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70" y="-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81660" y="60960"/>
            <a:ext cx="7028180" cy="6797040"/>
          </a:xfrm>
          <a:custGeom>
            <a:avLst/>
            <a:gdLst/>
            <a:ahLst/>
            <a:cxnLst/>
            <a:rect l="l" t="t" r="r" b="b"/>
            <a:pathLst>
              <a:path w="7028180" h="6797040">
                <a:moveTo>
                  <a:pt x="0" y="0"/>
                </a:moveTo>
                <a:lnTo>
                  <a:pt x="13948" y="6797039"/>
                </a:lnTo>
                <a:lnTo>
                  <a:pt x="7027844" y="6797039"/>
                </a:lnTo>
                <a:lnTo>
                  <a:pt x="4016451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E9F3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0" y="0"/>
            <a:ext cx="7101840" cy="6851015"/>
          </a:xfrm>
          <a:custGeom>
            <a:avLst/>
            <a:gdLst/>
            <a:ahLst/>
            <a:cxnLst/>
            <a:rect l="l" t="t" r="r" b="b"/>
            <a:pathLst>
              <a:path w="7101840" h="6851015">
                <a:moveTo>
                  <a:pt x="4044427" y="0"/>
                </a:moveTo>
                <a:lnTo>
                  <a:pt x="0" y="0"/>
                </a:lnTo>
                <a:lnTo>
                  <a:pt x="14091" y="6850666"/>
                </a:lnTo>
                <a:lnTo>
                  <a:pt x="7101699" y="6850666"/>
                </a:lnTo>
                <a:lnTo>
                  <a:pt x="4044427" y="0"/>
                </a:lnTo>
                <a:close/>
              </a:path>
            </a:pathLst>
          </a:custGeom>
          <a:solidFill>
            <a:srgbClr val="4EA6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1073437"/>
            <a:ext cx="6095999" cy="577723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2424" y="2045589"/>
            <a:ext cx="11287150" cy="17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EA6DC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EA6D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EA6DC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81660" y="60960"/>
            <a:ext cx="7028180" cy="6797040"/>
          </a:xfrm>
          <a:custGeom>
            <a:avLst/>
            <a:gdLst/>
            <a:ahLst/>
            <a:cxnLst/>
            <a:rect l="l" t="t" r="r" b="b"/>
            <a:pathLst>
              <a:path w="7028180" h="6797040">
                <a:moveTo>
                  <a:pt x="0" y="0"/>
                </a:moveTo>
                <a:lnTo>
                  <a:pt x="13948" y="6797039"/>
                </a:lnTo>
                <a:lnTo>
                  <a:pt x="7027844" y="6797039"/>
                </a:lnTo>
                <a:lnTo>
                  <a:pt x="4016451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E9F3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0" y="0"/>
            <a:ext cx="7101840" cy="6851015"/>
          </a:xfrm>
          <a:custGeom>
            <a:avLst/>
            <a:gdLst/>
            <a:ahLst/>
            <a:cxnLst/>
            <a:rect l="l" t="t" r="r" b="b"/>
            <a:pathLst>
              <a:path w="7101840" h="6851015">
                <a:moveTo>
                  <a:pt x="4044427" y="0"/>
                </a:moveTo>
                <a:lnTo>
                  <a:pt x="0" y="0"/>
                </a:lnTo>
                <a:lnTo>
                  <a:pt x="14091" y="6850666"/>
                </a:lnTo>
                <a:lnTo>
                  <a:pt x="7101699" y="6850666"/>
                </a:lnTo>
                <a:lnTo>
                  <a:pt x="4044427" y="0"/>
                </a:lnTo>
                <a:close/>
              </a:path>
            </a:pathLst>
          </a:custGeom>
          <a:solidFill>
            <a:srgbClr val="4EA6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1073437"/>
            <a:ext cx="6095999" cy="577723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EA6DC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619622" y="134620"/>
            <a:ext cx="6482715" cy="4996815"/>
          </a:xfrm>
          <a:custGeom>
            <a:avLst/>
            <a:gdLst/>
            <a:ahLst/>
            <a:cxnLst/>
            <a:rect l="l" t="t" r="r" b="b"/>
            <a:pathLst>
              <a:path w="6482715" h="4996815">
                <a:moveTo>
                  <a:pt x="6482334" y="0"/>
                </a:moveTo>
                <a:lnTo>
                  <a:pt x="0" y="0"/>
                </a:lnTo>
                <a:lnTo>
                  <a:pt x="0" y="4996687"/>
                </a:lnTo>
                <a:lnTo>
                  <a:pt x="6482334" y="4996687"/>
                </a:lnTo>
                <a:lnTo>
                  <a:pt x="6482334" y="0"/>
                </a:lnTo>
                <a:close/>
              </a:path>
            </a:pathLst>
          </a:custGeom>
          <a:solidFill>
            <a:srgbClr val="D7D9DC">
              <a:alpha val="9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437769"/>
            <a:ext cx="10358120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4EA6DC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6153" y="3238957"/>
            <a:ext cx="5775960" cy="3075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EA6D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2424" y="2045589"/>
            <a:ext cx="4735830" cy="1784463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643255" marR="5080" indent="-631190">
              <a:lnSpc>
                <a:spcPts val="6480"/>
              </a:lnSpc>
              <a:spcBef>
                <a:spcPts val="915"/>
              </a:spcBef>
            </a:pPr>
            <a:r>
              <a:rPr sz="6000" b="1" i="1" spc="-5" dirty="0" smtClean="0">
                <a:solidFill>
                  <a:srgbClr val="FFFFFF"/>
                </a:solidFill>
                <a:latin typeface="Constantia"/>
                <a:cs typeface="Constantia"/>
              </a:rPr>
              <a:t>Е</a:t>
            </a:r>
            <a:r>
              <a:rPr lang="uk-UA" sz="6000" b="1" i="1" spc="-5" dirty="0" smtClean="0">
                <a:solidFill>
                  <a:srgbClr val="FFFFFF"/>
                </a:solidFill>
                <a:latin typeface="Constantia"/>
                <a:cs typeface="Constantia"/>
              </a:rPr>
              <a:t>-</a:t>
            </a:r>
            <a:r>
              <a:rPr sz="6000" b="1" i="1" spc="-15" dirty="0" err="1" smtClean="0">
                <a:solidFill>
                  <a:srgbClr val="FFFFFF"/>
                </a:solidFill>
                <a:latin typeface="Constantia"/>
                <a:cs typeface="Constantia"/>
              </a:rPr>
              <a:t>комерція</a:t>
            </a:r>
            <a:r>
              <a:rPr lang="uk-UA" sz="6000" b="1" i="1" spc="-15" dirty="0" smtClean="0">
                <a:solidFill>
                  <a:srgbClr val="FFFFFF"/>
                </a:solidFill>
                <a:latin typeface="Constantia"/>
                <a:cs typeface="Constantia"/>
              </a:rPr>
              <a:t> в </a:t>
            </a:r>
            <a:r>
              <a:rPr lang="uk-UA" sz="6000" b="1" i="1" spc="-15" dirty="0" err="1" smtClean="0">
                <a:solidFill>
                  <a:srgbClr val="FFFFFF"/>
                </a:solidFill>
                <a:latin typeface="Constantia"/>
                <a:cs typeface="Constantia"/>
              </a:rPr>
              <a:t>ГКТс</a:t>
            </a:r>
            <a:r>
              <a:rPr lang="uk-UA" sz="6000" b="1" i="1" spc="-15" dirty="0" smtClean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endParaRPr sz="6000" dirty="0">
              <a:latin typeface="Constantia"/>
              <a:cs typeface="Constant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557004" y="0"/>
            <a:ext cx="2635250" cy="2433955"/>
            <a:chOff x="9557004" y="0"/>
            <a:chExt cx="2635250" cy="243395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57004" y="0"/>
              <a:ext cx="2634996" cy="24338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1568" y="0"/>
              <a:ext cx="2352294" cy="20406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4500"/>
            <a:ext cx="12192000" cy="68034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9010" y="381762"/>
            <a:ext cx="55429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i="1" spc="-45" dirty="0">
                <a:solidFill>
                  <a:srgbClr val="FFFFFF"/>
                </a:solidFill>
                <a:latin typeface="Calibri Light"/>
                <a:cs typeface="Calibri Light"/>
              </a:rPr>
              <a:t>Що</a:t>
            </a:r>
            <a:r>
              <a:rPr sz="4400" i="1" spc="-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i="1" spc="-45" dirty="0">
                <a:solidFill>
                  <a:srgbClr val="FFFFFF"/>
                </a:solidFill>
                <a:latin typeface="Calibri Light"/>
                <a:cs typeface="Calibri Light"/>
              </a:rPr>
              <a:t>ми</a:t>
            </a:r>
            <a:r>
              <a:rPr sz="4400" i="1" spc="-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i="1" spc="-40" dirty="0">
                <a:solidFill>
                  <a:srgbClr val="FFFFFF"/>
                </a:solidFill>
                <a:latin typeface="Calibri Light"/>
                <a:cs typeface="Calibri Light"/>
              </a:rPr>
              <a:t>будемо</a:t>
            </a:r>
            <a:r>
              <a:rPr sz="4400" i="1" spc="-8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i="1" spc="-35" dirty="0">
                <a:solidFill>
                  <a:srgbClr val="FFFFFF"/>
                </a:solidFill>
                <a:latin typeface="Calibri Light"/>
                <a:cs typeface="Calibri Light"/>
              </a:rPr>
              <a:t>вивчати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03704" y="4597908"/>
            <a:ext cx="6934200" cy="745490"/>
            <a:chOff x="2203704" y="4597908"/>
            <a:chExt cx="6934200" cy="745490"/>
          </a:xfrm>
        </p:grpSpPr>
        <p:sp>
          <p:nvSpPr>
            <p:cNvPr id="5" name="object 5"/>
            <p:cNvSpPr/>
            <p:nvPr/>
          </p:nvSpPr>
          <p:spPr>
            <a:xfrm>
              <a:off x="2579624" y="5265293"/>
              <a:ext cx="6558280" cy="78105"/>
            </a:xfrm>
            <a:custGeom>
              <a:avLst/>
              <a:gdLst/>
              <a:ahLst/>
              <a:cxnLst/>
              <a:rect l="l" t="t" r="r" b="b"/>
              <a:pathLst>
                <a:path w="6558280" h="78104">
                  <a:moveTo>
                    <a:pt x="25526" y="0"/>
                  </a:moveTo>
                  <a:lnTo>
                    <a:pt x="126" y="0"/>
                  </a:lnTo>
                  <a:lnTo>
                    <a:pt x="0" y="25399"/>
                  </a:lnTo>
                  <a:lnTo>
                    <a:pt x="25400" y="25399"/>
                  </a:lnTo>
                  <a:lnTo>
                    <a:pt x="25526" y="0"/>
                  </a:lnTo>
                  <a:close/>
                </a:path>
                <a:path w="6558280" h="78104">
                  <a:moveTo>
                    <a:pt x="50926" y="126"/>
                  </a:moveTo>
                  <a:lnTo>
                    <a:pt x="50800" y="25526"/>
                  </a:lnTo>
                  <a:lnTo>
                    <a:pt x="76200" y="25653"/>
                  </a:lnTo>
                  <a:lnTo>
                    <a:pt x="76326" y="253"/>
                  </a:lnTo>
                  <a:lnTo>
                    <a:pt x="50926" y="126"/>
                  </a:lnTo>
                  <a:close/>
                </a:path>
                <a:path w="6558280" h="78104">
                  <a:moveTo>
                    <a:pt x="101726" y="380"/>
                  </a:moveTo>
                  <a:lnTo>
                    <a:pt x="101600" y="25780"/>
                  </a:lnTo>
                  <a:lnTo>
                    <a:pt x="127000" y="25907"/>
                  </a:lnTo>
                  <a:lnTo>
                    <a:pt x="127126" y="507"/>
                  </a:lnTo>
                  <a:lnTo>
                    <a:pt x="101726" y="380"/>
                  </a:lnTo>
                  <a:close/>
                </a:path>
                <a:path w="6558280" h="78104">
                  <a:moveTo>
                    <a:pt x="152526" y="507"/>
                  </a:moveTo>
                  <a:lnTo>
                    <a:pt x="152400" y="25907"/>
                  </a:lnTo>
                  <a:lnTo>
                    <a:pt x="177800" y="26034"/>
                  </a:lnTo>
                  <a:lnTo>
                    <a:pt x="177926" y="634"/>
                  </a:lnTo>
                  <a:lnTo>
                    <a:pt x="152526" y="507"/>
                  </a:lnTo>
                  <a:close/>
                </a:path>
                <a:path w="6558280" h="78104">
                  <a:moveTo>
                    <a:pt x="203326" y="761"/>
                  </a:moveTo>
                  <a:lnTo>
                    <a:pt x="203200" y="26161"/>
                  </a:lnTo>
                  <a:lnTo>
                    <a:pt x="228600" y="26288"/>
                  </a:lnTo>
                  <a:lnTo>
                    <a:pt x="228726" y="888"/>
                  </a:lnTo>
                  <a:lnTo>
                    <a:pt x="203326" y="761"/>
                  </a:lnTo>
                  <a:close/>
                </a:path>
                <a:path w="6558280" h="78104">
                  <a:moveTo>
                    <a:pt x="254126" y="1015"/>
                  </a:moveTo>
                  <a:lnTo>
                    <a:pt x="254000" y="26415"/>
                  </a:lnTo>
                  <a:lnTo>
                    <a:pt x="279400" y="26542"/>
                  </a:lnTo>
                  <a:lnTo>
                    <a:pt x="279526" y="1142"/>
                  </a:lnTo>
                  <a:lnTo>
                    <a:pt x="254126" y="1015"/>
                  </a:lnTo>
                  <a:close/>
                </a:path>
                <a:path w="6558280" h="78104">
                  <a:moveTo>
                    <a:pt x="304926" y="1142"/>
                  </a:moveTo>
                  <a:lnTo>
                    <a:pt x="304800" y="26542"/>
                  </a:lnTo>
                  <a:lnTo>
                    <a:pt x="330200" y="26669"/>
                  </a:lnTo>
                  <a:lnTo>
                    <a:pt x="330326" y="1269"/>
                  </a:lnTo>
                  <a:lnTo>
                    <a:pt x="304926" y="1142"/>
                  </a:lnTo>
                  <a:close/>
                </a:path>
                <a:path w="6558280" h="78104">
                  <a:moveTo>
                    <a:pt x="355726" y="1396"/>
                  </a:moveTo>
                  <a:lnTo>
                    <a:pt x="355600" y="26796"/>
                  </a:lnTo>
                  <a:lnTo>
                    <a:pt x="381000" y="26923"/>
                  </a:lnTo>
                  <a:lnTo>
                    <a:pt x="381126" y="1523"/>
                  </a:lnTo>
                  <a:lnTo>
                    <a:pt x="355726" y="1396"/>
                  </a:lnTo>
                  <a:close/>
                </a:path>
                <a:path w="6558280" h="78104">
                  <a:moveTo>
                    <a:pt x="406526" y="1650"/>
                  </a:moveTo>
                  <a:lnTo>
                    <a:pt x="406400" y="27050"/>
                  </a:lnTo>
                  <a:lnTo>
                    <a:pt x="431800" y="27177"/>
                  </a:lnTo>
                  <a:lnTo>
                    <a:pt x="431926" y="1777"/>
                  </a:lnTo>
                  <a:lnTo>
                    <a:pt x="406526" y="1650"/>
                  </a:lnTo>
                  <a:close/>
                </a:path>
                <a:path w="6558280" h="78104">
                  <a:moveTo>
                    <a:pt x="457326" y="1777"/>
                  </a:moveTo>
                  <a:lnTo>
                    <a:pt x="457200" y="27177"/>
                  </a:lnTo>
                  <a:lnTo>
                    <a:pt x="482600" y="27304"/>
                  </a:lnTo>
                  <a:lnTo>
                    <a:pt x="482726" y="1904"/>
                  </a:lnTo>
                  <a:lnTo>
                    <a:pt x="457326" y="1777"/>
                  </a:lnTo>
                  <a:close/>
                </a:path>
                <a:path w="6558280" h="78104">
                  <a:moveTo>
                    <a:pt x="508126" y="2031"/>
                  </a:moveTo>
                  <a:lnTo>
                    <a:pt x="508000" y="27431"/>
                  </a:lnTo>
                  <a:lnTo>
                    <a:pt x="533400" y="27558"/>
                  </a:lnTo>
                  <a:lnTo>
                    <a:pt x="533526" y="2158"/>
                  </a:lnTo>
                  <a:lnTo>
                    <a:pt x="508126" y="2031"/>
                  </a:lnTo>
                  <a:close/>
                </a:path>
                <a:path w="6558280" h="78104">
                  <a:moveTo>
                    <a:pt x="558926" y="2285"/>
                  </a:moveTo>
                  <a:lnTo>
                    <a:pt x="558800" y="27685"/>
                  </a:lnTo>
                  <a:lnTo>
                    <a:pt x="584200" y="27812"/>
                  </a:lnTo>
                  <a:lnTo>
                    <a:pt x="584326" y="2412"/>
                  </a:lnTo>
                  <a:lnTo>
                    <a:pt x="558926" y="2285"/>
                  </a:lnTo>
                  <a:close/>
                </a:path>
                <a:path w="6558280" h="78104">
                  <a:moveTo>
                    <a:pt x="609726" y="2412"/>
                  </a:moveTo>
                  <a:lnTo>
                    <a:pt x="609600" y="27812"/>
                  </a:lnTo>
                  <a:lnTo>
                    <a:pt x="635000" y="27939"/>
                  </a:lnTo>
                  <a:lnTo>
                    <a:pt x="635126" y="2539"/>
                  </a:lnTo>
                  <a:lnTo>
                    <a:pt x="609726" y="2412"/>
                  </a:lnTo>
                  <a:close/>
                </a:path>
                <a:path w="6558280" h="78104">
                  <a:moveTo>
                    <a:pt x="660526" y="2666"/>
                  </a:moveTo>
                  <a:lnTo>
                    <a:pt x="660400" y="28066"/>
                  </a:lnTo>
                  <a:lnTo>
                    <a:pt x="685800" y="28193"/>
                  </a:lnTo>
                  <a:lnTo>
                    <a:pt x="685926" y="2793"/>
                  </a:lnTo>
                  <a:lnTo>
                    <a:pt x="660526" y="2666"/>
                  </a:lnTo>
                  <a:close/>
                </a:path>
                <a:path w="6558280" h="78104">
                  <a:moveTo>
                    <a:pt x="736726" y="2920"/>
                  </a:moveTo>
                  <a:lnTo>
                    <a:pt x="711326" y="2920"/>
                  </a:lnTo>
                  <a:lnTo>
                    <a:pt x="711200" y="28320"/>
                  </a:lnTo>
                  <a:lnTo>
                    <a:pt x="736600" y="28320"/>
                  </a:lnTo>
                  <a:lnTo>
                    <a:pt x="736726" y="2920"/>
                  </a:lnTo>
                  <a:close/>
                </a:path>
                <a:path w="6558280" h="78104">
                  <a:moveTo>
                    <a:pt x="762126" y="3047"/>
                  </a:moveTo>
                  <a:lnTo>
                    <a:pt x="762000" y="28447"/>
                  </a:lnTo>
                  <a:lnTo>
                    <a:pt x="787400" y="28574"/>
                  </a:lnTo>
                  <a:lnTo>
                    <a:pt x="787526" y="3174"/>
                  </a:lnTo>
                  <a:lnTo>
                    <a:pt x="762126" y="3047"/>
                  </a:lnTo>
                  <a:close/>
                </a:path>
                <a:path w="6558280" h="78104">
                  <a:moveTo>
                    <a:pt x="812926" y="3301"/>
                  </a:moveTo>
                  <a:lnTo>
                    <a:pt x="812800" y="28701"/>
                  </a:lnTo>
                  <a:lnTo>
                    <a:pt x="838200" y="28828"/>
                  </a:lnTo>
                  <a:lnTo>
                    <a:pt x="838326" y="3428"/>
                  </a:lnTo>
                  <a:lnTo>
                    <a:pt x="812926" y="3301"/>
                  </a:lnTo>
                  <a:close/>
                </a:path>
                <a:path w="6558280" h="78104">
                  <a:moveTo>
                    <a:pt x="889126" y="3555"/>
                  </a:moveTo>
                  <a:lnTo>
                    <a:pt x="863726" y="3555"/>
                  </a:lnTo>
                  <a:lnTo>
                    <a:pt x="863600" y="28955"/>
                  </a:lnTo>
                  <a:lnTo>
                    <a:pt x="889000" y="28955"/>
                  </a:lnTo>
                  <a:lnTo>
                    <a:pt x="889126" y="3555"/>
                  </a:lnTo>
                  <a:close/>
                </a:path>
                <a:path w="6558280" h="78104">
                  <a:moveTo>
                    <a:pt x="914526" y="3682"/>
                  </a:moveTo>
                  <a:lnTo>
                    <a:pt x="914400" y="29082"/>
                  </a:lnTo>
                  <a:lnTo>
                    <a:pt x="939800" y="29209"/>
                  </a:lnTo>
                  <a:lnTo>
                    <a:pt x="939926" y="3809"/>
                  </a:lnTo>
                  <a:lnTo>
                    <a:pt x="914526" y="3682"/>
                  </a:lnTo>
                  <a:close/>
                </a:path>
                <a:path w="6558280" h="78104">
                  <a:moveTo>
                    <a:pt x="965326" y="3936"/>
                  </a:moveTo>
                  <a:lnTo>
                    <a:pt x="965200" y="29336"/>
                  </a:lnTo>
                  <a:lnTo>
                    <a:pt x="990600" y="29463"/>
                  </a:lnTo>
                  <a:lnTo>
                    <a:pt x="990726" y="4063"/>
                  </a:lnTo>
                  <a:lnTo>
                    <a:pt x="965326" y="3936"/>
                  </a:lnTo>
                  <a:close/>
                </a:path>
                <a:path w="6558280" h="78104">
                  <a:moveTo>
                    <a:pt x="1041526" y="4190"/>
                  </a:moveTo>
                  <a:lnTo>
                    <a:pt x="1016126" y="4190"/>
                  </a:lnTo>
                  <a:lnTo>
                    <a:pt x="1016000" y="29590"/>
                  </a:lnTo>
                  <a:lnTo>
                    <a:pt x="1041400" y="29590"/>
                  </a:lnTo>
                  <a:lnTo>
                    <a:pt x="1041526" y="4190"/>
                  </a:lnTo>
                  <a:close/>
                </a:path>
                <a:path w="6558280" h="78104">
                  <a:moveTo>
                    <a:pt x="1066927" y="4317"/>
                  </a:moveTo>
                  <a:lnTo>
                    <a:pt x="1066800" y="29717"/>
                  </a:lnTo>
                  <a:lnTo>
                    <a:pt x="1092200" y="29844"/>
                  </a:lnTo>
                  <a:lnTo>
                    <a:pt x="1092327" y="4444"/>
                  </a:lnTo>
                  <a:lnTo>
                    <a:pt x="1066927" y="4317"/>
                  </a:lnTo>
                  <a:close/>
                </a:path>
                <a:path w="6558280" h="78104">
                  <a:moveTo>
                    <a:pt x="1117727" y="4571"/>
                  </a:moveTo>
                  <a:lnTo>
                    <a:pt x="1117600" y="29971"/>
                  </a:lnTo>
                  <a:lnTo>
                    <a:pt x="1143000" y="30098"/>
                  </a:lnTo>
                  <a:lnTo>
                    <a:pt x="1143127" y="4698"/>
                  </a:lnTo>
                  <a:lnTo>
                    <a:pt x="1117727" y="4571"/>
                  </a:lnTo>
                  <a:close/>
                </a:path>
                <a:path w="6558280" h="78104">
                  <a:moveTo>
                    <a:pt x="1193927" y="4825"/>
                  </a:moveTo>
                  <a:lnTo>
                    <a:pt x="1168527" y="4825"/>
                  </a:lnTo>
                  <a:lnTo>
                    <a:pt x="1168400" y="30225"/>
                  </a:lnTo>
                  <a:lnTo>
                    <a:pt x="1193800" y="30225"/>
                  </a:lnTo>
                  <a:lnTo>
                    <a:pt x="1193927" y="4825"/>
                  </a:lnTo>
                  <a:close/>
                </a:path>
                <a:path w="6558280" h="78104">
                  <a:moveTo>
                    <a:pt x="1219327" y="4952"/>
                  </a:moveTo>
                  <a:lnTo>
                    <a:pt x="1219200" y="30352"/>
                  </a:lnTo>
                  <a:lnTo>
                    <a:pt x="1244600" y="30479"/>
                  </a:lnTo>
                  <a:lnTo>
                    <a:pt x="1244727" y="5079"/>
                  </a:lnTo>
                  <a:lnTo>
                    <a:pt x="1219327" y="4952"/>
                  </a:lnTo>
                  <a:close/>
                </a:path>
                <a:path w="6558280" h="78104">
                  <a:moveTo>
                    <a:pt x="1270127" y="5206"/>
                  </a:moveTo>
                  <a:lnTo>
                    <a:pt x="1270000" y="30606"/>
                  </a:lnTo>
                  <a:lnTo>
                    <a:pt x="1295400" y="30733"/>
                  </a:lnTo>
                  <a:lnTo>
                    <a:pt x="1295527" y="5333"/>
                  </a:lnTo>
                  <a:lnTo>
                    <a:pt x="1270127" y="5206"/>
                  </a:lnTo>
                  <a:close/>
                </a:path>
                <a:path w="6558280" h="78104">
                  <a:moveTo>
                    <a:pt x="1346327" y="5460"/>
                  </a:moveTo>
                  <a:lnTo>
                    <a:pt x="1320927" y="5460"/>
                  </a:lnTo>
                  <a:lnTo>
                    <a:pt x="1320800" y="30860"/>
                  </a:lnTo>
                  <a:lnTo>
                    <a:pt x="1346200" y="30860"/>
                  </a:lnTo>
                  <a:lnTo>
                    <a:pt x="1346327" y="5460"/>
                  </a:lnTo>
                  <a:close/>
                </a:path>
                <a:path w="6558280" h="78104">
                  <a:moveTo>
                    <a:pt x="1371727" y="5587"/>
                  </a:moveTo>
                  <a:lnTo>
                    <a:pt x="1371600" y="30987"/>
                  </a:lnTo>
                  <a:lnTo>
                    <a:pt x="1397000" y="31114"/>
                  </a:lnTo>
                  <a:lnTo>
                    <a:pt x="1397127" y="5714"/>
                  </a:lnTo>
                  <a:lnTo>
                    <a:pt x="1371727" y="5587"/>
                  </a:lnTo>
                  <a:close/>
                </a:path>
                <a:path w="6558280" h="78104">
                  <a:moveTo>
                    <a:pt x="1422527" y="5841"/>
                  </a:moveTo>
                  <a:lnTo>
                    <a:pt x="1422400" y="31241"/>
                  </a:lnTo>
                  <a:lnTo>
                    <a:pt x="1447800" y="31368"/>
                  </a:lnTo>
                  <a:lnTo>
                    <a:pt x="1447927" y="5968"/>
                  </a:lnTo>
                  <a:lnTo>
                    <a:pt x="1422527" y="5841"/>
                  </a:lnTo>
                  <a:close/>
                </a:path>
                <a:path w="6558280" h="78104">
                  <a:moveTo>
                    <a:pt x="1473327" y="5968"/>
                  </a:moveTo>
                  <a:lnTo>
                    <a:pt x="1473200" y="31368"/>
                  </a:lnTo>
                  <a:lnTo>
                    <a:pt x="1498600" y="31495"/>
                  </a:lnTo>
                  <a:lnTo>
                    <a:pt x="1498727" y="6095"/>
                  </a:lnTo>
                  <a:lnTo>
                    <a:pt x="1473327" y="5968"/>
                  </a:lnTo>
                  <a:close/>
                </a:path>
                <a:path w="6558280" h="78104">
                  <a:moveTo>
                    <a:pt x="1524127" y="6222"/>
                  </a:moveTo>
                  <a:lnTo>
                    <a:pt x="1524000" y="31622"/>
                  </a:lnTo>
                  <a:lnTo>
                    <a:pt x="1549400" y="31749"/>
                  </a:lnTo>
                  <a:lnTo>
                    <a:pt x="1549527" y="6349"/>
                  </a:lnTo>
                  <a:lnTo>
                    <a:pt x="1524127" y="6222"/>
                  </a:lnTo>
                  <a:close/>
                </a:path>
                <a:path w="6558280" h="78104">
                  <a:moveTo>
                    <a:pt x="1574927" y="6476"/>
                  </a:moveTo>
                  <a:lnTo>
                    <a:pt x="1574800" y="31876"/>
                  </a:lnTo>
                  <a:lnTo>
                    <a:pt x="1600200" y="32003"/>
                  </a:lnTo>
                  <a:lnTo>
                    <a:pt x="1600327" y="6603"/>
                  </a:lnTo>
                  <a:lnTo>
                    <a:pt x="1574927" y="6476"/>
                  </a:lnTo>
                  <a:close/>
                </a:path>
                <a:path w="6558280" h="78104">
                  <a:moveTo>
                    <a:pt x="1625727" y="6603"/>
                  </a:moveTo>
                  <a:lnTo>
                    <a:pt x="1625600" y="32003"/>
                  </a:lnTo>
                  <a:lnTo>
                    <a:pt x="1651000" y="32130"/>
                  </a:lnTo>
                  <a:lnTo>
                    <a:pt x="1651127" y="6730"/>
                  </a:lnTo>
                  <a:lnTo>
                    <a:pt x="1625727" y="6603"/>
                  </a:lnTo>
                  <a:close/>
                </a:path>
                <a:path w="6558280" h="78104">
                  <a:moveTo>
                    <a:pt x="1676527" y="6857"/>
                  </a:moveTo>
                  <a:lnTo>
                    <a:pt x="1676400" y="32257"/>
                  </a:lnTo>
                  <a:lnTo>
                    <a:pt x="1701800" y="32384"/>
                  </a:lnTo>
                  <a:lnTo>
                    <a:pt x="1701927" y="6984"/>
                  </a:lnTo>
                  <a:lnTo>
                    <a:pt x="1676527" y="6857"/>
                  </a:lnTo>
                  <a:close/>
                </a:path>
                <a:path w="6558280" h="78104">
                  <a:moveTo>
                    <a:pt x="1727327" y="7111"/>
                  </a:moveTo>
                  <a:lnTo>
                    <a:pt x="1727200" y="32511"/>
                  </a:lnTo>
                  <a:lnTo>
                    <a:pt x="1752600" y="32638"/>
                  </a:lnTo>
                  <a:lnTo>
                    <a:pt x="1752727" y="7238"/>
                  </a:lnTo>
                  <a:lnTo>
                    <a:pt x="1727327" y="7111"/>
                  </a:lnTo>
                  <a:close/>
                </a:path>
                <a:path w="6558280" h="78104">
                  <a:moveTo>
                    <a:pt x="1778127" y="7238"/>
                  </a:moveTo>
                  <a:lnTo>
                    <a:pt x="1778000" y="32638"/>
                  </a:lnTo>
                  <a:lnTo>
                    <a:pt x="1803400" y="32765"/>
                  </a:lnTo>
                  <a:lnTo>
                    <a:pt x="1803527" y="7365"/>
                  </a:lnTo>
                  <a:lnTo>
                    <a:pt x="1778127" y="7238"/>
                  </a:lnTo>
                  <a:close/>
                </a:path>
                <a:path w="6558280" h="78104">
                  <a:moveTo>
                    <a:pt x="1828927" y="7492"/>
                  </a:moveTo>
                  <a:lnTo>
                    <a:pt x="1828800" y="32892"/>
                  </a:lnTo>
                  <a:lnTo>
                    <a:pt x="1854200" y="33019"/>
                  </a:lnTo>
                  <a:lnTo>
                    <a:pt x="1854327" y="7619"/>
                  </a:lnTo>
                  <a:lnTo>
                    <a:pt x="1828927" y="7492"/>
                  </a:lnTo>
                  <a:close/>
                </a:path>
                <a:path w="6558280" h="78104">
                  <a:moveTo>
                    <a:pt x="1879727" y="7746"/>
                  </a:moveTo>
                  <a:lnTo>
                    <a:pt x="1879600" y="33146"/>
                  </a:lnTo>
                  <a:lnTo>
                    <a:pt x="1905000" y="33273"/>
                  </a:lnTo>
                  <a:lnTo>
                    <a:pt x="1905127" y="7873"/>
                  </a:lnTo>
                  <a:lnTo>
                    <a:pt x="1879727" y="7746"/>
                  </a:lnTo>
                  <a:close/>
                </a:path>
                <a:path w="6558280" h="78104">
                  <a:moveTo>
                    <a:pt x="1930527" y="7873"/>
                  </a:moveTo>
                  <a:lnTo>
                    <a:pt x="1930400" y="33273"/>
                  </a:lnTo>
                  <a:lnTo>
                    <a:pt x="1955800" y="33400"/>
                  </a:lnTo>
                  <a:lnTo>
                    <a:pt x="1955927" y="8000"/>
                  </a:lnTo>
                  <a:lnTo>
                    <a:pt x="1930527" y="7873"/>
                  </a:lnTo>
                  <a:close/>
                </a:path>
                <a:path w="6558280" h="78104">
                  <a:moveTo>
                    <a:pt x="1981327" y="8127"/>
                  </a:moveTo>
                  <a:lnTo>
                    <a:pt x="1981200" y="33527"/>
                  </a:lnTo>
                  <a:lnTo>
                    <a:pt x="2006600" y="33654"/>
                  </a:lnTo>
                  <a:lnTo>
                    <a:pt x="2006727" y="8254"/>
                  </a:lnTo>
                  <a:lnTo>
                    <a:pt x="1981327" y="8127"/>
                  </a:lnTo>
                  <a:close/>
                </a:path>
                <a:path w="6558280" h="78104">
                  <a:moveTo>
                    <a:pt x="2057527" y="8381"/>
                  </a:moveTo>
                  <a:lnTo>
                    <a:pt x="2032127" y="8381"/>
                  </a:lnTo>
                  <a:lnTo>
                    <a:pt x="2032000" y="33781"/>
                  </a:lnTo>
                  <a:lnTo>
                    <a:pt x="2057400" y="33781"/>
                  </a:lnTo>
                  <a:lnTo>
                    <a:pt x="2057527" y="8381"/>
                  </a:lnTo>
                  <a:close/>
                </a:path>
                <a:path w="6558280" h="78104">
                  <a:moveTo>
                    <a:pt x="2082927" y="8508"/>
                  </a:moveTo>
                  <a:lnTo>
                    <a:pt x="2082800" y="33908"/>
                  </a:lnTo>
                  <a:lnTo>
                    <a:pt x="2108200" y="34035"/>
                  </a:lnTo>
                  <a:lnTo>
                    <a:pt x="2108327" y="8635"/>
                  </a:lnTo>
                  <a:lnTo>
                    <a:pt x="2082927" y="8508"/>
                  </a:lnTo>
                  <a:close/>
                </a:path>
                <a:path w="6558280" h="78104">
                  <a:moveTo>
                    <a:pt x="2133727" y="8762"/>
                  </a:moveTo>
                  <a:lnTo>
                    <a:pt x="2133600" y="34162"/>
                  </a:lnTo>
                  <a:lnTo>
                    <a:pt x="2159000" y="34289"/>
                  </a:lnTo>
                  <a:lnTo>
                    <a:pt x="2159127" y="8889"/>
                  </a:lnTo>
                  <a:lnTo>
                    <a:pt x="2133727" y="8762"/>
                  </a:lnTo>
                  <a:close/>
                </a:path>
                <a:path w="6558280" h="78104">
                  <a:moveTo>
                    <a:pt x="2209927" y="9016"/>
                  </a:moveTo>
                  <a:lnTo>
                    <a:pt x="2184527" y="9016"/>
                  </a:lnTo>
                  <a:lnTo>
                    <a:pt x="2184400" y="34416"/>
                  </a:lnTo>
                  <a:lnTo>
                    <a:pt x="2209800" y="34416"/>
                  </a:lnTo>
                  <a:lnTo>
                    <a:pt x="2209927" y="9016"/>
                  </a:lnTo>
                  <a:close/>
                </a:path>
                <a:path w="6558280" h="78104">
                  <a:moveTo>
                    <a:pt x="2235327" y="9143"/>
                  </a:moveTo>
                  <a:lnTo>
                    <a:pt x="2235200" y="34543"/>
                  </a:lnTo>
                  <a:lnTo>
                    <a:pt x="2260600" y="34670"/>
                  </a:lnTo>
                  <a:lnTo>
                    <a:pt x="2260727" y="9270"/>
                  </a:lnTo>
                  <a:lnTo>
                    <a:pt x="2235327" y="9143"/>
                  </a:lnTo>
                  <a:close/>
                </a:path>
                <a:path w="6558280" h="78104">
                  <a:moveTo>
                    <a:pt x="2286127" y="9397"/>
                  </a:moveTo>
                  <a:lnTo>
                    <a:pt x="2286000" y="34797"/>
                  </a:lnTo>
                  <a:lnTo>
                    <a:pt x="2311400" y="34924"/>
                  </a:lnTo>
                  <a:lnTo>
                    <a:pt x="2311527" y="9524"/>
                  </a:lnTo>
                  <a:lnTo>
                    <a:pt x="2286127" y="9397"/>
                  </a:lnTo>
                  <a:close/>
                </a:path>
                <a:path w="6558280" h="78104">
                  <a:moveTo>
                    <a:pt x="2362327" y="9651"/>
                  </a:moveTo>
                  <a:lnTo>
                    <a:pt x="2336927" y="9651"/>
                  </a:lnTo>
                  <a:lnTo>
                    <a:pt x="2336800" y="35051"/>
                  </a:lnTo>
                  <a:lnTo>
                    <a:pt x="2362200" y="35051"/>
                  </a:lnTo>
                  <a:lnTo>
                    <a:pt x="2362327" y="9651"/>
                  </a:lnTo>
                  <a:close/>
                </a:path>
                <a:path w="6558280" h="78104">
                  <a:moveTo>
                    <a:pt x="2387727" y="9778"/>
                  </a:moveTo>
                  <a:lnTo>
                    <a:pt x="2387600" y="35178"/>
                  </a:lnTo>
                  <a:lnTo>
                    <a:pt x="2413000" y="35305"/>
                  </a:lnTo>
                  <a:lnTo>
                    <a:pt x="2413127" y="9905"/>
                  </a:lnTo>
                  <a:lnTo>
                    <a:pt x="2387727" y="9778"/>
                  </a:lnTo>
                  <a:close/>
                </a:path>
                <a:path w="6558280" h="78104">
                  <a:moveTo>
                    <a:pt x="2438527" y="10032"/>
                  </a:moveTo>
                  <a:lnTo>
                    <a:pt x="2438400" y="35432"/>
                  </a:lnTo>
                  <a:lnTo>
                    <a:pt x="2463800" y="35559"/>
                  </a:lnTo>
                  <a:lnTo>
                    <a:pt x="2463927" y="10159"/>
                  </a:lnTo>
                  <a:lnTo>
                    <a:pt x="2438527" y="10032"/>
                  </a:lnTo>
                  <a:close/>
                </a:path>
                <a:path w="6558280" h="78104">
                  <a:moveTo>
                    <a:pt x="2514727" y="10286"/>
                  </a:moveTo>
                  <a:lnTo>
                    <a:pt x="2489327" y="10286"/>
                  </a:lnTo>
                  <a:lnTo>
                    <a:pt x="2489200" y="35686"/>
                  </a:lnTo>
                  <a:lnTo>
                    <a:pt x="2514600" y="35686"/>
                  </a:lnTo>
                  <a:lnTo>
                    <a:pt x="2514727" y="10286"/>
                  </a:lnTo>
                  <a:close/>
                </a:path>
                <a:path w="6558280" h="78104">
                  <a:moveTo>
                    <a:pt x="2540127" y="10413"/>
                  </a:moveTo>
                  <a:lnTo>
                    <a:pt x="2540000" y="35813"/>
                  </a:lnTo>
                  <a:lnTo>
                    <a:pt x="2565400" y="35940"/>
                  </a:lnTo>
                  <a:lnTo>
                    <a:pt x="2565527" y="10540"/>
                  </a:lnTo>
                  <a:lnTo>
                    <a:pt x="2540127" y="10413"/>
                  </a:lnTo>
                  <a:close/>
                </a:path>
                <a:path w="6558280" h="78104">
                  <a:moveTo>
                    <a:pt x="2590927" y="10667"/>
                  </a:moveTo>
                  <a:lnTo>
                    <a:pt x="2590800" y="36067"/>
                  </a:lnTo>
                  <a:lnTo>
                    <a:pt x="2616200" y="36194"/>
                  </a:lnTo>
                  <a:lnTo>
                    <a:pt x="2616327" y="10794"/>
                  </a:lnTo>
                  <a:lnTo>
                    <a:pt x="2590927" y="10667"/>
                  </a:lnTo>
                  <a:close/>
                </a:path>
                <a:path w="6558280" h="78104">
                  <a:moveTo>
                    <a:pt x="2641727" y="10794"/>
                  </a:moveTo>
                  <a:lnTo>
                    <a:pt x="2641600" y="36194"/>
                  </a:lnTo>
                  <a:lnTo>
                    <a:pt x="2667000" y="36321"/>
                  </a:lnTo>
                  <a:lnTo>
                    <a:pt x="2667127" y="10921"/>
                  </a:lnTo>
                  <a:lnTo>
                    <a:pt x="2641727" y="10794"/>
                  </a:lnTo>
                  <a:close/>
                </a:path>
                <a:path w="6558280" h="78104">
                  <a:moveTo>
                    <a:pt x="2692527" y="11048"/>
                  </a:moveTo>
                  <a:lnTo>
                    <a:pt x="2692400" y="36448"/>
                  </a:lnTo>
                  <a:lnTo>
                    <a:pt x="2717800" y="36575"/>
                  </a:lnTo>
                  <a:lnTo>
                    <a:pt x="2717927" y="11175"/>
                  </a:lnTo>
                  <a:lnTo>
                    <a:pt x="2692527" y="11048"/>
                  </a:lnTo>
                  <a:close/>
                </a:path>
                <a:path w="6558280" h="78104">
                  <a:moveTo>
                    <a:pt x="2743327" y="11302"/>
                  </a:moveTo>
                  <a:lnTo>
                    <a:pt x="2743200" y="36702"/>
                  </a:lnTo>
                  <a:lnTo>
                    <a:pt x="2768600" y="36829"/>
                  </a:lnTo>
                  <a:lnTo>
                    <a:pt x="2768727" y="11429"/>
                  </a:lnTo>
                  <a:lnTo>
                    <a:pt x="2743327" y="11302"/>
                  </a:lnTo>
                  <a:close/>
                </a:path>
                <a:path w="6558280" h="78104">
                  <a:moveTo>
                    <a:pt x="2794127" y="11429"/>
                  </a:moveTo>
                  <a:lnTo>
                    <a:pt x="2794000" y="36829"/>
                  </a:lnTo>
                  <a:lnTo>
                    <a:pt x="2819400" y="36956"/>
                  </a:lnTo>
                  <a:lnTo>
                    <a:pt x="2819527" y="11556"/>
                  </a:lnTo>
                  <a:lnTo>
                    <a:pt x="2794127" y="11429"/>
                  </a:lnTo>
                  <a:close/>
                </a:path>
                <a:path w="6558280" h="78104">
                  <a:moveTo>
                    <a:pt x="2844927" y="11683"/>
                  </a:moveTo>
                  <a:lnTo>
                    <a:pt x="2844800" y="37083"/>
                  </a:lnTo>
                  <a:lnTo>
                    <a:pt x="2870200" y="37210"/>
                  </a:lnTo>
                  <a:lnTo>
                    <a:pt x="2870327" y="11810"/>
                  </a:lnTo>
                  <a:lnTo>
                    <a:pt x="2844927" y="11683"/>
                  </a:lnTo>
                  <a:close/>
                </a:path>
                <a:path w="6558280" h="78104">
                  <a:moveTo>
                    <a:pt x="2895727" y="11937"/>
                  </a:moveTo>
                  <a:lnTo>
                    <a:pt x="2895600" y="37337"/>
                  </a:lnTo>
                  <a:lnTo>
                    <a:pt x="2921000" y="37464"/>
                  </a:lnTo>
                  <a:lnTo>
                    <a:pt x="2921127" y="12064"/>
                  </a:lnTo>
                  <a:lnTo>
                    <a:pt x="2895727" y="11937"/>
                  </a:lnTo>
                  <a:close/>
                </a:path>
                <a:path w="6558280" h="78104">
                  <a:moveTo>
                    <a:pt x="2946527" y="12064"/>
                  </a:moveTo>
                  <a:lnTo>
                    <a:pt x="2946400" y="37464"/>
                  </a:lnTo>
                  <a:lnTo>
                    <a:pt x="2971800" y="37591"/>
                  </a:lnTo>
                  <a:lnTo>
                    <a:pt x="2971927" y="12191"/>
                  </a:lnTo>
                  <a:lnTo>
                    <a:pt x="2946527" y="12064"/>
                  </a:lnTo>
                  <a:close/>
                </a:path>
                <a:path w="6558280" h="78104">
                  <a:moveTo>
                    <a:pt x="2997327" y="12318"/>
                  </a:moveTo>
                  <a:lnTo>
                    <a:pt x="2997200" y="37718"/>
                  </a:lnTo>
                  <a:lnTo>
                    <a:pt x="3022600" y="37845"/>
                  </a:lnTo>
                  <a:lnTo>
                    <a:pt x="3022727" y="12445"/>
                  </a:lnTo>
                  <a:lnTo>
                    <a:pt x="2997327" y="12318"/>
                  </a:lnTo>
                  <a:close/>
                </a:path>
                <a:path w="6558280" h="78104">
                  <a:moveTo>
                    <a:pt x="3048127" y="12572"/>
                  </a:moveTo>
                  <a:lnTo>
                    <a:pt x="3048000" y="37972"/>
                  </a:lnTo>
                  <a:lnTo>
                    <a:pt x="3073400" y="38099"/>
                  </a:lnTo>
                  <a:lnTo>
                    <a:pt x="3073527" y="12699"/>
                  </a:lnTo>
                  <a:lnTo>
                    <a:pt x="3048127" y="12572"/>
                  </a:lnTo>
                  <a:close/>
                </a:path>
                <a:path w="6558280" h="78104">
                  <a:moveTo>
                    <a:pt x="3098927" y="12699"/>
                  </a:moveTo>
                  <a:lnTo>
                    <a:pt x="3098800" y="38099"/>
                  </a:lnTo>
                  <a:lnTo>
                    <a:pt x="3124200" y="38226"/>
                  </a:lnTo>
                  <a:lnTo>
                    <a:pt x="3124327" y="12826"/>
                  </a:lnTo>
                  <a:lnTo>
                    <a:pt x="3098927" y="12699"/>
                  </a:lnTo>
                  <a:close/>
                </a:path>
                <a:path w="6558280" h="78104">
                  <a:moveTo>
                    <a:pt x="3149727" y="12953"/>
                  </a:moveTo>
                  <a:lnTo>
                    <a:pt x="3149600" y="38353"/>
                  </a:lnTo>
                  <a:lnTo>
                    <a:pt x="3175000" y="38480"/>
                  </a:lnTo>
                  <a:lnTo>
                    <a:pt x="3175127" y="13080"/>
                  </a:lnTo>
                  <a:lnTo>
                    <a:pt x="3149727" y="12953"/>
                  </a:lnTo>
                  <a:close/>
                </a:path>
                <a:path w="6558280" h="78104">
                  <a:moveTo>
                    <a:pt x="3225927" y="13207"/>
                  </a:moveTo>
                  <a:lnTo>
                    <a:pt x="3200527" y="13207"/>
                  </a:lnTo>
                  <a:lnTo>
                    <a:pt x="3200400" y="38607"/>
                  </a:lnTo>
                  <a:lnTo>
                    <a:pt x="3225800" y="38607"/>
                  </a:lnTo>
                  <a:lnTo>
                    <a:pt x="3225927" y="13207"/>
                  </a:lnTo>
                  <a:close/>
                </a:path>
                <a:path w="6558280" h="78104">
                  <a:moveTo>
                    <a:pt x="3251327" y="13334"/>
                  </a:moveTo>
                  <a:lnTo>
                    <a:pt x="3251200" y="38734"/>
                  </a:lnTo>
                  <a:lnTo>
                    <a:pt x="3276600" y="38861"/>
                  </a:lnTo>
                  <a:lnTo>
                    <a:pt x="3276727" y="13461"/>
                  </a:lnTo>
                  <a:lnTo>
                    <a:pt x="3251327" y="13334"/>
                  </a:lnTo>
                  <a:close/>
                </a:path>
                <a:path w="6558280" h="78104">
                  <a:moveTo>
                    <a:pt x="3302127" y="13588"/>
                  </a:moveTo>
                  <a:lnTo>
                    <a:pt x="3302000" y="38988"/>
                  </a:lnTo>
                  <a:lnTo>
                    <a:pt x="3327400" y="39115"/>
                  </a:lnTo>
                  <a:lnTo>
                    <a:pt x="3327527" y="13715"/>
                  </a:lnTo>
                  <a:lnTo>
                    <a:pt x="3302127" y="13588"/>
                  </a:lnTo>
                  <a:close/>
                </a:path>
                <a:path w="6558280" h="78104">
                  <a:moveTo>
                    <a:pt x="3378327" y="13842"/>
                  </a:moveTo>
                  <a:lnTo>
                    <a:pt x="3352927" y="13842"/>
                  </a:lnTo>
                  <a:lnTo>
                    <a:pt x="3352800" y="39242"/>
                  </a:lnTo>
                  <a:lnTo>
                    <a:pt x="3378200" y="39242"/>
                  </a:lnTo>
                  <a:lnTo>
                    <a:pt x="3378327" y="13842"/>
                  </a:lnTo>
                  <a:close/>
                </a:path>
                <a:path w="6558280" h="78104">
                  <a:moveTo>
                    <a:pt x="3403727" y="13969"/>
                  </a:moveTo>
                  <a:lnTo>
                    <a:pt x="3403600" y="39369"/>
                  </a:lnTo>
                  <a:lnTo>
                    <a:pt x="3429000" y="39496"/>
                  </a:lnTo>
                  <a:lnTo>
                    <a:pt x="3429127" y="14096"/>
                  </a:lnTo>
                  <a:lnTo>
                    <a:pt x="3403727" y="13969"/>
                  </a:lnTo>
                  <a:close/>
                </a:path>
                <a:path w="6558280" h="78104">
                  <a:moveTo>
                    <a:pt x="3454527" y="14223"/>
                  </a:moveTo>
                  <a:lnTo>
                    <a:pt x="3454400" y="39623"/>
                  </a:lnTo>
                  <a:lnTo>
                    <a:pt x="3479800" y="39750"/>
                  </a:lnTo>
                  <a:lnTo>
                    <a:pt x="3479927" y="14350"/>
                  </a:lnTo>
                  <a:lnTo>
                    <a:pt x="3454527" y="14223"/>
                  </a:lnTo>
                  <a:close/>
                </a:path>
                <a:path w="6558280" h="78104">
                  <a:moveTo>
                    <a:pt x="3530727" y="14477"/>
                  </a:moveTo>
                  <a:lnTo>
                    <a:pt x="3505327" y="14477"/>
                  </a:lnTo>
                  <a:lnTo>
                    <a:pt x="3505200" y="39877"/>
                  </a:lnTo>
                  <a:lnTo>
                    <a:pt x="3530600" y="39877"/>
                  </a:lnTo>
                  <a:lnTo>
                    <a:pt x="3530727" y="14477"/>
                  </a:lnTo>
                  <a:close/>
                </a:path>
                <a:path w="6558280" h="78104">
                  <a:moveTo>
                    <a:pt x="3556127" y="14604"/>
                  </a:moveTo>
                  <a:lnTo>
                    <a:pt x="3556000" y="40004"/>
                  </a:lnTo>
                  <a:lnTo>
                    <a:pt x="3581400" y="40131"/>
                  </a:lnTo>
                  <a:lnTo>
                    <a:pt x="3581527" y="14731"/>
                  </a:lnTo>
                  <a:lnTo>
                    <a:pt x="3556127" y="14604"/>
                  </a:lnTo>
                  <a:close/>
                </a:path>
                <a:path w="6558280" h="78104">
                  <a:moveTo>
                    <a:pt x="3606927" y="14858"/>
                  </a:moveTo>
                  <a:lnTo>
                    <a:pt x="3606800" y="40258"/>
                  </a:lnTo>
                  <a:lnTo>
                    <a:pt x="3632200" y="40385"/>
                  </a:lnTo>
                  <a:lnTo>
                    <a:pt x="3632327" y="14985"/>
                  </a:lnTo>
                  <a:lnTo>
                    <a:pt x="3606927" y="14858"/>
                  </a:lnTo>
                  <a:close/>
                </a:path>
                <a:path w="6558280" h="78104">
                  <a:moveTo>
                    <a:pt x="3683127" y="15112"/>
                  </a:moveTo>
                  <a:lnTo>
                    <a:pt x="3657727" y="15112"/>
                  </a:lnTo>
                  <a:lnTo>
                    <a:pt x="3657600" y="40512"/>
                  </a:lnTo>
                  <a:lnTo>
                    <a:pt x="3683000" y="40512"/>
                  </a:lnTo>
                  <a:lnTo>
                    <a:pt x="3683127" y="15112"/>
                  </a:lnTo>
                  <a:close/>
                </a:path>
                <a:path w="6558280" h="78104">
                  <a:moveTo>
                    <a:pt x="3708527" y="15239"/>
                  </a:moveTo>
                  <a:lnTo>
                    <a:pt x="3708400" y="40639"/>
                  </a:lnTo>
                  <a:lnTo>
                    <a:pt x="3733800" y="40766"/>
                  </a:lnTo>
                  <a:lnTo>
                    <a:pt x="3733927" y="15366"/>
                  </a:lnTo>
                  <a:lnTo>
                    <a:pt x="3708527" y="15239"/>
                  </a:lnTo>
                  <a:close/>
                </a:path>
                <a:path w="6558280" h="78104">
                  <a:moveTo>
                    <a:pt x="3759327" y="15493"/>
                  </a:moveTo>
                  <a:lnTo>
                    <a:pt x="3759200" y="40893"/>
                  </a:lnTo>
                  <a:lnTo>
                    <a:pt x="3784600" y="41020"/>
                  </a:lnTo>
                  <a:lnTo>
                    <a:pt x="3784727" y="15620"/>
                  </a:lnTo>
                  <a:lnTo>
                    <a:pt x="3759327" y="15493"/>
                  </a:lnTo>
                  <a:close/>
                </a:path>
                <a:path w="6558280" h="78104">
                  <a:moveTo>
                    <a:pt x="3810127" y="15620"/>
                  </a:moveTo>
                  <a:lnTo>
                    <a:pt x="3810000" y="41020"/>
                  </a:lnTo>
                  <a:lnTo>
                    <a:pt x="3835400" y="41147"/>
                  </a:lnTo>
                  <a:lnTo>
                    <a:pt x="3835527" y="15747"/>
                  </a:lnTo>
                  <a:lnTo>
                    <a:pt x="3810127" y="15620"/>
                  </a:lnTo>
                  <a:close/>
                </a:path>
                <a:path w="6558280" h="78104">
                  <a:moveTo>
                    <a:pt x="3860927" y="15874"/>
                  </a:moveTo>
                  <a:lnTo>
                    <a:pt x="3860800" y="41274"/>
                  </a:lnTo>
                  <a:lnTo>
                    <a:pt x="3886200" y="41401"/>
                  </a:lnTo>
                  <a:lnTo>
                    <a:pt x="3886327" y="16001"/>
                  </a:lnTo>
                  <a:lnTo>
                    <a:pt x="3860927" y="15874"/>
                  </a:lnTo>
                  <a:close/>
                </a:path>
                <a:path w="6558280" h="78104">
                  <a:moveTo>
                    <a:pt x="3911727" y="16128"/>
                  </a:moveTo>
                  <a:lnTo>
                    <a:pt x="3911600" y="41528"/>
                  </a:lnTo>
                  <a:lnTo>
                    <a:pt x="3937000" y="41655"/>
                  </a:lnTo>
                  <a:lnTo>
                    <a:pt x="3937127" y="16255"/>
                  </a:lnTo>
                  <a:lnTo>
                    <a:pt x="3911727" y="16128"/>
                  </a:lnTo>
                  <a:close/>
                </a:path>
                <a:path w="6558280" h="78104">
                  <a:moveTo>
                    <a:pt x="3962527" y="16255"/>
                  </a:moveTo>
                  <a:lnTo>
                    <a:pt x="3962400" y="41655"/>
                  </a:lnTo>
                  <a:lnTo>
                    <a:pt x="3987800" y="41782"/>
                  </a:lnTo>
                  <a:lnTo>
                    <a:pt x="3987927" y="16382"/>
                  </a:lnTo>
                  <a:lnTo>
                    <a:pt x="3962527" y="16255"/>
                  </a:lnTo>
                  <a:close/>
                </a:path>
                <a:path w="6558280" h="78104">
                  <a:moveTo>
                    <a:pt x="4013327" y="16509"/>
                  </a:moveTo>
                  <a:lnTo>
                    <a:pt x="4013200" y="41909"/>
                  </a:lnTo>
                  <a:lnTo>
                    <a:pt x="4038600" y="42036"/>
                  </a:lnTo>
                  <a:lnTo>
                    <a:pt x="4038727" y="16636"/>
                  </a:lnTo>
                  <a:lnTo>
                    <a:pt x="4013327" y="16509"/>
                  </a:lnTo>
                  <a:close/>
                </a:path>
                <a:path w="6558280" h="78104">
                  <a:moveTo>
                    <a:pt x="4064127" y="16763"/>
                  </a:moveTo>
                  <a:lnTo>
                    <a:pt x="4064000" y="42163"/>
                  </a:lnTo>
                  <a:lnTo>
                    <a:pt x="4089400" y="42290"/>
                  </a:lnTo>
                  <a:lnTo>
                    <a:pt x="4089527" y="16890"/>
                  </a:lnTo>
                  <a:lnTo>
                    <a:pt x="4064127" y="16763"/>
                  </a:lnTo>
                  <a:close/>
                </a:path>
                <a:path w="6558280" h="78104">
                  <a:moveTo>
                    <a:pt x="4114927" y="16890"/>
                  </a:moveTo>
                  <a:lnTo>
                    <a:pt x="4114800" y="42290"/>
                  </a:lnTo>
                  <a:lnTo>
                    <a:pt x="4140200" y="42417"/>
                  </a:lnTo>
                  <a:lnTo>
                    <a:pt x="4140327" y="17017"/>
                  </a:lnTo>
                  <a:lnTo>
                    <a:pt x="4114927" y="16890"/>
                  </a:lnTo>
                  <a:close/>
                </a:path>
                <a:path w="6558280" h="78104">
                  <a:moveTo>
                    <a:pt x="4165727" y="17144"/>
                  </a:moveTo>
                  <a:lnTo>
                    <a:pt x="4165600" y="42544"/>
                  </a:lnTo>
                  <a:lnTo>
                    <a:pt x="4191000" y="42671"/>
                  </a:lnTo>
                  <a:lnTo>
                    <a:pt x="4191127" y="17271"/>
                  </a:lnTo>
                  <a:lnTo>
                    <a:pt x="4165727" y="17144"/>
                  </a:lnTo>
                  <a:close/>
                </a:path>
                <a:path w="6558280" h="78104">
                  <a:moveTo>
                    <a:pt x="4216527" y="17398"/>
                  </a:moveTo>
                  <a:lnTo>
                    <a:pt x="4216400" y="42798"/>
                  </a:lnTo>
                  <a:lnTo>
                    <a:pt x="4241800" y="42925"/>
                  </a:lnTo>
                  <a:lnTo>
                    <a:pt x="4241927" y="17525"/>
                  </a:lnTo>
                  <a:lnTo>
                    <a:pt x="4216527" y="17398"/>
                  </a:lnTo>
                  <a:close/>
                </a:path>
                <a:path w="6558280" h="78104">
                  <a:moveTo>
                    <a:pt x="4267327" y="17525"/>
                  </a:moveTo>
                  <a:lnTo>
                    <a:pt x="4267200" y="42925"/>
                  </a:lnTo>
                  <a:lnTo>
                    <a:pt x="4292600" y="43052"/>
                  </a:lnTo>
                  <a:lnTo>
                    <a:pt x="4292727" y="17652"/>
                  </a:lnTo>
                  <a:lnTo>
                    <a:pt x="4267327" y="17525"/>
                  </a:lnTo>
                  <a:close/>
                </a:path>
                <a:path w="6558280" h="78104">
                  <a:moveTo>
                    <a:pt x="4318127" y="17779"/>
                  </a:moveTo>
                  <a:lnTo>
                    <a:pt x="4318000" y="43179"/>
                  </a:lnTo>
                  <a:lnTo>
                    <a:pt x="4343400" y="43306"/>
                  </a:lnTo>
                  <a:lnTo>
                    <a:pt x="4343527" y="17906"/>
                  </a:lnTo>
                  <a:lnTo>
                    <a:pt x="4318127" y="17779"/>
                  </a:lnTo>
                  <a:close/>
                </a:path>
                <a:path w="6558280" h="78104">
                  <a:moveTo>
                    <a:pt x="4368927" y="18033"/>
                  </a:moveTo>
                  <a:lnTo>
                    <a:pt x="4368800" y="43433"/>
                  </a:lnTo>
                  <a:lnTo>
                    <a:pt x="4394200" y="43560"/>
                  </a:lnTo>
                  <a:lnTo>
                    <a:pt x="4394327" y="18160"/>
                  </a:lnTo>
                  <a:lnTo>
                    <a:pt x="4368927" y="18033"/>
                  </a:lnTo>
                  <a:close/>
                </a:path>
                <a:path w="6558280" h="78104">
                  <a:moveTo>
                    <a:pt x="4419727" y="18160"/>
                  </a:moveTo>
                  <a:lnTo>
                    <a:pt x="4419600" y="43560"/>
                  </a:lnTo>
                  <a:lnTo>
                    <a:pt x="4445000" y="43687"/>
                  </a:lnTo>
                  <a:lnTo>
                    <a:pt x="4445127" y="18287"/>
                  </a:lnTo>
                  <a:lnTo>
                    <a:pt x="4419727" y="18160"/>
                  </a:lnTo>
                  <a:close/>
                </a:path>
                <a:path w="6558280" h="78104">
                  <a:moveTo>
                    <a:pt x="4470527" y="18414"/>
                  </a:moveTo>
                  <a:lnTo>
                    <a:pt x="4470400" y="43814"/>
                  </a:lnTo>
                  <a:lnTo>
                    <a:pt x="4495800" y="43941"/>
                  </a:lnTo>
                  <a:lnTo>
                    <a:pt x="4495927" y="18541"/>
                  </a:lnTo>
                  <a:lnTo>
                    <a:pt x="4470527" y="18414"/>
                  </a:lnTo>
                  <a:close/>
                </a:path>
                <a:path w="6558280" h="78104">
                  <a:moveTo>
                    <a:pt x="4546727" y="18668"/>
                  </a:moveTo>
                  <a:lnTo>
                    <a:pt x="4521327" y="18668"/>
                  </a:lnTo>
                  <a:lnTo>
                    <a:pt x="4521200" y="44068"/>
                  </a:lnTo>
                  <a:lnTo>
                    <a:pt x="4546600" y="44068"/>
                  </a:lnTo>
                  <a:lnTo>
                    <a:pt x="4546727" y="18668"/>
                  </a:lnTo>
                  <a:close/>
                </a:path>
                <a:path w="6558280" h="78104">
                  <a:moveTo>
                    <a:pt x="4572127" y="18795"/>
                  </a:moveTo>
                  <a:lnTo>
                    <a:pt x="4572000" y="44195"/>
                  </a:lnTo>
                  <a:lnTo>
                    <a:pt x="4597400" y="44322"/>
                  </a:lnTo>
                  <a:lnTo>
                    <a:pt x="4597527" y="18922"/>
                  </a:lnTo>
                  <a:lnTo>
                    <a:pt x="4572127" y="18795"/>
                  </a:lnTo>
                  <a:close/>
                </a:path>
                <a:path w="6558280" h="78104">
                  <a:moveTo>
                    <a:pt x="4622927" y="19049"/>
                  </a:moveTo>
                  <a:lnTo>
                    <a:pt x="4622800" y="44449"/>
                  </a:lnTo>
                  <a:lnTo>
                    <a:pt x="4648200" y="44576"/>
                  </a:lnTo>
                  <a:lnTo>
                    <a:pt x="4648327" y="19176"/>
                  </a:lnTo>
                  <a:lnTo>
                    <a:pt x="4622927" y="19049"/>
                  </a:lnTo>
                  <a:close/>
                </a:path>
                <a:path w="6558280" h="78104">
                  <a:moveTo>
                    <a:pt x="4699127" y="19303"/>
                  </a:moveTo>
                  <a:lnTo>
                    <a:pt x="4673727" y="19303"/>
                  </a:lnTo>
                  <a:lnTo>
                    <a:pt x="4673600" y="44703"/>
                  </a:lnTo>
                  <a:lnTo>
                    <a:pt x="4699000" y="44703"/>
                  </a:lnTo>
                  <a:lnTo>
                    <a:pt x="4699127" y="19303"/>
                  </a:lnTo>
                  <a:close/>
                </a:path>
                <a:path w="6558280" h="78104">
                  <a:moveTo>
                    <a:pt x="4724527" y="19430"/>
                  </a:moveTo>
                  <a:lnTo>
                    <a:pt x="4724400" y="44830"/>
                  </a:lnTo>
                  <a:lnTo>
                    <a:pt x="4749800" y="44957"/>
                  </a:lnTo>
                  <a:lnTo>
                    <a:pt x="4749927" y="19557"/>
                  </a:lnTo>
                  <a:lnTo>
                    <a:pt x="4724527" y="19430"/>
                  </a:lnTo>
                  <a:close/>
                </a:path>
                <a:path w="6558280" h="78104">
                  <a:moveTo>
                    <a:pt x="4775327" y="19684"/>
                  </a:moveTo>
                  <a:lnTo>
                    <a:pt x="4775200" y="45084"/>
                  </a:lnTo>
                  <a:lnTo>
                    <a:pt x="4800600" y="45211"/>
                  </a:lnTo>
                  <a:lnTo>
                    <a:pt x="4800727" y="19811"/>
                  </a:lnTo>
                  <a:lnTo>
                    <a:pt x="4775327" y="19684"/>
                  </a:lnTo>
                  <a:close/>
                </a:path>
                <a:path w="6558280" h="78104">
                  <a:moveTo>
                    <a:pt x="4851527" y="19938"/>
                  </a:moveTo>
                  <a:lnTo>
                    <a:pt x="4826127" y="19938"/>
                  </a:lnTo>
                  <a:lnTo>
                    <a:pt x="4826000" y="45338"/>
                  </a:lnTo>
                  <a:lnTo>
                    <a:pt x="4851400" y="45338"/>
                  </a:lnTo>
                  <a:lnTo>
                    <a:pt x="4851527" y="19938"/>
                  </a:lnTo>
                  <a:close/>
                </a:path>
                <a:path w="6558280" h="78104">
                  <a:moveTo>
                    <a:pt x="4876927" y="20065"/>
                  </a:moveTo>
                  <a:lnTo>
                    <a:pt x="4876800" y="45465"/>
                  </a:lnTo>
                  <a:lnTo>
                    <a:pt x="4902200" y="45592"/>
                  </a:lnTo>
                  <a:lnTo>
                    <a:pt x="4902327" y="20192"/>
                  </a:lnTo>
                  <a:lnTo>
                    <a:pt x="4876927" y="20065"/>
                  </a:lnTo>
                  <a:close/>
                </a:path>
                <a:path w="6558280" h="78104">
                  <a:moveTo>
                    <a:pt x="4927727" y="20319"/>
                  </a:moveTo>
                  <a:lnTo>
                    <a:pt x="4927600" y="45719"/>
                  </a:lnTo>
                  <a:lnTo>
                    <a:pt x="4953000" y="45846"/>
                  </a:lnTo>
                  <a:lnTo>
                    <a:pt x="4953127" y="20446"/>
                  </a:lnTo>
                  <a:lnTo>
                    <a:pt x="4927727" y="20319"/>
                  </a:lnTo>
                  <a:close/>
                </a:path>
                <a:path w="6558280" h="78104">
                  <a:moveTo>
                    <a:pt x="5003927" y="20573"/>
                  </a:moveTo>
                  <a:lnTo>
                    <a:pt x="4978527" y="20573"/>
                  </a:lnTo>
                  <a:lnTo>
                    <a:pt x="4978400" y="45973"/>
                  </a:lnTo>
                  <a:lnTo>
                    <a:pt x="5003800" y="45973"/>
                  </a:lnTo>
                  <a:lnTo>
                    <a:pt x="5003927" y="20573"/>
                  </a:lnTo>
                  <a:close/>
                </a:path>
                <a:path w="6558280" h="78104">
                  <a:moveTo>
                    <a:pt x="5029327" y="20700"/>
                  </a:moveTo>
                  <a:lnTo>
                    <a:pt x="5029200" y="46100"/>
                  </a:lnTo>
                  <a:lnTo>
                    <a:pt x="5054600" y="46227"/>
                  </a:lnTo>
                  <a:lnTo>
                    <a:pt x="5054727" y="20827"/>
                  </a:lnTo>
                  <a:lnTo>
                    <a:pt x="5029327" y="20700"/>
                  </a:lnTo>
                  <a:close/>
                </a:path>
                <a:path w="6558280" h="78104">
                  <a:moveTo>
                    <a:pt x="5080127" y="20954"/>
                  </a:moveTo>
                  <a:lnTo>
                    <a:pt x="5080000" y="46354"/>
                  </a:lnTo>
                  <a:lnTo>
                    <a:pt x="5105400" y="46481"/>
                  </a:lnTo>
                  <a:lnTo>
                    <a:pt x="5105527" y="21081"/>
                  </a:lnTo>
                  <a:lnTo>
                    <a:pt x="5080127" y="20954"/>
                  </a:lnTo>
                  <a:close/>
                </a:path>
                <a:path w="6558280" h="78104">
                  <a:moveTo>
                    <a:pt x="5130927" y="21081"/>
                  </a:moveTo>
                  <a:lnTo>
                    <a:pt x="5130800" y="46481"/>
                  </a:lnTo>
                  <a:lnTo>
                    <a:pt x="5156200" y="46608"/>
                  </a:lnTo>
                  <a:lnTo>
                    <a:pt x="5156327" y="21208"/>
                  </a:lnTo>
                  <a:lnTo>
                    <a:pt x="5130927" y="21081"/>
                  </a:lnTo>
                  <a:close/>
                </a:path>
                <a:path w="6558280" h="78104">
                  <a:moveTo>
                    <a:pt x="5181727" y="21335"/>
                  </a:moveTo>
                  <a:lnTo>
                    <a:pt x="5181600" y="46735"/>
                  </a:lnTo>
                  <a:lnTo>
                    <a:pt x="5207000" y="46862"/>
                  </a:lnTo>
                  <a:lnTo>
                    <a:pt x="5207127" y="21462"/>
                  </a:lnTo>
                  <a:lnTo>
                    <a:pt x="5181727" y="21335"/>
                  </a:lnTo>
                  <a:close/>
                </a:path>
                <a:path w="6558280" h="78104">
                  <a:moveTo>
                    <a:pt x="5232527" y="21589"/>
                  </a:moveTo>
                  <a:lnTo>
                    <a:pt x="5232400" y="46989"/>
                  </a:lnTo>
                  <a:lnTo>
                    <a:pt x="5257800" y="47116"/>
                  </a:lnTo>
                  <a:lnTo>
                    <a:pt x="5257927" y="21716"/>
                  </a:lnTo>
                  <a:lnTo>
                    <a:pt x="5232527" y="21589"/>
                  </a:lnTo>
                  <a:close/>
                </a:path>
                <a:path w="6558280" h="78104">
                  <a:moveTo>
                    <a:pt x="5283327" y="21716"/>
                  </a:moveTo>
                  <a:lnTo>
                    <a:pt x="5283200" y="47116"/>
                  </a:lnTo>
                  <a:lnTo>
                    <a:pt x="5308600" y="47243"/>
                  </a:lnTo>
                  <a:lnTo>
                    <a:pt x="5308727" y="21843"/>
                  </a:lnTo>
                  <a:lnTo>
                    <a:pt x="5283327" y="21716"/>
                  </a:lnTo>
                  <a:close/>
                </a:path>
                <a:path w="6558280" h="78104">
                  <a:moveTo>
                    <a:pt x="5334127" y="21970"/>
                  </a:moveTo>
                  <a:lnTo>
                    <a:pt x="5334000" y="47370"/>
                  </a:lnTo>
                  <a:lnTo>
                    <a:pt x="5359400" y="47497"/>
                  </a:lnTo>
                  <a:lnTo>
                    <a:pt x="5359527" y="22097"/>
                  </a:lnTo>
                  <a:lnTo>
                    <a:pt x="5334127" y="21970"/>
                  </a:lnTo>
                  <a:close/>
                </a:path>
                <a:path w="6558280" h="78104">
                  <a:moveTo>
                    <a:pt x="5384927" y="22224"/>
                  </a:moveTo>
                  <a:lnTo>
                    <a:pt x="5384800" y="47624"/>
                  </a:lnTo>
                  <a:lnTo>
                    <a:pt x="5410200" y="47751"/>
                  </a:lnTo>
                  <a:lnTo>
                    <a:pt x="5410327" y="22351"/>
                  </a:lnTo>
                  <a:lnTo>
                    <a:pt x="5384927" y="22224"/>
                  </a:lnTo>
                  <a:close/>
                </a:path>
                <a:path w="6558280" h="78104">
                  <a:moveTo>
                    <a:pt x="5435727" y="22351"/>
                  </a:moveTo>
                  <a:lnTo>
                    <a:pt x="5435600" y="47751"/>
                  </a:lnTo>
                  <a:lnTo>
                    <a:pt x="5461000" y="47878"/>
                  </a:lnTo>
                  <a:lnTo>
                    <a:pt x="5461127" y="22478"/>
                  </a:lnTo>
                  <a:lnTo>
                    <a:pt x="5435727" y="22351"/>
                  </a:lnTo>
                  <a:close/>
                </a:path>
                <a:path w="6558280" h="78104">
                  <a:moveTo>
                    <a:pt x="5486527" y="22605"/>
                  </a:moveTo>
                  <a:lnTo>
                    <a:pt x="5486400" y="48005"/>
                  </a:lnTo>
                  <a:lnTo>
                    <a:pt x="5511800" y="48132"/>
                  </a:lnTo>
                  <a:lnTo>
                    <a:pt x="5511927" y="22732"/>
                  </a:lnTo>
                  <a:lnTo>
                    <a:pt x="5486527" y="22605"/>
                  </a:lnTo>
                  <a:close/>
                </a:path>
                <a:path w="6558280" h="78104">
                  <a:moveTo>
                    <a:pt x="5537327" y="22859"/>
                  </a:moveTo>
                  <a:lnTo>
                    <a:pt x="5537200" y="48259"/>
                  </a:lnTo>
                  <a:lnTo>
                    <a:pt x="5562600" y="48386"/>
                  </a:lnTo>
                  <a:lnTo>
                    <a:pt x="5562727" y="22986"/>
                  </a:lnTo>
                  <a:lnTo>
                    <a:pt x="5537327" y="22859"/>
                  </a:lnTo>
                  <a:close/>
                </a:path>
                <a:path w="6558280" h="78104">
                  <a:moveTo>
                    <a:pt x="5588127" y="22986"/>
                  </a:moveTo>
                  <a:lnTo>
                    <a:pt x="5588000" y="48386"/>
                  </a:lnTo>
                  <a:lnTo>
                    <a:pt x="5613400" y="48513"/>
                  </a:lnTo>
                  <a:lnTo>
                    <a:pt x="5613527" y="23113"/>
                  </a:lnTo>
                  <a:lnTo>
                    <a:pt x="5588127" y="22986"/>
                  </a:lnTo>
                  <a:close/>
                </a:path>
                <a:path w="6558280" h="78104">
                  <a:moveTo>
                    <a:pt x="5638927" y="23240"/>
                  </a:moveTo>
                  <a:lnTo>
                    <a:pt x="5638800" y="48640"/>
                  </a:lnTo>
                  <a:lnTo>
                    <a:pt x="5664200" y="48767"/>
                  </a:lnTo>
                  <a:lnTo>
                    <a:pt x="5664327" y="23367"/>
                  </a:lnTo>
                  <a:lnTo>
                    <a:pt x="5638927" y="23240"/>
                  </a:lnTo>
                  <a:close/>
                </a:path>
                <a:path w="6558280" h="78104">
                  <a:moveTo>
                    <a:pt x="5715127" y="23494"/>
                  </a:moveTo>
                  <a:lnTo>
                    <a:pt x="5689727" y="23494"/>
                  </a:lnTo>
                  <a:lnTo>
                    <a:pt x="5689600" y="48894"/>
                  </a:lnTo>
                  <a:lnTo>
                    <a:pt x="5715000" y="48894"/>
                  </a:lnTo>
                  <a:lnTo>
                    <a:pt x="5715127" y="23494"/>
                  </a:lnTo>
                  <a:close/>
                </a:path>
                <a:path w="6558280" h="78104">
                  <a:moveTo>
                    <a:pt x="5740527" y="23621"/>
                  </a:moveTo>
                  <a:lnTo>
                    <a:pt x="5740400" y="49021"/>
                  </a:lnTo>
                  <a:lnTo>
                    <a:pt x="5765800" y="49148"/>
                  </a:lnTo>
                  <a:lnTo>
                    <a:pt x="5765927" y="23748"/>
                  </a:lnTo>
                  <a:lnTo>
                    <a:pt x="5740527" y="23621"/>
                  </a:lnTo>
                  <a:close/>
                </a:path>
                <a:path w="6558280" h="78104">
                  <a:moveTo>
                    <a:pt x="5791327" y="23875"/>
                  </a:moveTo>
                  <a:lnTo>
                    <a:pt x="5791200" y="49275"/>
                  </a:lnTo>
                  <a:lnTo>
                    <a:pt x="5816600" y="49402"/>
                  </a:lnTo>
                  <a:lnTo>
                    <a:pt x="5816727" y="24002"/>
                  </a:lnTo>
                  <a:lnTo>
                    <a:pt x="5791327" y="23875"/>
                  </a:lnTo>
                  <a:close/>
                </a:path>
                <a:path w="6558280" h="78104">
                  <a:moveTo>
                    <a:pt x="5867527" y="24129"/>
                  </a:moveTo>
                  <a:lnTo>
                    <a:pt x="5842127" y="24129"/>
                  </a:lnTo>
                  <a:lnTo>
                    <a:pt x="5842000" y="49529"/>
                  </a:lnTo>
                  <a:lnTo>
                    <a:pt x="5867400" y="49529"/>
                  </a:lnTo>
                  <a:lnTo>
                    <a:pt x="5867527" y="24129"/>
                  </a:lnTo>
                  <a:close/>
                </a:path>
                <a:path w="6558280" h="78104">
                  <a:moveTo>
                    <a:pt x="5892927" y="24256"/>
                  </a:moveTo>
                  <a:lnTo>
                    <a:pt x="5892800" y="49656"/>
                  </a:lnTo>
                  <a:lnTo>
                    <a:pt x="5918200" y="49783"/>
                  </a:lnTo>
                  <a:lnTo>
                    <a:pt x="5918327" y="24383"/>
                  </a:lnTo>
                  <a:lnTo>
                    <a:pt x="5892927" y="24256"/>
                  </a:lnTo>
                  <a:close/>
                </a:path>
                <a:path w="6558280" h="78104">
                  <a:moveTo>
                    <a:pt x="5943727" y="24510"/>
                  </a:moveTo>
                  <a:lnTo>
                    <a:pt x="5943600" y="49910"/>
                  </a:lnTo>
                  <a:lnTo>
                    <a:pt x="5969000" y="50037"/>
                  </a:lnTo>
                  <a:lnTo>
                    <a:pt x="5969127" y="24637"/>
                  </a:lnTo>
                  <a:lnTo>
                    <a:pt x="5943727" y="24510"/>
                  </a:lnTo>
                  <a:close/>
                </a:path>
                <a:path w="6558280" h="78104">
                  <a:moveTo>
                    <a:pt x="6019927" y="24764"/>
                  </a:moveTo>
                  <a:lnTo>
                    <a:pt x="5994527" y="24764"/>
                  </a:lnTo>
                  <a:lnTo>
                    <a:pt x="5994400" y="50164"/>
                  </a:lnTo>
                  <a:lnTo>
                    <a:pt x="6019800" y="50164"/>
                  </a:lnTo>
                  <a:lnTo>
                    <a:pt x="6019927" y="24764"/>
                  </a:lnTo>
                  <a:close/>
                </a:path>
                <a:path w="6558280" h="78104">
                  <a:moveTo>
                    <a:pt x="6045327" y="24891"/>
                  </a:moveTo>
                  <a:lnTo>
                    <a:pt x="6045200" y="50291"/>
                  </a:lnTo>
                  <a:lnTo>
                    <a:pt x="6070600" y="50418"/>
                  </a:lnTo>
                  <a:lnTo>
                    <a:pt x="6070727" y="25018"/>
                  </a:lnTo>
                  <a:lnTo>
                    <a:pt x="6045327" y="24891"/>
                  </a:lnTo>
                  <a:close/>
                </a:path>
                <a:path w="6558280" h="78104">
                  <a:moveTo>
                    <a:pt x="6096127" y="25145"/>
                  </a:moveTo>
                  <a:lnTo>
                    <a:pt x="6096000" y="50545"/>
                  </a:lnTo>
                  <a:lnTo>
                    <a:pt x="6121400" y="50672"/>
                  </a:lnTo>
                  <a:lnTo>
                    <a:pt x="6121527" y="25272"/>
                  </a:lnTo>
                  <a:lnTo>
                    <a:pt x="6096127" y="25145"/>
                  </a:lnTo>
                  <a:close/>
                </a:path>
                <a:path w="6558280" h="78104">
                  <a:moveTo>
                    <a:pt x="6172327" y="25399"/>
                  </a:moveTo>
                  <a:lnTo>
                    <a:pt x="6146927" y="25399"/>
                  </a:lnTo>
                  <a:lnTo>
                    <a:pt x="6146800" y="50799"/>
                  </a:lnTo>
                  <a:lnTo>
                    <a:pt x="6172200" y="50799"/>
                  </a:lnTo>
                  <a:lnTo>
                    <a:pt x="6172327" y="25399"/>
                  </a:lnTo>
                  <a:close/>
                </a:path>
                <a:path w="6558280" h="78104">
                  <a:moveTo>
                    <a:pt x="6197727" y="25526"/>
                  </a:moveTo>
                  <a:lnTo>
                    <a:pt x="6197600" y="50926"/>
                  </a:lnTo>
                  <a:lnTo>
                    <a:pt x="6223000" y="51053"/>
                  </a:lnTo>
                  <a:lnTo>
                    <a:pt x="6223127" y="25653"/>
                  </a:lnTo>
                  <a:lnTo>
                    <a:pt x="6197727" y="25526"/>
                  </a:lnTo>
                  <a:close/>
                </a:path>
                <a:path w="6558280" h="78104">
                  <a:moveTo>
                    <a:pt x="6248527" y="25780"/>
                  </a:moveTo>
                  <a:lnTo>
                    <a:pt x="6248400" y="51180"/>
                  </a:lnTo>
                  <a:lnTo>
                    <a:pt x="6273800" y="51307"/>
                  </a:lnTo>
                  <a:lnTo>
                    <a:pt x="6273927" y="25907"/>
                  </a:lnTo>
                  <a:lnTo>
                    <a:pt x="6248527" y="25780"/>
                  </a:lnTo>
                  <a:close/>
                </a:path>
                <a:path w="6558280" h="78104">
                  <a:moveTo>
                    <a:pt x="6299327" y="25907"/>
                  </a:moveTo>
                  <a:lnTo>
                    <a:pt x="6299200" y="51307"/>
                  </a:lnTo>
                  <a:lnTo>
                    <a:pt x="6324600" y="51434"/>
                  </a:lnTo>
                  <a:lnTo>
                    <a:pt x="6324727" y="26034"/>
                  </a:lnTo>
                  <a:lnTo>
                    <a:pt x="6299327" y="25907"/>
                  </a:lnTo>
                  <a:close/>
                </a:path>
                <a:path w="6558280" h="78104">
                  <a:moveTo>
                    <a:pt x="6350127" y="26161"/>
                  </a:moveTo>
                  <a:lnTo>
                    <a:pt x="6350000" y="51561"/>
                  </a:lnTo>
                  <a:lnTo>
                    <a:pt x="6375400" y="51688"/>
                  </a:lnTo>
                  <a:lnTo>
                    <a:pt x="6375527" y="26288"/>
                  </a:lnTo>
                  <a:lnTo>
                    <a:pt x="6350127" y="26161"/>
                  </a:lnTo>
                  <a:close/>
                </a:path>
                <a:path w="6558280" h="78104">
                  <a:moveTo>
                    <a:pt x="6400927" y="26415"/>
                  </a:moveTo>
                  <a:lnTo>
                    <a:pt x="6400800" y="51815"/>
                  </a:lnTo>
                  <a:lnTo>
                    <a:pt x="6426200" y="51942"/>
                  </a:lnTo>
                  <a:lnTo>
                    <a:pt x="6426327" y="26542"/>
                  </a:lnTo>
                  <a:lnTo>
                    <a:pt x="6400927" y="26415"/>
                  </a:lnTo>
                  <a:close/>
                </a:path>
                <a:path w="6558280" h="78104">
                  <a:moveTo>
                    <a:pt x="6451727" y="26542"/>
                  </a:moveTo>
                  <a:lnTo>
                    <a:pt x="6451600" y="51942"/>
                  </a:lnTo>
                  <a:lnTo>
                    <a:pt x="6477000" y="52069"/>
                  </a:lnTo>
                  <a:lnTo>
                    <a:pt x="6477127" y="26669"/>
                  </a:lnTo>
                  <a:lnTo>
                    <a:pt x="6451727" y="26542"/>
                  </a:lnTo>
                  <a:close/>
                </a:path>
                <a:path w="6558280" h="78104">
                  <a:moveTo>
                    <a:pt x="6520180" y="1523"/>
                  </a:moveTo>
                  <a:lnTo>
                    <a:pt x="6505311" y="4437"/>
                  </a:lnTo>
                  <a:lnTo>
                    <a:pt x="6493144" y="12541"/>
                  </a:lnTo>
                  <a:lnTo>
                    <a:pt x="6484907" y="24598"/>
                  </a:lnTo>
                  <a:lnTo>
                    <a:pt x="6481826" y="39369"/>
                  </a:lnTo>
                  <a:lnTo>
                    <a:pt x="6484812" y="54238"/>
                  </a:lnTo>
                  <a:lnTo>
                    <a:pt x="6492954" y="66405"/>
                  </a:lnTo>
                  <a:lnTo>
                    <a:pt x="6505025" y="74642"/>
                  </a:lnTo>
                  <a:lnTo>
                    <a:pt x="6519799" y="77723"/>
                  </a:lnTo>
                  <a:lnTo>
                    <a:pt x="6534665" y="74755"/>
                  </a:lnTo>
                  <a:lnTo>
                    <a:pt x="6546818" y="66643"/>
                  </a:lnTo>
                  <a:lnTo>
                    <a:pt x="6555017" y="54578"/>
                  </a:lnTo>
                  <a:lnTo>
                    <a:pt x="6555475" y="52323"/>
                  </a:lnTo>
                  <a:lnTo>
                    <a:pt x="6519926" y="52323"/>
                  </a:lnTo>
                  <a:lnTo>
                    <a:pt x="6502400" y="52196"/>
                  </a:lnTo>
                  <a:lnTo>
                    <a:pt x="6502527" y="26796"/>
                  </a:lnTo>
                  <a:lnTo>
                    <a:pt x="6555487" y="26796"/>
                  </a:lnTo>
                  <a:lnTo>
                    <a:pt x="6555112" y="24884"/>
                  </a:lnTo>
                  <a:lnTo>
                    <a:pt x="6547008" y="12731"/>
                  </a:lnTo>
                  <a:lnTo>
                    <a:pt x="6534951" y="4532"/>
                  </a:lnTo>
                  <a:lnTo>
                    <a:pt x="6520180" y="1523"/>
                  </a:lnTo>
                  <a:close/>
                </a:path>
                <a:path w="6558280" h="78104">
                  <a:moveTo>
                    <a:pt x="6502527" y="26796"/>
                  </a:moveTo>
                  <a:lnTo>
                    <a:pt x="6502400" y="52196"/>
                  </a:lnTo>
                  <a:lnTo>
                    <a:pt x="6519926" y="52323"/>
                  </a:lnTo>
                  <a:lnTo>
                    <a:pt x="6520053" y="26923"/>
                  </a:lnTo>
                  <a:lnTo>
                    <a:pt x="6502527" y="26796"/>
                  </a:lnTo>
                  <a:close/>
                </a:path>
                <a:path w="6558280" h="78104">
                  <a:moveTo>
                    <a:pt x="6555487" y="26796"/>
                  </a:moveTo>
                  <a:lnTo>
                    <a:pt x="6502527" y="26796"/>
                  </a:lnTo>
                  <a:lnTo>
                    <a:pt x="6520053" y="26923"/>
                  </a:lnTo>
                  <a:lnTo>
                    <a:pt x="6519926" y="52323"/>
                  </a:lnTo>
                  <a:lnTo>
                    <a:pt x="6555475" y="52323"/>
                  </a:lnTo>
                  <a:lnTo>
                    <a:pt x="6558026" y="39750"/>
                  </a:lnTo>
                  <a:lnTo>
                    <a:pt x="6555487" y="26796"/>
                  </a:lnTo>
                  <a:close/>
                </a:path>
              </a:pathLst>
            </a:custGeom>
            <a:solidFill>
              <a:srgbClr val="8989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3704" y="4597908"/>
              <a:ext cx="845819" cy="72542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430526" y="4771135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90927" y="1802892"/>
            <a:ext cx="7047230" cy="725805"/>
            <a:chOff x="2090927" y="1802892"/>
            <a:chExt cx="7047230" cy="725805"/>
          </a:xfrm>
        </p:grpSpPr>
        <p:sp>
          <p:nvSpPr>
            <p:cNvPr id="9" name="object 9"/>
            <p:cNvSpPr/>
            <p:nvPr/>
          </p:nvSpPr>
          <p:spPr>
            <a:xfrm>
              <a:off x="2528061" y="2343277"/>
              <a:ext cx="6609715" cy="76200"/>
            </a:xfrm>
            <a:custGeom>
              <a:avLst/>
              <a:gdLst/>
              <a:ahLst/>
              <a:cxnLst/>
              <a:rect l="l" t="t" r="r" b="b"/>
              <a:pathLst>
                <a:path w="6609715" h="76200">
                  <a:moveTo>
                    <a:pt x="25526" y="7874"/>
                  </a:moveTo>
                  <a:lnTo>
                    <a:pt x="126" y="7874"/>
                  </a:lnTo>
                  <a:lnTo>
                    <a:pt x="0" y="33274"/>
                  </a:lnTo>
                  <a:lnTo>
                    <a:pt x="25400" y="33274"/>
                  </a:lnTo>
                  <a:lnTo>
                    <a:pt x="25526" y="7874"/>
                  </a:lnTo>
                  <a:close/>
                </a:path>
                <a:path w="6609715" h="76200">
                  <a:moveTo>
                    <a:pt x="50926" y="8000"/>
                  </a:moveTo>
                  <a:lnTo>
                    <a:pt x="50800" y="33400"/>
                  </a:lnTo>
                  <a:lnTo>
                    <a:pt x="76200" y="33527"/>
                  </a:lnTo>
                  <a:lnTo>
                    <a:pt x="76326" y="8127"/>
                  </a:lnTo>
                  <a:lnTo>
                    <a:pt x="50926" y="8000"/>
                  </a:lnTo>
                  <a:close/>
                </a:path>
                <a:path w="6609715" h="76200">
                  <a:moveTo>
                    <a:pt x="101726" y="8127"/>
                  </a:moveTo>
                  <a:lnTo>
                    <a:pt x="101600" y="33527"/>
                  </a:lnTo>
                  <a:lnTo>
                    <a:pt x="127000" y="33655"/>
                  </a:lnTo>
                  <a:lnTo>
                    <a:pt x="127126" y="8255"/>
                  </a:lnTo>
                  <a:lnTo>
                    <a:pt x="101726" y="8127"/>
                  </a:lnTo>
                  <a:close/>
                </a:path>
                <a:path w="6609715" h="76200">
                  <a:moveTo>
                    <a:pt x="152526" y="8255"/>
                  </a:moveTo>
                  <a:lnTo>
                    <a:pt x="152400" y="33655"/>
                  </a:lnTo>
                  <a:lnTo>
                    <a:pt x="177800" y="33782"/>
                  </a:lnTo>
                  <a:lnTo>
                    <a:pt x="177926" y="8382"/>
                  </a:lnTo>
                  <a:lnTo>
                    <a:pt x="152526" y="8255"/>
                  </a:lnTo>
                  <a:close/>
                </a:path>
                <a:path w="6609715" h="76200">
                  <a:moveTo>
                    <a:pt x="203326" y="8382"/>
                  </a:moveTo>
                  <a:lnTo>
                    <a:pt x="203200" y="33782"/>
                  </a:lnTo>
                  <a:lnTo>
                    <a:pt x="228600" y="33909"/>
                  </a:lnTo>
                  <a:lnTo>
                    <a:pt x="228726" y="8509"/>
                  </a:lnTo>
                  <a:lnTo>
                    <a:pt x="203326" y="8382"/>
                  </a:lnTo>
                  <a:close/>
                </a:path>
                <a:path w="6609715" h="76200">
                  <a:moveTo>
                    <a:pt x="254126" y="8509"/>
                  </a:moveTo>
                  <a:lnTo>
                    <a:pt x="254000" y="33909"/>
                  </a:lnTo>
                  <a:lnTo>
                    <a:pt x="279400" y="34036"/>
                  </a:lnTo>
                  <a:lnTo>
                    <a:pt x="279526" y="8636"/>
                  </a:lnTo>
                  <a:lnTo>
                    <a:pt x="254126" y="8509"/>
                  </a:lnTo>
                  <a:close/>
                </a:path>
                <a:path w="6609715" h="76200">
                  <a:moveTo>
                    <a:pt x="304926" y="8636"/>
                  </a:moveTo>
                  <a:lnTo>
                    <a:pt x="304800" y="34036"/>
                  </a:lnTo>
                  <a:lnTo>
                    <a:pt x="330200" y="34162"/>
                  </a:lnTo>
                  <a:lnTo>
                    <a:pt x="330326" y="8762"/>
                  </a:lnTo>
                  <a:lnTo>
                    <a:pt x="304926" y="8636"/>
                  </a:lnTo>
                  <a:close/>
                </a:path>
                <a:path w="6609715" h="76200">
                  <a:moveTo>
                    <a:pt x="355726" y="8762"/>
                  </a:moveTo>
                  <a:lnTo>
                    <a:pt x="355600" y="34162"/>
                  </a:lnTo>
                  <a:lnTo>
                    <a:pt x="381000" y="34289"/>
                  </a:lnTo>
                  <a:lnTo>
                    <a:pt x="381126" y="8889"/>
                  </a:lnTo>
                  <a:lnTo>
                    <a:pt x="355726" y="8762"/>
                  </a:lnTo>
                  <a:close/>
                </a:path>
                <a:path w="6609715" h="76200">
                  <a:moveTo>
                    <a:pt x="406526" y="8889"/>
                  </a:moveTo>
                  <a:lnTo>
                    <a:pt x="406400" y="34289"/>
                  </a:lnTo>
                  <a:lnTo>
                    <a:pt x="431800" y="34417"/>
                  </a:lnTo>
                  <a:lnTo>
                    <a:pt x="431926" y="9017"/>
                  </a:lnTo>
                  <a:lnTo>
                    <a:pt x="406526" y="8889"/>
                  </a:lnTo>
                  <a:close/>
                </a:path>
                <a:path w="6609715" h="76200">
                  <a:moveTo>
                    <a:pt x="482726" y="9144"/>
                  </a:moveTo>
                  <a:lnTo>
                    <a:pt x="457326" y="9144"/>
                  </a:lnTo>
                  <a:lnTo>
                    <a:pt x="457200" y="34544"/>
                  </a:lnTo>
                  <a:lnTo>
                    <a:pt x="482600" y="34544"/>
                  </a:lnTo>
                  <a:lnTo>
                    <a:pt x="482726" y="9144"/>
                  </a:lnTo>
                  <a:close/>
                </a:path>
                <a:path w="6609715" h="76200">
                  <a:moveTo>
                    <a:pt x="533526" y="9271"/>
                  </a:moveTo>
                  <a:lnTo>
                    <a:pt x="508126" y="9271"/>
                  </a:lnTo>
                  <a:lnTo>
                    <a:pt x="508000" y="34671"/>
                  </a:lnTo>
                  <a:lnTo>
                    <a:pt x="533400" y="34671"/>
                  </a:lnTo>
                  <a:lnTo>
                    <a:pt x="533526" y="9271"/>
                  </a:lnTo>
                  <a:close/>
                </a:path>
                <a:path w="6609715" h="76200">
                  <a:moveTo>
                    <a:pt x="584326" y="9398"/>
                  </a:moveTo>
                  <a:lnTo>
                    <a:pt x="558926" y="9398"/>
                  </a:lnTo>
                  <a:lnTo>
                    <a:pt x="558800" y="34798"/>
                  </a:lnTo>
                  <a:lnTo>
                    <a:pt x="584200" y="34798"/>
                  </a:lnTo>
                  <a:lnTo>
                    <a:pt x="584326" y="9398"/>
                  </a:lnTo>
                  <a:close/>
                </a:path>
                <a:path w="6609715" h="76200">
                  <a:moveTo>
                    <a:pt x="635126" y="9525"/>
                  </a:moveTo>
                  <a:lnTo>
                    <a:pt x="609726" y="9525"/>
                  </a:lnTo>
                  <a:lnTo>
                    <a:pt x="609600" y="34925"/>
                  </a:lnTo>
                  <a:lnTo>
                    <a:pt x="635000" y="34925"/>
                  </a:lnTo>
                  <a:lnTo>
                    <a:pt x="635126" y="9525"/>
                  </a:lnTo>
                  <a:close/>
                </a:path>
                <a:path w="6609715" h="76200">
                  <a:moveTo>
                    <a:pt x="685926" y="9651"/>
                  </a:moveTo>
                  <a:lnTo>
                    <a:pt x="660526" y="9651"/>
                  </a:lnTo>
                  <a:lnTo>
                    <a:pt x="660400" y="35051"/>
                  </a:lnTo>
                  <a:lnTo>
                    <a:pt x="685800" y="35051"/>
                  </a:lnTo>
                  <a:lnTo>
                    <a:pt x="685926" y="9651"/>
                  </a:lnTo>
                  <a:close/>
                </a:path>
                <a:path w="6609715" h="76200">
                  <a:moveTo>
                    <a:pt x="736726" y="9778"/>
                  </a:moveTo>
                  <a:lnTo>
                    <a:pt x="711326" y="9778"/>
                  </a:lnTo>
                  <a:lnTo>
                    <a:pt x="711200" y="35178"/>
                  </a:lnTo>
                  <a:lnTo>
                    <a:pt x="736600" y="35178"/>
                  </a:lnTo>
                  <a:lnTo>
                    <a:pt x="736726" y="9778"/>
                  </a:lnTo>
                  <a:close/>
                </a:path>
                <a:path w="6609715" h="76200">
                  <a:moveTo>
                    <a:pt x="762126" y="9906"/>
                  </a:moveTo>
                  <a:lnTo>
                    <a:pt x="762000" y="35306"/>
                  </a:lnTo>
                  <a:lnTo>
                    <a:pt x="787400" y="35433"/>
                  </a:lnTo>
                  <a:lnTo>
                    <a:pt x="787526" y="10033"/>
                  </a:lnTo>
                  <a:lnTo>
                    <a:pt x="762126" y="9906"/>
                  </a:lnTo>
                  <a:close/>
                </a:path>
                <a:path w="6609715" h="76200">
                  <a:moveTo>
                    <a:pt x="812926" y="10033"/>
                  </a:moveTo>
                  <a:lnTo>
                    <a:pt x="812800" y="35433"/>
                  </a:lnTo>
                  <a:lnTo>
                    <a:pt x="838200" y="35560"/>
                  </a:lnTo>
                  <a:lnTo>
                    <a:pt x="838326" y="10160"/>
                  </a:lnTo>
                  <a:lnTo>
                    <a:pt x="812926" y="10033"/>
                  </a:lnTo>
                  <a:close/>
                </a:path>
                <a:path w="6609715" h="76200">
                  <a:moveTo>
                    <a:pt x="863726" y="10160"/>
                  </a:moveTo>
                  <a:lnTo>
                    <a:pt x="863600" y="35560"/>
                  </a:lnTo>
                  <a:lnTo>
                    <a:pt x="889000" y="35687"/>
                  </a:lnTo>
                  <a:lnTo>
                    <a:pt x="889126" y="10287"/>
                  </a:lnTo>
                  <a:lnTo>
                    <a:pt x="863726" y="10160"/>
                  </a:lnTo>
                  <a:close/>
                </a:path>
                <a:path w="6609715" h="76200">
                  <a:moveTo>
                    <a:pt x="914526" y="10287"/>
                  </a:moveTo>
                  <a:lnTo>
                    <a:pt x="914400" y="35687"/>
                  </a:lnTo>
                  <a:lnTo>
                    <a:pt x="939800" y="35813"/>
                  </a:lnTo>
                  <a:lnTo>
                    <a:pt x="939926" y="10413"/>
                  </a:lnTo>
                  <a:lnTo>
                    <a:pt x="914526" y="10287"/>
                  </a:lnTo>
                  <a:close/>
                </a:path>
                <a:path w="6609715" h="76200">
                  <a:moveTo>
                    <a:pt x="965326" y="10413"/>
                  </a:moveTo>
                  <a:lnTo>
                    <a:pt x="965200" y="35813"/>
                  </a:lnTo>
                  <a:lnTo>
                    <a:pt x="990600" y="35940"/>
                  </a:lnTo>
                  <a:lnTo>
                    <a:pt x="990726" y="10540"/>
                  </a:lnTo>
                  <a:lnTo>
                    <a:pt x="965326" y="10413"/>
                  </a:lnTo>
                  <a:close/>
                </a:path>
                <a:path w="6609715" h="76200">
                  <a:moveTo>
                    <a:pt x="1016126" y="10540"/>
                  </a:moveTo>
                  <a:lnTo>
                    <a:pt x="1016000" y="35940"/>
                  </a:lnTo>
                  <a:lnTo>
                    <a:pt x="1041400" y="36068"/>
                  </a:lnTo>
                  <a:lnTo>
                    <a:pt x="1041526" y="10668"/>
                  </a:lnTo>
                  <a:lnTo>
                    <a:pt x="1016126" y="10540"/>
                  </a:lnTo>
                  <a:close/>
                </a:path>
                <a:path w="6609715" h="76200">
                  <a:moveTo>
                    <a:pt x="1066927" y="10668"/>
                  </a:moveTo>
                  <a:lnTo>
                    <a:pt x="1066800" y="36068"/>
                  </a:lnTo>
                  <a:lnTo>
                    <a:pt x="1092200" y="36195"/>
                  </a:lnTo>
                  <a:lnTo>
                    <a:pt x="1092327" y="10795"/>
                  </a:lnTo>
                  <a:lnTo>
                    <a:pt x="1066927" y="10668"/>
                  </a:lnTo>
                  <a:close/>
                </a:path>
                <a:path w="6609715" h="76200">
                  <a:moveTo>
                    <a:pt x="1117727" y="10795"/>
                  </a:moveTo>
                  <a:lnTo>
                    <a:pt x="1117600" y="36195"/>
                  </a:lnTo>
                  <a:lnTo>
                    <a:pt x="1143000" y="36322"/>
                  </a:lnTo>
                  <a:lnTo>
                    <a:pt x="1143127" y="10922"/>
                  </a:lnTo>
                  <a:lnTo>
                    <a:pt x="1117727" y="10795"/>
                  </a:lnTo>
                  <a:close/>
                </a:path>
                <a:path w="6609715" h="76200">
                  <a:moveTo>
                    <a:pt x="1193927" y="11049"/>
                  </a:moveTo>
                  <a:lnTo>
                    <a:pt x="1168527" y="11049"/>
                  </a:lnTo>
                  <a:lnTo>
                    <a:pt x="1168400" y="36449"/>
                  </a:lnTo>
                  <a:lnTo>
                    <a:pt x="1193800" y="36449"/>
                  </a:lnTo>
                  <a:lnTo>
                    <a:pt x="1193927" y="11049"/>
                  </a:lnTo>
                  <a:close/>
                </a:path>
                <a:path w="6609715" h="76200">
                  <a:moveTo>
                    <a:pt x="1244727" y="11175"/>
                  </a:moveTo>
                  <a:lnTo>
                    <a:pt x="1219327" y="11175"/>
                  </a:lnTo>
                  <a:lnTo>
                    <a:pt x="1219200" y="36575"/>
                  </a:lnTo>
                  <a:lnTo>
                    <a:pt x="1244600" y="36575"/>
                  </a:lnTo>
                  <a:lnTo>
                    <a:pt x="1244727" y="11175"/>
                  </a:lnTo>
                  <a:close/>
                </a:path>
                <a:path w="6609715" h="76200">
                  <a:moveTo>
                    <a:pt x="1295527" y="11302"/>
                  </a:moveTo>
                  <a:lnTo>
                    <a:pt x="1270127" y="11302"/>
                  </a:lnTo>
                  <a:lnTo>
                    <a:pt x="1270000" y="36702"/>
                  </a:lnTo>
                  <a:lnTo>
                    <a:pt x="1295400" y="36702"/>
                  </a:lnTo>
                  <a:lnTo>
                    <a:pt x="1295527" y="11302"/>
                  </a:lnTo>
                  <a:close/>
                </a:path>
                <a:path w="6609715" h="76200">
                  <a:moveTo>
                    <a:pt x="1346327" y="11430"/>
                  </a:moveTo>
                  <a:lnTo>
                    <a:pt x="1320927" y="11430"/>
                  </a:lnTo>
                  <a:lnTo>
                    <a:pt x="1320800" y="36830"/>
                  </a:lnTo>
                  <a:lnTo>
                    <a:pt x="1346200" y="36830"/>
                  </a:lnTo>
                  <a:lnTo>
                    <a:pt x="1346327" y="11430"/>
                  </a:lnTo>
                  <a:close/>
                </a:path>
                <a:path w="6609715" h="76200">
                  <a:moveTo>
                    <a:pt x="1397127" y="11557"/>
                  </a:moveTo>
                  <a:lnTo>
                    <a:pt x="1371727" y="11557"/>
                  </a:lnTo>
                  <a:lnTo>
                    <a:pt x="1371600" y="36957"/>
                  </a:lnTo>
                  <a:lnTo>
                    <a:pt x="1397000" y="36957"/>
                  </a:lnTo>
                  <a:lnTo>
                    <a:pt x="1397127" y="11557"/>
                  </a:lnTo>
                  <a:close/>
                </a:path>
                <a:path w="6609715" h="76200">
                  <a:moveTo>
                    <a:pt x="1447927" y="11684"/>
                  </a:moveTo>
                  <a:lnTo>
                    <a:pt x="1422527" y="11684"/>
                  </a:lnTo>
                  <a:lnTo>
                    <a:pt x="1422400" y="37084"/>
                  </a:lnTo>
                  <a:lnTo>
                    <a:pt x="1447800" y="37084"/>
                  </a:lnTo>
                  <a:lnTo>
                    <a:pt x="1447927" y="11684"/>
                  </a:lnTo>
                  <a:close/>
                </a:path>
                <a:path w="6609715" h="76200">
                  <a:moveTo>
                    <a:pt x="1473327" y="11811"/>
                  </a:moveTo>
                  <a:lnTo>
                    <a:pt x="1473200" y="37211"/>
                  </a:lnTo>
                  <a:lnTo>
                    <a:pt x="1498600" y="37337"/>
                  </a:lnTo>
                  <a:lnTo>
                    <a:pt x="1498727" y="11937"/>
                  </a:lnTo>
                  <a:lnTo>
                    <a:pt x="1473327" y="11811"/>
                  </a:lnTo>
                  <a:close/>
                </a:path>
                <a:path w="6609715" h="76200">
                  <a:moveTo>
                    <a:pt x="1524127" y="11937"/>
                  </a:moveTo>
                  <a:lnTo>
                    <a:pt x="1524000" y="37337"/>
                  </a:lnTo>
                  <a:lnTo>
                    <a:pt x="1549400" y="37464"/>
                  </a:lnTo>
                  <a:lnTo>
                    <a:pt x="1549527" y="12064"/>
                  </a:lnTo>
                  <a:lnTo>
                    <a:pt x="1524127" y="11937"/>
                  </a:lnTo>
                  <a:close/>
                </a:path>
                <a:path w="6609715" h="76200">
                  <a:moveTo>
                    <a:pt x="1574927" y="12064"/>
                  </a:moveTo>
                  <a:lnTo>
                    <a:pt x="1574800" y="37464"/>
                  </a:lnTo>
                  <a:lnTo>
                    <a:pt x="1600200" y="37592"/>
                  </a:lnTo>
                  <a:lnTo>
                    <a:pt x="1600327" y="12192"/>
                  </a:lnTo>
                  <a:lnTo>
                    <a:pt x="1574927" y="12064"/>
                  </a:lnTo>
                  <a:close/>
                </a:path>
                <a:path w="6609715" h="76200">
                  <a:moveTo>
                    <a:pt x="1625727" y="12192"/>
                  </a:moveTo>
                  <a:lnTo>
                    <a:pt x="1625600" y="37592"/>
                  </a:lnTo>
                  <a:lnTo>
                    <a:pt x="1651000" y="37719"/>
                  </a:lnTo>
                  <a:lnTo>
                    <a:pt x="1651127" y="12319"/>
                  </a:lnTo>
                  <a:lnTo>
                    <a:pt x="1625727" y="12192"/>
                  </a:lnTo>
                  <a:close/>
                </a:path>
                <a:path w="6609715" h="76200">
                  <a:moveTo>
                    <a:pt x="1676527" y="12319"/>
                  </a:moveTo>
                  <a:lnTo>
                    <a:pt x="1676400" y="37719"/>
                  </a:lnTo>
                  <a:lnTo>
                    <a:pt x="1701800" y="37846"/>
                  </a:lnTo>
                  <a:lnTo>
                    <a:pt x="1701927" y="12446"/>
                  </a:lnTo>
                  <a:lnTo>
                    <a:pt x="1676527" y="12319"/>
                  </a:lnTo>
                  <a:close/>
                </a:path>
                <a:path w="6609715" h="76200">
                  <a:moveTo>
                    <a:pt x="1727327" y="12446"/>
                  </a:moveTo>
                  <a:lnTo>
                    <a:pt x="1727200" y="37846"/>
                  </a:lnTo>
                  <a:lnTo>
                    <a:pt x="1752600" y="37973"/>
                  </a:lnTo>
                  <a:lnTo>
                    <a:pt x="1752727" y="12573"/>
                  </a:lnTo>
                  <a:lnTo>
                    <a:pt x="1727327" y="12446"/>
                  </a:lnTo>
                  <a:close/>
                </a:path>
                <a:path w="6609715" h="76200">
                  <a:moveTo>
                    <a:pt x="1778127" y="12573"/>
                  </a:moveTo>
                  <a:lnTo>
                    <a:pt x="1778000" y="37973"/>
                  </a:lnTo>
                  <a:lnTo>
                    <a:pt x="1803400" y="38100"/>
                  </a:lnTo>
                  <a:lnTo>
                    <a:pt x="1803527" y="12700"/>
                  </a:lnTo>
                  <a:lnTo>
                    <a:pt x="1778127" y="12573"/>
                  </a:lnTo>
                  <a:close/>
                </a:path>
                <a:path w="6609715" h="76200">
                  <a:moveTo>
                    <a:pt x="1828927" y="12700"/>
                  </a:moveTo>
                  <a:lnTo>
                    <a:pt x="1828800" y="38100"/>
                  </a:lnTo>
                  <a:lnTo>
                    <a:pt x="1854200" y="38226"/>
                  </a:lnTo>
                  <a:lnTo>
                    <a:pt x="1854327" y="12826"/>
                  </a:lnTo>
                  <a:lnTo>
                    <a:pt x="1828927" y="12700"/>
                  </a:lnTo>
                  <a:close/>
                </a:path>
                <a:path w="6609715" h="76200">
                  <a:moveTo>
                    <a:pt x="1905127" y="12953"/>
                  </a:moveTo>
                  <a:lnTo>
                    <a:pt x="1879727" y="12953"/>
                  </a:lnTo>
                  <a:lnTo>
                    <a:pt x="1879600" y="38353"/>
                  </a:lnTo>
                  <a:lnTo>
                    <a:pt x="1905000" y="38353"/>
                  </a:lnTo>
                  <a:lnTo>
                    <a:pt x="1905127" y="12953"/>
                  </a:lnTo>
                  <a:close/>
                </a:path>
                <a:path w="6609715" h="76200">
                  <a:moveTo>
                    <a:pt x="1955927" y="13081"/>
                  </a:moveTo>
                  <a:lnTo>
                    <a:pt x="1930527" y="13081"/>
                  </a:lnTo>
                  <a:lnTo>
                    <a:pt x="1930400" y="38481"/>
                  </a:lnTo>
                  <a:lnTo>
                    <a:pt x="1955800" y="38481"/>
                  </a:lnTo>
                  <a:lnTo>
                    <a:pt x="1955927" y="13081"/>
                  </a:lnTo>
                  <a:close/>
                </a:path>
                <a:path w="6609715" h="76200">
                  <a:moveTo>
                    <a:pt x="2006727" y="13208"/>
                  </a:moveTo>
                  <a:lnTo>
                    <a:pt x="1981327" y="13208"/>
                  </a:lnTo>
                  <a:lnTo>
                    <a:pt x="1981200" y="38608"/>
                  </a:lnTo>
                  <a:lnTo>
                    <a:pt x="2006600" y="38608"/>
                  </a:lnTo>
                  <a:lnTo>
                    <a:pt x="2006727" y="13208"/>
                  </a:lnTo>
                  <a:close/>
                </a:path>
                <a:path w="6609715" h="76200">
                  <a:moveTo>
                    <a:pt x="2057527" y="13335"/>
                  </a:moveTo>
                  <a:lnTo>
                    <a:pt x="2032127" y="13335"/>
                  </a:lnTo>
                  <a:lnTo>
                    <a:pt x="2032000" y="38735"/>
                  </a:lnTo>
                  <a:lnTo>
                    <a:pt x="2057400" y="38735"/>
                  </a:lnTo>
                  <a:lnTo>
                    <a:pt x="2057527" y="13335"/>
                  </a:lnTo>
                  <a:close/>
                </a:path>
                <a:path w="6609715" h="76200">
                  <a:moveTo>
                    <a:pt x="2108327" y="13462"/>
                  </a:moveTo>
                  <a:lnTo>
                    <a:pt x="2082927" y="13462"/>
                  </a:lnTo>
                  <a:lnTo>
                    <a:pt x="2082800" y="38862"/>
                  </a:lnTo>
                  <a:lnTo>
                    <a:pt x="2108200" y="38862"/>
                  </a:lnTo>
                  <a:lnTo>
                    <a:pt x="2108327" y="13462"/>
                  </a:lnTo>
                  <a:close/>
                </a:path>
                <a:path w="6609715" h="76200">
                  <a:moveTo>
                    <a:pt x="2159127" y="13588"/>
                  </a:moveTo>
                  <a:lnTo>
                    <a:pt x="2133727" y="13588"/>
                  </a:lnTo>
                  <a:lnTo>
                    <a:pt x="2133600" y="38988"/>
                  </a:lnTo>
                  <a:lnTo>
                    <a:pt x="2159000" y="38988"/>
                  </a:lnTo>
                  <a:lnTo>
                    <a:pt x="2159127" y="13588"/>
                  </a:lnTo>
                  <a:close/>
                </a:path>
                <a:path w="6609715" h="76200">
                  <a:moveTo>
                    <a:pt x="2209927" y="13715"/>
                  </a:moveTo>
                  <a:lnTo>
                    <a:pt x="2184527" y="13715"/>
                  </a:lnTo>
                  <a:lnTo>
                    <a:pt x="2184400" y="39115"/>
                  </a:lnTo>
                  <a:lnTo>
                    <a:pt x="2209800" y="39115"/>
                  </a:lnTo>
                  <a:lnTo>
                    <a:pt x="2209927" y="13715"/>
                  </a:lnTo>
                  <a:close/>
                </a:path>
                <a:path w="6609715" h="76200">
                  <a:moveTo>
                    <a:pt x="2235327" y="13843"/>
                  </a:moveTo>
                  <a:lnTo>
                    <a:pt x="2235200" y="39243"/>
                  </a:lnTo>
                  <a:lnTo>
                    <a:pt x="2260600" y="39370"/>
                  </a:lnTo>
                  <a:lnTo>
                    <a:pt x="2260727" y="13970"/>
                  </a:lnTo>
                  <a:lnTo>
                    <a:pt x="2235327" y="13843"/>
                  </a:lnTo>
                  <a:close/>
                </a:path>
                <a:path w="6609715" h="76200">
                  <a:moveTo>
                    <a:pt x="2286127" y="13970"/>
                  </a:moveTo>
                  <a:lnTo>
                    <a:pt x="2286000" y="39370"/>
                  </a:lnTo>
                  <a:lnTo>
                    <a:pt x="2311400" y="39497"/>
                  </a:lnTo>
                  <a:lnTo>
                    <a:pt x="2311527" y="14097"/>
                  </a:lnTo>
                  <a:lnTo>
                    <a:pt x="2286127" y="13970"/>
                  </a:lnTo>
                  <a:close/>
                </a:path>
                <a:path w="6609715" h="76200">
                  <a:moveTo>
                    <a:pt x="2336927" y="14097"/>
                  </a:moveTo>
                  <a:lnTo>
                    <a:pt x="2336800" y="39497"/>
                  </a:lnTo>
                  <a:lnTo>
                    <a:pt x="2362200" y="39624"/>
                  </a:lnTo>
                  <a:lnTo>
                    <a:pt x="2362327" y="14224"/>
                  </a:lnTo>
                  <a:lnTo>
                    <a:pt x="2336927" y="14097"/>
                  </a:lnTo>
                  <a:close/>
                </a:path>
                <a:path w="6609715" h="76200">
                  <a:moveTo>
                    <a:pt x="2387727" y="14224"/>
                  </a:moveTo>
                  <a:lnTo>
                    <a:pt x="2387600" y="39624"/>
                  </a:lnTo>
                  <a:lnTo>
                    <a:pt x="2413000" y="39750"/>
                  </a:lnTo>
                  <a:lnTo>
                    <a:pt x="2413127" y="14350"/>
                  </a:lnTo>
                  <a:lnTo>
                    <a:pt x="2387727" y="14224"/>
                  </a:lnTo>
                  <a:close/>
                </a:path>
                <a:path w="6609715" h="76200">
                  <a:moveTo>
                    <a:pt x="2438527" y="14350"/>
                  </a:moveTo>
                  <a:lnTo>
                    <a:pt x="2438400" y="39750"/>
                  </a:lnTo>
                  <a:lnTo>
                    <a:pt x="2463800" y="39877"/>
                  </a:lnTo>
                  <a:lnTo>
                    <a:pt x="2463927" y="14477"/>
                  </a:lnTo>
                  <a:lnTo>
                    <a:pt x="2438527" y="14350"/>
                  </a:lnTo>
                  <a:close/>
                </a:path>
                <a:path w="6609715" h="76200">
                  <a:moveTo>
                    <a:pt x="2489327" y="14477"/>
                  </a:moveTo>
                  <a:lnTo>
                    <a:pt x="2489200" y="39877"/>
                  </a:lnTo>
                  <a:lnTo>
                    <a:pt x="2514600" y="40005"/>
                  </a:lnTo>
                  <a:lnTo>
                    <a:pt x="2514727" y="14605"/>
                  </a:lnTo>
                  <a:lnTo>
                    <a:pt x="2489327" y="14477"/>
                  </a:lnTo>
                  <a:close/>
                </a:path>
                <a:path w="6609715" h="76200">
                  <a:moveTo>
                    <a:pt x="2540127" y="14605"/>
                  </a:moveTo>
                  <a:lnTo>
                    <a:pt x="2540000" y="40005"/>
                  </a:lnTo>
                  <a:lnTo>
                    <a:pt x="2565400" y="40132"/>
                  </a:lnTo>
                  <a:lnTo>
                    <a:pt x="2565527" y="14732"/>
                  </a:lnTo>
                  <a:lnTo>
                    <a:pt x="2540127" y="14605"/>
                  </a:lnTo>
                  <a:close/>
                </a:path>
                <a:path w="6609715" h="76200">
                  <a:moveTo>
                    <a:pt x="2616327" y="14859"/>
                  </a:moveTo>
                  <a:lnTo>
                    <a:pt x="2590927" y="14859"/>
                  </a:lnTo>
                  <a:lnTo>
                    <a:pt x="2590800" y="40259"/>
                  </a:lnTo>
                  <a:lnTo>
                    <a:pt x="2616200" y="40259"/>
                  </a:lnTo>
                  <a:lnTo>
                    <a:pt x="2616327" y="14859"/>
                  </a:lnTo>
                  <a:close/>
                </a:path>
                <a:path w="6609715" h="76200">
                  <a:moveTo>
                    <a:pt x="2667127" y="14986"/>
                  </a:moveTo>
                  <a:lnTo>
                    <a:pt x="2641727" y="14986"/>
                  </a:lnTo>
                  <a:lnTo>
                    <a:pt x="2641600" y="40386"/>
                  </a:lnTo>
                  <a:lnTo>
                    <a:pt x="2667000" y="40386"/>
                  </a:lnTo>
                  <a:lnTo>
                    <a:pt x="2667127" y="14986"/>
                  </a:lnTo>
                  <a:close/>
                </a:path>
                <a:path w="6609715" h="76200">
                  <a:moveTo>
                    <a:pt x="2717927" y="15112"/>
                  </a:moveTo>
                  <a:lnTo>
                    <a:pt x="2692527" y="15112"/>
                  </a:lnTo>
                  <a:lnTo>
                    <a:pt x="2692400" y="40512"/>
                  </a:lnTo>
                  <a:lnTo>
                    <a:pt x="2717800" y="40512"/>
                  </a:lnTo>
                  <a:lnTo>
                    <a:pt x="2717927" y="15112"/>
                  </a:lnTo>
                  <a:close/>
                </a:path>
                <a:path w="6609715" h="76200">
                  <a:moveTo>
                    <a:pt x="2768727" y="15239"/>
                  </a:moveTo>
                  <a:lnTo>
                    <a:pt x="2743327" y="15239"/>
                  </a:lnTo>
                  <a:lnTo>
                    <a:pt x="2743200" y="40639"/>
                  </a:lnTo>
                  <a:lnTo>
                    <a:pt x="2768600" y="40639"/>
                  </a:lnTo>
                  <a:lnTo>
                    <a:pt x="2768727" y="15239"/>
                  </a:lnTo>
                  <a:close/>
                </a:path>
                <a:path w="6609715" h="76200">
                  <a:moveTo>
                    <a:pt x="2819527" y="15367"/>
                  </a:moveTo>
                  <a:lnTo>
                    <a:pt x="2794127" y="15367"/>
                  </a:lnTo>
                  <a:lnTo>
                    <a:pt x="2794000" y="40767"/>
                  </a:lnTo>
                  <a:lnTo>
                    <a:pt x="2819400" y="40767"/>
                  </a:lnTo>
                  <a:lnTo>
                    <a:pt x="2819527" y="15367"/>
                  </a:lnTo>
                  <a:close/>
                </a:path>
                <a:path w="6609715" h="76200">
                  <a:moveTo>
                    <a:pt x="2870327" y="15494"/>
                  </a:moveTo>
                  <a:lnTo>
                    <a:pt x="2844927" y="15494"/>
                  </a:lnTo>
                  <a:lnTo>
                    <a:pt x="2844800" y="40894"/>
                  </a:lnTo>
                  <a:lnTo>
                    <a:pt x="2870200" y="40894"/>
                  </a:lnTo>
                  <a:lnTo>
                    <a:pt x="2870327" y="15494"/>
                  </a:lnTo>
                  <a:close/>
                </a:path>
                <a:path w="6609715" h="76200">
                  <a:moveTo>
                    <a:pt x="2921127" y="15621"/>
                  </a:moveTo>
                  <a:lnTo>
                    <a:pt x="2895727" y="15621"/>
                  </a:lnTo>
                  <a:lnTo>
                    <a:pt x="2895600" y="41021"/>
                  </a:lnTo>
                  <a:lnTo>
                    <a:pt x="2921000" y="41021"/>
                  </a:lnTo>
                  <a:lnTo>
                    <a:pt x="2921127" y="15621"/>
                  </a:lnTo>
                  <a:close/>
                </a:path>
                <a:path w="6609715" h="76200">
                  <a:moveTo>
                    <a:pt x="2946527" y="15748"/>
                  </a:moveTo>
                  <a:lnTo>
                    <a:pt x="2946400" y="41148"/>
                  </a:lnTo>
                  <a:lnTo>
                    <a:pt x="2971800" y="41275"/>
                  </a:lnTo>
                  <a:lnTo>
                    <a:pt x="2971927" y="15875"/>
                  </a:lnTo>
                  <a:lnTo>
                    <a:pt x="2946527" y="15748"/>
                  </a:lnTo>
                  <a:close/>
                </a:path>
                <a:path w="6609715" h="76200">
                  <a:moveTo>
                    <a:pt x="2997327" y="15875"/>
                  </a:moveTo>
                  <a:lnTo>
                    <a:pt x="2997200" y="41275"/>
                  </a:lnTo>
                  <a:lnTo>
                    <a:pt x="3022600" y="41401"/>
                  </a:lnTo>
                  <a:lnTo>
                    <a:pt x="3022727" y="16001"/>
                  </a:lnTo>
                  <a:lnTo>
                    <a:pt x="2997327" y="15875"/>
                  </a:lnTo>
                  <a:close/>
                </a:path>
                <a:path w="6609715" h="76200">
                  <a:moveTo>
                    <a:pt x="3048127" y="16001"/>
                  </a:moveTo>
                  <a:lnTo>
                    <a:pt x="3048000" y="41401"/>
                  </a:lnTo>
                  <a:lnTo>
                    <a:pt x="3073400" y="41528"/>
                  </a:lnTo>
                  <a:lnTo>
                    <a:pt x="3073527" y="16128"/>
                  </a:lnTo>
                  <a:lnTo>
                    <a:pt x="3048127" y="16001"/>
                  </a:lnTo>
                  <a:close/>
                </a:path>
                <a:path w="6609715" h="76200">
                  <a:moveTo>
                    <a:pt x="3098927" y="16128"/>
                  </a:moveTo>
                  <a:lnTo>
                    <a:pt x="3098800" y="41528"/>
                  </a:lnTo>
                  <a:lnTo>
                    <a:pt x="3124200" y="41656"/>
                  </a:lnTo>
                  <a:lnTo>
                    <a:pt x="3124327" y="16256"/>
                  </a:lnTo>
                  <a:lnTo>
                    <a:pt x="3098927" y="16128"/>
                  </a:lnTo>
                  <a:close/>
                </a:path>
                <a:path w="6609715" h="76200">
                  <a:moveTo>
                    <a:pt x="3149727" y="16256"/>
                  </a:moveTo>
                  <a:lnTo>
                    <a:pt x="3149600" y="41656"/>
                  </a:lnTo>
                  <a:lnTo>
                    <a:pt x="3175000" y="41783"/>
                  </a:lnTo>
                  <a:lnTo>
                    <a:pt x="3175127" y="16383"/>
                  </a:lnTo>
                  <a:lnTo>
                    <a:pt x="3149727" y="16256"/>
                  </a:lnTo>
                  <a:close/>
                </a:path>
                <a:path w="6609715" h="76200">
                  <a:moveTo>
                    <a:pt x="3200527" y="16383"/>
                  </a:moveTo>
                  <a:lnTo>
                    <a:pt x="3200400" y="41783"/>
                  </a:lnTo>
                  <a:lnTo>
                    <a:pt x="3225800" y="41910"/>
                  </a:lnTo>
                  <a:lnTo>
                    <a:pt x="3225927" y="16510"/>
                  </a:lnTo>
                  <a:lnTo>
                    <a:pt x="3200527" y="16383"/>
                  </a:lnTo>
                  <a:close/>
                </a:path>
                <a:path w="6609715" h="76200">
                  <a:moveTo>
                    <a:pt x="3251327" y="16510"/>
                  </a:moveTo>
                  <a:lnTo>
                    <a:pt x="3251200" y="41910"/>
                  </a:lnTo>
                  <a:lnTo>
                    <a:pt x="3276600" y="42037"/>
                  </a:lnTo>
                  <a:lnTo>
                    <a:pt x="3276727" y="16637"/>
                  </a:lnTo>
                  <a:lnTo>
                    <a:pt x="3251327" y="16510"/>
                  </a:lnTo>
                  <a:close/>
                </a:path>
                <a:path w="6609715" h="76200">
                  <a:moveTo>
                    <a:pt x="3327527" y="16763"/>
                  </a:moveTo>
                  <a:lnTo>
                    <a:pt x="3302127" y="16763"/>
                  </a:lnTo>
                  <a:lnTo>
                    <a:pt x="3302000" y="42163"/>
                  </a:lnTo>
                  <a:lnTo>
                    <a:pt x="3327400" y="42163"/>
                  </a:lnTo>
                  <a:lnTo>
                    <a:pt x="3327527" y="16763"/>
                  </a:lnTo>
                  <a:close/>
                </a:path>
                <a:path w="6609715" h="76200">
                  <a:moveTo>
                    <a:pt x="3378327" y="16890"/>
                  </a:moveTo>
                  <a:lnTo>
                    <a:pt x="3352927" y="16890"/>
                  </a:lnTo>
                  <a:lnTo>
                    <a:pt x="3352800" y="42290"/>
                  </a:lnTo>
                  <a:lnTo>
                    <a:pt x="3378200" y="42290"/>
                  </a:lnTo>
                  <a:lnTo>
                    <a:pt x="3378327" y="16890"/>
                  </a:lnTo>
                  <a:close/>
                </a:path>
                <a:path w="6609715" h="76200">
                  <a:moveTo>
                    <a:pt x="3429127" y="17018"/>
                  </a:moveTo>
                  <a:lnTo>
                    <a:pt x="3403727" y="17018"/>
                  </a:lnTo>
                  <a:lnTo>
                    <a:pt x="3403600" y="42418"/>
                  </a:lnTo>
                  <a:lnTo>
                    <a:pt x="3429000" y="42418"/>
                  </a:lnTo>
                  <a:lnTo>
                    <a:pt x="3429127" y="17018"/>
                  </a:lnTo>
                  <a:close/>
                </a:path>
                <a:path w="6609715" h="76200">
                  <a:moveTo>
                    <a:pt x="3479927" y="17145"/>
                  </a:moveTo>
                  <a:lnTo>
                    <a:pt x="3454527" y="17145"/>
                  </a:lnTo>
                  <a:lnTo>
                    <a:pt x="3454400" y="42545"/>
                  </a:lnTo>
                  <a:lnTo>
                    <a:pt x="3479800" y="42545"/>
                  </a:lnTo>
                  <a:lnTo>
                    <a:pt x="3479927" y="17145"/>
                  </a:lnTo>
                  <a:close/>
                </a:path>
                <a:path w="6609715" h="76200">
                  <a:moveTo>
                    <a:pt x="3530727" y="17272"/>
                  </a:moveTo>
                  <a:lnTo>
                    <a:pt x="3505327" y="17272"/>
                  </a:lnTo>
                  <a:lnTo>
                    <a:pt x="3505200" y="42672"/>
                  </a:lnTo>
                  <a:lnTo>
                    <a:pt x="3530600" y="42672"/>
                  </a:lnTo>
                  <a:lnTo>
                    <a:pt x="3530727" y="17272"/>
                  </a:lnTo>
                  <a:close/>
                </a:path>
                <a:path w="6609715" h="76200">
                  <a:moveTo>
                    <a:pt x="3581527" y="17399"/>
                  </a:moveTo>
                  <a:lnTo>
                    <a:pt x="3556127" y="17399"/>
                  </a:lnTo>
                  <a:lnTo>
                    <a:pt x="3556000" y="42799"/>
                  </a:lnTo>
                  <a:lnTo>
                    <a:pt x="3581400" y="42799"/>
                  </a:lnTo>
                  <a:lnTo>
                    <a:pt x="3581527" y="17399"/>
                  </a:lnTo>
                  <a:close/>
                </a:path>
                <a:path w="6609715" h="76200">
                  <a:moveTo>
                    <a:pt x="3632327" y="17525"/>
                  </a:moveTo>
                  <a:lnTo>
                    <a:pt x="3606927" y="17525"/>
                  </a:lnTo>
                  <a:lnTo>
                    <a:pt x="3606800" y="42925"/>
                  </a:lnTo>
                  <a:lnTo>
                    <a:pt x="3632200" y="42925"/>
                  </a:lnTo>
                  <a:lnTo>
                    <a:pt x="3632327" y="17525"/>
                  </a:lnTo>
                  <a:close/>
                </a:path>
                <a:path w="6609715" h="76200">
                  <a:moveTo>
                    <a:pt x="3657727" y="17652"/>
                  </a:moveTo>
                  <a:lnTo>
                    <a:pt x="3657600" y="43052"/>
                  </a:lnTo>
                  <a:lnTo>
                    <a:pt x="3683000" y="43180"/>
                  </a:lnTo>
                  <a:lnTo>
                    <a:pt x="3683127" y="17780"/>
                  </a:lnTo>
                  <a:lnTo>
                    <a:pt x="3657727" y="17652"/>
                  </a:lnTo>
                  <a:close/>
                </a:path>
                <a:path w="6609715" h="76200">
                  <a:moveTo>
                    <a:pt x="3708527" y="17780"/>
                  </a:moveTo>
                  <a:lnTo>
                    <a:pt x="3708400" y="43180"/>
                  </a:lnTo>
                  <a:lnTo>
                    <a:pt x="3733800" y="43307"/>
                  </a:lnTo>
                  <a:lnTo>
                    <a:pt x="3733927" y="17907"/>
                  </a:lnTo>
                  <a:lnTo>
                    <a:pt x="3708527" y="17780"/>
                  </a:lnTo>
                  <a:close/>
                </a:path>
                <a:path w="6609715" h="76200">
                  <a:moveTo>
                    <a:pt x="3759327" y="17907"/>
                  </a:moveTo>
                  <a:lnTo>
                    <a:pt x="3759200" y="43307"/>
                  </a:lnTo>
                  <a:lnTo>
                    <a:pt x="3784600" y="43434"/>
                  </a:lnTo>
                  <a:lnTo>
                    <a:pt x="3784727" y="18034"/>
                  </a:lnTo>
                  <a:lnTo>
                    <a:pt x="3759327" y="17907"/>
                  </a:lnTo>
                  <a:close/>
                </a:path>
                <a:path w="6609715" h="76200">
                  <a:moveTo>
                    <a:pt x="3810127" y="18034"/>
                  </a:moveTo>
                  <a:lnTo>
                    <a:pt x="3810000" y="43434"/>
                  </a:lnTo>
                  <a:lnTo>
                    <a:pt x="3835400" y="43561"/>
                  </a:lnTo>
                  <a:lnTo>
                    <a:pt x="3835527" y="18161"/>
                  </a:lnTo>
                  <a:lnTo>
                    <a:pt x="3810127" y="18034"/>
                  </a:lnTo>
                  <a:close/>
                </a:path>
                <a:path w="6609715" h="76200">
                  <a:moveTo>
                    <a:pt x="3860927" y="18161"/>
                  </a:moveTo>
                  <a:lnTo>
                    <a:pt x="3860800" y="43561"/>
                  </a:lnTo>
                  <a:lnTo>
                    <a:pt x="3886200" y="43687"/>
                  </a:lnTo>
                  <a:lnTo>
                    <a:pt x="3886327" y="18287"/>
                  </a:lnTo>
                  <a:lnTo>
                    <a:pt x="3860927" y="18161"/>
                  </a:lnTo>
                  <a:close/>
                </a:path>
                <a:path w="6609715" h="76200">
                  <a:moveTo>
                    <a:pt x="3911727" y="18287"/>
                  </a:moveTo>
                  <a:lnTo>
                    <a:pt x="3911600" y="43687"/>
                  </a:lnTo>
                  <a:lnTo>
                    <a:pt x="3937000" y="43814"/>
                  </a:lnTo>
                  <a:lnTo>
                    <a:pt x="3937127" y="18414"/>
                  </a:lnTo>
                  <a:lnTo>
                    <a:pt x="3911727" y="18287"/>
                  </a:lnTo>
                  <a:close/>
                </a:path>
                <a:path w="6609715" h="76200">
                  <a:moveTo>
                    <a:pt x="3962527" y="18414"/>
                  </a:moveTo>
                  <a:lnTo>
                    <a:pt x="3962400" y="43814"/>
                  </a:lnTo>
                  <a:lnTo>
                    <a:pt x="3987799" y="43942"/>
                  </a:lnTo>
                  <a:lnTo>
                    <a:pt x="3987927" y="18542"/>
                  </a:lnTo>
                  <a:lnTo>
                    <a:pt x="3962527" y="18414"/>
                  </a:lnTo>
                  <a:close/>
                </a:path>
                <a:path w="6609715" h="76200">
                  <a:moveTo>
                    <a:pt x="4038727" y="18669"/>
                  </a:moveTo>
                  <a:lnTo>
                    <a:pt x="4013327" y="18669"/>
                  </a:lnTo>
                  <a:lnTo>
                    <a:pt x="4013199" y="44069"/>
                  </a:lnTo>
                  <a:lnTo>
                    <a:pt x="4038599" y="44069"/>
                  </a:lnTo>
                  <a:lnTo>
                    <a:pt x="4038727" y="18669"/>
                  </a:lnTo>
                  <a:close/>
                </a:path>
                <a:path w="6609715" h="76200">
                  <a:moveTo>
                    <a:pt x="4089527" y="18796"/>
                  </a:moveTo>
                  <a:lnTo>
                    <a:pt x="4064127" y="18796"/>
                  </a:lnTo>
                  <a:lnTo>
                    <a:pt x="4063999" y="44196"/>
                  </a:lnTo>
                  <a:lnTo>
                    <a:pt x="4089399" y="44196"/>
                  </a:lnTo>
                  <a:lnTo>
                    <a:pt x="4089527" y="18796"/>
                  </a:lnTo>
                  <a:close/>
                </a:path>
                <a:path w="6609715" h="76200">
                  <a:moveTo>
                    <a:pt x="4140327" y="18923"/>
                  </a:moveTo>
                  <a:lnTo>
                    <a:pt x="4114927" y="18923"/>
                  </a:lnTo>
                  <a:lnTo>
                    <a:pt x="4114799" y="44323"/>
                  </a:lnTo>
                  <a:lnTo>
                    <a:pt x="4140199" y="44323"/>
                  </a:lnTo>
                  <a:lnTo>
                    <a:pt x="4140327" y="18923"/>
                  </a:lnTo>
                  <a:close/>
                </a:path>
                <a:path w="6609715" h="76200">
                  <a:moveTo>
                    <a:pt x="4191127" y="19050"/>
                  </a:moveTo>
                  <a:lnTo>
                    <a:pt x="4165727" y="19050"/>
                  </a:lnTo>
                  <a:lnTo>
                    <a:pt x="4165599" y="44450"/>
                  </a:lnTo>
                  <a:lnTo>
                    <a:pt x="4190999" y="44450"/>
                  </a:lnTo>
                  <a:lnTo>
                    <a:pt x="4191127" y="19050"/>
                  </a:lnTo>
                  <a:close/>
                </a:path>
                <a:path w="6609715" h="76200">
                  <a:moveTo>
                    <a:pt x="4241927" y="19176"/>
                  </a:moveTo>
                  <a:lnTo>
                    <a:pt x="4216527" y="19176"/>
                  </a:lnTo>
                  <a:lnTo>
                    <a:pt x="4216399" y="44576"/>
                  </a:lnTo>
                  <a:lnTo>
                    <a:pt x="4241799" y="44576"/>
                  </a:lnTo>
                  <a:lnTo>
                    <a:pt x="4241927" y="19176"/>
                  </a:lnTo>
                  <a:close/>
                </a:path>
                <a:path w="6609715" h="76200">
                  <a:moveTo>
                    <a:pt x="4292727" y="19303"/>
                  </a:moveTo>
                  <a:lnTo>
                    <a:pt x="4267327" y="19303"/>
                  </a:lnTo>
                  <a:lnTo>
                    <a:pt x="4267199" y="44703"/>
                  </a:lnTo>
                  <a:lnTo>
                    <a:pt x="4292599" y="44703"/>
                  </a:lnTo>
                  <a:lnTo>
                    <a:pt x="4292727" y="19303"/>
                  </a:lnTo>
                  <a:close/>
                </a:path>
                <a:path w="6609715" h="76200">
                  <a:moveTo>
                    <a:pt x="4343527" y="19431"/>
                  </a:moveTo>
                  <a:lnTo>
                    <a:pt x="4318127" y="19431"/>
                  </a:lnTo>
                  <a:lnTo>
                    <a:pt x="4317999" y="44831"/>
                  </a:lnTo>
                  <a:lnTo>
                    <a:pt x="4343399" y="44831"/>
                  </a:lnTo>
                  <a:lnTo>
                    <a:pt x="4343527" y="19431"/>
                  </a:lnTo>
                  <a:close/>
                </a:path>
                <a:path w="6609715" h="76200">
                  <a:moveTo>
                    <a:pt x="4368927" y="19558"/>
                  </a:moveTo>
                  <a:lnTo>
                    <a:pt x="4368799" y="44958"/>
                  </a:lnTo>
                  <a:lnTo>
                    <a:pt x="4394199" y="45085"/>
                  </a:lnTo>
                  <a:lnTo>
                    <a:pt x="4394327" y="19685"/>
                  </a:lnTo>
                  <a:lnTo>
                    <a:pt x="4368927" y="19558"/>
                  </a:lnTo>
                  <a:close/>
                </a:path>
                <a:path w="6609715" h="76200">
                  <a:moveTo>
                    <a:pt x="4419727" y="19685"/>
                  </a:moveTo>
                  <a:lnTo>
                    <a:pt x="4419599" y="45085"/>
                  </a:lnTo>
                  <a:lnTo>
                    <a:pt x="4444999" y="45212"/>
                  </a:lnTo>
                  <a:lnTo>
                    <a:pt x="4445127" y="19812"/>
                  </a:lnTo>
                  <a:lnTo>
                    <a:pt x="4419727" y="19685"/>
                  </a:lnTo>
                  <a:close/>
                </a:path>
                <a:path w="6609715" h="76200">
                  <a:moveTo>
                    <a:pt x="4470527" y="19812"/>
                  </a:moveTo>
                  <a:lnTo>
                    <a:pt x="4470399" y="45212"/>
                  </a:lnTo>
                  <a:lnTo>
                    <a:pt x="4495799" y="45338"/>
                  </a:lnTo>
                  <a:lnTo>
                    <a:pt x="4495927" y="19938"/>
                  </a:lnTo>
                  <a:lnTo>
                    <a:pt x="4470527" y="19812"/>
                  </a:lnTo>
                  <a:close/>
                </a:path>
                <a:path w="6609715" h="76200">
                  <a:moveTo>
                    <a:pt x="4521327" y="19938"/>
                  </a:moveTo>
                  <a:lnTo>
                    <a:pt x="4521199" y="45338"/>
                  </a:lnTo>
                  <a:lnTo>
                    <a:pt x="4546599" y="45465"/>
                  </a:lnTo>
                  <a:lnTo>
                    <a:pt x="4546727" y="20065"/>
                  </a:lnTo>
                  <a:lnTo>
                    <a:pt x="4521327" y="19938"/>
                  </a:lnTo>
                  <a:close/>
                </a:path>
                <a:path w="6609715" h="76200">
                  <a:moveTo>
                    <a:pt x="4572127" y="20065"/>
                  </a:moveTo>
                  <a:lnTo>
                    <a:pt x="4571999" y="45465"/>
                  </a:lnTo>
                  <a:lnTo>
                    <a:pt x="4597399" y="45593"/>
                  </a:lnTo>
                  <a:lnTo>
                    <a:pt x="4597527" y="20193"/>
                  </a:lnTo>
                  <a:lnTo>
                    <a:pt x="4572127" y="20065"/>
                  </a:lnTo>
                  <a:close/>
                </a:path>
                <a:path w="6609715" h="76200">
                  <a:moveTo>
                    <a:pt x="4622927" y="20193"/>
                  </a:moveTo>
                  <a:lnTo>
                    <a:pt x="4622799" y="45593"/>
                  </a:lnTo>
                  <a:lnTo>
                    <a:pt x="4648199" y="45720"/>
                  </a:lnTo>
                  <a:lnTo>
                    <a:pt x="4648327" y="20320"/>
                  </a:lnTo>
                  <a:lnTo>
                    <a:pt x="4622927" y="20193"/>
                  </a:lnTo>
                  <a:close/>
                </a:path>
                <a:path w="6609715" h="76200">
                  <a:moveTo>
                    <a:pt x="4673727" y="20320"/>
                  </a:moveTo>
                  <a:lnTo>
                    <a:pt x="4673599" y="45720"/>
                  </a:lnTo>
                  <a:lnTo>
                    <a:pt x="4698999" y="45847"/>
                  </a:lnTo>
                  <a:lnTo>
                    <a:pt x="4699127" y="20447"/>
                  </a:lnTo>
                  <a:lnTo>
                    <a:pt x="4673727" y="20320"/>
                  </a:lnTo>
                  <a:close/>
                </a:path>
                <a:path w="6609715" h="76200">
                  <a:moveTo>
                    <a:pt x="4724527" y="20447"/>
                  </a:moveTo>
                  <a:lnTo>
                    <a:pt x="4724399" y="45847"/>
                  </a:lnTo>
                  <a:lnTo>
                    <a:pt x="4749799" y="45974"/>
                  </a:lnTo>
                  <a:lnTo>
                    <a:pt x="4749927" y="20574"/>
                  </a:lnTo>
                  <a:lnTo>
                    <a:pt x="4724527" y="20447"/>
                  </a:lnTo>
                  <a:close/>
                </a:path>
                <a:path w="6609715" h="76200">
                  <a:moveTo>
                    <a:pt x="4800727" y="20700"/>
                  </a:moveTo>
                  <a:lnTo>
                    <a:pt x="4775327" y="20700"/>
                  </a:lnTo>
                  <a:lnTo>
                    <a:pt x="4775199" y="46100"/>
                  </a:lnTo>
                  <a:lnTo>
                    <a:pt x="4800599" y="46100"/>
                  </a:lnTo>
                  <a:lnTo>
                    <a:pt x="4800727" y="20700"/>
                  </a:lnTo>
                  <a:close/>
                </a:path>
                <a:path w="6609715" h="76200">
                  <a:moveTo>
                    <a:pt x="4851527" y="20827"/>
                  </a:moveTo>
                  <a:lnTo>
                    <a:pt x="4826127" y="20827"/>
                  </a:lnTo>
                  <a:lnTo>
                    <a:pt x="4825999" y="46227"/>
                  </a:lnTo>
                  <a:lnTo>
                    <a:pt x="4851399" y="46227"/>
                  </a:lnTo>
                  <a:lnTo>
                    <a:pt x="4851527" y="20827"/>
                  </a:lnTo>
                  <a:close/>
                </a:path>
                <a:path w="6609715" h="76200">
                  <a:moveTo>
                    <a:pt x="4902327" y="20955"/>
                  </a:moveTo>
                  <a:lnTo>
                    <a:pt x="4876927" y="20955"/>
                  </a:lnTo>
                  <a:lnTo>
                    <a:pt x="4876799" y="46355"/>
                  </a:lnTo>
                  <a:lnTo>
                    <a:pt x="4902199" y="46355"/>
                  </a:lnTo>
                  <a:lnTo>
                    <a:pt x="4902327" y="20955"/>
                  </a:lnTo>
                  <a:close/>
                </a:path>
                <a:path w="6609715" h="76200">
                  <a:moveTo>
                    <a:pt x="4953127" y="21082"/>
                  </a:moveTo>
                  <a:lnTo>
                    <a:pt x="4927727" y="21082"/>
                  </a:lnTo>
                  <a:lnTo>
                    <a:pt x="4927599" y="46482"/>
                  </a:lnTo>
                  <a:lnTo>
                    <a:pt x="4952999" y="46482"/>
                  </a:lnTo>
                  <a:lnTo>
                    <a:pt x="4953127" y="21082"/>
                  </a:lnTo>
                  <a:close/>
                </a:path>
                <a:path w="6609715" h="76200">
                  <a:moveTo>
                    <a:pt x="5003927" y="21209"/>
                  </a:moveTo>
                  <a:lnTo>
                    <a:pt x="4978527" y="21209"/>
                  </a:lnTo>
                  <a:lnTo>
                    <a:pt x="4978399" y="46609"/>
                  </a:lnTo>
                  <a:lnTo>
                    <a:pt x="5003799" y="46609"/>
                  </a:lnTo>
                  <a:lnTo>
                    <a:pt x="5003927" y="21209"/>
                  </a:lnTo>
                  <a:close/>
                </a:path>
                <a:path w="6609715" h="76200">
                  <a:moveTo>
                    <a:pt x="5054727" y="21336"/>
                  </a:moveTo>
                  <a:lnTo>
                    <a:pt x="5029327" y="21336"/>
                  </a:lnTo>
                  <a:lnTo>
                    <a:pt x="5029199" y="46736"/>
                  </a:lnTo>
                  <a:lnTo>
                    <a:pt x="5054599" y="46736"/>
                  </a:lnTo>
                  <a:lnTo>
                    <a:pt x="5054727" y="21336"/>
                  </a:lnTo>
                  <a:close/>
                </a:path>
                <a:path w="6609715" h="76200">
                  <a:moveTo>
                    <a:pt x="5080127" y="21462"/>
                  </a:moveTo>
                  <a:lnTo>
                    <a:pt x="5079999" y="46862"/>
                  </a:lnTo>
                  <a:lnTo>
                    <a:pt x="5105399" y="46989"/>
                  </a:lnTo>
                  <a:lnTo>
                    <a:pt x="5105527" y="21589"/>
                  </a:lnTo>
                  <a:lnTo>
                    <a:pt x="5080127" y="21462"/>
                  </a:lnTo>
                  <a:close/>
                </a:path>
                <a:path w="6609715" h="76200">
                  <a:moveTo>
                    <a:pt x="5130927" y="21589"/>
                  </a:moveTo>
                  <a:lnTo>
                    <a:pt x="5130799" y="46989"/>
                  </a:lnTo>
                  <a:lnTo>
                    <a:pt x="5156199" y="47117"/>
                  </a:lnTo>
                  <a:lnTo>
                    <a:pt x="5156327" y="21717"/>
                  </a:lnTo>
                  <a:lnTo>
                    <a:pt x="5130927" y="21589"/>
                  </a:lnTo>
                  <a:close/>
                </a:path>
                <a:path w="6609715" h="76200">
                  <a:moveTo>
                    <a:pt x="5181727" y="21717"/>
                  </a:moveTo>
                  <a:lnTo>
                    <a:pt x="5181599" y="47117"/>
                  </a:lnTo>
                  <a:lnTo>
                    <a:pt x="5206999" y="47244"/>
                  </a:lnTo>
                  <a:lnTo>
                    <a:pt x="5207127" y="21844"/>
                  </a:lnTo>
                  <a:lnTo>
                    <a:pt x="5181727" y="21717"/>
                  </a:lnTo>
                  <a:close/>
                </a:path>
                <a:path w="6609715" h="76200">
                  <a:moveTo>
                    <a:pt x="5232527" y="21844"/>
                  </a:moveTo>
                  <a:lnTo>
                    <a:pt x="5232399" y="47244"/>
                  </a:lnTo>
                  <a:lnTo>
                    <a:pt x="5257799" y="47371"/>
                  </a:lnTo>
                  <a:lnTo>
                    <a:pt x="5257927" y="21971"/>
                  </a:lnTo>
                  <a:lnTo>
                    <a:pt x="5232527" y="21844"/>
                  </a:lnTo>
                  <a:close/>
                </a:path>
                <a:path w="6609715" h="76200">
                  <a:moveTo>
                    <a:pt x="5283327" y="21971"/>
                  </a:moveTo>
                  <a:lnTo>
                    <a:pt x="5283199" y="47371"/>
                  </a:lnTo>
                  <a:lnTo>
                    <a:pt x="5308599" y="47498"/>
                  </a:lnTo>
                  <a:lnTo>
                    <a:pt x="5308727" y="22098"/>
                  </a:lnTo>
                  <a:lnTo>
                    <a:pt x="5283327" y="21971"/>
                  </a:lnTo>
                  <a:close/>
                </a:path>
                <a:path w="6609715" h="76200">
                  <a:moveTo>
                    <a:pt x="5334127" y="22098"/>
                  </a:moveTo>
                  <a:lnTo>
                    <a:pt x="5333999" y="47498"/>
                  </a:lnTo>
                  <a:lnTo>
                    <a:pt x="5359399" y="47625"/>
                  </a:lnTo>
                  <a:lnTo>
                    <a:pt x="5359527" y="22225"/>
                  </a:lnTo>
                  <a:lnTo>
                    <a:pt x="5334127" y="22098"/>
                  </a:lnTo>
                  <a:close/>
                </a:path>
                <a:path w="6609715" h="76200">
                  <a:moveTo>
                    <a:pt x="5384927" y="22225"/>
                  </a:moveTo>
                  <a:lnTo>
                    <a:pt x="5384799" y="47625"/>
                  </a:lnTo>
                  <a:lnTo>
                    <a:pt x="5410199" y="47751"/>
                  </a:lnTo>
                  <a:lnTo>
                    <a:pt x="5410327" y="22351"/>
                  </a:lnTo>
                  <a:lnTo>
                    <a:pt x="5384927" y="22225"/>
                  </a:lnTo>
                  <a:close/>
                </a:path>
                <a:path w="6609715" h="76200">
                  <a:moveTo>
                    <a:pt x="5435727" y="22351"/>
                  </a:moveTo>
                  <a:lnTo>
                    <a:pt x="5435599" y="47751"/>
                  </a:lnTo>
                  <a:lnTo>
                    <a:pt x="5460999" y="47878"/>
                  </a:lnTo>
                  <a:lnTo>
                    <a:pt x="5461127" y="22478"/>
                  </a:lnTo>
                  <a:lnTo>
                    <a:pt x="5435727" y="22351"/>
                  </a:lnTo>
                  <a:close/>
                </a:path>
                <a:path w="6609715" h="76200">
                  <a:moveTo>
                    <a:pt x="5511927" y="22606"/>
                  </a:moveTo>
                  <a:lnTo>
                    <a:pt x="5486527" y="22606"/>
                  </a:lnTo>
                  <a:lnTo>
                    <a:pt x="5486399" y="48006"/>
                  </a:lnTo>
                  <a:lnTo>
                    <a:pt x="5511799" y="48006"/>
                  </a:lnTo>
                  <a:lnTo>
                    <a:pt x="5511927" y="22606"/>
                  </a:lnTo>
                  <a:close/>
                </a:path>
                <a:path w="6609715" h="76200">
                  <a:moveTo>
                    <a:pt x="5562727" y="22733"/>
                  </a:moveTo>
                  <a:lnTo>
                    <a:pt x="5537327" y="22733"/>
                  </a:lnTo>
                  <a:lnTo>
                    <a:pt x="5537199" y="48133"/>
                  </a:lnTo>
                  <a:lnTo>
                    <a:pt x="5562599" y="48133"/>
                  </a:lnTo>
                  <a:lnTo>
                    <a:pt x="5562727" y="22733"/>
                  </a:lnTo>
                  <a:close/>
                </a:path>
                <a:path w="6609715" h="76200">
                  <a:moveTo>
                    <a:pt x="5613527" y="22860"/>
                  </a:moveTo>
                  <a:lnTo>
                    <a:pt x="5588127" y="22860"/>
                  </a:lnTo>
                  <a:lnTo>
                    <a:pt x="5587999" y="48260"/>
                  </a:lnTo>
                  <a:lnTo>
                    <a:pt x="5613399" y="48260"/>
                  </a:lnTo>
                  <a:lnTo>
                    <a:pt x="5613527" y="22860"/>
                  </a:lnTo>
                  <a:close/>
                </a:path>
                <a:path w="6609715" h="76200">
                  <a:moveTo>
                    <a:pt x="5664327" y="22987"/>
                  </a:moveTo>
                  <a:lnTo>
                    <a:pt x="5638927" y="22987"/>
                  </a:lnTo>
                  <a:lnTo>
                    <a:pt x="5638799" y="48387"/>
                  </a:lnTo>
                  <a:lnTo>
                    <a:pt x="5664199" y="48387"/>
                  </a:lnTo>
                  <a:lnTo>
                    <a:pt x="5664327" y="22987"/>
                  </a:lnTo>
                  <a:close/>
                </a:path>
                <a:path w="6609715" h="76200">
                  <a:moveTo>
                    <a:pt x="5715127" y="23113"/>
                  </a:moveTo>
                  <a:lnTo>
                    <a:pt x="5689727" y="23113"/>
                  </a:lnTo>
                  <a:lnTo>
                    <a:pt x="5689599" y="48513"/>
                  </a:lnTo>
                  <a:lnTo>
                    <a:pt x="5714999" y="48513"/>
                  </a:lnTo>
                  <a:lnTo>
                    <a:pt x="5715127" y="23113"/>
                  </a:lnTo>
                  <a:close/>
                </a:path>
                <a:path w="6609715" h="76200">
                  <a:moveTo>
                    <a:pt x="5765927" y="23240"/>
                  </a:moveTo>
                  <a:lnTo>
                    <a:pt x="5740527" y="23240"/>
                  </a:lnTo>
                  <a:lnTo>
                    <a:pt x="5740399" y="48640"/>
                  </a:lnTo>
                  <a:lnTo>
                    <a:pt x="5765799" y="48640"/>
                  </a:lnTo>
                  <a:lnTo>
                    <a:pt x="5765927" y="23240"/>
                  </a:lnTo>
                  <a:close/>
                </a:path>
                <a:path w="6609715" h="76200">
                  <a:moveTo>
                    <a:pt x="5791327" y="23368"/>
                  </a:moveTo>
                  <a:lnTo>
                    <a:pt x="5791199" y="48768"/>
                  </a:lnTo>
                  <a:lnTo>
                    <a:pt x="5816599" y="48895"/>
                  </a:lnTo>
                  <a:lnTo>
                    <a:pt x="5816727" y="23495"/>
                  </a:lnTo>
                  <a:lnTo>
                    <a:pt x="5791327" y="23368"/>
                  </a:lnTo>
                  <a:close/>
                </a:path>
                <a:path w="6609715" h="76200">
                  <a:moveTo>
                    <a:pt x="5842127" y="23495"/>
                  </a:moveTo>
                  <a:lnTo>
                    <a:pt x="5841999" y="48895"/>
                  </a:lnTo>
                  <a:lnTo>
                    <a:pt x="5867399" y="49022"/>
                  </a:lnTo>
                  <a:lnTo>
                    <a:pt x="5867527" y="23622"/>
                  </a:lnTo>
                  <a:lnTo>
                    <a:pt x="5842127" y="23495"/>
                  </a:lnTo>
                  <a:close/>
                </a:path>
                <a:path w="6609715" h="76200">
                  <a:moveTo>
                    <a:pt x="5892927" y="23622"/>
                  </a:moveTo>
                  <a:lnTo>
                    <a:pt x="5892799" y="49022"/>
                  </a:lnTo>
                  <a:lnTo>
                    <a:pt x="5918199" y="49149"/>
                  </a:lnTo>
                  <a:lnTo>
                    <a:pt x="5918327" y="23749"/>
                  </a:lnTo>
                  <a:lnTo>
                    <a:pt x="5892927" y="23622"/>
                  </a:lnTo>
                  <a:close/>
                </a:path>
                <a:path w="6609715" h="76200">
                  <a:moveTo>
                    <a:pt x="5943727" y="23749"/>
                  </a:moveTo>
                  <a:lnTo>
                    <a:pt x="5943599" y="49149"/>
                  </a:lnTo>
                  <a:lnTo>
                    <a:pt x="5968999" y="49275"/>
                  </a:lnTo>
                  <a:lnTo>
                    <a:pt x="5969127" y="23875"/>
                  </a:lnTo>
                  <a:lnTo>
                    <a:pt x="5943727" y="23749"/>
                  </a:lnTo>
                  <a:close/>
                </a:path>
                <a:path w="6609715" h="76200">
                  <a:moveTo>
                    <a:pt x="5994527" y="23875"/>
                  </a:moveTo>
                  <a:lnTo>
                    <a:pt x="5994399" y="49275"/>
                  </a:lnTo>
                  <a:lnTo>
                    <a:pt x="6019799" y="49402"/>
                  </a:lnTo>
                  <a:lnTo>
                    <a:pt x="6019927" y="24002"/>
                  </a:lnTo>
                  <a:lnTo>
                    <a:pt x="5994527" y="23875"/>
                  </a:lnTo>
                  <a:close/>
                </a:path>
                <a:path w="6609715" h="76200">
                  <a:moveTo>
                    <a:pt x="6045327" y="24002"/>
                  </a:moveTo>
                  <a:lnTo>
                    <a:pt x="6045199" y="49402"/>
                  </a:lnTo>
                  <a:lnTo>
                    <a:pt x="6070599" y="49530"/>
                  </a:lnTo>
                  <a:lnTo>
                    <a:pt x="6070727" y="24130"/>
                  </a:lnTo>
                  <a:lnTo>
                    <a:pt x="6045327" y="24002"/>
                  </a:lnTo>
                  <a:close/>
                </a:path>
                <a:path w="6609715" h="76200">
                  <a:moveTo>
                    <a:pt x="6096127" y="24130"/>
                  </a:moveTo>
                  <a:lnTo>
                    <a:pt x="6095999" y="49530"/>
                  </a:lnTo>
                  <a:lnTo>
                    <a:pt x="6121399" y="49657"/>
                  </a:lnTo>
                  <a:lnTo>
                    <a:pt x="6121527" y="24257"/>
                  </a:lnTo>
                  <a:lnTo>
                    <a:pt x="6096127" y="24130"/>
                  </a:lnTo>
                  <a:close/>
                </a:path>
                <a:path w="6609715" h="76200">
                  <a:moveTo>
                    <a:pt x="6146927" y="24257"/>
                  </a:moveTo>
                  <a:lnTo>
                    <a:pt x="6146799" y="49657"/>
                  </a:lnTo>
                  <a:lnTo>
                    <a:pt x="6172199" y="49784"/>
                  </a:lnTo>
                  <a:lnTo>
                    <a:pt x="6172327" y="24384"/>
                  </a:lnTo>
                  <a:lnTo>
                    <a:pt x="6146927" y="24257"/>
                  </a:lnTo>
                  <a:close/>
                </a:path>
                <a:path w="6609715" h="76200">
                  <a:moveTo>
                    <a:pt x="6223127" y="24511"/>
                  </a:moveTo>
                  <a:lnTo>
                    <a:pt x="6197727" y="24511"/>
                  </a:lnTo>
                  <a:lnTo>
                    <a:pt x="6197599" y="49911"/>
                  </a:lnTo>
                  <a:lnTo>
                    <a:pt x="6222999" y="49911"/>
                  </a:lnTo>
                  <a:lnTo>
                    <a:pt x="6223127" y="24511"/>
                  </a:lnTo>
                  <a:close/>
                </a:path>
                <a:path w="6609715" h="76200">
                  <a:moveTo>
                    <a:pt x="6273927" y="24637"/>
                  </a:moveTo>
                  <a:lnTo>
                    <a:pt x="6248527" y="24637"/>
                  </a:lnTo>
                  <a:lnTo>
                    <a:pt x="6248399" y="50037"/>
                  </a:lnTo>
                  <a:lnTo>
                    <a:pt x="6273799" y="50037"/>
                  </a:lnTo>
                  <a:lnTo>
                    <a:pt x="6273927" y="24637"/>
                  </a:lnTo>
                  <a:close/>
                </a:path>
                <a:path w="6609715" h="76200">
                  <a:moveTo>
                    <a:pt x="6324727" y="24764"/>
                  </a:moveTo>
                  <a:lnTo>
                    <a:pt x="6299327" y="24764"/>
                  </a:lnTo>
                  <a:lnTo>
                    <a:pt x="6299199" y="50164"/>
                  </a:lnTo>
                  <a:lnTo>
                    <a:pt x="6324599" y="50164"/>
                  </a:lnTo>
                  <a:lnTo>
                    <a:pt x="6324727" y="24764"/>
                  </a:lnTo>
                  <a:close/>
                </a:path>
                <a:path w="6609715" h="76200">
                  <a:moveTo>
                    <a:pt x="6375527" y="24892"/>
                  </a:moveTo>
                  <a:lnTo>
                    <a:pt x="6350127" y="24892"/>
                  </a:lnTo>
                  <a:lnTo>
                    <a:pt x="6349999" y="50292"/>
                  </a:lnTo>
                  <a:lnTo>
                    <a:pt x="6375399" y="50292"/>
                  </a:lnTo>
                  <a:lnTo>
                    <a:pt x="6375527" y="24892"/>
                  </a:lnTo>
                  <a:close/>
                </a:path>
                <a:path w="6609715" h="76200">
                  <a:moveTo>
                    <a:pt x="6426327" y="25019"/>
                  </a:moveTo>
                  <a:lnTo>
                    <a:pt x="6400927" y="25019"/>
                  </a:lnTo>
                  <a:lnTo>
                    <a:pt x="6400799" y="50419"/>
                  </a:lnTo>
                  <a:lnTo>
                    <a:pt x="6426199" y="50419"/>
                  </a:lnTo>
                  <a:lnTo>
                    <a:pt x="6426327" y="25019"/>
                  </a:lnTo>
                  <a:close/>
                </a:path>
                <a:path w="6609715" h="76200">
                  <a:moveTo>
                    <a:pt x="6477127" y="25146"/>
                  </a:moveTo>
                  <a:lnTo>
                    <a:pt x="6451727" y="25146"/>
                  </a:lnTo>
                  <a:lnTo>
                    <a:pt x="6451599" y="50546"/>
                  </a:lnTo>
                  <a:lnTo>
                    <a:pt x="6476999" y="50546"/>
                  </a:lnTo>
                  <a:lnTo>
                    <a:pt x="6477127" y="25146"/>
                  </a:lnTo>
                  <a:close/>
                </a:path>
                <a:path w="6609715" h="76200">
                  <a:moveTo>
                    <a:pt x="6502527" y="25273"/>
                  </a:moveTo>
                  <a:lnTo>
                    <a:pt x="6502399" y="50673"/>
                  </a:lnTo>
                  <a:lnTo>
                    <a:pt x="6527800" y="50800"/>
                  </a:lnTo>
                  <a:lnTo>
                    <a:pt x="6527927" y="25400"/>
                  </a:lnTo>
                  <a:lnTo>
                    <a:pt x="6502527" y="25273"/>
                  </a:lnTo>
                  <a:close/>
                </a:path>
                <a:path w="6609715" h="76200">
                  <a:moveTo>
                    <a:pt x="6571615" y="0"/>
                  </a:moveTo>
                  <a:lnTo>
                    <a:pt x="6556819" y="2988"/>
                  </a:lnTo>
                  <a:lnTo>
                    <a:pt x="6544690" y="11144"/>
                  </a:lnTo>
                  <a:lnTo>
                    <a:pt x="6536467" y="23252"/>
                  </a:lnTo>
                  <a:lnTo>
                    <a:pt x="6533388" y="38100"/>
                  </a:lnTo>
                  <a:lnTo>
                    <a:pt x="6536376" y="52893"/>
                  </a:lnTo>
                  <a:lnTo>
                    <a:pt x="6544532" y="65008"/>
                  </a:lnTo>
                  <a:lnTo>
                    <a:pt x="6556640" y="73193"/>
                  </a:lnTo>
                  <a:lnTo>
                    <a:pt x="6571488" y="76200"/>
                  </a:lnTo>
                  <a:lnTo>
                    <a:pt x="6586281" y="73284"/>
                  </a:lnTo>
                  <a:lnTo>
                    <a:pt x="6598396" y="65166"/>
                  </a:lnTo>
                  <a:lnTo>
                    <a:pt x="6606581" y="53072"/>
                  </a:lnTo>
                  <a:lnTo>
                    <a:pt x="6607041" y="50800"/>
                  </a:lnTo>
                  <a:lnTo>
                    <a:pt x="6553200" y="50800"/>
                  </a:lnTo>
                  <a:lnTo>
                    <a:pt x="6553327" y="25400"/>
                  </a:lnTo>
                  <a:lnTo>
                    <a:pt x="6607060" y="25400"/>
                  </a:lnTo>
                  <a:lnTo>
                    <a:pt x="6606672" y="23431"/>
                  </a:lnTo>
                  <a:lnTo>
                    <a:pt x="6598554" y="11302"/>
                  </a:lnTo>
                  <a:lnTo>
                    <a:pt x="6586460" y="3079"/>
                  </a:lnTo>
                  <a:lnTo>
                    <a:pt x="6571615" y="0"/>
                  </a:lnTo>
                  <a:close/>
                </a:path>
                <a:path w="6609715" h="76200">
                  <a:moveTo>
                    <a:pt x="6571615" y="25400"/>
                  </a:moveTo>
                  <a:lnTo>
                    <a:pt x="6553327" y="25400"/>
                  </a:lnTo>
                  <a:lnTo>
                    <a:pt x="6553200" y="50800"/>
                  </a:lnTo>
                  <a:lnTo>
                    <a:pt x="6571488" y="50800"/>
                  </a:lnTo>
                  <a:lnTo>
                    <a:pt x="6571615" y="25400"/>
                  </a:lnTo>
                  <a:close/>
                </a:path>
                <a:path w="6609715" h="76200">
                  <a:moveTo>
                    <a:pt x="6607060" y="25400"/>
                  </a:moveTo>
                  <a:lnTo>
                    <a:pt x="6571615" y="25400"/>
                  </a:lnTo>
                  <a:lnTo>
                    <a:pt x="6571488" y="50800"/>
                  </a:lnTo>
                  <a:lnTo>
                    <a:pt x="6607041" y="50800"/>
                  </a:lnTo>
                  <a:lnTo>
                    <a:pt x="6609588" y="38226"/>
                  </a:lnTo>
                  <a:lnTo>
                    <a:pt x="6607060" y="25400"/>
                  </a:lnTo>
                  <a:close/>
                </a:path>
              </a:pathLst>
            </a:custGeom>
            <a:solidFill>
              <a:srgbClr val="8989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90927" y="1802892"/>
              <a:ext cx="845819" cy="72542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419857" y="1964893"/>
            <a:ext cx="1955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142744" y="2813304"/>
            <a:ext cx="6995159" cy="725805"/>
            <a:chOff x="2142744" y="2813304"/>
            <a:chExt cx="6995159" cy="725805"/>
          </a:xfrm>
        </p:grpSpPr>
        <p:sp>
          <p:nvSpPr>
            <p:cNvPr id="13" name="object 13"/>
            <p:cNvSpPr/>
            <p:nvPr/>
          </p:nvSpPr>
          <p:spPr>
            <a:xfrm>
              <a:off x="2607945" y="3431159"/>
              <a:ext cx="6529705" cy="79375"/>
            </a:xfrm>
            <a:custGeom>
              <a:avLst/>
              <a:gdLst/>
              <a:ahLst/>
              <a:cxnLst/>
              <a:rect l="l" t="t" r="r" b="b"/>
              <a:pathLst>
                <a:path w="6529705" h="79375">
                  <a:moveTo>
                    <a:pt x="25400" y="53848"/>
                  </a:moveTo>
                  <a:lnTo>
                    <a:pt x="0" y="53848"/>
                  </a:lnTo>
                  <a:lnTo>
                    <a:pt x="127" y="79248"/>
                  </a:lnTo>
                  <a:lnTo>
                    <a:pt x="25527" y="79248"/>
                  </a:lnTo>
                  <a:lnTo>
                    <a:pt x="25400" y="53848"/>
                  </a:lnTo>
                  <a:close/>
                </a:path>
                <a:path w="6529705" h="79375">
                  <a:moveTo>
                    <a:pt x="76200" y="53593"/>
                  </a:moveTo>
                  <a:lnTo>
                    <a:pt x="50800" y="53720"/>
                  </a:lnTo>
                  <a:lnTo>
                    <a:pt x="50927" y="79120"/>
                  </a:lnTo>
                  <a:lnTo>
                    <a:pt x="76327" y="78993"/>
                  </a:lnTo>
                  <a:lnTo>
                    <a:pt x="76200" y="53593"/>
                  </a:lnTo>
                  <a:close/>
                </a:path>
                <a:path w="6529705" h="79375">
                  <a:moveTo>
                    <a:pt x="127000" y="53339"/>
                  </a:moveTo>
                  <a:lnTo>
                    <a:pt x="101600" y="53466"/>
                  </a:lnTo>
                  <a:lnTo>
                    <a:pt x="101727" y="78866"/>
                  </a:lnTo>
                  <a:lnTo>
                    <a:pt x="127127" y="78739"/>
                  </a:lnTo>
                  <a:lnTo>
                    <a:pt x="127000" y="53339"/>
                  </a:lnTo>
                  <a:close/>
                </a:path>
                <a:path w="6529705" h="79375">
                  <a:moveTo>
                    <a:pt x="177800" y="53086"/>
                  </a:moveTo>
                  <a:lnTo>
                    <a:pt x="152400" y="53212"/>
                  </a:lnTo>
                  <a:lnTo>
                    <a:pt x="152527" y="78612"/>
                  </a:lnTo>
                  <a:lnTo>
                    <a:pt x="177927" y="78486"/>
                  </a:lnTo>
                  <a:lnTo>
                    <a:pt x="177800" y="53086"/>
                  </a:lnTo>
                  <a:close/>
                </a:path>
                <a:path w="6529705" h="79375">
                  <a:moveTo>
                    <a:pt x="228600" y="52958"/>
                  </a:moveTo>
                  <a:lnTo>
                    <a:pt x="203200" y="52958"/>
                  </a:lnTo>
                  <a:lnTo>
                    <a:pt x="203327" y="78358"/>
                  </a:lnTo>
                  <a:lnTo>
                    <a:pt x="228727" y="78358"/>
                  </a:lnTo>
                  <a:lnTo>
                    <a:pt x="228600" y="52958"/>
                  </a:lnTo>
                  <a:close/>
                </a:path>
                <a:path w="6529705" h="79375">
                  <a:moveTo>
                    <a:pt x="279400" y="52704"/>
                  </a:moveTo>
                  <a:lnTo>
                    <a:pt x="254000" y="52831"/>
                  </a:lnTo>
                  <a:lnTo>
                    <a:pt x="254127" y="78231"/>
                  </a:lnTo>
                  <a:lnTo>
                    <a:pt x="279527" y="78104"/>
                  </a:lnTo>
                  <a:lnTo>
                    <a:pt x="279400" y="52704"/>
                  </a:lnTo>
                  <a:close/>
                </a:path>
                <a:path w="6529705" h="79375">
                  <a:moveTo>
                    <a:pt x="330200" y="52450"/>
                  </a:moveTo>
                  <a:lnTo>
                    <a:pt x="304800" y="52577"/>
                  </a:lnTo>
                  <a:lnTo>
                    <a:pt x="304927" y="77977"/>
                  </a:lnTo>
                  <a:lnTo>
                    <a:pt x="330327" y="77850"/>
                  </a:lnTo>
                  <a:lnTo>
                    <a:pt x="330200" y="52450"/>
                  </a:lnTo>
                  <a:close/>
                </a:path>
                <a:path w="6529705" h="79375">
                  <a:moveTo>
                    <a:pt x="381000" y="52196"/>
                  </a:moveTo>
                  <a:lnTo>
                    <a:pt x="355600" y="52324"/>
                  </a:lnTo>
                  <a:lnTo>
                    <a:pt x="355727" y="77724"/>
                  </a:lnTo>
                  <a:lnTo>
                    <a:pt x="381127" y="77596"/>
                  </a:lnTo>
                  <a:lnTo>
                    <a:pt x="381000" y="52196"/>
                  </a:lnTo>
                  <a:close/>
                </a:path>
                <a:path w="6529705" h="79375">
                  <a:moveTo>
                    <a:pt x="431800" y="51942"/>
                  </a:moveTo>
                  <a:lnTo>
                    <a:pt x="406400" y="52069"/>
                  </a:lnTo>
                  <a:lnTo>
                    <a:pt x="406527" y="77469"/>
                  </a:lnTo>
                  <a:lnTo>
                    <a:pt x="431927" y="77342"/>
                  </a:lnTo>
                  <a:lnTo>
                    <a:pt x="431800" y="51942"/>
                  </a:lnTo>
                  <a:close/>
                </a:path>
                <a:path w="6529705" h="79375">
                  <a:moveTo>
                    <a:pt x="482600" y="51815"/>
                  </a:moveTo>
                  <a:lnTo>
                    <a:pt x="457200" y="51942"/>
                  </a:lnTo>
                  <a:lnTo>
                    <a:pt x="457327" y="77342"/>
                  </a:lnTo>
                  <a:lnTo>
                    <a:pt x="482727" y="77215"/>
                  </a:lnTo>
                  <a:lnTo>
                    <a:pt x="482600" y="51815"/>
                  </a:lnTo>
                  <a:close/>
                </a:path>
                <a:path w="6529705" h="79375">
                  <a:moveTo>
                    <a:pt x="533400" y="51562"/>
                  </a:moveTo>
                  <a:lnTo>
                    <a:pt x="508000" y="51688"/>
                  </a:lnTo>
                  <a:lnTo>
                    <a:pt x="508127" y="77088"/>
                  </a:lnTo>
                  <a:lnTo>
                    <a:pt x="533527" y="76962"/>
                  </a:lnTo>
                  <a:lnTo>
                    <a:pt x="533400" y="51562"/>
                  </a:lnTo>
                  <a:close/>
                </a:path>
                <a:path w="6529705" h="79375">
                  <a:moveTo>
                    <a:pt x="584200" y="51307"/>
                  </a:moveTo>
                  <a:lnTo>
                    <a:pt x="558800" y="51435"/>
                  </a:lnTo>
                  <a:lnTo>
                    <a:pt x="558927" y="76835"/>
                  </a:lnTo>
                  <a:lnTo>
                    <a:pt x="584327" y="76707"/>
                  </a:lnTo>
                  <a:lnTo>
                    <a:pt x="584200" y="51307"/>
                  </a:lnTo>
                  <a:close/>
                </a:path>
                <a:path w="6529705" h="79375">
                  <a:moveTo>
                    <a:pt x="635000" y="51053"/>
                  </a:moveTo>
                  <a:lnTo>
                    <a:pt x="609600" y="51180"/>
                  </a:lnTo>
                  <a:lnTo>
                    <a:pt x="609727" y="76580"/>
                  </a:lnTo>
                  <a:lnTo>
                    <a:pt x="635127" y="76453"/>
                  </a:lnTo>
                  <a:lnTo>
                    <a:pt x="635000" y="51053"/>
                  </a:lnTo>
                  <a:close/>
                </a:path>
                <a:path w="6529705" h="79375">
                  <a:moveTo>
                    <a:pt x="685800" y="50926"/>
                  </a:moveTo>
                  <a:lnTo>
                    <a:pt x="660400" y="51053"/>
                  </a:lnTo>
                  <a:lnTo>
                    <a:pt x="660527" y="76453"/>
                  </a:lnTo>
                  <a:lnTo>
                    <a:pt x="685927" y="76326"/>
                  </a:lnTo>
                  <a:lnTo>
                    <a:pt x="685800" y="50926"/>
                  </a:lnTo>
                  <a:close/>
                </a:path>
                <a:path w="6529705" h="79375">
                  <a:moveTo>
                    <a:pt x="736600" y="50673"/>
                  </a:moveTo>
                  <a:lnTo>
                    <a:pt x="711200" y="50800"/>
                  </a:lnTo>
                  <a:lnTo>
                    <a:pt x="711327" y="76200"/>
                  </a:lnTo>
                  <a:lnTo>
                    <a:pt x="736727" y="76073"/>
                  </a:lnTo>
                  <a:lnTo>
                    <a:pt x="736600" y="50673"/>
                  </a:lnTo>
                  <a:close/>
                </a:path>
                <a:path w="6529705" h="79375">
                  <a:moveTo>
                    <a:pt x="787400" y="50418"/>
                  </a:moveTo>
                  <a:lnTo>
                    <a:pt x="762000" y="50545"/>
                  </a:lnTo>
                  <a:lnTo>
                    <a:pt x="762127" y="75945"/>
                  </a:lnTo>
                  <a:lnTo>
                    <a:pt x="787527" y="75818"/>
                  </a:lnTo>
                  <a:lnTo>
                    <a:pt x="787400" y="50418"/>
                  </a:lnTo>
                  <a:close/>
                </a:path>
                <a:path w="6529705" h="79375">
                  <a:moveTo>
                    <a:pt x="838200" y="50164"/>
                  </a:moveTo>
                  <a:lnTo>
                    <a:pt x="812800" y="50291"/>
                  </a:lnTo>
                  <a:lnTo>
                    <a:pt x="812927" y="75691"/>
                  </a:lnTo>
                  <a:lnTo>
                    <a:pt x="838327" y="75564"/>
                  </a:lnTo>
                  <a:lnTo>
                    <a:pt x="838200" y="50164"/>
                  </a:lnTo>
                  <a:close/>
                </a:path>
                <a:path w="6529705" h="79375">
                  <a:moveTo>
                    <a:pt x="889000" y="50037"/>
                  </a:moveTo>
                  <a:lnTo>
                    <a:pt x="863600" y="50164"/>
                  </a:lnTo>
                  <a:lnTo>
                    <a:pt x="863727" y="75564"/>
                  </a:lnTo>
                  <a:lnTo>
                    <a:pt x="889127" y="75437"/>
                  </a:lnTo>
                  <a:lnTo>
                    <a:pt x="889000" y="50037"/>
                  </a:lnTo>
                  <a:close/>
                </a:path>
                <a:path w="6529705" h="79375">
                  <a:moveTo>
                    <a:pt x="939800" y="49783"/>
                  </a:moveTo>
                  <a:lnTo>
                    <a:pt x="914400" y="49911"/>
                  </a:lnTo>
                  <a:lnTo>
                    <a:pt x="914527" y="75311"/>
                  </a:lnTo>
                  <a:lnTo>
                    <a:pt x="939927" y="75183"/>
                  </a:lnTo>
                  <a:lnTo>
                    <a:pt x="939800" y="49783"/>
                  </a:lnTo>
                  <a:close/>
                </a:path>
                <a:path w="6529705" h="79375">
                  <a:moveTo>
                    <a:pt x="990600" y="49529"/>
                  </a:moveTo>
                  <a:lnTo>
                    <a:pt x="965200" y="49656"/>
                  </a:lnTo>
                  <a:lnTo>
                    <a:pt x="965327" y="75056"/>
                  </a:lnTo>
                  <a:lnTo>
                    <a:pt x="990727" y="74929"/>
                  </a:lnTo>
                  <a:lnTo>
                    <a:pt x="990600" y="49529"/>
                  </a:lnTo>
                  <a:close/>
                </a:path>
                <a:path w="6529705" h="79375">
                  <a:moveTo>
                    <a:pt x="1041400" y="49275"/>
                  </a:moveTo>
                  <a:lnTo>
                    <a:pt x="1016000" y="49402"/>
                  </a:lnTo>
                  <a:lnTo>
                    <a:pt x="1016127" y="74802"/>
                  </a:lnTo>
                  <a:lnTo>
                    <a:pt x="1041527" y="74675"/>
                  </a:lnTo>
                  <a:lnTo>
                    <a:pt x="1041400" y="49275"/>
                  </a:lnTo>
                  <a:close/>
                </a:path>
                <a:path w="6529705" h="79375">
                  <a:moveTo>
                    <a:pt x="1092200" y="49149"/>
                  </a:moveTo>
                  <a:lnTo>
                    <a:pt x="1066800" y="49275"/>
                  </a:lnTo>
                  <a:lnTo>
                    <a:pt x="1066927" y="74675"/>
                  </a:lnTo>
                  <a:lnTo>
                    <a:pt x="1092327" y="74549"/>
                  </a:lnTo>
                  <a:lnTo>
                    <a:pt x="1092200" y="49149"/>
                  </a:lnTo>
                  <a:close/>
                </a:path>
                <a:path w="6529705" h="79375">
                  <a:moveTo>
                    <a:pt x="1143000" y="48894"/>
                  </a:moveTo>
                  <a:lnTo>
                    <a:pt x="1117600" y="49021"/>
                  </a:lnTo>
                  <a:lnTo>
                    <a:pt x="1117727" y="74421"/>
                  </a:lnTo>
                  <a:lnTo>
                    <a:pt x="1143127" y="74294"/>
                  </a:lnTo>
                  <a:lnTo>
                    <a:pt x="1143000" y="48894"/>
                  </a:lnTo>
                  <a:close/>
                </a:path>
                <a:path w="6529705" h="79375">
                  <a:moveTo>
                    <a:pt x="1193800" y="48640"/>
                  </a:moveTo>
                  <a:lnTo>
                    <a:pt x="1168400" y="48767"/>
                  </a:lnTo>
                  <a:lnTo>
                    <a:pt x="1168527" y="74167"/>
                  </a:lnTo>
                  <a:lnTo>
                    <a:pt x="1193927" y="74040"/>
                  </a:lnTo>
                  <a:lnTo>
                    <a:pt x="1193800" y="48640"/>
                  </a:lnTo>
                  <a:close/>
                </a:path>
                <a:path w="6529705" h="79375">
                  <a:moveTo>
                    <a:pt x="1244600" y="48387"/>
                  </a:moveTo>
                  <a:lnTo>
                    <a:pt x="1219200" y="48513"/>
                  </a:lnTo>
                  <a:lnTo>
                    <a:pt x="1219327" y="73913"/>
                  </a:lnTo>
                  <a:lnTo>
                    <a:pt x="1244727" y="73787"/>
                  </a:lnTo>
                  <a:lnTo>
                    <a:pt x="1244600" y="48387"/>
                  </a:lnTo>
                  <a:close/>
                </a:path>
                <a:path w="6529705" h="79375">
                  <a:moveTo>
                    <a:pt x="1295400" y="48260"/>
                  </a:moveTo>
                  <a:lnTo>
                    <a:pt x="1270000" y="48260"/>
                  </a:lnTo>
                  <a:lnTo>
                    <a:pt x="1270127" y="73660"/>
                  </a:lnTo>
                  <a:lnTo>
                    <a:pt x="1295527" y="73660"/>
                  </a:lnTo>
                  <a:lnTo>
                    <a:pt x="1295400" y="48260"/>
                  </a:lnTo>
                  <a:close/>
                </a:path>
                <a:path w="6529705" h="79375">
                  <a:moveTo>
                    <a:pt x="1346200" y="48005"/>
                  </a:moveTo>
                  <a:lnTo>
                    <a:pt x="1320800" y="48132"/>
                  </a:lnTo>
                  <a:lnTo>
                    <a:pt x="1320927" y="73532"/>
                  </a:lnTo>
                  <a:lnTo>
                    <a:pt x="1346327" y="73405"/>
                  </a:lnTo>
                  <a:lnTo>
                    <a:pt x="1346200" y="48005"/>
                  </a:lnTo>
                  <a:close/>
                </a:path>
                <a:path w="6529705" h="79375">
                  <a:moveTo>
                    <a:pt x="1397000" y="47751"/>
                  </a:moveTo>
                  <a:lnTo>
                    <a:pt x="1371600" y="47878"/>
                  </a:lnTo>
                  <a:lnTo>
                    <a:pt x="1371727" y="73278"/>
                  </a:lnTo>
                  <a:lnTo>
                    <a:pt x="1397127" y="73151"/>
                  </a:lnTo>
                  <a:lnTo>
                    <a:pt x="1397000" y="47751"/>
                  </a:lnTo>
                  <a:close/>
                </a:path>
                <a:path w="6529705" h="79375">
                  <a:moveTo>
                    <a:pt x="1447800" y="47498"/>
                  </a:moveTo>
                  <a:lnTo>
                    <a:pt x="1422400" y="47625"/>
                  </a:lnTo>
                  <a:lnTo>
                    <a:pt x="1422527" y="73025"/>
                  </a:lnTo>
                  <a:lnTo>
                    <a:pt x="1447927" y="72898"/>
                  </a:lnTo>
                  <a:lnTo>
                    <a:pt x="1447800" y="47498"/>
                  </a:lnTo>
                  <a:close/>
                </a:path>
                <a:path w="6529705" h="79375">
                  <a:moveTo>
                    <a:pt x="1498600" y="47370"/>
                  </a:moveTo>
                  <a:lnTo>
                    <a:pt x="1473200" y="47370"/>
                  </a:lnTo>
                  <a:lnTo>
                    <a:pt x="1473327" y="72770"/>
                  </a:lnTo>
                  <a:lnTo>
                    <a:pt x="1498727" y="72770"/>
                  </a:lnTo>
                  <a:lnTo>
                    <a:pt x="1498600" y="47370"/>
                  </a:lnTo>
                  <a:close/>
                </a:path>
                <a:path w="6529705" h="79375">
                  <a:moveTo>
                    <a:pt x="1549400" y="47116"/>
                  </a:moveTo>
                  <a:lnTo>
                    <a:pt x="1524000" y="47243"/>
                  </a:lnTo>
                  <a:lnTo>
                    <a:pt x="1524127" y="72643"/>
                  </a:lnTo>
                  <a:lnTo>
                    <a:pt x="1549527" y="72516"/>
                  </a:lnTo>
                  <a:lnTo>
                    <a:pt x="1549400" y="47116"/>
                  </a:lnTo>
                  <a:close/>
                </a:path>
                <a:path w="6529705" h="79375">
                  <a:moveTo>
                    <a:pt x="1600200" y="46862"/>
                  </a:moveTo>
                  <a:lnTo>
                    <a:pt x="1574800" y="46989"/>
                  </a:lnTo>
                  <a:lnTo>
                    <a:pt x="1574927" y="72389"/>
                  </a:lnTo>
                  <a:lnTo>
                    <a:pt x="1600327" y="72262"/>
                  </a:lnTo>
                  <a:lnTo>
                    <a:pt x="1600200" y="46862"/>
                  </a:lnTo>
                  <a:close/>
                </a:path>
                <a:path w="6529705" h="79375">
                  <a:moveTo>
                    <a:pt x="1651000" y="46608"/>
                  </a:moveTo>
                  <a:lnTo>
                    <a:pt x="1625600" y="46736"/>
                  </a:lnTo>
                  <a:lnTo>
                    <a:pt x="1625727" y="72136"/>
                  </a:lnTo>
                  <a:lnTo>
                    <a:pt x="1651127" y="72008"/>
                  </a:lnTo>
                  <a:lnTo>
                    <a:pt x="1651000" y="46608"/>
                  </a:lnTo>
                  <a:close/>
                </a:path>
                <a:path w="6529705" h="79375">
                  <a:moveTo>
                    <a:pt x="1701800" y="46481"/>
                  </a:moveTo>
                  <a:lnTo>
                    <a:pt x="1676400" y="46481"/>
                  </a:lnTo>
                  <a:lnTo>
                    <a:pt x="1676527" y="71881"/>
                  </a:lnTo>
                  <a:lnTo>
                    <a:pt x="1701927" y="71881"/>
                  </a:lnTo>
                  <a:lnTo>
                    <a:pt x="1701800" y="46481"/>
                  </a:lnTo>
                  <a:close/>
                </a:path>
                <a:path w="6529705" h="79375">
                  <a:moveTo>
                    <a:pt x="1752600" y="46227"/>
                  </a:moveTo>
                  <a:lnTo>
                    <a:pt x="1727200" y="46354"/>
                  </a:lnTo>
                  <a:lnTo>
                    <a:pt x="1727327" y="71754"/>
                  </a:lnTo>
                  <a:lnTo>
                    <a:pt x="1752727" y="71627"/>
                  </a:lnTo>
                  <a:lnTo>
                    <a:pt x="1752600" y="46227"/>
                  </a:lnTo>
                  <a:close/>
                </a:path>
                <a:path w="6529705" h="79375">
                  <a:moveTo>
                    <a:pt x="1803400" y="45974"/>
                  </a:moveTo>
                  <a:lnTo>
                    <a:pt x="1778000" y="46100"/>
                  </a:lnTo>
                  <a:lnTo>
                    <a:pt x="1778127" y="71500"/>
                  </a:lnTo>
                  <a:lnTo>
                    <a:pt x="1803527" y="71374"/>
                  </a:lnTo>
                  <a:lnTo>
                    <a:pt x="1803400" y="45974"/>
                  </a:lnTo>
                  <a:close/>
                </a:path>
                <a:path w="6529705" h="79375">
                  <a:moveTo>
                    <a:pt x="1854200" y="45719"/>
                  </a:moveTo>
                  <a:lnTo>
                    <a:pt x="1828800" y="45846"/>
                  </a:lnTo>
                  <a:lnTo>
                    <a:pt x="1828800" y="71246"/>
                  </a:lnTo>
                  <a:lnTo>
                    <a:pt x="1854200" y="71119"/>
                  </a:lnTo>
                  <a:lnTo>
                    <a:pt x="1854200" y="45719"/>
                  </a:lnTo>
                  <a:close/>
                </a:path>
                <a:path w="6529705" h="79375">
                  <a:moveTo>
                    <a:pt x="1905000" y="45592"/>
                  </a:moveTo>
                  <a:lnTo>
                    <a:pt x="1879600" y="45592"/>
                  </a:lnTo>
                  <a:lnTo>
                    <a:pt x="1879600" y="70992"/>
                  </a:lnTo>
                  <a:lnTo>
                    <a:pt x="1905000" y="70992"/>
                  </a:lnTo>
                  <a:lnTo>
                    <a:pt x="1905000" y="45592"/>
                  </a:lnTo>
                  <a:close/>
                </a:path>
                <a:path w="6529705" h="79375">
                  <a:moveTo>
                    <a:pt x="1955800" y="45338"/>
                  </a:moveTo>
                  <a:lnTo>
                    <a:pt x="1930400" y="45465"/>
                  </a:lnTo>
                  <a:lnTo>
                    <a:pt x="1930400" y="70865"/>
                  </a:lnTo>
                  <a:lnTo>
                    <a:pt x="1955800" y="70738"/>
                  </a:lnTo>
                  <a:lnTo>
                    <a:pt x="1955800" y="45338"/>
                  </a:lnTo>
                  <a:close/>
                </a:path>
                <a:path w="6529705" h="79375">
                  <a:moveTo>
                    <a:pt x="2006600" y="45085"/>
                  </a:moveTo>
                  <a:lnTo>
                    <a:pt x="1981200" y="45212"/>
                  </a:lnTo>
                  <a:lnTo>
                    <a:pt x="1981200" y="70612"/>
                  </a:lnTo>
                  <a:lnTo>
                    <a:pt x="2006600" y="70485"/>
                  </a:lnTo>
                  <a:lnTo>
                    <a:pt x="2006600" y="45085"/>
                  </a:lnTo>
                  <a:close/>
                </a:path>
                <a:path w="6529705" h="79375">
                  <a:moveTo>
                    <a:pt x="2057400" y="44830"/>
                  </a:moveTo>
                  <a:lnTo>
                    <a:pt x="2032000" y="44957"/>
                  </a:lnTo>
                  <a:lnTo>
                    <a:pt x="2032000" y="70357"/>
                  </a:lnTo>
                  <a:lnTo>
                    <a:pt x="2057400" y="70230"/>
                  </a:lnTo>
                  <a:lnTo>
                    <a:pt x="2057400" y="44830"/>
                  </a:lnTo>
                  <a:close/>
                </a:path>
                <a:path w="6529705" h="79375">
                  <a:moveTo>
                    <a:pt x="2108200" y="44576"/>
                  </a:moveTo>
                  <a:lnTo>
                    <a:pt x="2082800" y="44703"/>
                  </a:lnTo>
                  <a:lnTo>
                    <a:pt x="2082800" y="70103"/>
                  </a:lnTo>
                  <a:lnTo>
                    <a:pt x="2108200" y="69976"/>
                  </a:lnTo>
                  <a:lnTo>
                    <a:pt x="2108200" y="44576"/>
                  </a:lnTo>
                  <a:close/>
                </a:path>
                <a:path w="6529705" h="79375">
                  <a:moveTo>
                    <a:pt x="2159000" y="44450"/>
                  </a:moveTo>
                  <a:lnTo>
                    <a:pt x="2133600" y="44576"/>
                  </a:lnTo>
                  <a:lnTo>
                    <a:pt x="2133600" y="69976"/>
                  </a:lnTo>
                  <a:lnTo>
                    <a:pt x="2159000" y="69850"/>
                  </a:lnTo>
                  <a:lnTo>
                    <a:pt x="2159000" y="44450"/>
                  </a:lnTo>
                  <a:close/>
                </a:path>
                <a:path w="6529705" h="79375">
                  <a:moveTo>
                    <a:pt x="2209800" y="44195"/>
                  </a:moveTo>
                  <a:lnTo>
                    <a:pt x="2184400" y="44323"/>
                  </a:lnTo>
                  <a:lnTo>
                    <a:pt x="2184400" y="69723"/>
                  </a:lnTo>
                  <a:lnTo>
                    <a:pt x="2209800" y="69595"/>
                  </a:lnTo>
                  <a:lnTo>
                    <a:pt x="2209800" y="44195"/>
                  </a:lnTo>
                  <a:close/>
                </a:path>
                <a:path w="6529705" h="79375">
                  <a:moveTo>
                    <a:pt x="2260600" y="43941"/>
                  </a:moveTo>
                  <a:lnTo>
                    <a:pt x="2235200" y="44068"/>
                  </a:lnTo>
                  <a:lnTo>
                    <a:pt x="2235200" y="69468"/>
                  </a:lnTo>
                  <a:lnTo>
                    <a:pt x="2260600" y="69341"/>
                  </a:lnTo>
                  <a:lnTo>
                    <a:pt x="2260600" y="43941"/>
                  </a:lnTo>
                  <a:close/>
                </a:path>
                <a:path w="6529705" h="79375">
                  <a:moveTo>
                    <a:pt x="2311400" y="43687"/>
                  </a:moveTo>
                  <a:lnTo>
                    <a:pt x="2286000" y="43814"/>
                  </a:lnTo>
                  <a:lnTo>
                    <a:pt x="2286000" y="69214"/>
                  </a:lnTo>
                  <a:lnTo>
                    <a:pt x="2311400" y="69087"/>
                  </a:lnTo>
                  <a:lnTo>
                    <a:pt x="2311400" y="43687"/>
                  </a:lnTo>
                  <a:close/>
                </a:path>
                <a:path w="6529705" h="79375">
                  <a:moveTo>
                    <a:pt x="2362200" y="43561"/>
                  </a:moveTo>
                  <a:lnTo>
                    <a:pt x="2336800" y="43687"/>
                  </a:lnTo>
                  <a:lnTo>
                    <a:pt x="2336800" y="69087"/>
                  </a:lnTo>
                  <a:lnTo>
                    <a:pt x="2362200" y="68961"/>
                  </a:lnTo>
                  <a:lnTo>
                    <a:pt x="2362200" y="43561"/>
                  </a:lnTo>
                  <a:close/>
                </a:path>
                <a:path w="6529705" h="79375">
                  <a:moveTo>
                    <a:pt x="2413000" y="43306"/>
                  </a:moveTo>
                  <a:lnTo>
                    <a:pt x="2387600" y="43433"/>
                  </a:lnTo>
                  <a:lnTo>
                    <a:pt x="2387600" y="68833"/>
                  </a:lnTo>
                  <a:lnTo>
                    <a:pt x="2413000" y="68706"/>
                  </a:lnTo>
                  <a:lnTo>
                    <a:pt x="2413000" y="43306"/>
                  </a:lnTo>
                  <a:close/>
                </a:path>
                <a:path w="6529705" h="79375">
                  <a:moveTo>
                    <a:pt x="2463800" y="43052"/>
                  </a:moveTo>
                  <a:lnTo>
                    <a:pt x="2438400" y="43179"/>
                  </a:lnTo>
                  <a:lnTo>
                    <a:pt x="2438400" y="68579"/>
                  </a:lnTo>
                  <a:lnTo>
                    <a:pt x="2463800" y="68452"/>
                  </a:lnTo>
                  <a:lnTo>
                    <a:pt x="2463800" y="43052"/>
                  </a:lnTo>
                  <a:close/>
                </a:path>
                <a:path w="6529705" h="79375">
                  <a:moveTo>
                    <a:pt x="2514600" y="42799"/>
                  </a:moveTo>
                  <a:lnTo>
                    <a:pt x="2489200" y="42925"/>
                  </a:lnTo>
                  <a:lnTo>
                    <a:pt x="2489200" y="68325"/>
                  </a:lnTo>
                  <a:lnTo>
                    <a:pt x="2514600" y="68199"/>
                  </a:lnTo>
                  <a:lnTo>
                    <a:pt x="2514600" y="42799"/>
                  </a:lnTo>
                  <a:close/>
                </a:path>
                <a:path w="6529705" h="79375">
                  <a:moveTo>
                    <a:pt x="2565400" y="42671"/>
                  </a:moveTo>
                  <a:lnTo>
                    <a:pt x="2540000" y="42799"/>
                  </a:lnTo>
                  <a:lnTo>
                    <a:pt x="2540000" y="68199"/>
                  </a:lnTo>
                  <a:lnTo>
                    <a:pt x="2565400" y="68071"/>
                  </a:lnTo>
                  <a:lnTo>
                    <a:pt x="2565400" y="42671"/>
                  </a:lnTo>
                  <a:close/>
                </a:path>
                <a:path w="6529705" h="79375">
                  <a:moveTo>
                    <a:pt x="2616200" y="42417"/>
                  </a:moveTo>
                  <a:lnTo>
                    <a:pt x="2590800" y="42544"/>
                  </a:lnTo>
                  <a:lnTo>
                    <a:pt x="2590800" y="67944"/>
                  </a:lnTo>
                  <a:lnTo>
                    <a:pt x="2616200" y="67817"/>
                  </a:lnTo>
                  <a:lnTo>
                    <a:pt x="2616200" y="42417"/>
                  </a:lnTo>
                  <a:close/>
                </a:path>
                <a:path w="6529705" h="79375">
                  <a:moveTo>
                    <a:pt x="2667000" y="42163"/>
                  </a:moveTo>
                  <a:lnTo>
                    <a:pt x="2641600" y="42290"/>
                  </a:lnTo>
                  <a:lnTo>
                    <a:pt x="2641600" y="67690"/>
                  </a:lnTo>
                  <a:lnTo>
                    <a:pt x="2667000" y="67563"/>
                  </a:lnTo>
                  <a:lnTo>
                    <a:pt x="2667000" y="42163"/>
                  </a:lnTo>
                  <a:close/>
                </a:path>
                <a:path w="6529705" h="79375">
                  <a:moveTo>
                    <a:pt x="2717800" y="41910"/>
                  </a:moveTo>
                  <a:lnTo>
                    <a:pt x="2692400" y="42037"/>
                  </a:lnTo>
                  <a:lnTo>
                    <a:pt x="2692400" y="67437"/>
                  </a:lnTo>
                  <a:lnTo>
                    <a:pt x="2717800" y="67310"/>
                  </a:lnTo>
                  <a:lnTo>
                    <a:pt x="2717800" y="41910"/>
                  </a:lnTo>
                  <a:close/>
                </a:path>
                <a:path w="6529705" h="79375">
                  <a:moveTo>
                    <a:pt x="2768600" y="41782"/>
                  </a:moveTo>
                  <a:lnTo>
                    <a:pt x="2743200" y="41910"/>
                  </a:lnTo>
                  <a:lnTo>
                    <a:pt x="2743200" y="67310"/>
                  </a:lnTo>
                  <a:lnTo>
                    <a:pt x="2768600" y="67182"/>
                  </a:lnTo>
                  <a:lnTo>
                    <a:pt x="2768600" y="41782"/>
                  </a:lnTo>
                  <a:close/>
                </a:path>
                <a:path w="6529705" h="79375">
                  <a:moveTo>
                    <a:pt x="2819400" y="41528"/>
                  </a:moveTo>
                  <a:lnTo>
                    <a:pt x="2794000" y="41655"/>
                  </a:lnTo>
                  <a:lnTo>
                    <a:pt x="2794000" y="67055"/>
                  </a:lnTo>
                  <a:lnTo>
                    <a:pt x="2819400" y="66928"/>
                  </a:lnTo>
                  <a:lnTo>
                    <a:pt x="2819400" y="41528"/>
                  </a:lnTo>
                  <a:close/>
                </a:path>
                <a:path w="6529705" h="79375">
                  <a:moveTo>
                    <a:pt x="2870200" y="41275"/>
                  </a:moveTo>
                  <a:lnTo>
                    <a:pt x="2844800" y="41401"/>
                  </a:lnTo>
                  <a:lnTo>
                    <a:pt x="2844800" y="66801"/>
                  </a:lnTo>
                  <a:lnTo>
                    <a:pt x="2870200" y="66675"/>
                  </a:lnTo>
                  <a:lnTo>
                    <a:pt x="2870200" y="41275"/>
                  </a:lnTo>
                  <a:close/>
                </a:path>
                <a:path w="6529705" h="79375">
                  <a:moveTo>
                    <a:pt x="2921000" y="41020"/>
                  </a:moveTo>
                  <a:lnTo>
                    <a:pt x="2895600" y="41148"/>
                  </a:lnTo>
                  <a:lnTo>
                    <a:pt x="2895600" y="66548"/>
                  </a:lnTo>
                  <a:lnTo>
                    <a:pt x="2921000" y="66420"/>
                  </a:lnTo>
                  <a:lnTo>
                    <a:pt x="2921000" y="41020"/>
                  </a:lnTo>
                  <a:close/>
                </a:path>
                <a:path w="6529705" h="79375">
                  <a:moveTo>
                    <a:pt x="2971800" y="40893"/>
                  </a:moveTo>
                  <a:lnTo>
                    <a:pt x="2946400" y="40893"/>
                  </a:lnTo>
                  <a:lnTo>
                    <a:pt x="2946400" y="66293"/>
                  </a:lnTo>
                  <a:lnTo>
                    <a:pt x="2971800" y="66293"/>
                  </a:lnTo>
                  <a:lnTo>
                    <a:pt x="2971800" y="40893"/>
                  </a:lnTo>
                  <a:close/>
                </a:path>
                <a:path w="6529705" h="79375">
                  <a:moveTo>
                    <a:pt x="3022600" y="40639"/>
                  </a:moveTo>
                  <a:lnTo>
                    <a:pt x="2997200" y="40766"/>
                  </a:lnTo>
                  <a:lnTo>
                    <a:pt x="2997200" y="66166"/>
                  </a:lnTo>
                  <a:lnTo>
                    <a:pt x="3022600" y="66039"/>
                  </a:lnTo>
                  <a:lnTo>
                    <a:pt x="3022600" y="40639"/>
                  </a:lnTo>
                  <a:close/>
                </a:path>
                <a:path w="6529705" h="79375">
                  <a:moveTo>
                    <a:pt x="3073400" y="40386"/>
                  </a:moveTo>
                  <a:lnTo>
                    <a:pt x="3048000" y="40512"/>
                  </a:lnTo>
                  <a:lnTo>
                    <a:pt x="3048000" y="65912"/>
                  </a:lnTo>
                  <a:lnTo>
                    <a:pt x="3073400" y="65786"/>
                  </a:lnTo>
                  <a:lnTo>
                    <a:pt x="3073400" y="40386"/>
                  </a:lnTo>
                  <a:close/>
                </a:path>
                <a:path w="6529705" h="79375">
                  <a:moveTo>
                    <a:pt x="3124200" y="40131"/>
                  </a:moveTo>
                  <a:lnTo>
                    <a:pt x="3098800" y="40258"/>
                  </a:lnTo>
                  <a:lnTo>
                    <a:pt x="3098800" y="65658"/>
                  </a:lnTo>
                  <a:lnTo>
                    <a:pt x="3124200" y="65531"/>
                  </a:lnTo>
                  <a:lnTo>
                    <a:pt x="3124200" y="40131"/>
                  </a:lnTo>
                  <a:close/>
                </a:path>
                <a:path w="6529705" h="79375">
                  <a:moveTo>
                    <a:pt x="3175000" y="40004"/>
                  </a:moveTo>
                  <a:lnTo>
                    <a:pt x="3149600" y="40004"/>
                  </a:lnTo>
                  <a:lnTo>
                    <a:pt x="3149600" y="65404"/>
                  </a:lnTo>
                  <a:lnTo>
                    <a:pt x="3175000" y="65404"/>
                  </a:lnTo>
                  <a:lnTo>
                    <a:pt x="3175000" y="40004"/>
                  </a:lnTo>
                  <a:close/>
                </a:path>
                <a:path w="6529705" h="79375">
                  <a:moveTo>
                    <a:pt x="3225800" y="39750"/>
                  </a:moveTo>
                  <a:lnTo>
                    <a:pt x="3200400" y="39877"/>
                  </a:lnTo>
                  <a:lnTo>
                    <a:pt x="3200400" y="65277"/>
                  </a:lnTo>
                  <a:lnTo>
                    <a:pt x="3225800" y="65150"/>
                  </a:lnTo>
                  <a:lnTo>
                    <a:pt x="3225800" y="39750"/>
                  </a:lnTo>
                  <a:close/>
                </a:path>
                <a:path w="6529705" h="79375">
                  <a:moveTo>
                    <a:pt x="3276600" y="39496"/>
                  </a:moveTo>
                  <a:lnTo>
                    <a:pt x="3251200" y="39624"/>
                  </a:lnTo>
                  <a:lnTo>
                    <a:pt x="3251200" y="65024"/>
                  </a:lnTo>
                  <a:lnTo>
                    <a:pt x="3276600" y="64896"/>
                  </a:lnTo>
                  <a:lnTo>
                    <a:pt x="3276600" y="39496"/>
                  </a:lnTo>
                  <a:close/>
                </a:path>
                <a:path w="6529705" h="79375">
                  <a:moveTo>
                    <a:pt x="3327400" y="39242"/>
                  </a:moveTo>
                  <a:lnTo>
                    <a:pt x="3302000" y="39369"/>
                  </a:lnTo>
                  <a:lnTo>
                    <a:pt x="3302000" y="64769"/>
                  </a:lnTo>
                  <a:lnTo>
                    <a:pt x="3327400" y="64642"/>
                  </a:lnTo>
                  <a:lnTo>
                    <a:pt x="3327400" y="39242"/>
                  </a:lnTo>
                  <a:close/>
                </a:path>
                <a:path w="6529705" h="79375">
                  <a:moveTo>
                    <a:pt x="3378200" y="39115"/>
                  </a:moveTo>
                  <a:lnTo>
                    <a:pt x="3352800" y="39115"/>
                  </a:lnTo>
                  <a:lnTo>
                    <a:pt x="3352800" y="64515"/>
                  </a:lnTo>
                  <a:lnTo>
                    <a:pt x="3378200" y="64515"/>
                  </a:lnTo>
                  <a:lnTo>
                    <a:pt x="3378200" y="39115"/>
                  </a:lnTo>
                  <a:close/>
                </a:path>
                <a:path w="6529705" h="79375">
                  <a:moveTo>
                    <a:pt x="3428873" y="38862"/>
                  </a:moveTo>
                  <a:lnTo>
                    <a:pt x="3403473" y="38988"/>
                  </a:lnTo>
                  <a:lnTo>
                    <a:pt x="3403600" y="64388"/>
                  </a:lnTo>
                  <a:lnTo>
                    <a:pt x="3429000" y="64262"/>
                  </a:lnTo>
                  <a:lnTo>
                    <a:pt x="3428873" y="38862"/>
                  </a:lnTo>
                  <a:close/>
                </a:path>
                <a:path w="6529705" h="79375">
                  <a:moveTo>
                    <a:pt x="3479673" y="38607"/>
                  </a:moveTo>
                  <a:lnTo>
                    <a:pt x="3454273" y="38735"/>
                  </a:lnTo>
                  <a:lnTo>
                    <a:pt x="3454400" y="64135"/>
                  </a:lnTo>
                  <a:lnTo>
                    <a:pt x="3479800" y="64007"/>
                  </a:lnTo>
                  <a:lnTo>
                    <a:pt x="3479673" y="38607"/>
                  </a:lnTo>
                  <a:close/>
                </a:path>
                <a:path w="6529705" h="79375">
                  <a:moveTo>
                    <a:pt x="3530473" y="38353"/>
                  </a:moveTo>
                  <a:lnTo>
                    <a:pt x="3505073" y="38480"/>
                  </a:lnTo>
                  <a:lnTo>
                    <a:pt x="3505200" y="63880"/>
                  </a:lnTo>
                  <a:lnTo>
                    <a:pt x="3530600" y="63753"/>
                  </a:lnTo>
                  <a:lnTo>
                    <a:pt x="3530473" y="38353"/>
                  </a:lnTo>
                  <a:close/>
                </a:path>
                <a:path w="6529705" h="79375">
                  <a:moveTo>
                    <a:pt x="3581273" y="38226"/>
                  </a:moveTo>
                  <a:lnTo>
                    <a:pt x="3555873" y="38226"/>
                  </a:lnTo>
                  <a:lnTo>
                    <a:pt x="3556000" y="63626"/>
                  </a:lnTo>
                  <a:lnTo>
                    <a:pt x="3581400" y="63626"/>
                  </a:lnTo>
                  <a:lnTo>
                    <a:pt x="3581273" y="38226"/>
                  </a:lnTo>
                  <a:close/>
                </a:path>
                <a:path w="6529705" h="79375">
                  <a:moveTo>
                    <a:pt x="3632073" y="37973"/>
                  </a:moveTo>
                  <a:lnTo>
                    <a:pt x="3606673" y="38100"/>
                  </a:lnTo>
                  <a:lnTo>
                    <a:pt x="3606800" y="63500"/>
                  </a:lnTo>
                  <a:lnTo>
                    <a:pt x="3632200" y="63373"/>
                  </a:lnTo>
                  <a:lnTo>
                    <a:pt x="3632073" y="37973"/>
                  </a:lnTo>
                  <a:close/>
                </a:path>
                <a:path w="6529705" h="79375">
                  <a:moveTo>
                    <a:pt x="3682873" y="37718"/>
                  </a:moveTo>
                  <a:lnTo>
                    <a:pt x="3657473" y="37845"/>
                  </a:lnTo>
                  <a:lnTo>
                    <a:pt x="3657600" y="63245"/>
                  </a:lnTo>
                  <a:lnTo>
                    <a:pt x="3683000" y="63118"/>
                  </a:lnTo>
                  <a:lnTo>
                    <a:pt x="3682873" y="37718"/>
                  </a:lnTo>
                  <a:close/>
                </a:path>
                <a:path w="6529705" h="79375">
                  <a:moveTo>
                    <a:pt x="3733673" y="37464"/>
                  </a:moveTo>
                  <a:lnTo>
                    <a:pt x="3708273" y="37591"/>
                  </a:lnTo>
                  <a:lnTo>
                    <a:pt x="3708400" y="62991"/>
                  </a:lnTo>
                  <a:lnTo>
                    <a:pt x="3733800" y="62864"/>
                  </a:lnTo>
                  <a:lnTo>
                    <a:pt x="3733673" y="37464"/>
                  </a:lnTo>
                  <a:close/>
                </a:path>
                <a:path w="6529705" h="79375">
                  <a:moveTo>
                    <a:pt x="3784473" y="37211"/>
                  </a:moveTo>
                  <a:lnTo>
                    <a:pt x="3759073" y="37337"/>
                  </a:lnTo>
                  <a:lnTo>
                    <a:pt x="3759200" y="62737"/>
                  </a:lnTo>
                  <a:lnTo>
                    <a:pt x="3784600" y="62611"/>
                  </a:lnTo>
                  <a:lnTo>
                    <a:pt x="3784473" y="37211"/>
                  </a:lnTo>
                  <a:close/>
                </a:path>
                <a:path w="6529705" h="79375">
                  <a:moveTo>
                    <a:pt x="3835273" y="37083"/>
                  </a:moveTo>
                  <a:lnTo>
                    <a:pt x="3809873" y="37211"/>
                  </a:lnTo>
                  <a:lnTo>
                    <a:pt x="3810000" y="62611"/>
                  </a:lnTo>
                  <a:lnTo>
                    <a:pt x="3835400" y="62483"/>
                  </a:lnTo>
                  <a:lnTo>
                    <a:pt x="3835273" y="37083"/>
                  </a:lnTo>
                  <a:close/>
                </a:path>
                <a:path w="6529705" h="79375">
                  <a:moveTo>
                    <a:pt x="3886073" y="36829"/>
                  </a:moveTo>
                  <a:lnTo>
                    <a:pt x="3860673" y="36956"/>
                  </a:lnTo>
                  <a:lnTo>
                    <a:pt x="3860800" y="62356"/>
                  </a:lnTo>
                  <a:lnTo>
                    <a:pt x="3886200" y="62229"/>
                  </a:lnTo>
                  <a:lnTo>
                    <a:pt x="3886073" y="36829"/>
                  </a:lnTo>
                  <a:close/>
                </a:path>
                <a:path w="6529705" h="79375">
                  <a:moveTo>
                    <a:pt x="3936873" y="36575"/>
                  </a:moveTo>
                  <a:lnTo>
                    <a:pt x="3911473" y="36702"/>
                  </a:lnTo>
                  <a:lnTo>
                    <a:pt x="3911600" y="62102"/>
                  </a:lnTo>
                  <a:lnTo>
                    <a:pt x="3937000" y="61975"/>
                  </a:lnTo>
                  <a:lnTo>
                    <a:pt x="3936873" y="36575"/>
                  </a:lnTo>
                  <a:close/>
                </a:path>
                <a:path w="6529705" h="79375">
                  <a:moveTo>
                    <a:pt x="3987673" y="36321"/>
                  </a:moveTo>
                  <a:lnTo>
                    <a:pt x="3962273" y="36449"/>
                  </a:lnTo>
                  <a:lnTo>
                    <a:pt x="3962400" y="61849"/>
                  </a:lnTo>
                  <a:lnTo>
                    <a:pt x="3987800" y="61721"/>
                  </a:lnTo>
                  <a:lnTo>
                    <a:pt x="3987673" y="36321"/>
                  </a:lnTo>
                  <a:close/>
                </a:path>
                <a:path w="6529705" h="79375">
                  <a:moveTo>
                    <a:pt x="4038473" y="36194"/>
                  </a:moveTo>
                  <a:lnTo>
                    <a:pt x="4013073" y="36321"/>
                  </a:lnTo>
                  <a:lnTo>
                    <a:pt x="4013200" y="61721"/>
                  </a:lnTo>
                  <a:lnTo>
                    <a:pt x="4038600" y="61594"/>
                  </a:lnTo>
                  <a:lnTo>
                    <a:pt x="4038473" y="36194"/>
                  </a:lnTo>
                  <a:close/>
                </a:path>
                <a:path w="6529705" h="79375">
                  <a:moveTo>
                    <a:pt x="4089273" y="35940"/>
                  </a:moveTo>
                  <a:lnTo>
                    <a:pt x="4063873" y="36067"/>
                  </a:lnTo>
                  <a:lnTo>
                    <a:pt x="4064000" y="61467"/>
                  </a:lnTo>
                  <a:lnTo>
                    <a:pt x="4089400" y="61340"/>
                  </a:lnTo>
                  <a:lnTo>
                    <a:pt x="4089273" y="35940"/>
                  </a:lnTo>
                  <a:close/>
                </a:path>
                <a:path w="6529705" h="79375">
                  <a:moveTo>
                    <a:pt x="4140073" y="35687"/>
                  </a:moveTo>
                  <a:lnTo>
                    <a:pt x="4114673" y="35813"/>
                  </a:lnTo>
                  <a:lnTo>
                    <a:pt x="4114800" y="61213"/>
                  </a:lnTo>
                  <a:lnTo>
                    <a:pt x="4140200" y="61087"/>
                  </a:lnTo>
                  <a:lnTo>
                    <a:pt x="4140073" y="35687"/>
                  </a:lnTo>
                  <a:close/>
                </a:path>
                <a:path w="6529705" h="79375">
                  <a:moveTo>
                    <a:pt x="4190873" y="35432"/>
                  </a:moveTo>
                  <a:lnTo>
                    <a:pt x="4165473" y="35560"/>
                  </a:lnTo>
                  <a:lnTo>
                    <a:pt x="4165600" y="60960"/>
                  </a:lnTo>
                  <a:lnTo>
                    <a:pt x="4191000" y="60832"/>
                  </a:lnTo>
                  <a:lnTo>
                    <a:pt x="4190873" y="35432"/>
                  </a:lnTo>
                  <a:close/>
                </a:path>
                <a:path w="6529705" h="79375">
                  <a:moveTo>
                    <a:pt x="4241673" y="35305"/>
                  </a:moveTo>
                  <a:lnTo>
                    <a:pt x="4216273" y="35432"/>
                  </a:lnTo>
                  <a:lnTo>
                    <a:pt x="4216400" y="60832"/>
                  </a:lnTo>
                  <a:lnTo>
                    <a:pt x="4241800" y="60705"/>
                  </a:lnTo>
                  <a:lnTo>
                    <a:pt x="4241673" y="35305"/>
                  </a:lnTo>
                  <a:close/>
                </a:path>
                <a:path w="6529705" h="79375">
                  <a:moveTo>
                    <a:pt x="4292473" y="35051"/>
                  </a:moveTo>
                  <a:lnTo>
                    <a:pt x="4267073" y="35178"/>
                  </a:lnTo>
                  <a:lnTo>
                    <a:pt x="4267200" y="60578"/>
                  </a:lnTo>
                  <a:lnTo>
                    <a:pt x="4292600" y="60451"/>
                  </a:lnTo>
                  <a:lnTo>
                    <a:pt x="4292473" y="35051"/>
                  </a:lnTo>
                  <a:close/>
                </a:path>
                <a:path w="6529705" h="79375">
                  <a:moveTo>
                    <a:pt x="4343273" y="34798"/>
                  </a:moveTo>
                  <a:lnTo>
                    <a:pt x="4317873" y="34925"/>
                  </a:lnTo>
                  <a:lnTo>
                    <a:pt x="4318000" y="60325"/>
                  </a:lnTo>
                  <a:lnTo>
                    <a:pt x="4343400" y="60198"/>
                  </a:lnTo>
                  <a:lnTo>
                    <a:pt x="4343273" y="34798"/>
                  </a:lnTo>
                  <a:close/>
                </a:path>
                <a:path w="6529705" h="79375">
                  <a:moveTo>
                    <a:pt x="4394073" y="34543"/>
                  </a:moveTo>
                  <a:lnTo>
                    <a:pt x="4368673" y="34670"/>
                  </a:lnTo>
                  <a:lnTo>
                    <a:pt x="4368800" y="60070"/>
                  </a:lnTo>
                  <a:lnTo>
                    <a:pt x="4394200" y="59943"/>
                  </a:lnTo>
                  <a:lnTo>
                    <a:pt x="4394073" y="34543"/>
                  </a:lnTo>
                  <a:close/>
                </a:path>
                <a:path w="6529705" h="79375">
                  <a:moveTo>
                    <a:pt x="4444873" y="34416"/>
                  </a:moveTo>
                  <a:lnTo>
                    <a:pt x="4419473" y="34543"/>
                  </a:lnTo>
                  <a:lnTo>
                    <a:pt x="4419600" y="59943"/>
                  </a:lnTo>
                  <a:lnTo>
                    <a:pt x="4445000" y="59816"/>
                  </a:lnTo>
                  <a:lnTo>
                    <a:pt x="4444873" y="34416"/>
                  </a:lnTo>
                  <a:close/>
                </a:path>
                <a:path w="6529705" h="79375">
                  <a:moveTo>
                    <a:pt x="4495673" y="34162"/>
                  </a:moveTo>
                  <a:lnTo>
                    <a:pt x="4470273" y="34289"/>
                  </a:lnTo>
                  <a:lnTo>
                    <a:pt x="4470400" y="59689"/>
                  </a:lnTo>
                  <a:lnTo>
                    <a:pt x="4495800" y="59562"/>
                  </a:lnTo>
                  <a:lnTo>
                    <a:pt x="4495673" y="34162"/>
                  </a:lnTo>
                  <a:close/>
                </a:path>
                <a:path w="6529705" h="79375">
                  <a:moveTo>
                    <a:pt x="4546473" y="33908"/>
                  </a:moveTo>
                  <a:lnTo>
                    <a:pt x="4521073" y="34036"/>
                  </a:lnTo>
                  <a:lnTo>
                    <a:pt x="4521200" y="59436"/>
                  </a:lnTo>
                  <a:lnTo>
                    <a:pt x="4546600" y="59308"/>
                  </a:lnTo>
                  <a:lnTo>
                    <a:pt x="4546473" y="33908"/>
                  </a:lnTo>
                  <a:close/>
                </a:path>
                <a:path w="6529705" h="79375">
                  <a:moveTo>
                    <a:pt x="4597273" y="33654"/>
                  </a:moveTo>
                  <a:lnTo>
                    <a:pt x="4571873" y="33781"/>
                  </a:lnTo>
                  <a:lnTo>
                    <a:pt x="4572000" y="59181"/>
                  </a:lnTo>
                  <a:lnTo>
                    <a:pt x="4597400" y="59054"/>
                  </a:lnTo>
                  <a:lnTo>
                    <a:pt x="4597273" y="33654"/>
                  </a:lnTo>
                  <a:close/>
                </a:path>
                <a:path w="6529705" h="79375">
                  <a:moveTo>
                    <a:pt x="4648073" y="33527"/>
                  </a:moveTo>
                  <a:lnTo>
                    <a:pt x="4622673" y="33527"/>
                  </a:lnTo>
                  <a:lnTo>
                    <a:pt x="4622800" y="58927"/>
                  </a:lnTo>
                  <a:lnTo>
                    <a:pt x="4648200" y="58927"/>
                  </a:lnTo>
                  <a:lnTo>
                    <a:pt x="4648073" y="33527"/>
                  </a:lnTo>
                  <a:close/>
                </a:path>
                <a:path w="6529705" h="79375">
                  <a:moveTo>
                    <a:pt x="4698873" y="33274"/>
                  </a:moveTo>
                  <a:lnTo>
                    <a:pt x="4673473" y="33400"/>
                  </a:lnTo>
                  <a:lnTo>
                    <a:pt x="4673600" y="58800"/>
                  </a:lnTo>
                  <a:lnTo>
                    <a:pt x="4699000" y="58674"/>
                  </a:lnTo>
                  <a:lnTo>
                    <a:pt x="4698873" y="33274"/>
                  </a:lnTo>
                  <a:close/>
                </a:path>
                <a:path w="6529705" h="79375">
                  <a:moveTo>
                    <a:pt x="4749673" y="33019"/>
                  </a:moveTo>
                  <a:lnTo>
                    <a:pt x="4724273" y="33146"/>
                  </a:lnTo>
                  <a:lnTo>
                    <a:pt x="4724400" y="58546"/>
                  </a:lnTo>
                  <a:lnTo>
                    <a:pt x="4749800" y="58419"/>
                  </a:lnTo>
                  <a:lnTo>
                    <a:pt x="4749673" y="33019"/>
                  </a:lnTo>
                  <a:close/>
                </a:path>
                <a:path w="6529705" h="79375">
                  <a:moveTo>
                    <a:pt x="4800473" y="32765"/>
                  </a:moveTo>
                  <a:lnTo>
                    <a:pt x="4775073" y="32892"/>
                  </a:lnTo>
                  <a:lnTo>
                    <a:pt x="4775200" y="58292"/>
                  </a:lnTo>
                  <a:lnTo>
                    <a:pt x="4800600" y="58165"/>
                  </a:lnTo>
                  <a:lnTo>
                    <a:pt x="4800473" y="32765"/>
                  </a:lnTo>
                  <a:close/>
                </a:path>
                <a:path w="6529705" h="79375">
                  <a:moveTo>
                    <a:pt x="4851273" y="32638"/>
                  </a:moveTo>
                  <a:lnTo>
                    <a:pt x="4825873" y="32638"/>
                  </a:lnTo>
                  <a:lnTo>
                    <a:pt x="4826000" y="58038"/>
                  </a:lnTo>
                  <a:lnTo>
                    <a:pt x="4851400" y="58038"/>
                  </a:lnTo>
                  <a:lnTo>
                    <a:pt x="4851273" y="32638"/>
                  </a:lnTo>
                  <a:close/>
                </a:path>
                <a:path w="6529705" h="79375">
                  <a:moveTo>
                    <a:pt x="4902073" y="32385"/>
                  </a:moveTo>
                  <a:lnTo>
                    <a:pt x="4876673" y="32512"/>
                  </a:lnTo>
                  <a:lnTo>
                    <a:pt x="4876800" y="57912"/>
                  </a:lnTo>
                  <a:lnTo>
                    <a:pt x="4902200" y="57785"/>
                  </a:lnTo>
                  <a:lnTo>
                    <a:pt x="4902073" y="32385"/>
                  </a:lnTo>
                  <a:close/>
                </a:path>
                <a:path w="6529705" h="79375">
                  <a:moveTo>
                    <a:pt x="4952873" y="32130"/>
                  </a:moveTo>
                  <a:lnTo>
                    <a:pt x="4927473" y="32257"/>
                  </a:lnTo>
                  <a:lnTo>
                    <a:pt x="4927600" y="57657"/>
                  </a:lnTo>
                  <a:lnTo>
                    <a:pt x="4953000" y="57530"/>
                  </a:lnTo>
                  <a:lnTo>
                    <a:pt x="4952873" y="32130"/>
                  </a:lnTo>
                  <a:close/>
                </a:path>
                <a:path w="6529705" h="79375">
                  <a:moveTo>
                    <a:pt x="5003673" y="31876"/>
                  </a:moveTo>
                  <a:lnTo>
                    <a:pt x="4978273" y="32003"/>
                  </a:lnTo>
                  <a:lnTo>
                    <a:pt x="4978400" y="57403"/>
                  </a:lnTo>
                  <a:lnTo>
                    <a:pt x="5003800" y="57276"/>
                  </a:lnTo>
                  <a:lnTo>
                    <a:pt x="5003673" y="31876"/>
                  </a:lnTo>
                  <a:close/>
                </a:path>
                <a:path w="6529705" h="79375">
                  <a:moveTo>
                    <a:pt x="5054473" y="31750"/>
                  </a:moveTo>
                  <a:lnTo>
                    <a:pt x="5029073" y="31750"/>
                  </a:lnTo>
                  <a:lnTo>
                    <a:pt x="5029200" y="57150"/>
                  </a:lnTo>
                  <a:lnTo>
                    <a:pt x="5054600" y="57150"/>
                  </a:lnTo>
                  <a:lnTo>
                    <a:pt x="5054473" y="31750"/>
                  </a:lnTo>
                  <a:close/>
                </a:path>
                <a:path w="6529705" h="79375">
                  <a:moveTo>
                    <a:pt x="5105273" y="31495"/>
                  </a:moveTo>
                  <a:lnTo>
                    <a:pt x="5079873" y="31623"/>
                  </a:lnTo>
                  <a:lnTo>
                    <a:pt x="5080000" y="57023"/>
                  </a:lnTo>
                  <a:lnTo>
                    <a:pt x="5105400" y="56895"/>
                  </a:lnTo>
                  <a:lnTo>
                    <a:pt x="5105273" y="31495"/>
                  </a:lnTo>
                  <a:close/>
                </a:path>
                <a:path w="6529705" h="79375">
                  <a:moveTo>
                    <a:pt x="5156073" y="31241"/>
                  </a:moveTo>
                  <a:lnTo>
                    <a:pt x="5130673" y="31368"/>
                  </a:lnTo>
                  <a:lnTo>
                    <a:pt x="5130800" y="56768"/>
                  </a:lnTo>
                  <a:lnTo>
                    <a:pt x="5156200" y="56641"/>
                  </a:lnTo>
                  <a:lnTo>
                    <a:pt x="5156073" y="31241"/>
                  </a:lnTo>
                  <a:close/>
                </a:path>
                <a:path w="6529705" h="79375">
                  <a:moveTo>
                    <a:pt x="5206873" y="30987"/>
                  </a:moveTo>
                  <a:lnTo>
                    <a:pt x="5181473" y="31114"/>
                  </a:lnTo>
                  <a:lnTo>
                    <a:pt x="5181600" y="56514"/>
                  </a:lnTo>
                  <a:lnTo>
                    <a:pt x="5207000" y="56387"/>
                  </a:lnTo>
                  <a:lnTo>
                    <a:pt x="5206873" y="30987"/>
                  </a:lnTo>
                  <a:close/>
                </a:path>
                <a:path w="6529705" h="79375">
                  <a:moveTo>
                    <a:pt x="5257673" y="30861"/>
                  </a:moveTo>
                  <a:lnTo>
                    <a:pt x="5232273" y="30861"/>
                  </a:lnTo>
                  <a:lnTo>
                    <a:pt x="5232400" y="56261"/>
                  </a:lnTo>
                  <a:lnTo>
                    <a:pt x="5257800" y="56261"/>
                  </a:lnTo>
                  <a:lnTo>
                    <a:pt x="5257673" y="30861"/>
                  </a:lnTo>
                  <a:close/>
                </a:path>
                <a:path w="6529705" h="79375">
                  <a:moveTo>
                    <a:pt x="5308473" y="30606"/>
                  </a:moveTo>
                  <a:lnTo>
                    <a:pt x="5283073" y="30733"/>
                  </a:lnTo>
                  <a:lnTo>
                    <a:pt x="5283200" y="56133"/>
                  </a:lnTo>
                  <a:lnTo>
                    <a:pt x="5308600" y="56006"/>
                  </a:lnTo>
                  <a:lnTo>
                    <a:pt x="5308473" y="30606"/>
                  </a:lnTo>
                  <a:close/>
                </a:path>
                <a:path w="6529705" h="79375">
                  <a:moveTo>
                    <a:pt x="5359273" y="30352"/>
                  </a:moveTo>
                  <a:lnTo>
                    <a:pt x="5333873" y="30479"/>
                  </a:lnTo>
                  <a:lnTo>
                    <a:pt x="5334000" y="55879"/>
                  </a:lnTo>
                  <a:lnTo>
                    <a:pt x="5359400" y="55752"/>
                  </a:lnTo>
                  <a:lnTo>
                    <a:pt x="5359273" y="30352"/>
                  </a:lnTo>
                  <a:close/>
                </a:path>
                <a:path w="6529705" h="79375">
                  <a:moveTo>
                    <a:pt x="5410073" y="30099"/>
                  </a:moveTo>
                  <a:lnTo>
                    <a:pt x="5384673" y="30225"/>
                  </a:lnTo>
                  <a:lnTo>
                    <a:pt x="5384800" y="55625"/>
                  </a:lnTo>
                  <a:lnTo>
                    <a:pt x="5410200" y="55499"/>
                  </a:lnTo>
                  <a:lnTo>
                    <a:pt x="5410073" y="30099"/>
                  </a:lnTo>
                  <a:close/>
                </a:path>
                <a:path w="6529705" h="79375">
                  <a:moveTo>
                    <a:pt x="5460873" y="29971"/>
                  </a:moveTo>
                  <a:lnTo>
                    <a:pt x="5435473" y="29971"/>
                  </a:lnTo>
                  <a:lnTo>
                    <a:pt x="5435600" y="55371"/>
                  </a:lnTo>
                  <a:lnTo>
                    <a:pt x="5461000" y="55244"/>
                  </a:lnTo>
                  <a:lnTo>
                    <a:pt x="5460873" y="29971"/>
                  </a:lnTo>
                  <a:close/>
                </a:path>
                <a:path w="6529705" h="79375">
                  <a:moveTo>
                    <a:pt x="5511673" y="29717"/>
                  </a:moveTo>
                  <a:lnTo>
                    <a:pt x="5486273" y="29844"/>
                  </a:lnTo>
                  <a:lnTo>
                    <a:pt x="5486400" y="55244"/>
                  </a:lnTo>
                  <a:lnTo>
                    <a:pt x="5511800" y="55117"/>
                  </a:lnTo>
                  <a:lnTo>
                    <a:pt x="5511673" y="29717"/>
                  </a:lnTo>
                  <a:close/>
                </a:path>
                <a:path w="6529705" h="79375">
                  <a:moveTo>
                    <a:pt x="5562473" y="29463"/>
                  </a:moveTo>
                  <a:lnTo>
                    <a:pt x="5537073" y="29590"/>
                  </a:lnTo>
                  <a:lnTo>
                    <a:pt x="5537200" y="54990"/>
                  </a:lnTo>
                  <a:lnTo>
                    <a:pt x="5562600" y="54863"/>
                  </a:lnTo>
                  <a:lnTo>
                    <a:pt x="5562473" y="29463"/>
                  </a:lnTo>
                  <a:close/>
                </a:path>
                <a:path w="6529705" h="79375">
                  <a:moveTo>
                    <a:pt x="5613273" y="29210"/>
                  </a:moveTo>
                  <a:lnTo>
                    <a:pt x="5587873" y="29337"/>
                  </a:lnTo>
                  <a:lnTo>
                    <a:pt x="5588000" y="54737"/>
                  </a:lnTo>
                  <a:lnTo>
                    <a:pt x="5613400" y="54610"/>
                  </a:lnTo>
                  <a:lnTo>
                    <a:pt x="5613273" y="29210"/>
                  </a:lnTo>
                  <a:close/>
                </a:path>
                <a:path w="6529705" h="79375">
                  <a:moveTo>
                    <a:pt x="5664073" y="28955"/>
                  </a:moveTo>
                  <a:lnTo>
                    <a:pt x="5638673" y="29082"/>
                  </a:lnTo>
                  <a:lnTo>
                    <a:pt x="5638800" y="54482"/>
                  </a:lnTo>
                  <a:lnTo>
                    <a:pt x="5664200" y="54355"/>
                  </a:lnTo>
                  <a:lnTo>
                    <a:pt x="5664073" y="28955"/>
                  </a:lnTo>
                  <a:close/>
                </a:path>
                <a:path w="6529705" h="79375">
                  <a:moveTo>
                    <a:pt x="5714873" y="28828"/>
                  </a:moveTo>
                  <a:lnTo>
                    <a:pt x="5689473" y="28955"/>
                  </a:lnTo>
                  <a:lnTo>
                    <a:pt x="5689600" y="54355"/>
                  </a:lnTo>
                  <a:lnTo>
                    <a:pt x="5715000" y="54228"/>
                  </a:lnTo>
                  <a:lnTo>
                    <a:pt x="5714873" y="28828"/>
                  </a:lnTo>
                  <a:close/>
                </a:path>
                <a:path w="6529705" h="79375">
                  <a:moveTo>
                    <a:pt x="5765673" y="28575"/>
                  </a:moveTo>
                  <a:lnTo>
                    <a:pt x="5740273" y="28701"/>
                  </a:lnTo>
                  <a:lnTo>
                    <a:pt x="5740400" y="54101"/>
                  </a:lnTo>
                  <a:lnTo>
                    <a:pt x="5765800" y="53975"/>
                  </a:lnTo>
                  <a:lnTo>
                    <a:pt x="5765673" y="28575"/>
                  </a:lnTo>
                  <a:close/>
                </a:path>
                <a:path w="6529705" h="79375">
                  <a:moveTo>
                    <a:pt x="5816473" y="28320"/>
                  </a:moveTo>
                  <a:lnTo>
                    <a:pt x="5791073" y="28448"/>
                  </a:lnTo>
                  <a:lnTo>
                    <a:pt x="5791200" y="53848"/>
                  </a:lnTo>
                  <a:lnTo>
                    <a:pt x="5816600" y="53720"/>
                  </a:lnTo>
                  <a:lnTo>
                    <a:pt x="5816473" y="28320"/>
                  </a:lnTo>
                  <a:close/>
                </a:path>
                <a:path w="6529705" h="79375">
                  <a:moveTo>
                    <a:pt x="5867273" y="28066"/>
                  </a:moveTo>
                  <a:lnTo>
                    <a:pt x="5841873" y="28193"/>
                  </a:lnTo>
                  <a:lnTo>
                    <a:pt x="5842000" y="53593"/>
                  </a:lnTo>
                  <a:lnTo>
                    <a:pt x="5867400" y="53466"/>
                  </a:lnTo>
                  <a:lnTo>
                    <a:pt x="5867273" y="28066"/>
                  </a:lnTo>
                  <a:close/>
                </a:path>
                <a:path w="6529705" h="79375">
                  <a:moveTo>
                    <a:pt x="5918073" y="27939"/>
                  </a:moveTo>
                  <a:lnTo>
                    <a:pt x="5892673" y="28066"/>
                  </a:lnTo>
                  <a:lnTo>
                    <a:pt x="5892800" y="53466"/>
                  </a:lnTo>
                  <a:lnTo>
                    <a:pt x="5918200" y="53339"/>
                  </a:lnTo>
                  <a:lnTo>
                    <a:pt x="5918073" y="27939"/>
                  </a:lnTo>
                  <a:close/>
                </a:path>
                <a:path w="6529705" h="79375">
                  <a:moveTo>
                    <a:pt x="5968873" y="27686"/>
                  </a:moveTo>
                  <a:lnTo>
                    <a:pt x="5943473" y="27812"/>
                  </a:lnTo>
                  <a:lnTo>
                    <a:pt x="5943600" y="53212"/>
                  </a:lnTo>
                  <a:lnTo>
                    <a:pt x="5969000" y="53086"/>
                  </a:lnTo>
                  <a:lnTo>
                    <a:pt x="5968873" y="27686"/>
                  </a:lnTo>
                  <a:close/>
                </a:path>
                <a:path w="6529705" h="79375">
                  <a:moveTo>
                    <a:pt x="6019673" y="27431"/>
                  </a:moveTo>
                  <a:lnTo>
                    <a:pt x="5994273" y="27558"/>
                  </a:lnTo>
                  <a:lnTo>
                    <a:pt x="5994400" y="52958"/>
                  </a:lnTo>
                  <a:lnTo>
                    <a:pt x="6019800" y="52831"/>
                  </a:lnTo>
                  <a:lnTo>
                    <a:pt x="6019673" y="27431"/>
                  </a:lnTo>
                  <a:close/>
                </a:path>
                <a:path w="6529705" h="79375">
                  <a:moveTo>
                    <a:pt x="6070473" y="27177"/>
                  </a:moveTo>
                  <a:lnTo>
                    <a:pt x="6045073" y="27304"/>
                  </a:lnTo>
                  <a:lnTo>
                    <a:pt x="6045200" y="52704"/>
                  </a:lnTo>
                  <a:lnTo>
                    <a:pt x="6070600" y="52577"/>
                  </a:lnTo>
                  <a:lnTo>
                    <a:pt x="6070473" y="27177"/>
                  </a:lnTo>
                  <a:close/>
                </a:path>
                <a:path w="6529705" h="79375">
                  <a:moveTo>
                    <a:pt x="6121273" y="27050"/>
                  </a:moveTo>
                  <a:lnTo>
                    <a:pt x="6095873" y="27177"/>
                  </a:lnTo>
                  <a:lnTo>
                    <a:pt x="6096000" y="52577"/>
                  </a:lnTo>
                  <a:lnTo>
                    <a:pt x="6121400" y="52450"/>
                  </a:lnTo>
                  <a:lnTo>
                    <a:pt x="6121273" y="27050"/>
                  </a:lnTo>
                  <a:close/>
                </a:path>
                <a:path w="6529705" h="79375">
                  <a:moveTo>
                    <a:pt x="6172073" y="26796"/>
                  </a:moveTo>
                  <a:lnTo>
                    <a:pt x="6146673" y="26924"/>
                  </a:lnTo>
                  <a:lnTo>
                    <a:pt x="6146800" y="52324"/>
                  </a:lnTo>
                  <a:lnTo>
                    <a:pt x="6172200" y="52196"/>
                  </a:lnTo>
                  <a:lnTo>
                    <a:pt x="6172073" y="26796"/>
                  </a:lnTo>
                  <a:close/>
                </a:path>
                <a:path w="6529705" h="79375">
                  <a:moveTo>
                    <a:pt x="6222873" y="26542"/>
                  </a:moveTo>
                  <a:lnTo>
                    <a:pt x="6197473" y="26669"/>
                  </a:lnTo>
                  <a:lnTo>
                    <a:pt x="6197600" y="52069"/>
                  </a:lnTo>
                  <a:lnTo>
                    <a:pt x="6223000" y="51942"/>
                  </a:lnTo>
                  <a:lnTo>
                    <a:pt x="6222873" y="26542"/>
                  </a:lnTo>
                  <a:close/>
                </a:path>
                <a:path w="6529705" h="79375">
                  <a:moveTo>
                    <a:pt x="6273673" y="26288"/>
                  </a:moveTo>
                  <a:lnTo>
                    <a:pt x="6248273" y="26415"/>
                  </a:lnTo>
                  <a:lnTo>
                    <a:pt x="6248400" y="51815"/>
                  </a:lnTo>
                  <a:lnTo>
                    <a:pt x="6273800" y="51688"/>
                  </a:lnTo>
                  <a:lnTo>
                    <a:pt x="6273673" y="26288"/>
                  </a:lnTo>
                  <a:close/>
                </a:path>
                <a:path w="6529705" h="79375">
                  <a:moveTo>
                    <a:pt x="6324473" y="26162"/>
                  </a:moveTo>
                  <a:lnTo>
                    <a:pt x="6299073" y="26288"/>
                  </a:lnTo>
                  <a:lnTo>
                    <a:pt x="6299200" y="51688"/>
                  </a:lnTo>
                  <a:lnTo>
                    <a:pt x="6324600" y="51562"/>
                  </a:lnTo>
                  <a:lnTo>
                    <a:pt x="6324473" y="26162"/>
                  </a:lnTo>
                  <a:close/>
                </a:path>
                <a:path w="6529705" h="79375">
                  <a:moveTo>
                    <a:pt x="6375273" y="25907"/>
                  </a:moveTo>
                  <a:lnTo>
                    <a:pt x="6349873" y="26035"/>
                  </a:lnTo>
                  <a:lnTo>
                    <a:pt x="6350000" y="51435"/>
                  </a:lnTo>
                  <a:lnTo>
                    <a:pt x="6375400" y="51307"/>
                  </a:lnTo>
                  <a:lnTo>
                    <a:pt x="6375273" y="25907"/>
                  </a:lnTo>
                  <a:close/>
                </a:path>
                <a:path w="6529705" h="79375">
                  <a:moveTo>
                    <a:pt x="6426073" y="25653"/>
                  </a:moveTo>
                  <a:lnTo>
                    <a:pt x="6400673" y="25780"/>
                  </a:lnTo>
                  <a:lnTo>
                    <a:pt x="6400800" y="51180"/>
                  </a:lnTo>
                  <a:lnTo>
                    <a:pt x="6426200" y="51053"/>
                  </a:lnTo>
                  <a:lnTo>
                    <a:pt x="6426073" y="25653"/>
                  </a:lnTo>
                  <a:close/>
                </a:path>
                <a:path w="6529705" h="79375">
                  <a:moveTo>
                    <a:pt x="6527157" y="25400"/>
                  </a:moveTo>
                  <a:lnTo>
                    <a:pt x="6476873" y="25400"/>
                  </a:lnTo>
                  <a:lnTo>
                    <a:pt x="6477000" y="50800"/>
                  </a:lnTo>
                  <a:lnTo>
                    <a:pt x="6456136" y="50904"/>
                  </a:lnTo>
                  <a:lnTo>
                    <a:pt x="6456586" y="53072"/>
                  </a:lnTo>
                  <a:lnTo>
                    <a:pt x="6464823" y="65166"/>
                  </a:lnTo>
                  <a:lnTo>
                    <a:pt x="6476990" y="73284"/>
                  </a:lnTo>
                  <a:lnTo>
                    <a:pt x="6491858" y="76200"/>
                  </a:lnTo>
                  <a:lnTo>
                    <a:pt x="6506630" y="73120"/>
                  </a:lnTo>
                  <a:lnTo>
                    <a:pt x="6518687" y="64897"/>
                  </a:lnTo>
                  <a:lnTo>
                    <a:pt x="6526791" y="52768"/>
                  </a:lnTo>
                  <a:lnTo>
                    <a:pt x="6529705" y="37973"/>
                  </a:lnTo>
                  <a:lnTo>
                    <a:pt x="6527157" y="25400"/>
                  </a:lnTo>
                  <a:close/>
                </a:path>
                <a:path w="6529705" h="79375">
                  <a:moveTo>
                    <a:pt x="6456048" y="25504"/>
                  </a:moveTo>
                  <a:lnTo>
                    <a:pt x="6451473" y="25526"/>
                  </a:lnTo>
                  <a:lnTo>
                    <a:pt x="6451600" y="50926"/>
                  </a:lnTo>
                  <a:lnTo>
                    <a:pt x="6456136" y="50904"/>
                  </a:lnTo>
                  <a:lnTo>
                    <a:pt x="6453505" y="38226"/>
                  </a:lnTo>
                  <a:lnTo>
                    <a:pt x="6456048" y="25504"/>
                  </a:lnTo>
                  <a:close/>
                </a:path>
                <a:path w="6529705" h="79375">
                  <a:moveTo>
                    <a:pt x="6476873" y="25400"/>
                  </a:moveTo>
                  <a:lnTo>
                    <a:pt x="6456048" y="25504"/>
                  </a:lnTo>
                  <a:lnTo>
                    <a:pt x="6453505" y="38226"/>
                  </a:lnTo>
                  <a:lnTo>
                    <a:pt x="6456136" y="50904"/>
                  </a:lnTo>
                  <a:lnTo>
                    <a:pt x="6477000" y="50800"/>
                  </a:lnTo>
                  <a:lnTo>
                    <a:pt x="6476873" y="25400"/>
                  </a:lnTo>
                  <a:close/>
                </a:path>
                <a:path w="6529705" h="79375">
                  <a:moveTo>
                    <a:pt x="6491478" y="0"/>
                  </a:moveTo>
                  <a:lnTo>
                    <a:pt x="6476650" y="3061"/>
                  </a:lnTo>
                  <a:lnTo>
                    <a:pt x="6464585" y="11255"/>
                  </a:lnTo>
                  <a:lnTo>
                    <a:pt x="6456473" y="23377"/>
                  </a:lnTo>
                  <a:lnTo>
                    <a:pt x="6456048" y="25504"/>
                  </a:lnTo>
                  <a:lnTo>
                    <a:pt x="6527157" y="25400"/>
                  </a:lnTo>
                  <a:lnTo>
                    <a:pt x="6526696" y="23127"/>
                  </a:lnTo>
                  <a:lnTo>
                    <a:pt x="6518497" y="11033"/>
                  </a:lnTo>
                  <a:lnTo>
                    <a:pt x="6506344" y="2915"/>
                  </a:lnTo>
                  <a:lnTo>
                    <a:pt x="6491478" y="0"/>
                  </a:lnTo>
                  <a:close/>
                </a:path>
              </a:pathLst>
            </a:custGeom>
            <a:solidFill>
              <a:srgbClr val="8989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42744" y="2813304"/>
              <a:ext cx="845819" cy="72542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408935" y="2929254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203704" y="3759708"/>
            <a:ext cx="6934200" cy="725805"/>
            <a:chOff x="2203704" y="3759708"/>
            <a:chExt cx="6934200" cy="725805"/>
          </a:xfrm>
        </p:grpSpPr>
        <p:sp>
          <p:nvSpPr>
            <p:cNvPr id="17" name="object 17"/>
            <p:cNvSpPr/>
            <p:nvPr/>
          </p:nvSpPr>
          <p:spPr>
            <a:xfrm>
              <a:off x="2581275" y="4399026"/>
              <a:ext cx="6556375" cy="76200"/>
            </a:xfrm>
            <a:custGeom>
              <a:avLst/>
              <a:gdLst/>
              <a:ahLst/>
              <a:cxnLst/>
              <a:rect l="l" t="t" r="r" b="b"/>
              <a:pathLst>
                <a:path w="6556375" h="76200">
                  <a:moveTo>
                    <a:pt x="25400" y="26416"/>
                  </a:moveTo>
                  <a:lnTo>
                    <a:pt x="0" y="26416"/>
                  </a:lnTo>
                  <a:lnTo>
                    <a:pt x="0" y="51816"/>
                  </a:lnTo>
                  <a:lnTo>
                    <a:pt x="25400" y="51816"/>
                  </a:lnTo>
                  <a:lnTo>
                    <a:pt x="25400" y="26416"/>
                  </a:lnTo>
                  <a:close/>
                </a:path>
                <a:path w="6556375" h="76200">
                  <a:moveTo>
                    <a:pt x="76200" y="26416"/>
                  </a:moveTo>
                  <a:lnTo>
                    <a:pt x="50800" y="26416"/>
                  </a:lnTo>
                  <a:lnTo>
                    <a:pt x="50800" y="51816"/>
                  </a:lnTo>
                  <a:lnTo>
                    <a:pt x="76200" y="51816"/>
                  </a:lnTo>
                  <a:lnTo>
                    <a:pt x="76200" y="26416"/>
                  </a:lnTo>
                  <a:close/>
                </a:path>
                <a:path w="6556375" h="76200">
                  <a:moveTo>
                    <a:pt x="127000" y="26416"/>
                  </a:moveTo>
                  <a:lnTo>
                    <a:pt x="101600" y="26416"/>
                  </a:lnTo>
                  <a:lnTo>
                    <a:pt x="101600" y="51816"/>
                  </a:lnTo>
                  <a:lnTo>
                    <a:pt x="127000" y="51816"/>
                  </a:lnTo>
                  <a:lnTo>
                    <a:pt x="127000" y="26416"/>
                  </a:lnTo>
                  <a:close/>
                </a:path>
                <a:path w="6556375" h="76200">
                  <a:moveTo>
                    <a:pt x="177800" y="26416"/>
                  </a:moveTo>
                  <a:lnTo>
                    <a:pt x="152400" y="26416"/>
                  </a:lnTo>
                  <a:lnTo>
                    <a:pt x="152400" y="51816"/>
                  </a:lnTo>
                  <a:lnTo>
                    <a:pt x="177800" y="51816"/>
                  </a:lnTo>
                  <a:lnTo>
                    <a:pt x="177800" y="26416"/>
                  </a:lnTo>
                  <a:close/>
                </a:path>
                <a:path w="6556375" h="76200">
                  <a:moveTo>
                    <a:pt x="228600" y="26416"/>
                  </a:moveTo>
                  <a:lnTo>
                    <a:pt x="203200" y="26416"/>
                  </a:lnTo>
                  <a:lnTo>
                    <a:pt x="203200" y="51816"/>
                  </a:lnTo>
                  <a:lnTo>
                    <a:pt x="228600" y="51816"/>
                  </a:lnTo>
                  <a:lnTo>
                    <a:pt x="228600" y="26416"/>
                  </a:lnTo>
                  <a:close/>
                </a:path>
                <a:path w="6556375" h="76200">
                  <a:moveTo>
                    <a:pt x="279400" y="26416"/>
                  </a:moveTo>
                  <a:lnTo>
                    <a:pt x="254000" y="26416"/>
                  </a:lnTo>
                  <a:lnTo>
                    <a:pt x="254000" y="51816"/>
                  </a:lnTo>
                  <a:lnTo>
                    <a:pt x="279400" y="51816"/>
                  </a:lnTo>
                  <a:lnTo>
                    <a:pt x="279400" y="26416"/>
                  </a:lnTo>
                  <a:close/>
                </a:path>
                <a:path w="6556375" h="76200">
                  <a:moveTo>
                    <a:pt x="330200" y="26416"/>
                  </a:moveTo>
                  <a:lnTo>
                    <a:pt x="304800" y="26416"/>
                  </a:lnTo>
                  <a:lnTo>
                    <a:pt x="304800" y="51816"/>
                  </a:lnTo>
                  <a:lnTo>
                    <a:pt x="330200" y="51816"/>
                  </a:lnTo>
                  <a:lnTo>
                    <a:pt x="330200" y="26416"/>
                  </a:lnTo>
                  <a:close/>
                </a:path>
                <a:path w="6556375" h="76200">
                  <a:moveTo>
                    <a:pt x="381000" y="26416"/>
                  </a:moveTo>
                  <a:lnTo>
                    <a:pt x="355600" y="26416"/>
                  </a:lnTo>
                  <a:lnTo>
                    <a:pt x="355600" y="51816"/>
                  </a:lnTo>
                  <a:lnTo>
                    <a:pt x="381000" y="51816"/>
                  </a:lnTo>
                  <a:lnTo>
                    <a:pt x="381000" y="26416"/>
                  </a:lnTo>
                  <a:close/>
                </a:path>
                <a:path w="6556375" h="76200">
                  <a:moveTo>
                    <a:pt x="431800" y="26416"/>
                  </a:moveTo>
                  <a:lnTo>
                    <a:pt x="406400" y="26416"/>
                  </a:lnTo>
                  <a:lnTo>
                    <a:pt x="406400" y="51816"/>
                  </a:lnTo>
                  <a:lnTo>
                    <a:pt x="431800" y="51816"/>
                  </a:lnTo>
                  <a:lnTo>
                    <a:pt x="431800" y="26416"/>
                  </a:lnTo>
                  <a:close/>
                </a:path>
                <a:path w="6556375" h="76200">
                  <a:moveTo>
                    <a:pt x="482600" y="26288"/>
                  </a:moveTo>
                  <a:lnTo>
                    <a:pt x="457200" y="26288"/>
                  </a:lnTo>
                  <a:lnTo>
                    <a:pt x="457200" y="51688"/>
                  </a:lnTo>
                  <a:lnTo>
                    <a:pt x="482600" y="51688"/>
                  </a:lnTo>
                  <a:lnTo>
                    <a:pt x="482600" y="26288"/>
                  </a:lnTo>
                  <a:close/>
                </a:path>
                <a:path w="6556375" h="76200">
                  <a:moveTo>
                    <a:pt x="533400" y="26288"/>
                  </a:moveTo>
                  <a:lnTo>
                    <a:pt x="508000" y="26288"/>
                  </a:lnTo>
                  <a:lnTo>
                    <a:pt x="508000" y="51688"/>
                  </a:lnTo>
                  <a:lnTo>
                    <a:pt x="533400" y="51688"/>
                  </a:lnTo>
                  <a:lnTo>
                    <a:pt x="533400" y="26288"/>
                  </a:lnTo>
                  <a:close/>
                </a:path>
                <a:path w="6556375" h="76200">
                  <a:moveTo>
                    <a:pt x="584200" y="26288"/>
                  </a:moveTo>
                  <a:lnTo>
                    <a:pt x="558800" y="26288"/>
                  </a:lnTo>
                  <a:lnTo>
                    <a:pt x="558800" y="51688"/>
                  </a:lnTo>
                  <a:lnTo>
                    <a:pt x="584200" y="51688"/>
                  </a:lnTo>
                  <a:lnTo>
                    <a:pt x="584200" y="26288"/>
                  </a:lnTo>
                  <a:close/>
                </a:path>
                <a:path w="6556375" h="76200">
                  <a:moveTo>
                    <a:pt x="635000" y="26288"/>
                  </a:moveTo>
                  <a:lnTo>
                    <a:pt x="609600" y="26288"/>
                  </a:lnTo>
                  <a:lnTo>
                    <a:pt x="609600" y="51688"/>
                  </a:lnTo>
                  <a:lnTo>
                    <a:pt x="635000" y="51688"/>
                  </a:lnTo>
                  <a:lnTo>
                    <a:pt x="635000" y="26288"/>
                  </a:lnTo>
                  <a:close/>
                </a:path>
                <a:path w="6556375" h="76200">
                  <a:moveTo>
                    <a:pt x="685800" y="26288"/>
                  </a:moveTo>
                  <a:lnTo>
                    <a:pt x="660400" y="26288"/>
                  </a:lnTo>
                  <a:lnTo>
                    <a:pt x="660400" y="51688"/>
                  </a:lnTo>
                  <a:lnTo>
                    <a:pt x="685800" y="51688"/>
                  </a:lnTo>
                  <a:lnTo>
                    <a:pt x="685800" y="26288"/>
                  </a:lnTo>
                  <a:close/>
                </a:path>
                <a:path w="6556375" h="76200">
                  <a:moveTo>
                    <a:pt x="736600" y="26288"/>
                  </a:moveTo>
                  <a:lnTo>
                    <a:pt x="711200" y="26288"/>
                  </a:lnTo>
                  <a:lnTo>
                    <a:pt x="711200" y="51688"/>
                  </a:lnTo>
                  <a:lnTo>
                    <a:pt x="736600" y="51688"/>
                  </a:lnTo>
                  <a:lnTo>
                    <a:pt x="736600" y="26288"/>
                  </a:lnTo>
                  <a:close/>
                </a:path>
                <a:path w="6556375" h="76200">
                  <a:moveTo>
                    <a:pt x="787400" y="26288"/>
                  </a:moveTo>
                  <a:lnTo>
                    <a:pt x="762000" y="26288"/>
                  </a:lnTo>
                  <a:lnTo>
                    <a:pt x="762000" y="51688"/>
                  </a:lnTo>
                  <a:lnTo>
                    <a:pt x="787400" y="51688"/>
                  </a:lnTo>
                  <a:lnTo>
                    <a:pt x="787400" y="26288"/>
                  </a:lnTo>
                  <a:close/>
                </a:path>
                <a:path w="6556375" h="76200">
                  <a:moveTo>
                    <a:pt x="838200" y="26288"/>
                  </a:moveTo>
                  <a:lnTo>
                    <a:pt x="812800" y="26288"/>
                  </a:lnTo>
                  <a:lnTo>
                    <a:pt x="812800" y="51688"/>
                  </a:lnTo>
                  <a:lnTo>
                    <a:pt x="838200" y="51688"/>
                  </a:lnTo>
                  <a:lnTo>
                    <a:pt x="838200" y="26288"/>
                  </a:lnTo>
                  <a:close/>
                </a:path>
                <a:path w="6556375" h="76200">
                  <a:moveTo>
                    <a:pt x="889000" y="26288"/>
                  </a:moveTo>
                  <a:lnTo>
                    <a:pt x="863600" y="26288"/>
                  </a:lnTo>
                  <a:lnTo>
                    <a:pt x="863600" y="51688"/>
                  </a:lnTo>
                  <a:lnTo>
                    <a:pt x="889000" y="51688"/>
                  </a:lnTo>
                  <a:lnTo>
                    <a:pt x="889000" y="26288"/>
                  </a:lnTo>
                  <a:close/>
                </a:path>
                <a:path w="6556375" h="76200">
                  <a:moveTo>
                    <a:pt x="939800" y="26288"/>
                  </a:moveTo>
                  <a:lnTo>
                    <a:pt x="914400" y="26288"/>
                  </a:lnTo>
                  <a:lnTo>
                    <a:pt x="914400" y="51688"/>
                  </a:lnTo>
                  <a:lnTo>
                    <a:pt x="939800" y="51688"/>
                  </a:lnTo>
                  <a:lnTo>
                    <a:pt x="939800" y="26288"/>
                  </a:lnTo>
                  <a:close/>
                </a:path>
                <a:path w="6556375" h="76200">
                  <a:moveTo>
                    <a:pt x="990600" y="26288"/>
                  </a:moveTo>
                  <a:lnTo>
                    <a:pt x="965200" y="26288"/>
                  </a:lnTo>
                  <a:lnTo>
                    <a:pt x="965200" y="51688"/>
                  </a:lnTo>
                  <a:lnTo>
                    <a:pt x="990600" y="51688"/>
                  </a:lnTo>
                  <a:lnTo>
                    <a:pt x="990600" y="26288"/>
                  </a:lnTo>
                  <a:close/>
                </a:path>
                <a:path w="6556375" h="76200">
                  <a:moveTo>
                    <a:pt x="1041400" y="26288"/>
                  </a:moveTo>
                  <a:lnTo>
                    <a:pt x="1016000" y="26288"/>
                  </a:lnTo>
                  <a:lnTo>
                    <a:pt x="1016000" y="51688"/>
                  </a:lnTo>
                  <a:lnTo>
                    <a:pt x="1041400" y="51688"/>
                  </a:lnTo>
                  <a:lnTo>
                    <a:pt x="1041400" y="26288"/>
                  </a:lnTo>
                  <a:close/>
                </a:path>
                <a:path w="6556375" h="76200">
                  <a:moveTo>
                    <a:pt x="1092200" y="26288"/>
                  </a:moveTo>
                  <a:lnTo>
                    <a:pt x="1066800" y="26288"/>
                  </a:lnTo>
                  <a:lnTo>
                    <a:pt x="1066800" y="51688"/>
                  </a:lnTo>
                  <a:lnTo>
                    <a:pt x="1092200" y="51688"/>
                  </a:lnTo>
                  <a:lnTo>
                    <a:pt x="1092200" y="26288"/>
                  </a:lnTo>
                  <a:close/>
                </a:path>
                <a:path w="6556375" h="76200">
                  <a:moveTo>
                    <a:pt x="1143000" y="26288"/>
                  </a:moveTo>
                  <a:lnTo>
                    <a:pt x="1117600" y="26288"/>
                  </a:lnTo>
                  <a:lnTo>
                    <a:pt x="1117600" y="51688"/>
                  </a:lnTo>
                  <a:lnTo>
                    <a:pt x="1143000" y="51688"/>
                  </a:lnTo>
                  <a:lnTo>
                    <a:pt x="1143000" y="26288"/>
                  </a:lnTo>
                  <a:close/>
                </a:path>
                <a:path w="6556375" h="76200">
                  <a:moveTo>
                    <a:pt x="1193800" y="26288"/>
                  </a:moveTo>
                  <a:lnTo>
                    <a:pt x="1168400" y="26288"/>
                  </a:lnTo>
                  <a:lnTo>
                    <a:pt x="1168400" y="51688"/>
                  </a:lnTo>
                  <a:lnTo>
                    <a:pt x="1193800" y="51688"/>
                  </a:lnTo>
                  <a:lnTo>
                    <a:pt x="1193800" y="26288"/>
                  </a:lnTo>
                  <a:close/>
                </a:path>
                <a:path w="6556375" h="76200">
                  <a:moveTo>
                    <a:pt x="1244600" y="26288"/>
                  </a:moveTo>
                  <a:lnTo>
                    <a:pt x="1219200" y="26288"/>
                  </a:lnTo>
                  <a:lnTo>
                    <a:pt x="1219200" y="51688"/>
                  </a:lnTo>
                  <a:lnTo>
                    <a:pt x="1244600" y="51688"/>
                  </a:lnTo>
                  <a:lnTo>
                    <a:pt x="1244600" y="26288"/>
                  </a:lnTo>
                  <a:close/>
                </a:path>
                <a:path w="6556375" h="76200">
                  <a:moveTo>
                    <a:pt x="1295400" y="26162"/>
                  </a:moveTo>
                  <a:lnTo>
                    <a:pt x="1270000" y="26162"/>
                  </a:lnTo>
                  <a:lnTo>
                    <a:pt x="1270000" y="51562"/>
                  </a:lnTo>
                  <a:lnTo>
                    <a:pt x="1295400" y="51562"/>
                  </a:lnTo>
                  <a:lnTo>
                    <a:pt x="1295400" y="26162"/>
                  </a:lnTo>
                  <a:close/>
                </a:path>
                <a:path w="6556375" h="76200">
                  <a:moveTo>
                    <a:pt x="1346200" y="26162"/>
                  </a:moveTo>
                  <a:lnTo>
                    <a:pt x="1320800" y="26162"/>
                  </a:lnTo>
                  <a:lnTo>
                    <a:pt x="1320800" y="51562"/>
                  </a:lnTo>
                  <a:lnTo>
                    <a:pt x="1346200" y="51562"/>
                  </a:lnTo>
                  <a:lnTo>
                    <a:pt x="1346200" y="26162"/>
                  </a:lnTo>
                  <a:close/>
                </a:path>
                <a:path w="6556375" h="76200">
                  <a:moveTo>
                    <a:pt x="1397000" y="26162"/>
                  </a:moveTo>
                  <a:lnTo>
                    <a:pt x="1371600" y="26162"/>
                  </a:lnTo>
                  <a:lnTo>
                    <a:pt x="1371600" y="51562"/>
                  </a:lnTo>
                  <a:lnTo>
                    <a:pt x="1397000" y="51562"/>
                  </a:lnTo>
                  <a:lnTo>
                    <a:pt x="1397000" y="26162"/>
                  </a:lnTo>
                  <a:close/>
                </a:path>
                <a:path w="6556375" h="76200">
                  <a:moveTo>
                    <a:pt x="1447800" y="26162"/>
                  </a:moveTo>
                  <a:lnTo>
                    <a:pt x="1422400" y="26162"/>
                  </a:lnTo>
                  <a:lnTo>
                    <a:pt x="1422400" y="51562"/>
                  </a:lnTo>
                  <a:lnTo>
                    <a:pt x="1447800" y="51562"/>
                  </a:lnTo>
                  <a:lnTo>
                    <a:pt x="1447800" y="26162"/>
                  </a:lnTo>
                  <a:close/>
                </a:path>
                <a:path w="6556375" h="76200">
                  <a:moveTo>
                    <a:pt x="1498600" y="26162"/>
                  </a:moveTo>
                  <a:lnTo>
                    <a:pt x="1473200" y="26162"/>
                  </a:lnTo>
                  <a:lnTo>
                    <a:pt x="1473200" y="51562"/>
                  </a:lnTo>
                  <a:lnTo>
                    <a:pt x="1498600" y="51562"/>
                  </a:lnTo>
                  <a:lnTo>
                    <a:pt x="1498600" y="26162"/>
                  </a:lnTo>
                  <a:close/>
                </a:path>
                <a:path w="6556375" h="76200">
                  <a:moveTo>
                    <a:pt x="1549400" y="26162"/>
                  </a:moveTo>
                  <a:lnTo>
                    <a:pt x="1524000" y="26162"/>
                  </a:lnTo>
                  <a:lnTo>
                    <a:pt x="1524000" y="51562"/>
                  </a:lnTo>
                  <a:lnTo>
                    <a:pt x="1549400" y="51562"/>
                  </a:lnTo>
                  <a:lnTo>
                    <a:pt x="1549400" y="26162"/>
                  </a:lnTo>
                  <a:close/>
                </a:path>
                <a:path w="6556375" h="76200">
                  <a:moveTo>
                    <a:pt x="1600200" y="26162"/>
                  </a:moveTo>
                  <a:lnTo>
                    <a:pt x="1574800" y="26162"/>
                  </a:lnTo>
                  <a:lnTo>
                    <a:pt x="1574800" y="51562"/>
                  </a:lnTo>
                  <a:lnTo>
                    <a:pt x="1600200" y="51562"/>
                  </a:lnTo>
                  <a:lnTo>
                    <a:pt x="1600200" y="26162"/>
                  </a:lnTo>
                  <a:close/>
                </a:path>
                <a:path w="6556375" h="76200">
                  <a:moveTo>
                    <a:pt x="1651000" y="26162"/>
                  </a:moveTo>
                  <a:lnTo>
                    <a:pt x="1625600" y="26162"/>
                  </a:lnTo>
                  <a:lnTo>
                    <a:pt x="1625600" y="51562"/>
                  </a:lnTo>
                  <a:lnTo>
                    <a:pt x="1651000" y="51562"/>
                  </a:lnTo>
                  <a:lnTo>
                    <a:pt x="1651000" y="26162"/>
                  </a:lnTo>
                  <a:close/>
                </a:path>
                <a:path w="6556375" h="76200">
                  <a:moveTo>
                    <a:pt x="1701800" y="26162"/>
                  </a:moveTo>
                  <a:lnTo>
                    <a:pt x="1676400" y="26162"/>
                  </a:lnTo>
                  <a:lnTo>
                    <a:pt x="1676400" y="51562"/>
                  </a:lnTo>
                  <a:lnTo>
                    <a:pt x="1701800" y="51562"/>
                  </a:lnTo>
                  <a:lnTo>
                    <a:pt x="1701800" y="26162"/>
                  </a:lnTo>
                  <a:close/>
                </a:path>
                <a:path w="6556375" h="76200">
                  <a:moveTo>
                    <a:pt x="1752600" y="26162"/>
                  </a:moveTo>
                  <a:lnTo>
                    <a:pt x="1727200" y="26162"/>
                  </a:lnTo>
                  <a:lnTo>
                    <a:pt x="1727200" y="51562"/>
                  </a:lnTo>
                  <a:lnTo>
                    <a:pt x="1752600" y="51562"/>
                  </a:lnTo>
                  <a:lnTo>
                    <a:pt x="1752600" y="26162"/>
                  </a:lnTo>
                  <a:close/>
                </a:path>
                <a:path w="6556375" h="76200">
                  <a:moveTo>
                    <a:pt x="1803400" y="26162"/>
                  </a:moveTo>
                  <a:lnTo>
                    <a:pt x="1778000" y="26162"/>
                  </a:lnTo>
                  <a:lnTo>
                    <a:pt x="1778000" y="51562"/>
                  </a:lnTo>
                  <a:lnTo>
                    <a:pt x="1803400" y="51562"/>
                  </a:lnTo>
                  <a:lnTo>
                    <a:pt x="1803400" y="26162"/>
                  </a:lnTo>
                  <a:close/>
                </a:path>
                <a:path w="6556375" h="76200">
                  <a:moveTo>
                    <a:pt x="1854200" y="26162"/>
                  </a:moveTo>
                  <a:lnTo>
                    <a:pt x="1828800" y="26162"/>
                  </a:lnTo>
                  <a:lnTo>
                    <a:pt x="1828800" y="51562"/>
                  </a:lnTo>
                  <a:lnTo>
                    <a:pt x="1854200" y="51562"/>
                  </a:lnTo>
                  <a:lnTo>
                    <a:pt x="1854200" y="26162"/>
                  </a:lnTo>
                  <a:close/>
                </a:path>
                <a:path w="6556375" h="76200">
                  <a:moveTo>
                    <a:pt x="1905000" y="26162"/>
                  </a:moveTo>
                  <a:lnTo>
                    <a:pt x="1879600" y="26162"/>
                  </a:lnTo>
                  <a:lnTo>
                    <a:pt x="1879600" y="51562"/>
                  </a:lnTo>
                  <a:lnTo>
                    <a:pt x="1905000" y="51562"/>
                  </a:lnTo>
                  <a:lnTo>
                    <a:pt x="1905000" y="26162"/>
                  </a:lnTo>
                  <a:close/>
                </a:path>
                <a:path w="6556375" h="76200">
                  <a:moveTo>
                    <a:pt x="1955800" y="26162"/>
                  </a:moveTo>
                  <a:lnTo>
                    <a:pt x="1930400" y="26162"/>
                  </a:lnTo>
                  <a:lnTo>
                    <a:pt x="1930400" y="51562"/>
                  </a:lnTo>
                  <a:lnTo>
                    <a:pt x="1955800" y="51562"/>
                  </a:lnTo>
                  <a:lnTo>
                    <a:pt x="1955800" y="26162"/>
                  </a:lnTo>
                  <a:close/>
                </a:path>
                <a:path w="6556375" h="76200">
                  <a:moveTo>
                    <a:pt x="2006600" y="26162"/>
                  </a:moveTo>
                  <a:lnTo>
                    <a:pt x="1981200" y="26162"/>
                  </a:lnTo>
                  <a:lnTo>
                    <a:pt x="1981200" y="51562"/>
                  </a:lnTo>
                  <a:lnTo>
                    <a:pt x="2006600" y="51562"/>
                  </a:lnTo>
                  <a:lnTo>
                    <a:pt x="2006600" y="26162"/>
                  </a:lnTo>
                  <a:close/>
                </a:path>
                <a:path w="6556375" h="76200">
                  <a:moveTo>
                    <a:pt x="2057400" y="26035"/>
                  </a:moveTo>
                  <a:lnTo>
                    <a:pt x="2032000" y="26162"/>
                  </a:lnTo>
                  <a:lnTo>
                    <a:pt x="2032000" y="51562"/>
                  </a:lnTo>
                  <a:lnTo>
                    <a:pt x="2057400" y="51435"/>
                  </a:lnTo>
                  <a:lnTo>
                    <a:pt x="2057400" y="26035"/>
                  </a:lnTo>
                  <a:close/>
                </a:path>
                <a:path w="6556375" h="76200">
                  <a:moveTo>
                    <a:pt x="2108200" y="26035"/>
                  </a:moveTo>
                  <a:lnTo>
                    <a:pt x="2082800" y="26035"/>
                  </a:lnTo>
                  <a:lnTo>
                    <a:pt x="2082800" y="51435"/>
                  </a:lnTo>
                  <a:lnTo>
                    <a:pt x="2108200" y="51435"/>
                  </a:lnTo>
                  <a:lnTo>
                    <a:pt x="2108200" y="26035"/>
                  </a:lnTo>
                  <a:close/>
                </a:path>
                <a:path w="6556375" h="76200">
                  <a:moveTo>
                    <a:pt x="2159000" y="26035"/>
                  </a:moveTo>
                  <a:lnTo>
                    <a:pt x="2133600" y="26035"/>
                  </a:lnTo>
                  <a:lnTo>
                    <a:pt x="2133600" y="51435"/>
                  </a:lnTo>
                  <a:lnTo>
                    <a:pt x="2159000" y="51435"/>
                  </a:lnTo>
                  <a:lnTo>
                    <a:pt x="2159000" y="26035"/>
                  </a:lnTo>
                  <a:close/>
                </a:path>
                <a:path w="6556375" h="76200">
                  <a:moveTo>
                    <a:pt x="2209800" y="26035"/>
                  </a:moveTo>
                  <a:lnTo>
                    <a:pt x="2184400" y="26035"/>
                  </a:lnTo>
                  <a:lnTo>
                    <a:pt x="2184400" y="51435"/>
                  </a:lnTo>
                  <a:lnTo>
                    <a:pt x="2209800" y="51435"/>
                  </a:lnTo>
                  <a:lnTo>
                    <a:pt x="2209800" y="26035"/>
                  </a:lnTo>
                  <a:close/>
                </a:path>
                <a:path w="6556375" h="76200">
                  <a:moveTo>
                    <a:pt x="2260600" y="26035"/>
                  </a:moveTo>
                  <a:lnTo>
                    <a:pt x="2235200" y="26035"/>
                  </a:lnTo>
                  <a:lnTo>
                    <a:pt x="2235200" y="51435"/>
                  </a:lnTo>
                  <a:lnTo>
                    <a:pt x="2260600" y="51435"/>
                  </a:lnTo>
                  <a:lnTo>
                    <a:pt x="2260600" y="26035"/>
                  </a:lnTo>
                  <a:close/>
                </a:path>
                <a:path w="6556375" h="76200">
                  <a:moveTo>
                    <a:pt x="2311400" y="26035"/>
                  </a:moveTo>
                  <a:lnTo>
                    <a:pt x="2286000" y="26035"/>
                  </a:lnTo>
                  <a:lnTo>
                    <a:pt x="2286000" y="51435"/>
                  </a:lnTo>
                  <a:lnTo>
                    <a:pt x="2311400" y="51435"/>
                  </a:lnTo>
                  <a:lnTo>
                    <a:pt x="2311400" y="26035"/>
                  </a:lnTo>
                  <a:close/>
                </a:path>
                <a:path w="6556375" h="76200">
                  <a:moveTo>
                    <a:pt x="2362200" y="26035"/>
                  </a:moveTo>
                  <a:lnTo>
                    <a:pt x="2336800" y="26035"/>
                  </a:lnTo>
                  <a:lnTo>
                    <a:pt x="2336800" y="51435"/>
                  </a:lnTo>
                  <a:lnTo>
                    <a:pt x="2362200" y="51435"/>
                  </a:lnTo>
                  <a:lnTo>
                    <a:pt x="2362200" y="26035"/>
                  </a:lnTo>
                  <a:close/>
                </a:path>
                <a:path w="6556375" h="76200">
                  <a:moveTo>
                    <a:pt x="2413000" y="26035"/>
                  </a:moveTo>
                  <a:lnTo>
                    <a:pt x="2387600" y="26035"/>
                  </a:lnTo>
                  <a:lnTo>
                    <a:pt x="2387600" y="51435"/>
                  </a:lnTo>
                  <a:lnTo>
                    <a:pt x="2413000" y="51435"/>
                  </a:lnTo>
                  <a:lnTo>
                    <a:pt x="2413000" y="26035"/>
                  </a:lnTo>
                  <a:close/>
                </a:path>
                <a:path w="6556375" h="76200">
                  <a:moveTo>
                    <a:pt x="2463800" y="26035"/>
                  </a:moveTo>
                  <a:lnTo>
                    <a:pt x="2438400" y="26035"/>
                  </a:lnTo>
                  <a:lnTo>
                    <a:pt x="2438400" y="51435"/>
                  </a:lnTo>
                  <a:lnTo>
                    <a:pt x="2463800" y="51435"/>
                  </a:lnTo>
                  <a:lnTo>
                    <a:pt x="2463800" y="26035"/>
                  </a:lnTo>
                  <a:close/>
                </a:path>
                <a:path w="6556375" h="76200">
                  <a:moveTo>
                    <a:pt x="2514600" y="26035"/>
                  </a:moveTo>
                  <a:lnTo>
                    <a:pt x="2489200" y="26035"/>
                  </a:lnTo>
                  <a:lnTo>
                    <a:pt x="2489200" y="51435"/>
                  </a:lnTo>
                  <a:lnTo>
                    <a:pt x="2514600" y="51435"/>
                  </a:lnTo>
                  <a:lnTo>
                    <a:pt x="2514600" y="26035"/>
                  </a:lnTo>
                  <a:close/>
                </a:path>
                <a:path w="6556375" h="76200">
                  <a:moveTo>
                    <a:pt x="2565400" y="26035"/>
                  </a:moveTo>
                  <a:lnTo>
                    <a:pt x="2540000" y="26035"/>
                  </a:lnTo>
                  <a:lnTo>
                    <a:pt x="2540000" y="51435"/>
                  </a:lnTo>
                  <a:lnTo>
                    <a:pt x="2565400" y="51435"/>
                  </a:lnTo>
                  <a:lnTo>
                    <a:pt x="2565400" y="26035"/>
                  </a:lnTo>
                  <a:close/>
                </a:path>
                <a:path w="6556375" h="76200">
                  <a:moveTo>
                    <a:pt x="2616200" y="26035"/>
                  </a:moveTo>
                  <a:lnTo>
                    <a:pt x="2590800" y="26035"/>
                  </a:lnTo>
                  <a:lnTo>
                    <a:pt x="2590800" y="51435"/>
                  </a:lnTo>
                  <a:lnTo>
                    <a:pt x="2616200" y="51435"/>
                  </a:lnTo>
                  <a:lnTo>
                    <a:pt x="2616200" y="26035"/>
                  </a:lnTo>
                  <a:close/>
                </a:path>
                <a:path w="6556375" h="76200">
                  <a:moveTo>
                    <a:pt x="2667000" y="26035"/>
                  </a:moveTo>
                  <a:lnTo>
                    <a:pt x="2641600" y="26035"/>
                  </a:lnTo>
                  <a:lnTo>
                    <a:pt x="2641600" y="51435"/>
                  </a:lnTo>
                  <a:lnTo>
                    <a:pt x="2667000" y="51435"/>
                  </a:lnTo>
                  <a:lnTo>
                    <a:pt x="2667000" y="26035"/>
                  </a:lnTo>
                  <a:close/>
                </a:path>
                <a:path w="6556375" h="76200">
                  <a:moveTo>
                    <a:pt x="2717800" y="26035"/>
                  </a:moveTo>
                  <a:lnTo>
                    <a:pt x="2692400" y="26035"/>
                  </a:lnTo>
                  <a:lnTo>
                    <a:pt x="2692400" y="51435"/>
                  </a:lnTo>
                  <a:lnTo>
                    <a:pt x="2717800" y="51435"/>
                  </a:lnTo>
                  <a:lnTo>
                    <a:pt x="2717800" y="26035"/>
                  </a:lnTo>
                  <a:close/>
                </a:path>
                <a:path w="6556375" h="76200">
                  <a:moveTo>
                    <a:pt x="2768600" y="26035"/>
                  </a:moveTo>
                  <a:lnTo>
                    <a:pt x="2743200" y="26035"/>
                  </a:lnTo>
                  <a:lnTo>
                    <a:pt x="2743200" y="51435"/>
                  </a:lnTo>
                  <a:lnTo>
                    <a:pt x="2768600" y="51435"/>
                  </a:lnTo>
                  <a:lnTo>
                    <a:pt x="2768600" y="26035"/>
                  </a:lnTo>
                  <a:close/>
                </a:path>
                <a:path w="6556375" h="76200">
                  <a:moveTo>
                    <a:pt x="2819400" y="26035"/>
                  </a:moveTo>
                  <a:lnTo>
                    <a:pt x="2794000" y="26035"/>
                  </a:lnTo>
                  <a:lnTo>
                    <a:pt x="2794000" y="51435"/>
                  </a:lnTo>
                  <a:lnTo>
                    <a:pt x="2819400" y="51435"/>
                  </a:lnTo>
                  <a:lnTo>
                    <a:pt x="2819400" y="26035"/>
                  </a:lnTo>
                  <a:close/>
                </a:path>
                <a:path w="6556375" h="76200">
                  <a:moveTo>
                    <a:pt x="2870200" y="25907"/>
                  </a:moveTo>
                  <a:lnTo>
                    <a:pt x="2844800" y="25907"/>
                  </a:lnTo>
                  <a:lnTo>
                    <a:pt x="2844800" y="51307"/>
                  </a:lnTo>
                  <a:lnTo>
                    <a:pt x="2870200" y="51307"/>
                  </a:lnTo>
                  <a:lnTo>
                    <a:pt x="2870200" y="25907"/>
                  </a:lnTo>
                  <a:close/>
                </a:path>
                <a:path w="6556375" h="76200">
                  <a:moveTo>
                    <a:pt x="2921000" y="25907"/>
                  </a:moveTo>
                  <a:lnTo>
                    <a:pt x="2895600" y="25907"/>
                  </a:lnTo>
                  <a:lnTo>
                    <a:pt x="2895600" y="51307"/>
                  </a:lnTo>
                  <a:lnTo>
                    <a:pt x="2921000" y="51307"/>
                  </a:lnTo>
                  <a:lnTo>
                    <a:pt x="2921000" y="25907"/>
                  </a:lnTo>
                  <a:close/>
                </a:path>
                <a:path w="6556375" h="76200">
                  <a:moveTo>
                    <a:pt x="2971800" y="25907"/>
                  </a:moveTo>
                  <a:lnTo>
                    <a:pt x="2946400" y="25907"/>
                  </a:lnTo>
                  <a:lnTo>
                    <a:pt x="2946400" y="51307"/>
                  </a:lnTo>
                  <a:lnTo>
                    <a:pt x="2971800" y="51307"/>
                  </a:lnTo>
                  <a:lnTo>
                    <a:pt x="2971800" y="25907"/>
                  </a:lnTo>
                  <a:close/>
                </a:path>
                <a:path w="6556375" h="76200">
                  <a:moveTo>
                    <a:pt x="3022600" y="25907"/>
                  </a:moveTo>
                  <a:lnTo>
                    <a:pt x="2997200" y="25907"/>
                  </a:lnTo>
                  <a:lnTo>
                    <a:pt x="2997200" y="51307"/>
                  </a:lnTo>
                  <a:lnTo>
                    <a:pt x="3022600" y="51307"/>
                  </a:lnTo>
                  <a:lnTo>
                    <a:pt x="3022600" y="25907"/>
                  </a:lnTo>
                  <a:close/>
                </a:path>
                <a:path w="6556375" h="76200">
                  <a:moveTo>
                    <a:pt x="3073400" y="25907"/>
                  </a:moveTo>
                  <a:lnTo>
                    <a:pt x="3048000" y="25907"/>
                  </a:lnTo>
                  <a:lnTo>
                    <a:pt x="3048000" y="51307"/>
                  </a:lnTo>
                  <a:lnTo>
                    <a:pt x="3073400" y="51307"/>
                  </a:lnTo>
                  <a:lnTo>
                    <a:pt x="3073400" y="25907"/>
                  </a:lnTo>
                  <a:close/>
                </a:path>
                <a:path w="6556375" h="76200">
                  <a:moveTo>
                    <a:pt x="3124200" y="25907"/>
                  </a:moveTo>
                  <a:lnTo>
                    <a:pt x="3098800" y="25907"/>
                  </a:lnTo>
                  <a:lnTo>
                    <a:pt x="3098800" y="51307"/>
                  </a:lnTo>
                  <a:lnTo>
                    <a:pt x="3124200" y="51307"/>
                  </a:lnTo>
                  <a:lnTo>
                    <a:pt x="3124200" y="25907"/>
                  </a:lnTo>
                  <a:close/>
                </a:path>
                <a:path w="6556375" h="76200">
                  <a:moveTo>
                    <a:pt x="3175000" y="25907"/>
                  </a:moveTo>
                  <a:lnTo>
                    <a:pt x="3149600" y="25907"/>
                  </a:lnTo>
                  <a:lnTo>
                    <a:pt x="3149600" y="51307"/>
                  </a:lnTo>
                  <a:lnTo>
                    <a:pt x="3175000" y="51307"/>
                  </a:lnTo>
                  <a:lnTo>
                    <a:pt x="3175000" y="25907"/>
                  </a:lnTo>
                  <a:close/>
                </a:path>
                <a:path w="6556375" h="76200">
                  <a:moveTo>
                    <a:pt x="3225800" y="25907"/>
                  </a:moveTo>
                  <a:lnTo>
                    <a:pt x="3200400" y="25907"/>
                  </a:lnTo>
                  <a:lnTo>
                    <a:pt x="3200400" y="51307"/>
                  </a:lnTo>
                  <a:lnTo>
                    <a:pt x="3225800" y="51307"/>
                  </a:lnTo>
                  <a:lnTo>
                    <a:pt x="3225800" y="25907"/>
                  </a:lnTo>
                  <a:close/>
                </a:path>
                <a:path w="6556375" h="76200">
                  <a:moveTo>
                    <a:pt x="3276600" y="25907"/>
                  </a:moveTo>
                  <a:lnTo>
                    <a:pt x="3251200" y="25907"/>
                  </a:lnTo>
                  <a:lnTo>
                    <a:pt x="3251200" y="51307"/>
                  </a:lnTo>
                  <a:lnTo>
                    <a:pt x="3276600" y="51307"/>
                  </a:lnTo>
                  <a:lnTo>
                    <a:pt x="3276600" y="25907"/>
                  </a:lnTo>
                  <a:close/>
                </a:path>
                <a:path w="6556375" h="76200">
                  <a:moveTo>
                    <a:pt x="3327400" y="25907"/>
                  </a:moveTo>
                  <a:lnTo>
                    <a:pt x="3302000" y="25907"/>
                  </a:lnTo>
                  <a:lnTo>
                    <a:pt x="3302000" y="51307"/>
                  </a:lnTo>
                  <a:lnTo>
                    <a:pt x="3327400" y="51307"/>
                  </a:lnTo>
                  <a:lnTo>
                    <a:pt x="3327400" y="25907"/>
                  </a:lnTo>
                  <a:close/>
                </a:path>
                <a:path w="6556375" h="76200">
                  <a:moveTo>
                    <a:pt x="3378200" y="25907"/>
                  </a:moveTo>
                  <a:lnTo>
                    <a:pt x="3352800" y="25907"/>
                  </a:lnTo>
                  <a:lnTo>
                    <a:pt x="3352800" y="51307"/>
                  </a:lnTo>
                  <a:lnTo>
                    <a:pt x="3378200" y="51307"/>
                  </a:lnTo>
                  <a:lnTo>
                    <a:pt x="3378200" y="25907"/>
                  </a:lnTo>
                  <a:close/>
                </a:path>
                <a:path w="6556375" h="76200">
                  <a:moveTo>
                    <a:pt x="3429000" y="25907"/>
                  </a:moveTo>
                  <a:lnTo>
                    <a:pt x="3403600" y="25907"/>
                  </a:lnTo>
                  <a:lnTo>
                    <a:pt x="3403600" y="51307"/>
                  </a:lnTo>
                  <a:lnTo>
                    <a:pt x="3429000" y="51307"/>
                  </a:lnTo>
                  <a:lnTo>
                    <a:pt x="3429000" y="25907"/>
                  </a:lnTo>
                  <a:close/>
                </a:path>
                <a:path w="6556375" h="76200">
                  <a:moveTo>
                    <a:pt x="3479800" y="25907"/>
                  </a:moveTo>
                  <a:lnTo>
                    <a:pt x="3454400" y="25907"/>
                  </a:lnTo>
                  <a:lnTo>
                    <a:pt x="3454400" y="51307"/>
                  </a:lnTo>
                  <a:lnTo>
                    <a:pt x="3479800" y="51307"/>
                  </a:lnTo>
                  <a:lnTo>
                    <a:pt x="3479800" y="25907"/>
                  </a:lnTo>
                  <a:close/>
                </a:path>
                <a:path w="6556375" h="76200">
                  <a:moveTo>
                    <a:pt x="3530600" y="25907"/>
                  </a:moveTo>
                  <a:lnTo>
                    <a:pt x="3505200" y="25907"/>
                  </a:lnTo>
                  <a:lnTo>
                    <a:pt x="3505200" y="51307"/>
                  </a:lnTo>
                  <a:lnTo>
                    <a:pt x="3530600" y="51307"/>
                  </a:lnTo>
                  <a:lnTo>
                    <a:pt x="3530600" y="25907"/>
                  </a:lnTo>
                  <a:close/>
                </a:path>
                <a:path w="6556375" h="76200">
                  <a:moveTo>
                    <a:pt x="3581400" y="25907"/>
                  </a:moveTo>
                  <a:lnTo>
                    <a:pt x="3556000" y="25907"/>
                  </a:lnTo>
                  <a:lnTo>
                    <a:pt x="3556000" y="51307"/>
                  </a:lnTo>
                  <a:lnTo>
                    <a:pt x="3581400" y="51307"/>
                  </a:lnTo>
                  <a:lnTo>
                    <a:pt x="3581400" y="25907"/>
                  </a:lnTo>
                  <a:close/>
                </a:path>
                <a:path w="6556375" h="76200">
                  <a:moveTo>
                    <a:pt x="3632200" y="25907"/>
                  </a:moveTo>
                  <a:lnTo>
                    <a:pt x="3606800" y="25907"/>
                  </a:lnTo>
                  <a:lnTo>
                    <a:pt x="3606800" y="51307"/>
                  </a:lnTo>
                  <a:lnTo>
                    <a:pt x="3632200" y="51307"/>
                  </a:lnTo>
                  <a:lnTo>
                    <a:pt x="3632200" y="25907"/>
                  </a:lnTo>
                  <a:close/>
                </a:path>
                <a:path w="6556375" h="76200">
                  <a:moveTo>
                    <a:pt x="3683000" y="25781"/>
                  </a:moveTo>
                  <a:lnTo>
                    <a:pt x="3657600" y="25781"/>
                  </a:lnTo>
                  <a:lnTo>
                    <a:pt x="3657600" y="51181"/>
                  </a:lnTo>
                  <a:lnTo>
                    <a:pt x="3683000" y="51181"/>
                  </a:lnTo>
                  <a:lnTo>
                    <a:pt x="3683000" y="25781"/>
                  </a:lnTo>
                  <a:close/>
                </a:path>
                <a:path w="6556375" h="76200">
                  <a:moveTo>
                    <a:pt x="3733800" y="25781"/>
                  </a:moveTo>
                  <a:lnTo>
                    <a:pt x="3708400" y="25781"/>
                  </a:lnTo>
                  <a:lnTo>
                    <a:pt x="3708400" y="51181"/>
                  </a:lnTo>
                  <a:lnTo>
                    <a:pt x="3733800" y="51181"/>
                  </a:lnTo>
                  <a:lnTo>
                    <a:pt x="3733800" y="25781"/>
                  </a:lnTo>
                  <a:close/>
                </a:path>
                <a:path w="6556375" h="76200">
                  <a:moveTo>
                    <a:pt x="3784600" y="25781"/>
                  </a:moveTo>
                  <a:lnTo>
                    <a:pt x="3759200" y="25781"/>
                  </a:lnTo>
                  <a:lnTo>
                    <a:pt x="3759200" y="51181"/>
                  </a:lnTo>
                  <a:lnTo>
                    <a:pt x="3784600" y="51181"/>
                  </a:lnTo>
                  <a:lnTo>
                    <a:pt x="3784600" y="25781"/>
                  </a:lnTo>
                  <a:close/>
                </a:path>
                <a:path w="6556375" h="76200">
                  <a:moveTo>
                    <a:pt x="3835400" y="25781"/>
                  </a:moveTo>
                  <a:lnTo>
                    <a:pt x="3810000" y="25781"/>
                  </a:lnTo>
                  <a:lnTo>
                    <a:pt x="3810000" y="51181"/>
                  </a:lnTo>
                  <a:lnTo>
                    <a:pt x="3835400" y="51181"/>
                  </a:lnTo>
                  <a:lnTo>
                    <a:pt x="3835400" y="25781"/>
                  </a:lnTo>
                  <a:close/>
                </a:path>
                <a:path w="6556375" h="76200">
                  <a:moveTo>
                    <a:pt x="3886200" y="25781"/>
                  </a:moveTo>
                  <a:lnTo>
                    <a:pt x="3860800" y="25781"/>
                  </a:lnTo>
                  <a:lnTo>
                    <a:pt x="3860800" y="51181"/>
                  </a:lnTo>
                  <a:lnTo>
                    <a:pt x="3886200" y="51181"/>
                  </a:lnTo>
                  <a:lnTo>
                    <a:pt x="3886200" y="25781"/>
                  </a:lnTo>
                  <a:close/>
                </a:path>
                <a:path w="6556375" h="76200">
                  <a:moveTo>
                    <a:pt x="3937000" y="25781"/>
                  </a:moveTo>
                  <a:lnTo>
                    <a:pt x="3911600" y="25781"/>
                  </a:lnTo>
                  <a:lnTo>
                    <a:pt x="3911600" y="51181"/>
                  </a:lnTo>
                  <a:lnTo>
                    <a:pt x="3937000" y="51181"/>
                  </a:lnTo>
                  <a:lnTo>
                    <a:pt x="3937000" y="25781"/>
                  </a:lnTo>
                  <a:close/>
                </a:path>
                <a:path w="6556375" h="76200">
                  <a:moveTo>
                    <a:pt x="3987800" y="25781"/>
                  </a:moveTo>
                  <a:lnTo>
                    <a:pt x="3962400" y="25781"/>
                  </a:lnTo>
                  <a:lnTo>
                    <a:pt x="3962400" y="51181"/>
                  </a:lnTo>
                  <a:lnTo>
                    <a:pt x="3987800" y="51181"/>
                  </a:lnTo>
                  <a:lnTo>
                    <a:pt x="3987800" y="25781"/>
                  </a:lnTo>
                  <a:close/>
                </a:path>
                <a:path w="6556375" h="76200">
                  <a:moveTo>
                    <a:pt x="4038600" y="25781"/>
                  </a:moveTo>
                  <a:lnTo>
                    <a:pt x="4013200" y="25781"/>
                  </a:lnTo>
                  <a:lnTo>
                    <a:pt x="4013200" y="51181"/>
                  </a:lnTo>
                  <a:lnTo>
                    <a:pt x="4038600" y="51181"/>
                  </a:lnTo>
                  <a:lnTo>
                    <a:pt x="4038600" y="25781"/>
                  </a:lnTo>
                  <a:close/>
                </a:path>
                <a:path w="6556375" h="76200">
                  <a:moveTo>
                    <a:pt x="4089400" y="25781"/>
                  </a:moveTo>
                  <a:lnTo>
                    <a:pt x="4064000" y="25781"/>
                  </a:lnTo>
                  <a:lnTo>
                    <a:pt x="4064000" y="51181"/>
                  </a:lnTo>
                  <a:lnTo>
                    <a:pt x="4089400" y="51181"/>
                  </a:lnTo>
                  <a:lnTo>
                    <a:pt x="4089400" y="25781"/>
                  </a:lnTo>
                  <a:close/>
                </a:path>
                <a:path w="6556375" h="76200">
                  <a:moveTo>
                    <a:pt x="4140200" y="25781"/>
                  </a:moveTo>
                  <a:lnTo>
                    <a:pt x="4114800" y="25781"/>
                  </a:lnTo>
                  <a:lnTo>
                    <a:pt x="4114800" y="51181"/>
                  </a:lnTo>
                  <a:lnTo>
                    <a:pt x="4140200" y="51181"/>
                  </a:lnTo>
                  <a:lnTo>
                    <a:pt x="4140200" y="25781"/>
                  </a:lnTo>
                  <a:close/>
                </a:path>
                <a:path w="6556375" h="76200">
                  <a:moveTo>
                    <a:pt x="4191000" y="25781"/>
                  </a:moveTo>
                  <a:lnTo>
                    <a:pt x="4165600" y="25781"/>
                  </a:lnTo>
                  <a:lnTo>
                    <a:pt x="4165600" y="51181"/>
                  </a:lnTo>
                  <a:lnTo>
                    <a:pt x="4191000" y="51181"/>
                  </a:lnTo>
                  <a:lnTo>
                    <a:pt x="4191000" y="25781"/>
                  </a:lnTo>
                  <a:close/>
                </a:path>
                <a:path w="6556375" h="76200">
                  <a:moveTo>
                    <a:pt x="4241800" y="25781"/>
                  </a:moveTo>
                  <a:lnTo>
                    <a:pt x="4216400" y="25781"/>
                  </a:lnTo>
                  <a:lnTo>
                    <a:pt x="4216400" y="51181"/>
                  </a:lnTo>
                  <a:lnTo>
                    <a:pt x="4241800" y="51181"/>
                  </a:lnTo>
                  <a:lnTo>
                    <a:pt x="4241800" y="25781"/>
                  </a:lnTo>
                  <a:close/>
                </a:path>
                <a:path w="6556375" h="76200">
                  <a:moveTo>
                    <a:pt x="4292600" y="25781"/>
                  </a:moveTo>
                  <a:lnTo>
                    <a:pt x="4267200" y="25781"/>
                  </a:lnTo>
                  <a:lnTo>
                    <a:pt x="4267200" y="51181"/>
                  </a:lnTo>
                  <a:lnTo>
                    <a:pt x="4292600" y="51181"/>
                  </a:lnTo>
                  <a:lnTo>
                    <a:pt x="4292600" y="25781"/>
                  </a:lnTo>
                  <a:close/>
                </a:path>
                <a:path w="6556375" h="76200">
                  <a:moveTo>
                    <a:pt x="4343400" y="25781"/>
                  </a:moveTo>
                  <a:lnTo>
                    <a:pt x="4318000" y="25781"/>
                  </a:lnTo>
                  <a:lnTo>
                    <a:pt x="4318000" y="51181"/>
                  </a:lnTo>
                  <a:lnTo>
                    <a:pt x="4343400" y="51181"/>
                  </a:lnTo>
                  <a:lnTo>
                    <a:pt x="4343400" y="25781"/>
                  </a:lnTo>
                  <a:close/>
                </a:path>
                <a:path w="6556375" h="76200">
                  <a:moveTo>
                    <a:pt x="4394200" y="25781"/>
                  </a:moveTo>
                  <a:lnTo>
                    <a:pt x="4368800" y="25781"/>
                  </a:lnTo>
                  <a:lnTo>
                    <a:pt x="4368800" y="51181"/>
                  </a:lnTo>
                  <a:lnTo>
                    <a:pt x="4394200" y="51181"/>
                  </a:lnTo>
                  <a:lnTo>
                    <a:pt x="4394200" y="25781"/>
                  </a:lnTo>
                  <a:close/>
                </a:path>
                <a:path w="6556375" h="76200">
                  <a:moveTo>
                    <a:pt x="4445000" y="25654"/>
                  </a:moveTo>
                  <a:lnTo>
                    <a:pt x="4419600" y="25781"/>
                  </a:lnTo>
                  <a:lnTo>
                    <a:pt x="4419600" y="51181"/>
                  </a:lnTo>
                  <a:lnTo>
                    <a:pt x="4445000" y="51054"/>
                  </a:lnTo>
                  <a:lnTo>
                    <a:pt x="4445000" y="25654"/>
                  </a:lnTo>
                  <a:close/>
                </a:path>
                <a:path w="6556375" h="76200">
                  <a:moveTo>
                    <a:pt x="4495800" y="25654"/>
                  </a:moveTo>
                  <a:lnTo>
                    <a:pt x="4470400" y="25654"/>
                  </a:lnTo>
                  <a:lnTo>
                    <a:pt x="4470400" y="51054"/>
                  </a:lnTo>
                  <a:lnTo>
                    <a:pt x="4495800" y="51054"/>
                  </a:lnTo>
                  <a:lnTo>
                    <a:pt x="4495800" y="25654"/>
                  </a:lnTo>
                  <a:close/>
                </a:path>
                <a:path w="6556375" h="76200">
                  <a:moveTo>
                    <a:pt x="4546600" y="25654"/>
                  </a:moveTo>
                  <a:lnTo>
                    <a:pt x="4521200" y="25654"/>
                  </a:lnTo>
                  <a:lnTo>
                    <a:pt x="4521200" y="51054"/>
                  </a:lnTo>
                  <a:lnTo>
                    <a:pt x="4546600" y="51054"/>
                  </a:lnTo>
                  <a:lnTo>
                    <a:pt x="4546600" y="25654"/>
                  </a:lnTo>
                  <a:close/>
                </a:path>
                <a:path w="6556375" h="76200">
                  <a:moveTo>
                    <a:pt x="4597400" y="25654"/>
                  </a:moveTo>
                  <a:lnTo>
                    <a:pt x="4572000" y="25654"/>
                  </a:lnTo>
                  <a:lnTo>
                    <a:pt x="4572000" y="51054"/>
                  </a:lnTo>
                  <a:lnTo>
                    <a:pt x="4597400" y="51054"/>
                  </a:lnTo>
                  <a:lnTo>
                    <a:pt x="4597400" y="25654"/>
                  </a:lnTo>
                  <a:close/>
                </a:path>
                <a:path w="6556375" h="76200">
                  <a:moveTo>
                    <a:pt x="4648200" y="25654"/>
                  </a:moveTo>
                  <a:lnTo>
                    <a:pt x="4622800" y="25654"/>
                  </a:lnTo>
                  <a:lnTo>
                    <a:pt x="4622800" y="51054"/>
                  </a:lnTo>
                  <a:lnTo>
                    <a:pt x="4648200" y="51054"/>
                  </a:lnTo>
                  <a:lnTo>
                    <a:pt x="4648200" y="25654"/>
                  </a:lnTo>
                  <a:close/>
                </a:path>
                <a:path w="6556375" h="76200">
                  <a:moveTo>
                    <a:pt x="4699000" y="25654"/>
                  </a:moveTo>
                  <a:lnTo>
                    <a:pt x="4673600" y="25654"/>
                  </a:lnTo>
                  <a:lnTo>
                    <a:pt x="4673600" y="51054"/>
                  </a:lnTo>
                  <a:lnTo>
                    <a:pt x="4699000" y="51054"/>
                  </a:lnTo>
                  <a:lnTo>
                    <a:pt x="4699000" y="25654"/>
                  </a:lnTo>
                  <a:close/>
                </a:path>
                <a:path w="6556375" h="76200">
                  <a:moveTo>
                    <a:pt x="4749800" y="25654"/>
                  </a:moveTo>
                  <a:lnTo>
                    <a:pt x="4724400" y="25654"/>
                  </a:lnTo>
                  <a:lnTo>
                    <a:pt x="4724400" y="51054"/>
                  </a:lnTo>
                  <a:lnTo>
                    <a:pt x="4749800" y="51054"/>
                  </a:lnTo>
                  <a:lnTo>
                    <a:pt x="4749800" y="25654"/>
                  </a:lnTo>
                  <a:close/>
                </a:path>
                <a:path w="6556375" h="76200">
                  <a:moveTo>
                    <a:pt x="4800600" y="25654"/>
                  </a:moveTo>
                  <a:lnTo>
                    <a:pt x="4775200" y="25654"/>
                  </a:lnTo>
                  <a:lnTo>
                    <a:pt x="4775200" y="51054"/>
                  </a:lnTo>
                  <a:lnTo>
                    <a:pt x="4800600" y="51054"/>
                  </a:lnTo>
                  <a:lnTo>
                    <a:pt x="4800600" y="25654"/>
                  </a:lnTo>
                  <a:close/>
                </a:path>
                <a:path w="6556375" h="76200">
                  <a:moveTo>
                    <a:pt x="4851400" y="25654"/>
                  </a:moveTo>
                  <a:lnTo>
                    <a:pt x="4826000" y="25654"/>
                  </a:lnTo>
                  <a:lnTo>
                    <a:pt x="4826000" y="51054"/>
                  </a:lnTo>
                  <a:lnTo>
                    <a:pt x="4851400" y="51054"/>
                  </a:lnTo>
                  <a:lnTo>
                    <a:pt x="4851400" y="25654"/>
                  </a:lnTo>
                  <a:close/>
                </a:path>
                <a:path w="6556375" h="76200">
                  <a:moveTo>
                    <a:pt x="4902200" y="25654"/>
                  </a:moveTo>
                  <a:lnTo>
                    <a:pt x="4876800" y="25654"/>
                  </a:lnTo>
                  <a:lnTo>
                    <a:pt x="4876800" y="51054"/>
                  </a:lnTo>
                  <a:lnTo>
                    <a:pt x="4902200" y="51054"/>
                  </a:lnTo>
                  <a:lnTo>
                    <a:pt x="4902200" y="25654"/>
                  </a:lnTo>
                  <a:close/>
                </a:path>
                <a:path w="6556375" h="76200">
                  <a:moveTo>
                    <a:pt x="4953000" y="25654"/>
                  </a:moveTo>
                  <a:lnTo>
                    <a:pt x="4927600" y="25654"/>
                  </a:lnTo>
                  <a:lnTo>
                    <a:pt x="4927600" y="51054"/>
                  </a:lnTo>
                  <a:lnTo>
                    <a:pt x="4953000" y="51054"/>
                  </a:lnTo>
                  <a:lnTo>
                    <a:pt x="4953000" y="25654"/>
                  </a:lnTo>
                  <a:close/>
                </a:path>
                <a:path w="6556375" h="76200">
                  <a:moveTo>
                    <a:pt x="5003800" y="25654"/>
                  </a:moveTo>
                  <a:lnTo>
                    <a:pt x="4978400" y="25654"/>
                  </a:lnTo>
                  <a:lnTo>
                    <a:pt x="4978400" y="51054"/>
                  </a:lnTo>
                  <a:lnTo>
                    <a:pt x="5003800" y="51054"/>
                  </a:lnTo>
                  <a:lnTo>
                    <a:pt x="5003800" y="25654"/>
                  </a:lnTo>
                  <a:close/>
                </a:path>
                <a:path w="6556375" h="76200">
                  <a:moveTo>
                    <a:pt x="5054600" y="25654"/>
                  </a:moveTo>
                  <a:lnTo>
                    <a:pt x="5029200" y="25654"/>
                  </a:lnTo>
                  <a:lnTo>
                    <a:pt x="5029200" y="51054"/>
                  </a:lnTo>
                  <a:lnTo>
                    <a:pt x="5054600" y="51054"/>
                  </a:lnTo>
                  <a:lnTo>
                    <a:pt x="5054600" y="25654"/>
                  </a:lnTo>
                  <a:close/>
                </a:path>
                <a:path w="6556375" h="76200">
                  <a:moveTo>
                    <a:pt x="5105400" y="25654"/>
                  </a:moveTo>
                  <a:lnTo>
                    <a:pt x="5080000" y="25654"/>
                  </a:lnTo>
                  <a:lnTo>
                    <a:pt x="5080000" y="51054"/>
                  </a:lnTo>
                  <a:lnTo>
                    <a:pt x="5105400" y="51054"/>
                  </a:lnTo>
                  <a:lnTo>
                    <a:pt x="5105400" y="25654"/>
                  </a:lnTo>
                  <a:close/>
                </a:path>
                <a:path w="6556375" h="76200">
                  <a:moveTo>
                    <a:pt x="5156200" y="25654"/>
                  </a:moveTo>
                  <a:lnTo>
                    <a:pt x="5130800" y="25654"/>
                  </a:lnTo>
                  <a:lnTo>
                    <a:pt x="5130800" y="51054"/>
                  </a:lnTo>
                  <a:lnTo>
                    <a:pt x="5156200" y="51054"/>
                  </a:lnTo>
                  <a:lnTo>
                    <a:pt x="5156200" y="25654"/>
                  </a:lnTo>
                  <a:close/>
                </a:path>
                <a:path w="6556375" h="76200">
                  <a:moveTo>
                    <a:pt x="5207000" y="25654"/>
                  </a:moveTo>
                  <a:lnTo>
                    <a:pt x="5181600" y="25654"/>
                  </a:lnTo>
                  <a:lnTo>
                    <a:pt x="5181600" y="51054"/>
                  </a:lnTo>
                  <a:lnTo>
                    <a:pt x="5207000" y="51054"/>
                  </a:lnTo>
                  <a:lnTo>
                    <a:pt x="5207000" y="25654"/>
                  </a:lnTo>
                  <a:close/>
                </a:path>
                <a:path w="6556375" h="76200">
                  <a:moveTo>
                    <a:pt x="5257800" y="25526"/>
                  </a:moveTo>
                  <a:lnTo>
                    <a:pt x="5232400" y="25526"/>
                  </a:lnTo>
                  <a:lnTo>
                    <a:pt x="5232400" y="50926"/>
                  </a:lnTo>
                  <a:lnTo>
                    <a:pt x="5257800" y="50926"/>
                  </a:lnTo>
                  <a:lnTo>
                    <a:pt x="5257800" y="25526"/>
                  </a:lnTo>
                  <a:close/>
                </a:path>
                <a:path w="6556375" h="76200">
                  <a:moveTo>
                    <a:pt x="5308600" y="25526"/>
                  </a:moveTo>
                  <a:lnTo>
                    <a:pt x="5283200" y="25526"/>
                  </a:lnTo>
                  <a:lnTo>
                    <a:pt x="5283200" y="50926"/>
                  </a:lnTo>
                  <a:lnTo>
                    <a:pt x="5308600" y="50926"/>
                  </a:lnTo>
                  <a:lnTo>
                    <a:pt x="5308600" y="25526"/>
                  </a:lnTo>
                  <a:close/>
                </a:path>
                <a:path w="6556375" h="76200">
                  <a:moveTo>
                    <a:pt x="5359400" y="25526"/>
                  </a:moveTo>
                  <a:lnTo>
                    <a:pt x="5334000" y="25526"/>
                  </a:lnTo>
                  <a:lnTo>
                    <a:pt x="5334000" y="50926"/>
                  </a:lnTo>
                  <a:lnTo>
                    <a:pt x="5359400" y="50926"/>
                  </a:lnTo>
                  <a:lnTo>
                    <a:pt x="5359400" y="25526"/>
                  </a:lnTo>
                  <a:close/>
                </a:path>
                <a:path w="6556375" h="76200">
                  <a:moveTo>
                    <a:pt x="5410200" y="25526"/>
                  </a:moveTo>
                  <a:lnTo>
                    <a:pt x="5384800" y="25526"/>
                  </a:lnTo>
                  <a:lnTo>
                    <a:pt x="5384800" y="50926"/>
                  </a:lnTo>
                  <a:lnTo>
                    <a:pt x="5410200" y="50926"/>
                  </a:lnTo>
                  <a:lnTo>
                    <a:pt x="5410200" y="25526"/>
                  </a:lnTo>
                  <a:close/>
                </a:path>
                <a:path w="6556375" h="76200">
                  <a:moveTo>
                    <a:pt x="5461000" y="25526"/>
                  </a:moveTo>
                  <a:lnTo>
                    <a:pt x="5435600" y="25526"/>
                  </a:lnTo>
                  <a:lnTo>
                    <a:pt x="5435600" y="50926"/>
                  </a:lnTo>
                  <a:lnTo>
                    <a:pt x="5461000" y="50926"/>
                  </a:lnTo>
                  <a:lnTo>
                    <a:pt x="5461000" y="25526"/>
                  </a:lnTo>
                  <a:close/>
                </a:path>
                <a:path w="6556375" h="76200">
                  <a:moveTo>
                    <a:pt x="5511800" y="25526"/>
                  </a:moveTo>
                  <a:lnTo>
                    <a:pt x="5486400" y="25526"/>
                  </a:lnTo>
                  <a:lnTo>
                    <a:pt x="5486400" y="50926"/>
                  </a:lnTo>
                  <a:lnTo>
                    <a:pt x="5511800" y="50926"/>
                  </a:lnTo>
                  <a:lnTo>
                    <a:pt x="5511800" y="25526"/>
                  </a:lnTo>
                  <a:close/>
                </a:path>
                <a:path w="6556375" h="76200">
                  <a:moveTo>
                    <a:pt x="5562600" y="25526"/>
                  </a:moveTo>
                  <a:lnTo>
                    <a:pt x="5537200" y="25526"/>
                  </a:lnTo>
                  <a:lnTo>
                    <a:pt x="5537200" y="50926"/>
                  </a:lnTo>
                  <a:lnTo>
                    <a:pt x="5562600" y="50926"/>
                  </a:lnTo>
                  <a:lnTo>
                    <a:pt x="5562600" y="25526"/>
                  </a:lnTo>
                  <a:close/>
                </a:path>
                <a:path w="6556375" h="76200">
                  <a:moveTo>
                    <a:pt x="5613400" y="25526"/>
                  </a:moveTo>
                  <a:lnTo>
                    <a:pt x="5588000" y="25526"/>
                  </a:lnTo>
                  <a:lnTo>
                    <a:pt x="5588000" y="50926"/>
                  </a:lnTo>
                  <a:lnTo>
                    <a:pt x="5613400" y="50926"/>
                  </a:lnTo>
                  <a:lnTo>
                    <a:pt x="5613400" y="25526"/>
                  </a:lnTo>
                  <a:close/>
                </a:path>
                <a:path w="6556375" h="76200">
                  <a:moveTo>
                    <a:pt x="5664200" y="25526"/>
                  </a:moveTo>
                  <a:lnTo>
                    <a:pt x="5638800" y="25526"/>
                  </a:lnTo>
                  <a:lnTo>
                    <a:pt x="5638800" y="50926"/>
                  </a:lnTo>
                  <a:lnTo>
                    <a:pt x="5664200" y="50926"/>
                  </a:lnTo>
                  <a:lnTo>
                    <a:pt x="5664200" y="25526"/>
                  </a:lnTo>
                  <a:close/>
                </a:path>
                <a:path w="6556375" h="76200">
                  <a:moveTo>
                    <a:pt x="5715000" y="25526"/>
                  </a:moveTo>
                  <a:lnTo>
                    <a:pt x="5689600" y="25526"/>
                  </a:lnTo>
                  <a:lnTo>
                    <a:pt x="5689600" y="50926"/>
                  </a:lnTo>
                  <a:lnTo>
                    <a:pt x="5715000" y="50926"/>
                  </a:lnTo>
                  <a:lnTo>
                    <a:pt x="5715000" y="25526"/>
                  </a:lnTo>
                  <a:close/>
                </a:path>
                <a:path w="6556375" h="76200">
                  <a:moveTo>
                    <a:pt x="5765800" y="25526"/>
                  </a:moveTo>
                  <a:lnTo>
                    <a:pt x="5740400" y="25526"/>
                  </a:lnTo>
                  <a:lnTo>
                    <a:pt x="5740400" y="50926"/>
                  </a:lnTo>
                  <a:lnTo>
                    <a:pt x="5765800" y="50926"/>
                  </a:lnTo>
                  <a:lnTo>
                    <a:pt x="5765800" y="25526"/>
                  </a:lnTo>
                  <a:close/>
                </a:path>
                <a:path w="6556375" h="76200">
                  <a:moveTo>
                    <a:pt x="5816600" y="25526"/>
                  </a:moveTo>
                  <a:lnTo>
                    <a:pt x="5791200" y="25526"/>
                  </a:lnTo>
                  <a:lnTo>
                    <a:pt x="5791200" y="50926"/>
                  </a:lnTo>
                  <a:lnTo>
                    <a:pt x="5816600" y="50926"/>
                  </a:lnTo>
                  <a:lnTo>
                    <a:pt x="5816600" y="25526"/>
                  </a:lnTo>
                  <a:close/>
                </a:path>
                <a:path w="6556375" h="76200">
                  <a:moveTo>
                    <a:pt x="5867400" y="25526"/>
                  </a:moveTo>
                  <a:lnTo>
                    <a:pt x="5842000" y="25526"/>
                  </a:lnTo>
                  <a:lnTo>
                    <a:pt x="5842000" y="50926"/>
                  </a:lnTo>
                  <a:lnTo>
                    <a:pt x="5867400" y="50926"/>
                  </a:lnTo>
                  <a:lnTo>
                    <a:pt x="5867400" y="25526"/>
                  </a:lnTo>
                  <a:close/>
                </a:path>
                <a:path w="6556375" h="76200">
                  <a:moveTo>
                    <a:pt x="5918200" y="25526"/>
                  </a:moveTo>
                  <a:lnTo>
                    <a:pt x="5892800" y="25526"/>
                  </a:lnTo>
                  <a:lnTo>
                    <a:pt x="5892800" y="50926"/>
                  </a:lnTo>
                  <a:lnTo>
                    <a:pt x="5918200" y="50926"/>
                  </a:lnTo>
                  <a:lnTo>
                    <a:pt x="5918200" y="25526"/>
                  </a:lnTo>
                  <a:close/>
                </a:path>
                <a:path w="6556375" h="76200">
                  <a:moveTo>
                    <a:pt x="5969000" y="25526"/>
                  </a:moveTo>
                  <a:lnTo>
                    <a:pt x="5943600" y="25526"/>
                  </a:lnTo>
                  <a:lnTo>
                    <a:pt x="5943600" y="50926"/>
                  </a:lnTo>
                  <a:lnTo>
                    <a:pt x="5969000" y="50926"/>
                  </a:lnTo>
                  <a:lnTo>
                    <a:pt x="5969000" y="25526"/>
                  </a:lnTo>
                  <a:close/>
                </a:path>
                <a:path w="6556375" h="76200">
                  <a:moveTo>
                    <a:pt x="6019800" y="25526"/>
                  </a:moveTo>
                  <a:lnTo>
                    <a:pt x="5994400" y="25526"/>
                  </a:lnTo>
                  <a:lnTo>
                    <a:pt x="5994400" y="50926"/>
                  </a:lnTo>
                  <a:lnTo>
                    <a:pt x="6019800" y="50926"/>
                  </a:lnTo>
                  <a:lnTo>
                    <a:pt x="6019800" y="25526"/>
                  </a:lnTo>
                  <a:close/>
                </a:path>
                <a:path w="6556375" h="76200">
                  <a:moveTo>
                    <a:pt x="6070600" y="25400"/>
                  </a:moveTo>
                  <a:lnTo>
                    <a:pt x="6045200" y="25400"/>
                  </a:lnTo>
                  <a:lnTo>
                    <a:pt x="6045200" y="50800"/>
                  </a:lnTo>
                  <a:lnTo>
                    <a:pt x="6070600" y="50800"/>
                  </a:lnTo>
                  <a:lnTo>
                    <a:pt x="6070600" y="25400"/>
                  </a:lnTo>
                  <a:close/>
                </a:path>
                <a:path w="6556375" h="76200">
                  <a:moveTo>
                    <a:pt x="6121400" y="25400"/>
                  </a:moveTo>
                  <a:lnTo>
                    <a:pt x="6096000" y="25400"/>
                  </a:lnTo>
                  <a:lnTo>
                    <a:pt x="6096000" y="50800"/>
                  </a:lnTo>
                  <a:lnTo>
                    <a:pt x="6121400" y="50800"/>
                  </a:lnTo>
                  <a:lnTo>
                    <a:pt x="6121400" y="25400"/>
                  </a:lnTo>
                  <a:close/>
                </a:path>
                <a:path w="6556375" h="76200">
                  <a:moveTo>
                    <a:pt x="6172200" y="25400"/>
                  </a:moveTo>
                  <a:lnTo>
                    <a:pt x="6146800" y="25400"/>
                  </a:lnTo>
                  <a:lnTo>
                    <a:pt x="6146800" y="50800"/>
                  </a:lnTo>
                  <a:lnTo>
                    <a:pt x="6172200" y="50800"/>
                  </a:lnTo>
                  <a:lnTo>
                    <a:pt x="6172200" y="25400"/>
                  </a:lnTo>
                  <a:close/>
                </a:path>
                <a:path w="6556375" h="76200">
                  <a:moveTo>
                    <a:pt x="6223000" y="25400"/>
                  </a:moveTo>
                  <a:lnTo>
                    <a:pt x="6197600" y="25400"/>
                  </a:lnTo>
                  <a:lnTo>
                    <a:pt x="6197600" y="50800"/>
                  </a:lnTo>
                  <a:lnTo>
                    <a:pt x="6223000" y="50800"/>
                  </a:lnTo>
                  <a:lnTo>
                    <a:pt x="6223000" y="25400"/>
                  </a:lnTo>
                  <a:close/>
                </a:path>
                <a:path w="6556375" h="76200">
                  <a:moveTo>
                    <a:pt x="6273800" y="25400"/>
                  </a:moveTo>
                  <a:lnTo>
                    <a:pt x="6248400" y="25400"/>
                  </a:lnTo>
                  <a:lnTo>
                    <a:pt x="6248400" y="50800"/>
                  </a:lnTo>
                  <a:lnTo>
                    <a:pt x="6273800" y="50800"/>
                  </a:lnTo>
                  <a:lnTo>
                    <a:pt x="6273800" y="25400"/>
                  </a:lnTo>
                  <a:close/>
                </a:path>
                <a:path w="6556375" h="76200">
                  <a:moveTo>
                    <a:pt x="6324600" y="25400"/>
                  </a:moveTo>
                  <a:lnTo>
                    <a:pt x="6299200" y="25400"/>
                  </a:lnTo>
                  <a:lnTo>
                    <a:pt x="6299200" y="50800"/>
                  </a:lnTo>
                  <a:lnTo>
                    <a:pt x="6324600" y="50800"/>
                  </a:lnTo>
                  <a:lnTo>
                    <a:pt x="6324600" y="25400"/>
                  </a:lnTo>
                  <a:close/>
                </a:path>
                <a:path w="6556375" h="76200">
                  <a:moveTo>
                    <a:pt x="6375400" y="25400"/>
                  </a:moveTo>
                  <a:lnTo>
                    <a:pt x="6350000" y="25400"/>
                  </a:lnTo>
                  <a:lnTo>
                    <a:pt x="6350000" y="50800"/>
                  </a:lnTo>
                  <a:lnTo>
                    <a:pt x="6375400" y="50800"/>
                  </a:lnTo>
                  <a:lnTo>
                    <a:pt x="6375400" y="25400"/>
                  </a:lnTo>
                  <a:close/>
                </a:path>
                <a:path w="6556375" h="76200">
                  <a:moveTo>
                    <a:pt x="6426200" y="25400"/>
                  </a:moveTo>
                  <a:lnTo>
                    <a:pt x="6400800" y="25400"/>
                  </a:lnTo>
                  <a:lnTo>
                    <a:pt x="6400800" y="50800"/>
                  </a:lnTo>
                  <a:lnTo>
                    <a:pt x="6426200" y="50800"/>
                  </a:lnTo>
                  <a:lnTo>
                    <a:pt x="6426200" y="25400"/>
                  </a:lnTo>
                  <a:close/>
                </a:path>
                <a:path w="6556375" h="76200">
                  <a:moveTo>
                    <a:pt x="6477000" y="25400"/>
                  </a:moveTo>
                  <a:lnTo>
                    <a:pt x="6451600" y="25400"/>
                  </a:lnTo>
                  <a:lnTo>
                    <a:pt x="6451600" y="50800"/>
                  </a:lnTo>
                  <a:lnTo>
                    <a:pt x="6477000" y="50800"/>
                  </a:lnTo>
                  <a:lnTo>
                    <a:pt x="6477000" y="25400"/>
                  </a:lnTo>
                  <a:close/>
                </a:path>
                <a:path w="6556375" h="76200">
                  <a:moveTo>
                    <a:pt x="6518275" y="0"/>
                  </a:moveTo>
                  <a:lnTo>
                    <a:pt x="6503481" y="2988"/>
                  </a:lnTo>
                  <a:lnTo>
                    <a:pt x="6491366" y="11144"/>
                  </a:lnTo>
                  <a:lnTo>
                    <a:pt x="6483181" y="23252"/>
                  </a:lnTo>
                  <a:lnTo>
                    <a:pt x="6480175" y="38100"/>
                  </a:lnTo>
                  <a:lnTo>
                    <a:pt x="6483183" y="52947"/>
                  </a:lnTo>
                  <a:lnTo>
                    <a:pt x="6491382" y="65055"/>
                  </a:lnTo>
                  <a:lnTo>
                    <a:pt x="6503535" y="73211"/>
                  </a:lnTo>
                  <a:lnTo>
                    <a:pt x="6518402" y="76200"/>
                  </a:lnTo>
                  <a:lnTo>
                    <a:pt x="6533175" y="73211"/>
                  </a:lnTo>
                  <a:lnTo>
                    <a:pt x="6545246" y="65055"/>
                  </a:lnTo>
                  <a:lnTo>
                    <a:pt x="6553388" y="52947"/>
                  </a:lnTo>
                  <a:lnTo>
                    <a:pt x="6553820" y="50800"/>
                  </a:lnTo>
                  <a:lnTo>
                    <a:pt x="6502400" y="50800"/>
                  </a:lnTo>
                  <a:lnTo>
                    <a:pt x="6502400" y="25400"/>
                  </a:lnTo>
                  <a:lnTo>
                    <a:pt x="6553818" y="25400"/>
                  </a:lnTo>
                  <a:lnTo>
                    <a:pt x="6553386" y="23252"/>
                  </a:lnTo>
                  <a:lnTo>
                    <a:pt x="6545230" y="11144"/>
                  </a:lnTo>
                  <a:lnTo>
                    <a:pt x="6533122" y="2988"/>
                  </a:lnTo>
                  <a:lnTo>
                    <a:pt x="6518275" y="0"/>
                  </a:lnTo>
                  <a:close/>
                </a:path>
                <a:path w="6556375" h="76200">
                  <a:moveTo>
                    <a:pt x="6518275" y="25400"/>
                  </a:moveTo>
                  <a:lnTo>
                    <a:pt x="6502400" y="25400"/>
                  </a:lnTo>
                  <a:lnTo>
                    <a:pt x="6502400" y="50800"/>
                  </a:lnTo>
                  <a:lnTo>
                    <a:pt x="6518275" y="50800"/>
                  </a:lnTo>
                  <a:lnTo>
                    <a:pt x="6518275" y="25400"/>
                  </a:lnTo>
                  <a:close/>
                </a:path>
                <a:path w="6556375" h="76200">
                  <a:moveTo>
                    <a:pt x="6553818" y="25400"/>
                  </a:moveTo>
                  <a:lnTo>
                    <a:pt x="6518275" y="25400"/>
                  </a:lnTo>
                  <a:lnTo>
                    <a:pt x="6518275" y="50800"/>
                  </a:lnTo>
                  <a:lnTo>
                    <a:pt x="6553820" y="50800"/>
                  </a:lnTo>
                  <a:lnTo>
                    <a:pt x="6556375" y="38100"/>
                  </a:lnTo>
                  <a:lnTo>
                    <a:pt x="6553818" y="25400"/>
                  </a:lnTo>
                  <a:close/>
                </a:path>
              </a:pathLst>
            </a:custGeom>
            <a:solidFill>
              <a:srgbClr val="8989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03704" y="3759708"/>
              <a:ext cx="845819" cy="72542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430526" y="3932682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186939" y="5593079"/>
            <a:ext cx="6985634" cy="725805"/>
            <a:chOff x="2186939" y="5593079"/>
            <a:chExt cx="6985634" cy="725805"/>
          </a:xfrm>
        </p:grpSpPr>
        <p:sp>
          <p:nvSpPr>
            <p:cNvPr id="21" name="object 21"/>
            <p:cNvSpPr/>
            <p:nvPr/>
          </p:nvSpPr>
          <p:spPr>
            <a:xfrm>
              <a:off x="2614167" y="6238659"/>
              <a:ext cx="6558280" cy="76200"/>
            </a:xfrm>
            <a:custGeom>
              <a:avLst/>
              <a:gdLst/>
              <a:ahLst/>
              <a:cxnLst/>
              <a:rect l="l" t="t" r="r" b="b"/>
              <a:pathLst>
                <a:path w="6558280" h="76200">
                  <a:moveTo>
                    <a:pt x="25400" y="25399"/>
                  </a:moveTo>
                  <a:lnTo>
                    <a:pt x="0" y="25399"/>
                  </a:lnTo>
                  <a:lnTo>
                    <a:pt x="0" y="50799"/>
                  </a:lnTo>
                  <a:lnTo>
                    <a:pt x="25400" y="50799"/>
                  </a:lnTo>
                  <a:lnTo>
                    <a:pt x="25400" y="25399"/>
                  </a:lnTo>
                  <a:close/>
                </a:path>
                <a:path w="6558280" h="76200">
                  <a:moveTo>
                    <a:pt x="76200" y="25399"/>
                  </a:moveTo>
                  <a:lnTo>
                    <a:pt x="50800" y="25399"/>
                  </a:lnTo>
                  <a:lnTo>
                    <a:pt x="50800" y="50799"/>
                  </a:lnTo>
                  <a:lnTo>
                    <a:pt x="76200" y="50799"/>
                  </a:lnTo>
                  <a:lnTo>
                    <a:pt x="76200" y="25399"/>
                  </a:lnTo>
                  <a:close/>
                </a:path>
                <a:path w="6558280" h="76200">
                  <a:moveTo>
                    <a:pt x="127000" y="25399"/>
                  </a:moveTo>
                  <a:lnTo>
                    <a:pt x="101600" y="25399"/>
                  </a:lnTo>
                  <a:lnTo>
                    <a:pt x="101600" y="50799"/>
                  </a:lnTo>
                  <a:lnTo>
                    <a:pt x="127000" y="50799"/>
                  </a:lnTo>
                  <a:lnTo>
                    <a:pt x="127000" y="25399"/>
                  </a:lnTo>
                  <a:close/>
                </a:path>
                <a:path w="6558280" h="76200">
                  <a:moveTo>
                    <a:pt x="177800" y="25399"/>
                  </a:moveTo>
                  <a:lnTo>
                    <a:pt x="152400" y="25399"/>
                  </a:lnTo>
                  <a:lnTo>
                    <a:pt x="152400" y="50799"/>
                  </a:lnTo>
                  <a:lnTo>
                    <a:pt x="177800" y="50799"/>
                  </a:lnTo>
                  <a:lnTo>
                    <a:pt x="177800" y="25399"/>
                  </a:lnTo>
                  <a:close/>
                </a:path>
                <a:path w="6558280" h="76200">
                  <a:moveTo>
                    <a:pt x="228600" y="25399"/>
                  </a:moveTo>
                  <a:lnTo>
                    <a:pt x="203200" y="25399"/>
                  </a:lnTo>
                  <a:lnTo>
                    <a:pt x="203200" y="50799"/>
                  </a:lnTo>
                  <a:lnTo>
                    <a:pt x="228600" y="50799"/>
                  </a:lnTo>
                  <a:lnTo>
                    <a:pt x="228600" y="25399"/>
                  </a:lnTo>
                  <a:close/>
                </a:path>
                <a:path w="6558280" h="76200">
                  <a:moveTo>
                    <a:pt x="279400" y="25399"/>
                  </a:moveTo>
                  <a:lnTo>
                    <a:pt x="254000" y="25399"/>
                  </a:lnTo>
                  <a:lnTo>
                    <a:pt x="254000" y="50799"/>
                  </a:lnTo>
                  <a:lnTo>
                    <a:pt x="279400" y="50799"/>
                  </a:lnTo>
                  <a:lnTo>
                    <a:pt x="279400" y="25399"/>
                  </a:lnTo>
                  <a:close/>
                </a:path>
                <a:path w="6558280" h="76200">
                  <a:moveTo>
                    <a:pt x="330200" y="25399"/>
                  </a:moveTo>
                  <a:lnTo>
                    <a:pt x="304800" y="25399"/>
                  </a:lnTo>
                  <a:lnTo>
                    <a:pt x="304800" y="50799"/>
                  </a:lnTo>
                  <a:lnTo>
                    <a:pt x="330200" y="50799"/>
                  </a:lnTo>
                  <a:lnTo>
                    <a:pt x="330200" y="25399"/>
                  </a:lnTo>
                  <a:close/>
                </a:path>
                <a:path w="6558280" h="76200">
                  <a:moveTo>
                    <a:pt x="381000" y="25399"/>
                  </a:moveTo>
                  <a:lnTo>
                    <a:pt x="355600" y="25399"/>
                  </a:lnTo>
                  <a:lnTo>
                    <a:pt x="355600" y="50799"/>
                  </a:lnTo>
                  <a:lnTo>
                    <a:pt x="381000" y="50799"/>
                  </a:lnTo>
                  <a:lnTo>
                    <a:pt x="381000" y="25399"/>
                  </a:lnTo>
                  <a:close/>
                </a:path>
                <a:path w="6558280" h="76200">
                  <a:moveTo>
                    <a:pt x="431800" y="25399"/>
                  </a:moveTo>
                  <a:lnTo>
                    <a:pt x="406400" y="25399"/>
                  </a:lnTo>
                  <a:lnTo>
                    <a:pt x="406400" y="50799"/>
                  </a:lnTo>
                  <a:lnTo>
                    <a:pt x="431800" y="50799"/>
                  </a:lnTo>
                  <a:lnTo>
                    <a:pt x="431800" y="25399"/>
                  </a:lnTo>
                  <a:close/>
                </a:path>
                <a:path w="6558280" h="76200">
                  <a:moveTo>
                    <a:pt x="482600" y="25399"/>
                  </a:moveTo>
                  <a:lnTo>
                    <a:pt x="457200" y="25399"/>
                  </a:lnTo>
                  <a:lnTo>
                    <a:pt x="457200" y="50799"/>
                  </a:lnTo>
                  <a:lnTo>
                    <a:pt x="482600" y="50799"/>
                  </a:lnTo>
                  <a:lnTo>
                    <a:pt x="482600" y="25399"/>
                  </a:lnTo>
                  <a:close/>
                </a:path>
                <a:path w="6558280" h="76200">
                  <a:moveTo>
                    <a:pt x="533400" y="25399"/>
                  </a:moveTo>
                  <a:lnTo>
                    <a:pt x="508000" y="25399"/>
                  </a:lnTo>
                  <a:lnTo>
                    <a:pt x="508000" y="50799"/>
                  </a:lnTo>
                  <a:lnTo>
                    <a:pt x="533400" y="50799"/>
                  </a:lnTo>
                  <a:lnTo>
                    <a:pt x="533400" y="25399"/>
                  </a:lnTo>
                  <a:close/>
                </a:path>
                <a:path w="6558280" h="76200">
                  <a:moveTo>
                    <a:pt x="584200" y="25399"/>
                  </a:moveTo>
                  <a:lnTo>
                    <a:pt x="558800" y="25399"/>
                  </a:lnTo>
                  <a:lnTo>
                    <a:pt x="558800" y="50799"/>
                  </a:lnTo>
                  <a:lnTo>
                    <a:pt x="584200" y="50799"/>
                  </a:lnTo>
                  <a:lnTo>
                    <a:pt x="584200" y="25399"/>
                  </a:lnTo>
                  <a:close/>
                </a:path>
                <a:path w="6558280" h="76200">
                  <a:moveTo>
                    <a:pt x="635000" y="25399"/>
                  </a:moveTo>
                  <a:lnTo>
                    <a:pt x="609600" y="25399"/>
                  </a:lnTo>
                  <a:lnTo>
                    <a:pt x="609600" y="50799"/>
                  </a:lnTo>
                  <a:lnTo>
                    <a:pt x="635000" y="50799"/>
                  </a:lnTo>
                  <a:lnTo>
                    <a:pt x="635000" y="25399"/>
                  </a:lnTo>
                  <a:close/>
                </a:path>
                <a:path w="6558280" h="76200">
                  <a:moveTo>
                    <a:pt x="685799" y="25399"/>
                  </a:moveTo>
                  <a:lnTo>
                    <a:pt x="660399" y="25399"/>
                  </a:lnTo>
                  <a:lnTo>
                    <a:pt x="660399" y="50799"/>
                  </a:lnTo>
                  <a:lnTo>
                    <a:pt x="685799" y="50799"/>
                  </a:lnTo>
                  <a:lnTo>
                    <a:pt x="685799" y="25399"/>
                  </a:lnTo>
                  <a:close/>
                </a:path>
                <a:path w="6558280" h="76200">
                  <a:moveTo>
                    <a:pt x="736599" y="25399"/>
                  </a:moveTo>
                  <a:lnTo>
                    <a:pt x="711199" y="25399"/>
                  </a:lnTo>
                  <a:lnTo>
                    <a:pt x="711199" y="50799"/>
                  </a:lnTo>
                  <a:lnTo>
                    <a:pt x="736599" y="50799"/>
                  </a:lnTo>
                  <a:lnTo>
                    <a:pt x="736599" y="25399"/>
                  </a:lnTo>
                  <a:close/>
                </a:path>
                <a:path w="6558280" h="76200">
                  <a:moveTo>
                    <a:pt x="787399" y="25399"/>
                  </a:moveTo>
                  <a:lnTo>
                    <a:pt x="761999" y="25399"/>
                  </a:lnTo>
                  <a:lnTo>
                    <a:pt x="761999" y="50799"/>
                  </a:lnTo>
                  <a:lnTo>
                    <a:pt x="787399" y="50799"/>
                  </a:lnTo>
                  <a:lnTo>
                    <a:pt x="787399" y="25399"/>
                  </a:lnTo>
                  <a:close/>
                </a:path>
                <a:path w="6558280" h="76200">
                  <a:moveTo>
                    <a:pt x="838199" y="25399"/>
                  </a:moveTo>
                  <a:lnTo>
                    <a:pt x="812799" y="25399"/>
                  </a:lnTo>
                  <a:lnTo>
                    <a:pt x="812799" y="50799"/>
                  </a:lnTo>
                  <a:lnTo>
                    <a:pt x="838199" y="50799"/>
                  </a:lnTo>
                  <a:lnTo>
                    <a:pt x="838199" y="25399"/>
                  </a:lnTo>
                  <a:close/>
                </a:path>
                <a:path w="6558280" h="76200">
                  <a:moveTo>
                    <a:pt x="888999" y="25399"/>
                  </a:moveTo>
                  <a:lnTo>
                    <a:pt x="863599" y="25399"/>
                  </a:lnTo>
                  <a:lnTo>
                    <a:pt x="863599" y="50799"/>
                  </a:lnTo>
                  <a:lnTo>
                    <a:pt x="888999" y="50799"/>
                  </a:lnTo>
                  <a:lnTo>
                    <a:pt x="888999" y="25399"/>
                  </a:lnTo>
                  <a:close/>
                </a:path>
                <a:path w="6558280" h="76200">
                  <a:moveTo>
                    <a:pt x="939799" y="25399"/>
                  </a:moveTo>
                  <a:lnTo>
                    <a:pt x="914399" y="25399"/>
                  </a:lnTo>
                  <a:lnTo>
                    <a:pt x="914399" y="50799"/>
                  </a:lnTo>
                  <a:lnTo>
                    <a:pt x="939799" y="50799"/>
                  </a:lnTo>
                  <a:lnTo>
                    <a:pt x="939799" y="25399"/>
                  </a:lnTo>
                  <a:close/>
                </a:path>
                <a:path w="6558280" h="76200">
                  <a:moveTo>
                    <a:pt x="990599" y="25399"/>
                  </a:moveTo>
                  <a:lnTo>
                    <a:pt x="965199" y="25399"/>
                  </a:lnTo>
                  <a:lnTo>
                    <a:pt x="965199" y="50799"/>
                  </a:lnTo>
                  <a:lnTo>
                    <a:pt x="990599" y="50799"/>
                  </a:lnTo>
                  <a:lnTo>
                    <a:pt x="990599" y="25399"/>
                  </a:lnTo>
                  <a:close/>
                </a:path>
                <a:path w="6558280" h="76200">
                  <a:moveTo>
                    <a:pt x="1041399" y="25399"/>
                  </a:moveTo>
                  <a:lnTo>
                    <a:pt x="1015999" y="25399"/>
                  </a:lnTo>
                  <a:lnTo>
                    <a:pt x="1015999" y="50799"/>
                  </a:lnTo>
                  <a:lnTo>
                    <a:pt x="1041399" y="50799"/>
                  </a:lnTo>
                  <a:lnTo>
                    <a:pt x="1041399" y="25399"/>
                  </a:lnTo>
                  <a:close/>
                </a:path>
                <a:path w="6558280" h="76200">
                  <a:moveTo>
                    <a:pt x="1092199" y="25399"/>
                  </a:moveTo>
                  <a:lnTo>
                    <a:pt x="1066799" y="25399"/>
                  </a:lnTo>
                  <a:lnTo>
                    <a:pt x="1066799" y="50799"/>
                  </a:lnTo>
                  <a:lnTo>
                    <a:pt x="1092199" y="50799"/>
                  </a:lnTo>
                  <a:lnTo>
                    <a:pt x="1092199" y="25399"/>
                  </a:lnTo>
                  <a:close/>
                </a:path>
                <a:path w="6558280" h="76200">
                  <a:moveTo>
                    <a:pt x="1142999" y="25399"/>
                  </a:moveTo>
                  <a:lnTo>
                    <a:pt x="1117599" y="25399"/>
                  </a:lnTo>
                  <a:lnTo>
                    <a:pt x="1117599" y="50799"/>
                  </a:lnTo>
                  <a:lnTo>
                    <a:pt x="1142999" y="50799"/>
                  </a:lnTo>
                  <a:lnTo>
                    <a:pt x="1142999" y="25399"/>
                  </a:lnTo>
                  <a:close/>
                </a:path>
                <a:path w="6558280" h="76200">
                  <a:moveTo>
                    <a:pt x="1193799" y="25399"/>
                  </a:moveTo>
                  <a:lnTo>
                    <a:pt x="1168399" y="25399"/>
                  </a:lnTo>
                  <a:lnTo>
                    <a:pt x="1168399" y="50799"/>
                  </a:lnTo>
                  <a:lnTo>
                    <a:pt x="1193799" y="50799"/>
                  </a:lnTo>
                  <a:lnTo>
                    <a:pt x="1193799" y="25399"/>
                  </a:lnTo>
                  <a:close/>
                </a:path>
                <a:path w="6558280" h="76200">
                  <a:moveTo>
                    <a:pt x="1244599" y="25399"/>
                  </a:moveTo>
                  <a:lnTo>
                    <a:pt x="1219199" y="25399"/>
                  </a:lnTo>
                  <a:lnTo>
                    <a:pt x="1219199" y="50799"/>
                  </a:lnTo>
                  <a:lnTo>
                    <a:pt x="1244599" y="50799"/>
                  </a:lnTo>
                  <a:lnTo>
                    <a:pt x="1244599" y="25399"/>
                  </a:lnTo>
                  <a:close/>
                </a:path>
                <a:path w="6558280" h="76200">
                  <a:moveTo>
                    <a:pt x="1295399" y="25399"/>
                  </a:moveTo>
                  <a:lnTo>
                    <a:pt x="1269999" y="25399"/>
                  </a:lnTo>
                  <a:lnTo>
                    <a:pt x="1269999" y="50799"/>
                  </a:lnTo>
                  <a:lnTo>
                    <a:pt x="1295399" y="50799"/>
                  </a:lnTo>
                  <a:lnTo>
                    <a:pt x="1295399" y="25399"/>
                  </a:lnTo>
                  <a:close/>
                </a:path>
                <a:path w="6558280" h="76200">
                  <a:moveTo>
                    <a:pt x="1346199" y="25399"/>
                  </a:moveTo>
                  <a:lnTo>
                    <a:pt x="1320799" y="25399"/>
                  </a:lnTo>
                  <a:lnTo>
                    <a:pt x="1320799" y="50799"/>
                  </a:lnTo>
                  <a:lnTo>
                    <a:pt x="1346199" y="50799"/>
                  </a:lnTo>
                  <a:lnTo>
                    <a:pt x="1346199" y="25399"/>
                  </a:lnTo>
                  <a:close/>
                </a:path>
                <a:path w="6558280" h="76200">
                  <a:moveTo>
                    <a:pt x="1396999" y="25399"/>
                  </a:moveTo>
                  <a:lnTo>
                    <a:pt x="1371599" y="25399"/>
                  </a:lnTo>
                  <a:lnTo>
                    <a:pt x="1371599" y="50799"/>
                  </a:lnTo>
                  <a:lnTo>
                    <a:pt x="1396999" y="50799"/>
                  </a:lnTo>
                  <a:lnTo>
                    <a:pt x="1396999" y="25399"/>
                  </a:lnTo>
                  <a:close/>
                </a:path>
                <a:path w="6558280" h="76200">
                  <a:moveTo>
                    <a:pt x="1447799" y="25399"/>
                  </a:moveTo>
                  <a:lnTo>
                    <a:pt x="1422399" y="25399"/>
                  </a:lnTo>
                  <a:lnTo>
                    <a:pt x="1422399" y="50799"/>
                  </a:lnTo>
                  <a:lnTo>
                    <a:pt x="1447799" y="50799"/>
                  </a:lnTo>
                  <a:lnTo>
                    <a:pt x="1447799" y="25399"/>
                  </a:lnTo>
                  <a:close/>
                </a:path>
                <a:path w="6558280" h="76200">
                  <a:moveTo>
                    <a:pt x="1498599" y="25399"/>
                  </a:moveTo>
                  <a:lnTo>
                    <a:pt x="1473199" y="25399"/>
                  </a:lnTo>
                  <a:lnTo>
                    <a:pt x="1473199" y="50799"/>
                  </a:lnTo>
                  <a:lnTo>
                    <a:pt x="1498599" y="50799"/>
                  </a:lnTo>
                  <a:lnTo>
                    <a:pt x="1498599" y="25399"/>
                  </a:lnTo>
                  <a:close/>
                </a:path>
                <a:path w="6558280" h="76200">
                  <a:moveTo>
                    <a:pt x="1549399" y="25399"/>
                  </a:moveTo>
                  <a:lnTo>
                    <a:pt x="1523999" y="25399"/>
                  </a:lnTo>
                  <a:lnTo>
                    <a:pt x="1523999" y="50799"/>
                  </a:lnTo>
                  <a:lnTo>
                    <a:pt x="1549399" y="50799"/>
                  </a:lnTo>
                  <a:lnTo>
                    <a:pt x="1549399" y="25399"/>
                  </a:lnTo>
                  <a:close/>
                </a:path>
                <a:path w="6558280" h="76200">
                  <a:moveTo>
                    <a:pt x="1600199" y="25399"/>
                  </a:moveTo>
                  <a:lnTo>
                    <a:pt x="1574799" y="25399"/>
                  </a:lnTo>
                  <a:lnTo>
                    <a:pt x="1574799" y="50799"/>
                  </a:lnTo>
                  <a:lnTo>
                    <a:pt x="1600199" y="50799"/>
                  </a:lnTo>
                  <a:lnTo>
                    <a:pt x="1600199" y="25399"/>
                  </a:lnTo>
                  <a:close/>
                </a:path>
                <a:path w="6558280" h="76200">
                  <a:moveTo>
                    <a:pt x="1650999" y="25399"/>
                  </a:moveTo>
                  <a:lnTo>
                    <a:pt x="1625599" y="25399"/>
                  </a:lnTo>
                  <a:lnTo>
                    <a:pt x="1625599" y="50799"/>
                  </a:lnTo>
                  <a:lnTo>
                    <a:pt x="1650999" y="50799"/>
                  </a:lnTo>
                  <a:lnTo>
                    <a:pt x="1650999" y="25399"/>
                  </a:lnTo>
                  <a:close/>
                </a:path>
                <a:path w="6558280" h="76200">
                  <a:moveTo>
                    <a:pt x="1701799" y="25399"/>
                  </a:moveTo>
                  <a:lnTo>
                    <a:pt x="1676399" y="25399"/>
                  </a:lnTo>
                  <a:lnTo>
                    <a:pt x="1676399" y="50799"/>
                  </a:lnTo>
                  <a:lnTo>
                    <a:pt x="1701799" y="50799"/>
                  </a:lnTo>
                  <a:lnTo>
                    <a:pt x="1701799" y="25399"/>
                  </a:lnTo>
                  <a:close/>
                </a:path>
                <a:path w="6558280" h="76200">
                  <a:moveTo>
                    <a:pt x="1752599" y="25399"/>
                  </a:moveTo>
                  <a:lnTo>
                    <a:pt x="1727199" y="25399"/>
                  </a:lnTo>
                  <a:lnTo>
                    <a:pt x="1727199" y="50799"/>
                  </a:lnTo>
                  <a:lnTo>
                    <a:pt x="1752599" y="50799"/>
                  </a:lnTo>
                  <a:lnTo>
                    <a:pt x="1752599" y="25399"/>
                  </a:lnTo>
                  <a:close/>
                </a:path>
                <a:path w="6558280" h="76200">
                  <a:moveTo>
                    <a:pt x="1803399" y="25399"/>
                  </a:moveTo>
                  <a:lnTo>
                    <a:pt x="1777999" y="25399"/>
                  </a:lnTo>
                  <a:lnTo>
                    <a:pt x="1777999" y="50799"/>
                  </a:lnTo>
                  <a:lnTo>
                    <a:pt x="1803399" y="50799"/>
                  </a:lnTo>
                  <a:lnTo>
                    <a:pt x="1803399" y="25399"/>
                  </a:lnTo>
                  <a:close/>
                </a:path>
                <a:path w="6558280" h="76200">
                  <a:moveTo>
                    <a:pt x="1854199" y="25399"/>
                  </a:moveTo>
                  <a:lnTo>
                    <a:pt x="1828799" y="25399"/>
                  </a:lnTo>
                  <a:lnTo>
                    <a:pt x="1828799" y="50799"/>
                  </a:lnTo>
                  <a:lnTo>
                    <a:pt x="1854199" y="50799"/>
                  </a:lnTo>
                  <a:lnTo>
                    <a:pt x="1854199" y="25399"/>
                  </a:lnTo>
                  <a:close/>
                </a:path>
                <a:path w="6558280" h="76200">
                  <a:moveTo>
                    <a:pt x="1904999" y="25399"/>
                  </a:moveTo>
                  <a:lnTo>
                    <a:pt x="1879599" y="25399"/>
                  </a:lnTo>
                  <a:lnTo>
                    <a:pt x="1879599" y="50799"/>
                  </a:lnTo>
                  <a:lnTo>
                    <a:pt x="1904999" y="50799"/>
                  </a:lnTo>
                  <a:lnTo>
                    <a:pt x="1904999" y="25399"/>
                  </a:lnTo>
                  <a:close/>
                </a:path>
                <a:path w="6558280" h="76200">
                  <a:moveTo>
                    <a:pt x="1955799" y="25399"/>
                  </a:moveTo>
                  <a:lnTo>
                    <a:pt x="1930399" y="25399"/>
                  </a:lnTo>
                  <a:lnTo>
                    <a:pt x="1930399" y="50799"/>
                  </a:lnTo>
                  <a:lnTo>
                    <a:pt x="1955799" y="50799"/>
                  </a:lnTo>
                  <a:lnTo>
                    <a:pt x="1955799" y="25399"/>
                  </a:lnTo>
                  <a:close/>
                </a:path>
                <a:path w="6558280" h="76200">
                  <a:moveTo>
                    <a:pt x="2006599" y="25399"/>
                  </a:moveTo>
                  <a:lnTo>
                    <a:pt x="1981199" y="25399"/>
                  </a:lnTo>
                  <a:lnTo>
                    <a:pt x="1981199" y="50799"/>
                  </a:lnTo>
                  <a:lnTo>
                    <a:pt x="2006599" y="50799"/>
                  </a:lnTo>
                  <a:lnTo>
                    <a:pt x="2006599" y="25399"/>
                  </a:lnTo>
                  <a:close/>
                </a:path>
                <a:path w="6558280" h="76200">
                  <a:moveTo>
                    <a:pt x="2057399" y="25399"/>
                  </a:moveTo>
                  <a:lnTo>
                    <a:pt x="2031999" y="25399"/>
                  </a:lnTo>
                  <a:lnTo>
                    <a:pt x="2031999" y="50799"/>
                  </a:lnTo>
                  <a:lnTo>
                    <a:pt x="2057399" y="50799"/>
                  </a:lnTo>
                  <a:lnTo>
                    <a:pt x="2057399" y="25399"/>
                  </a:lnTo>
                  <a:close/>
                </a:path>
                <a:path w="6558280" h="76200">
                  <a:moveTo>
                    <a:pt x="2108199" y="25399"/>
                  </a:moveTo>
                  <a:lnTo>
                    <a:pt x="2082799" y="25399"/>
                  </a:lnTo>
                  <a:lnTo>
                    <a:pt x="2082799" y="50799"/>
                  </a:lnTo>
                  <a:lnTo>
                    <a:pt x="2108199" y="50799"/>
                  </a:lnTo>
                  <a:lnTo>
                    <a:pt x="2108199" y="25399"/>
                  </a:lnTo>
                  <a:close/>
                </a:path>
                <a:path w="6558280" h="76200">
                  <a:moveTo>
                    <a:pt x="2158999" y="25399"/>
                  </a:moveTo>
                  <a:lnTo>
                    <a:pt x="2133599" y="25399"/>
                  </a:lnTo>
                  <a:lnTo>
                    <a:pt x="2133599" y="50799"/>
                  </a:lnTo>
                  <a:lnTo>
                    <a:pt x="2158999" y="50799"/>
                  </a:lnTo>
                  <a:lnTo>
                    <a:pt x="2158999" y="25399"/>
                  </a:lnTo>
                  <a:close/>
                </a:path>
                <a:path w="6558280" h="76200">
                  <a:moveTo>
                    <a:pt x="2209799" y="25399"/>
                  </a:moveTo>
                  <a:lnTo>
                    <a:pt x="2184399" y="25399"/>
                  </a:lnTo>
                  <a:lnTo>
                    <a:pt x="2184399" y="50799"/>
                  </a:lnTo>
                  <a:lnTo>
                    <a:pt x="2209799" y="50799"/>
                  </a:lnTo>
                  <a:lnTo>
                    <a:pt x="2209799" y="25399"/>
                  </a:lnTo>
                  <a:close/>
                </a:path>
                <a:path w="6558280" h="76200">
                  <a:moveTo>
                    <a:pt x="2260599" y="25399"/>
                  </a:moveTo>
                  <a:lnTo>
                    <a:pt x="2235199" y="25399"/>
                  </a:lnTo>
                  <a:lnTo>
                    <a:pt x="2235199" y="50799"/>
                  </a:lnTo>
                  <a:lnTo>
                    <a:pt x="2260599" y="50799"/>
                  </a:lnTo>
                  <a:lnTo>
                    <a:pt x="2260599" y="25399"/>
                  </a:lnTo>
                  <a:close/>
                </a:path>
                <a:path w="6558280" h="76200">
                  <a:moveTo>
                    <a:pt x="2311399" y="25399"/>
                  </a:moveTo>
                  <a:lnTo>
                    <a:pt x="2285999" y="25399"/>
                  </a:lnTo>
                  <a:lnTo>
                    <a:pt x="2285999" y="50799"/>
                  </a:lnTo>
                  <a:lnTo>
                    <a:pt x="2311399" y="50799"/>
                  </a:lnTo>
                  <a:lnTo>
                    <a:pt x="2311399" y="25399"/>
                  </a:lnTo>
                  <a:close/>
                </a:path>
                <a:path w="6558280" h="76200">
                  <a:moveTo>
                    <a:pt x="2362199" y="25399"/>
                  </a:moveTo>
                  <a:lnTo>
                    <a:pt x="2336799" y="25399"/>
                  </a:lnTo>
                  <a:lnTo>
                    <a:pt x="2336799" y="50799"/>
                  </a:lnTo>
                  <a:lnTo>
                    <a:pt x="2362199" y="50799"/>
                  </a:lnTo>
                  <a:lnTo>
                    <a:pt x="2362199" y="25399"/>
                  </a:lnTo>
                  <a:close/>
                </a:path>
                <a:path w="6558280" h="76200">
                  <a:moveTo>
                    <a:pt x="2412999" y="25399"/>
                  </a:moveTo>
                  <a:lnTo>
                    <a:pt x="2387599" y="25399"/>
                  </a:lnTo>
                  <a:lnTo>
                    <a:pt x="2387599" y="50799"/>
                  </a:lnTo>
                  <a:lnTo>
                    <a:pt x="2412999" y="50799"/>
                  </a:lnTo>
                  <a:lnTo>
                    <a:pt x="2412999" y="25399"/>
                  </a:lnTo>
                  <a:close/>
                </a:path>
                <a:path w="6558280" h="76200">
                  <a:moveTo>
                    <a:pt x="2463799" y="25399"/>
                  </a:moveTo>
                  <a:lnTo>
                    <a:pt x="2438399" y="25399"/>
                  </a:lnTo>
                  <a:lnTo>
                    <a:pt x="2438399" y="50799"/>
                  </a:lnTo>
                  <a:lnTo>
                    <a:pt x="2463799" y="50799"/>
                  </a:lnTo>
                  <a:lnTo>
                    <a:pt x="2463799" y="25399"/>
                  </a:lnTo>
                  <a:close/>
                </a:path>
                <a:path w="6558280" h="76200">
                  <a:moveTo>
                    <a:pt x="2514599" y="25399"/>
                  </a:moveTo>
                  <a:lnTo>
                    <a:pt x="2489199" y="25399"/>
                  </a:lnTo>
                  <a:lnTo>
                    <a:pt x="2489199" y="50799"/>
                  </a:lnTo>
                  <a:lnTo>
                    <a:pt x="2514599" y="50799"/>
                  </a:lnTo>
                  <a:lnTo>
                    <a:pt x="2514599" y="25399"/>
                  </a:lnTo>
                  <a:close/>
                </a:path>
                <a:path w="6558280" h="76200">
                  <a:moveTo>
                    <a:pt x="2565399" y="25399"/>
                  </a:moveTo>
                  <a:lnTo>
                    <a:pt x="2539999" y="25399"/>
                  </a:lnTo>
                  <a:lnTo>
                    <a:pt x="2539999" y="50799"/>
                  </a:lnTo>
                  <a:lnTo>
                    <a:pt x="2565399" y="50799"/>
                  </a:lnTo>
                  <a:lnTo>
                    <a:pt x="2565399" y="25399"/>
                  </a:lnTo>
                  <a:close/>
                </a:path>
                <a:path w="6558280" h="76200">
                  <a:moveTo>
                    <a:pt x="2616199" y="25399"/>
                  </a:moveTo>
                  <a:lnTo>
                    <a:pt x="2590799" y="25399"/>
                  </a:lnTo>
                  <a:lnTo>
                    <a:pt x="2590799" y="50799"/>
                  </a:lnTo>
                  <a:lnTo>
                    <a:pt x="2616199" y="50799"/>
                  </a:lnTo>
                  <a:lnTo>
                    <a:pt x="2616199" y="25399"/>
                  </a:lnTo>
                  <a:close/>
                </a:path>
                <a:path w="6558280" h="76200">
                  <a:moveTo>
                    <a:pt x="2666999" y="25399"/>
                  </a:moveTo>
                  <a:lnTo>
                    <a:pt x="2641599" y="25399"/>
                  </a:lnTo>
                  <a:lnTo>
                    <a:pt x="2641599" y="50799"/>
                  </a:lnTo>
                  <a:lnTo>
                    <a:pt x="2666999" y="50799"/>
                  </a:lnTo>
                  <a:lnTo>
                    <a:pt x="2666999" y="25399"/>
                  </a:lnTo>
                  <a:close/>
                </a:path>
                <a:path w="6558280" h="76200">
                  <a:moveTo>
                    <a:pt x="2717799" y="25399"/>
                  </a:moveTo>
                  <a:lnTo>
                    <a:pt x="2692399" y="25399"/>
                  </a:lnTo>
                  <a:lnTo>
                    <a:pt x="2692399" y="50799"/>
                  </a:lnTo>
                  <a:lnTo>
                    <a:pt x="2717799" y="50799"/>
                  </a:lnTo>
                  <a:lnTo>
                    <a:pt x="2717799" y="25399"/>
                  </a:lnTo>
                  <a:close/>
                </a:path>
                <a:path w="6558280" h="76200">
                  <a:moveTo>
                    <a:pt x="2768599" y="25399"/>
                  </a:moveTo>
                  <a:lnTo>
                    <a:pt x="2743199" y="25399"/>
                  </a:lnTo>
                  <a:lnTo>
                    <a:pt x="2743199" y="50799"/>
                  </a:lnTo>
                  <a:lnTo>
                    <a:pt x="2768599" y="50799"/>
                  </a:lnTo>
                  <a:lnTo>
                    <a:pt x="2768599" y="25399"/>
                  </a:lnTo>
                  <a:close/>
                </a:path>
                <a:path w="6558280" h="76200">
                  <a:moveTo>
                    <a:pt x="2819399" y="25399"/>
                  </a:moveTo>
                  <a:lnTo>
                    <a:pt x="2793999" y="25399"/>
                  </a:lnTo>
                  <a:lnTo>
                    <a:pt x="2793999" y="50799"/>
                  </a:lnTo>
                  <a:lnTo>
                    <a:pt x="2819399" y="50799"/>
                  </a:lnTo>
                  <a:lnTo>
                    <a:pt x="2819399" y="25399"/>
                  </a:lnTo>
                  <a:close/>
                </a:path>
                <a:path w="6558280" h="76200">
                  <a:moveTo>
                    <a:pt x="2870199" y="25399"/>
                  </a:moveTo>
                  <a:lnTo>
                    <a:pt x="2844799" y="25399"/>
                  </a:lnTo>
                  <a:lnTo>
                    <a:pt x="2844799" y="50799"/>
                  </a:lnTo>
                  <a:lnTo>
                    <a:pt x="2870199" y="50799"/>
                  </a:lnTo>
                  <a:lnTo>
                    <a:pt x="2870199" y="25399"/>
                  </a:lnTo>
                  <a:close/>
                </a:path>
                <a:path w="6558280" h="76200">
                  <a:moveTo>
                    <a:pt x="2920999" y="25399"/>
                  </a:moveTo>
                  <a:lnTo>
                    <a:pt x="2895599" y="25399"/>
                  </a:lnTo>
                  <a:lnTo>
                    <a:pt x="2895599" y="50799"/>
                  </a:lnTo>
                  <a:lnTo>
                    <a:pt x="2920999" y="50799"/>
                  </a:lnTo>
                  <a:lnTo>
                    <a:pt x="2920999" y="25399"/>
                  </a:lnTo>
                  <a:close/>
                </a:path>
                <a:path w="6558280" h="76200">
                  <a:moveTo>
                    <a:pt x="2971799" y="25399"/>
                  </a:moveTo>
                  <a:lnTo>
                    <a:pt x="2946399" y="25399"/>
                  </a:lnTo>
                  <a:lnTo>
                    <a:pt x="2946399" y="50799"/>
                  </a:lnTo>
                  <a:lnTo>
                    <a:pt x="2971799" y="50799"/>
                  </a:lnTo>
                  <a:lnTo>
                    <a:pt x="2971799" y="25399"/>
                  </a:lnTo>
                  <a:close/>
                </a:path>
                <a:path w="6558280" h="76200">
                  <a:moveTo>
                    <a:pt x="3022599" y="25399"/>
                  </a:moveTo>
                  <a:lnTo>
                    <a:pt x="2997199" y="25399"/>
                  </a:lnTo>
                  <a:lnTo>
                    <a:pt x="2997199" y="50799"/>
                  </a:lnTo>
                  <a:lnTo>
                    <a:pt x="3022599" y="50799"/>
                  </a:lnTo>
                  <a:lnTo>
                    <a:pt x="3022599" y="25399"/>
                  </a:lnTo>
                  <a:close/>
                </a:path>
                <a:path w="6558280" h="76200">
                  <a:moveTo>
                    <a:pt x="3073399" y="25399"/>
                  </a:moveTo>
                  <a:lnTo>
                    <a:pt x="3047999" y="25399"/>
                  </a:lnTo>
                  <a:lnTo>
                    <a:pt x="3047999" y="50799"/>
                  </a:lnTo>
                  <a:lnTo>
                    <a:pt x="3073399" y="50799"/>
                  </a:lnTo>
                  <a:lnTo>
                    <a:pt x="3073399" y="25399"/>
                  </a:lnTo>
                  <a:close/>
                </a:path>
                <a:path w="6558280" h="76200">
                  <a:moveTo>
                    <a:pt x="3124199" y="25399"/>
                  </a:moveTo>
                  <a:lnTo>
                    <a:pt x="3098799" y="25399"/>
                  </a:lnTo>
                  <a:lnTo>
                    <a:pt x="3098799" y="50799"/>
                  </a:lnTo>
                  <a:lnTo>
                    <a:pt x="3124199" y="50799"/>
                  </a:lnTo>
                  <a:lnTo>
                    <a:pt x="3124199" y="25399"/>
                  </a:lnTo>
                  <a:close/>
                </a:path>
                <a:path w="6558280" h="76200">
                  <a:moveTo>
                    <a:pt x="3174999" y="25399"/>
                  </a:moveTo>
                  <a:lnTo>
                    <a:pt x="3149599" y="25399"/>
                  </a:lnTo>
                  <a:lnTo>
                    <a:pt x="3149599" y="50799"/>
                  </a:lnTo>
                  <a:lnTo>
                    <a:pt x="3174999" y="50799"/>
                  </a:lnTo>
                  <a:lnTo>
                    <a:pt x="3174999" y="25399"/>
                  </a:lnTo>
                  <a:close/>
                </a:path>
                <a:path w="6558280" h="76200">
                  <a:moveTo>
                    <a:pt x="3225799" y="25399"/>
                  </a:moveTo>
                  <a:lnTo>
                    <a:pt x="3200399" y="25399"/>
                  </a:lnTo>
                  <a:lnTo>
                    <a:pt x="3200399" y="50799"/>
                  </a:lnTo>
                  <a:lnTo>
                    <a:pt x="3225799" y="50799"/>
                  </a:lnTo>
                  <a:lnTo>
                    <a:pt x="3225799" y="25399"/>
                  </a:lnTo>
                  <a:close/>
                </a:path>
                <a:path w="6558280" h="76200">
                  <a:moveTo>
                    <a:pt x="3276600" y="25399"/>
                  </a:moveTo>
                  <a:lnTo>
                    <a:pt x="3251199" y="25399"/>
                  </a:lnTo>
                  <a:lnTo>
                    <a:pt x="3251199" y="50799"/>
                  </a:lnTo>
                  <a:lnTo>
                    <a:pt x="3276600" y="50799"/>
                  </a:lnTo>
                  <a:lnTo>
                    <a:pt x="3276600" y="25399"/>
                  </a:lnTo>
                  <a:close/>
                </a:path>
                <a:path w="6558280" h="76200">
                  <a:moveTo>
                    <a:pt x="3327400" y="25399"/>
                  </a:moveTo>
                  <a:lnTo>
                    <a:pt x="3302000" y="25399"/>
                  </a:lnTo>
                  <a:lnTo>
                    <a:pt x="3302000" y="50799"/>
                  </a:lnTo>
                  <a:lnTo>
                    <a:pt x="3327400" y="50799"/>
                  </a:lnTo>
                  <a:lnTo>
                    <a:pt x="3327400" y="25399"/>
                  </a:lnTo>
                  <a:close/>
                </a:path>
                <a:path w="6558280" h="76200">
                  <a:moveTo>
                    <a:pt x="3378200" y="25399"/>
                  </a:moveTo>
                  <a:lnTo>
                    <a:pt x="3352800" y="25399"/>
                  </a:lnTo>
                  <a:lnTo>
                    <a:pt x="3352800" y="50799"/>
                  </a:lnTo>
                  <a:lnTo>
                    <a:pt x="3378200" y="50799"/>
                  </a:lnTo>
                  <a:lnTo>
                    <a:pt x="3378200" y="25399"/>
                  </a:lnTo>
                  <a:close/>
                </a:path>
                <a:path w="6558280" h="76200">
                  <a:moveTo>
                    <a:pt x="3429000" y="25399"/>
                  </a:moveTo>
                  <a:lnTo>
                    <a:pt x="3403600" y="25399"/>
                  </a:lnTo>
                  <a:lnTo>
                    <a:pt x="3403600" y="50799"/>
                  </a:lnTo>
                  <a:lnTo>
                    <a:pt x="3429000" y="50799"/>
                  </a:lnTo>
                  <a:lnTo>
                    <a:pt x="3429000" y="25399"/>
                  </a:lnTo>
                  <a:close/>
                </a:path>
                <a:path w="6558280" h="76200">
                  <a:moveTo>
                    <a:pt x="3479800" y="25399"/>
                  </a:moveTo>
                  <a:lnTo>
                    <a:pt x="3454400" y="25399"/>
                  </a:lnTo>
                  <a:lnTo>
                    <a:pt x="3454400" y="50799"/>
                  </a:lnTo>
                  <a:lnTo>
                    <a:pt x="3479800" y="50799"/>
                  </a:lnTo>
                  <a:lnTo>
                    <a:pt x="3479800" y="25399"/>
                  </a:lnTo>
                  <a:close/>
                </a:path>
                <a:path w="6558280" h="76200">
                  <a:moveTo>
                    <a:pt x="3530600" y="25399"/>
                  </a:moveTo>
                  <a:lnTo>
                    <a:pt x="3505200" y="25399"/>
                  </a:lnTo>
                  <a:lnTo>
                    <a:pt x="3505200" y="50799"/>
                  </a:lnTo>
                  <a:lnTo>
                    <a:pt x="3530600" y="50799"/>
                  </a:lnTo>
                  <a:lnTo>
                    <a:pt x="3530600" y="25399"/>
                  </a:lnTo>
                  <a:close/>
                </a:path>
                <a:path w="6558280" h="76200">
                  <a:moveTo>
                    <a:pt x="3581400" y="25399"/>
                  </a:moveTo>
                  <a:lnTo>
                    <a:pt x="3556000" y="25399"/>
                  </a:lnTo>
                  <a:lnTo>
                    <a:pt x="3556000" y="50799"/>
                  </a:lnTo>
                  <a:lnTo>
                    <a:pt x="3581400" y="50799"/>
                  </a:lnTo>
                  <a:lnTo>
                    <a:pt x="3581400" y="25399"/>
                  </a:lnTo>
                  <a:close/>
                </a:path>
                <a:path w="6558280" h="76200">
                  <a:moveTo>
                    <a:pt x="3632200" y="25399"/>
                  </a:moveTo>
                  <a:lnTo>
                    <a:pt x="3606800" y="25399"/>
                  </a:lnTo>
                  <a:lnTo>
                    <a:pt x="3606800" y="50799"/>
                  </a:lnTo>
                  <a:lnTo>
                    <a:pt x="3632200" y="50799"/>
                  </a:lnTo>
                  <a:lnTo>
                    <a:pt x="3632200" y="25399"/>
                  </a:lnTo>
                  <a:close/>
                </a:path>
                <a:path w="6558280" h="76200">
                  <a:moveTo>
                    <a:pt x="3683000" y="25399"/>
                  </a:moveTo>
                  <a:lnTo>
                    <a:pt x="3657600" y="25399"/>
                  </a:lnTo>
                  <a:lnTo>
                    <a:pt x="3657600" y="50799"/>
                  </a:lnTo>
                  <a:lnTo>
                    <a:pt x="3683000" y="50799"/>
                  </a:lnTo>
                  <a:lnTo>
                    <a:pt x="3683000" y="25399"/>
                  </a:lnTo>
                  <a:close/>
                </a:path>
                <a:path w="6558280" h="76200">
                  <a:moveTo>
                    <a:pt x="3733800" y="25399"/>
                  </a:moveTo>
                  <a:lnTo>
                    <a:pt x="3708400" y="25399"/>
                  </a:lnTo>
                  <a:lnTo>
                    <a:pt x="3708400" y="50799"/>
                  </a:lnTo>
                  <a:lnTo>
                    <a:pt x="3733800" y="50799"/>
                  </a:lnTo>
                  <a:lnTo>
                    <a:pt x="3733800" y="25399"/>
                  </a:lnTo>
                  <a:close/>
                </a:path>
                <a:path w="6558280" h="76200">
                  <a:moveTo>
                    <a:pt x="3784600" y="25399"/>
                  </a:moveTo>
                  <a:lnTo>
                    <a:pt x="3759200" y="25399"/>
                  </a:lnTo>
                  <a:lnTo>
                    <a:pt x="3759200" y="50799"/>
                  </a:lnTo>
                  <a:lnTo>
                    <a:pt x="3784600" y="50799"/>
                  </a:lnTo>
                  <a:lnTo>
                    <a:pt x="3784600" y="25399"/>
                  </a:lnTo>
                  <a:close/>
                </a:path>
                <a:path w="6558280" h="76200">
                  <a:moveTo>
                    <a:pt x="3835400" y="25399"/>
                  </a:moveTo>
                  <a:lnTo>
                    <a:pt x="3810000" y="25399"/>
                  </a:lnTo>
                  <a:lnTo>
                    <a:pt x="3810000" y="50799"/>
                  </a:lnTo>
                  <a:lnTo>
                    <a:pt x="3835400" y="50799"/>
                  </a:lnTo>
                  <a:lnTo>
                    <a:pt x="3835400" y="25399"/>
                  </a:lnTo>
                  <a:close/>
                </a:path>
                <a:path w="6558280" h="76200">
                  <a:moveTo>
                    <a:pt x="3886200" y="25399"/>
                  </a:moveTo>
                  <a:lnTo>
                    <a:pt x="3860800" y="25399"/>
                  </a:lnTo>
                  <a:lnTo>
                    <a:pt x="3860800" y="50799"/>
                  </a:lnTo>
                  <a:lnTo>
                    <a:pt x="3886200" y="50799"/>
                  </a:lnTo>
                  <a:lnTo>
                    <a:pt x="3886200" y="25399"/>
                  </a:lnTo>
                  <a:close/>
                </a:path>
                <a:path w="6558280" h="76200">
                  <a:moveTo>
                    <a:pt x="3937000" y="25399"/>
                  </a:moveTo>
                  <a:lnTo>
                    <a:pt x="3911600" y="25399"/>
                  </a:lnTo>
                  <a:lnTo>
                    <a:pt x="3911600" y="50799"/>
                  </a:lnTo>
                  <a:lnTo>
                    <a:pt x="3937000" y="50799"/>
                  </a:lnTo>
                  <a:lnTo>
                    <a:pt x="3937000" y="25399"/>
                  </a:lnTo>
                  <a:close/>
                </a:path>
                <a:path w="6558280" h="76200">
                  <a:moveTo>
                    <a:pt x="3987800" y="25399"/>
                  </a:moveTo>
                  <a:lnTo>
                    <a:pt x="3962400" y="25399"/>
                  </a:lnTo>
                  <a:lnTo>
                    <a:pt x="3962400" y="50799"/>
                  </a:lnTo>
                  <a:lnTo>
                    <a:pt x="3987800" y="50799"/>
                  </a:lnTo>
                  <a:lnTo>
                    <a:pt x="3987800" y="25399"/>
                  </a:lnTo>
                  <a:close/>
                </a:path>
                <a:path w="6558280" h="76200">
                  <a:moveTo>
                    <a:pt x="4038600" y="25399"/>
                  </a:moveTo>
                  <a:lnTo>
                    <a:pt x="4013200" y="25399"/>
                  </a:lnTo>
                  <a:lnTo>
                    <a:pt x="4013200" y="50799"/>
                  </a:lnTo>
                  <a:lnTo>
                    <a:pt x="4038600" y="50799"/>
                  </a:lnTo>
                  <a:lnTo>
                    <a:pt x="4038600" y="25399"/>
                  </a:lnTo>
                  <a:close/>
                </a:path>
                <a:path w="6558280" h="76200">
                  <a:moveTo>
                    <a:pt x="4089400" y="25399"/>
                  </a:moveTo>
                  <a:lnTo>
                    <a:pt x="4064000" y="25399"/>
                  </a:lnTo>
                  <a:lnTo>
                    <a:pt x="4064000" y="50799"/>
                  </a:lnTo>
                  <a:lnTo>
                    <a:pt x="4089400" y="50799"/>
                  </a:lnTo>
                  <a:lnTo>
                    <a:pt x="4089400" y="25399"/>
                  </a:lnTo>
                  <a:close/>
                </a:path>
                <a:path w="6558280" h="76200">
                  <a:moveTo>
                    <a:pt x="4140200" y="25399"/>
                  </a:moveTo>
                  <a:lnTo>
                    <a:pt x="4114800" y="25399"/>
                  </a:lnTo>
                  <a:lnTo>
                    <a:pt x="4114800" y="50799"/>
                  </a:lnTo>
                  <a:lnTo>
                    <a:pt x="4140200" y="50799"/>
                  </a:lnTo>
                  <a:lnTo>
                    <a:pt x="4140200" y="25399"/>
                  </a:lnTo>
                  <a:close/>
                </a:path>
                <a:path w="6558280" h="76200">
                  <a:moveTo>
                    <a:pt x="4191000" y="25399"/>
                  </a:moveTo>
                  <a:lnTo>
                    <a:pt x="4165600" y="25399"/>
                  </a:lnTo>
                  <a:lnTo>
                    <a:pt x="4165600" y="50799"/>
                  </a:lnTo>
                  <a:lnTo>
                    <a:pt x="4191000" y="50799"/>
                  </a:lnTo>
                  <a:lnTo>
                    <a:pt x="4191000" y="25399"/>
                  </a:lnTo>
                  <a:close/>
                </a:path>
                <a:path w="6558280" h="76200">
                  <a:moveTo>
                    <a:pt x="4241800" y="25399"/>
                  </a:moveTo>
                  <a:lnTo>
                    <a:pt x="4216400" y="25399"/>
                  </a:lnTo>
                  <a:lnTo>
                    <a:pt x="4216400" y="50799"/>
                  </a:lnTo>
                  <a:lnTo>
                    <a:pt x="4241800" y="50799"/>
                  </a:lnTo>
                  <a:lnTo>
                    <a:pt x="4241800" y="25399"/>
                  </a:lnTo>
                  <a:close/>
                </a:path>
                <a:path w="6558280" h="76200">
                  <a:moveTo>
                    <a:pt x="4292600" y="25399"/>
                  </a:moveTo>
                  <a:lnTo>
                    <a:pt x="4267200" y="25399"/>
                  </a:lnTo>
                  <a:lnTo>
                    <a:pt x="4267200" y="50799"/>
                  </a:lnTo>
                  <a:lnTo>
                    <a:pt x="4292600" y="50799"/>
                  </a:lnTo>
                  <a:lnTo>
                    <a:pt x="4292600" y="25399"/>
                  </a:lnTo>
                  <a:close/>
                </a:path>
                <a:path w="6558280" h="76200">
                  <a:moveTo>
                    <a:pt x="4343400" y="25399"/>
                  </a:moveTo>
                  <a:lnTo>
                    <a:pt x="4318000" y="25399"/>
                  </a:lnTo>
                  <a:lnTo>
                    <a:pt x="4318000" y="50799"/>
                  </a:lnTo>
                  <a:lnTo>
                    <a:pt x="4343400" y="50799"/>
                  </a:lnTo>
                  <a:lnTo>
                    <a:pt x="4343400" y="25399"/>
                  </a:lnTo>
                  <a:close/>
                </a:path>
                <a:path w="6558280" h="76200">
                  <a:moveTo>
                    <a:pt x="4394200" y="25399"/>
                  </a:moveTo>
                  <a:lnTo>
                    <a:pt x="4368800" y="25399"/>
                  </a:lnTo>
                  <a:lnTo>
                    <a:pt x="4368800" y="50799"/>
                  </a:lnTo>
                  <a:lnTo>
                    <a:pt x="4394200" y="50799"/>
                  </a:lnTo>
                  <a:lnTo>
                    <a:pt x="4394200" y="25399"/>
                  </a:lnTo>
                  <a:close/>
                </a:path>
                <a:path w="6558280" h="76200">
                  <a:moveTo>
                    <a:pt x="4445000" y="25399"/>
                  </a:moveTo>
                  <a:lnTo>
                    <a:pt x="4419600" y="25399"/>
                  </a:lnTo>
                  <a:lnTo>
                    <a:pt x="4419600" y="50799"/>
                  </a:lnTo>
                  <a:lnTo>
                    <a:pt x="4445000" y="50799"/>
                  </a:lnTo>
                  <a:lnTo>
                    <a:pt x="4445000" y="25399"/>
                  </a:lnTo>
                  <a:close/>
                </a:path>
                <a:path w="6558280" h="76200">
                  <a:moveTo>
                    <a:pt x="4495800" y="25399"/>
                  </a:moveTo>
                  <a:lnTo>
                    <a:pt x="4470400" y="25399"/>
                  </a:lnTo>
                  <a:lnTo>
                    <a:pt x="4470400" y="50799"/>
                  </a:lnTo>
                  <a:lnTo>
                    <a:pt x="4495800" y="50799"/>
                  </a:lnTo>
                  <a:lnTo>
                    <a:pt x="4495800" y="25399"/>
                  </a:lnTo>
                  <a:close/>
                </a:path>
                <a:path w="6558280" h="76200">
                  <a:moveTo>
                    <a:pt x="4546600" y="25399"/>
                  </a:moveTo>
                  <a:lnTo>
                    <a:pt x="4521200" y="25399"/>
                  </a:lnTo>
                  <a:lnTo>
                    <a:pt x="4521200" y="50799"/>
                  </a:lnTo>
                  <a:lnTo>
                    <a:pt x="4546600" y="50799"/>
                  </a:lnTo>
                  <a:lnTo>
                    <a:pt x="4546600" y="25399"/>
                  </a:lnTo>
                  <a:close/>
                </a:path>
                <a:path w="6558280" h="76200">
                  <a:moveTo>
                    <a:pt x="4597400" y="25399"/>
                  </a:moveTo>
                  <a:lnTo>
                    <a:pt x="4572000" y="25399"/>
                  </a:lnTo>
                  <a:lnTo>
                    <a:pt x="4572000" y="50799"/>
                  </a:lnTo>
                  <a:lnTo>
                    <a:pt x="4597400" y="50799"/>
                  </a:lnTo>
                  <a:lnTo>
                    <a:pt x="4597400" y="25399"/>
                  </a:lnTo>
                  <a:close/>
                </a:path>
                <a:path w="6558280" h="76200">
                  <a:moveTo>
                    <a:pt x="4648200" y="25399"/>
                  </a:moveTo>
                  <a:lnTo>
                    <a:pt x="4622800" y="25399"/>
                  </a:lnTo>
                  <a:lnTo>
                    <a:pt x="4622800" y="50799"/>
                  </a:lnTo>
                  <a:lnTo>
                    <a:pt x="4648200" y="50799"/>
                  </a:lnTo>
                  <a:lnTo>
                    <a:pt x="4648200" y="25399"/>
                  </a:lnTo>
                  <a:close/>
                </a:path>
                <a:path w="6558280" h="76200">
                  <a:moveTo>
                    <a:pt x="4699000" y="25399"/>
                  </a:moveTo>
                  <a:lnTo>
                    <a:pt x="4673600" y="25399"/>
                  </a:lnTo>
                  <a:lnTo>
                    <a:pt x="4673600" y="50799"/>
                  </a:lnTo>
                  <a:lnTo>
                    <a:pt x="4699000" y="50799"/>
                  </a:lnTo>
                  <a:lnTo>
                    <a:pt x="4699000" y="25399"/>
                  </a:lnTo>
                  <a:close/>
                </a:path>
                <a:path w="6558280" h="76200">
                  <a:moveTo>
                    <a:pt x="4749800" y="25399"/>
                  </a:moveTo>
                  <a:lnTo>
                    <a:pt x="4724400" y="25399"/>
                  </a:lnTo>
                  <a:lnTo>
                    <a:pt x="4724400" y="50799"/>
                  </a:lnTo>
                  <a:lnTo>
                    <a:pt x="4749800" y="50799"/>
                  </a:lnTo>
                  <a:lnTo>
                    <a:pt x="4749800" y="25399"/>
                  </a:lnTo>
                  <a:close/>
                </a:path>
                <a:path w="6558280" h="76200">
                  <a:moveTo>
                    <a:pt x="4800600" y="25399"/>
                  </a:moveTo>
                  <a:lnTo>
                    <a:pt x="4775200" y="25399"/>
                  </a:lnTo>
                  <a:lnTo>
                    <a:pt x="4775200" y="50799"/>
                  </a:lnTo>
                  <a:lnTo>
                    <a:pt x="4800600" y="50799"/>
                  </a:lnTo>
                  <a:lnTo>
                    <a:pt x="4800600" y="25399"/>
                  </a:lnTo>
                  <a:close/>
                </a:path>
                <a:path w="6558280" h="76200">
                  <a:moveTo>
                    <a:pt x="4851400" y="25399"/>
                  </a:moveTo>
                  <a:lnTo>
                    <a:pt x="4826000" y="25399"/>
                  </a:lnTo>
                  <a:lnTo>
                    <a:pt x="4826000" y="50799"/>
                  </a:lnTo>
                  <a:lnTo>
                    <a:pt x="4851400" y="50799"/>
                  </a:lnTo>
                  <a:lnTo>
                    <a:pt x="4851400" y="25399"/>
                  </a:lnTo>
                  <a:close/>
                </a:path>
                <a:path w="6558280" h="76200">
                  <a:moveTo>
                    <a:pt x="4902200" y="25399"/>
                  </a:moveTo>
                  <a:lnTo>
                    <a:pt x="4876800" y="25399"/>
                  </a:lnTo>
                  <a:lnTo>
                    <a:pt x="4876800" y="50799"/>
                  </a:lnTo>
                  <a:lnTo>
                    <a:pt x="4902200" y="50799"/>
                  </a:lnTo>
                  <a:lnTo>
                    <a:pt x="4902200" y="25399"/>
                  </a:lnTo>
                  <a:close/>
                </a:path>
                <a:path w="6558280" h="76200">
                  <a:moveTo>
                    <a:pt x="4953000" y="25399"/>
                  </a:moveTo>
                  <a:lnTo>
                    <a:pt x="4927600" y="25399"/>
                  </a:lnTo>
                  <a:lnTo>
                    <a:pt x="4927600" y="50799"/>
                  </a:lnTo>
                  <a:lnTo>
                    <a:pt x="4953000" y="50799"/>
                  </a:lnTo>
                  <a:lnTo>
                    <a:pt x="4953000" y="25399"/>
                  </a:lnTo>
                  <a:close/>
                </a:path>
                <a:path w="6558280" h="76200">
                  <a:moveTo>
                    <a:pt x="5003800" y="25399"/>
                  </a:moveTo>
                  <a:lnTo>
                    <a:pt x="4978400" y="25399"/>
                  </a:lnTo>
                  <a:lnTo>
                    <a:pt x="4978400" y="50799"/>
                  </a:lnTo>
                  <a:lnTo>
                    <a:pt x="5003800" y="50799"/>
                  </a:lnTo>
                  <a:lnTo>
                    <a:pt x="5003800" y="25399"/>
                  </a:lnTo>
                  <a:close/>
                </a:path>
                <a:path w="6558280" h="76200">
                  <a:moveTo>
                    <a:pt x="5054600" y="25399"/>
                  </a:moveTo>
                  <a:lnTo>
                    <a:pt x="5029200" y="25399"/>
                  </a:lnTo>
                  <a:lnTo>
                    <a:pt x="5029200" y="50799"/>
                  </a:lnTo>
                  <a:lnTo>
                    <a:pt x="5054600" y="50799"/>
                  </a:lnTo>
                  <a:lnTo>
                    <a:pt x="5054600" y="25399"/>
                  </a:lnTo>
                  <a:close/>
                </a:path>
                <a:path w="6558280" h="76200">
                  <a:moveTo>
                    <a:pt x="5105400" y="25399"/>
                  </a:moveTo>
                  <a:lnTo>
                    <a:pt x="5080000" y="25399"/>
                  </a:lnTo>
                  <a:lnTo>
                    <a:pt x="5080000" y="50799"/>
                  </a:lnTo>
                  <a:lnTo>
                    <a:pt x="5105400" y="50799"/>
                  </a:lnTo>
                  <a:lnTo>
                    <a:pt x="5105400" y="25399"/>
                  </a:lnTo>
                  <a:close/>
                </a:path>
                <a:path w="6558280" h="76200">
                  <a:moveTo>
                    <a:pt x="5156200" y="25399"/>
                  </a:moveTo>
                  <a:lnTo>
                    <a:pt x="5130800" y="25399"/>
                  </a:lnTo>
                  <a:lnTo>
                    <a:pt x="5130800" y="50799"/>
                  </a:lnTo>
                  <a:lnTo>
                    <a:pt x="5156200" y="50799"/>
                  </a:lnTo>
                  <a:lnTo>
                    <a:pt x="5156200" y="25399"/>
                  </a:lnTo>
                  <a:close/>
                </a:path>
                <a:path w="6558280" h="76200">
                  <a:moveTo>
                    <a:pt x="5207000" y="25399"/>
                  </a:moveTo>
                  <a:lnTo>
                    <a:pt x="5181600" y="25399"/>
                  </a:lnTo>
                  <a:lnTo>
                    <a:pt x="5181600" y="50799"/>
                  </a:lnTo>
                  <a:lnTo>
                    <a:pt x="5207000" y="50799"/>
                  </a:lnTo>
                  <a:lnTo>
                    <a:pt x="5207000" y="25399"/>
                  </a:lnTo>
                  <a:close/>
                </a:path>
                <a:path w="6558280" h="76200">
                  <a:moveTo>
                    <a:pt x="5257800" y="25399"/>
                  </a:moveTo>
                  <a:lnTo>
                    <a:pt x="5232400" y="25399"/>
                  </a:lnTo>
                  <a:lnTo>
                    <a:pt x="5232400" y="50799"/>
                  </a:lnTo>
                  <a:lnTo>
                    <a:pt x="5257800" y="50799"/>
                  </a:lnTo>
                  <a:lnTo>
                    <a:pt x="5257800" y="25399"/>
                  </a:lnTo>
                  <a:close/>
                </a:path>
                <a:path w="6558280" h="76200">
                  <a:moveTo>
                    <a:pt x="5308600" y="25399"/>
                  </a:moveTo>
                  <a:lnTo>
                    <a:pt x="5283200" y="25399"/>
                  </a:lnTo>
                  <a:lnTo>
                    <a:pt x="5283200" y="50799"/>
                  </a:lnTo>
                  <a:lnTo>
                    <a:pt x="5308600" y="50799"/>
                  </a:lnTo>
                  <a:lnTo>
                    <a:pt x="5308600" y="25399"/>
                  </a:lnTo>
                  <a:close/>
                </a:path>
                <a:path w="6558280" h="76200">
                  <a:moveTo>
                    <a:pt x="5359400" y="25399"/>
                  </a:moveTo>
                  <a:lnTo>
                    <a:pt x="5334000" y="25399"/>
                  </a:lnTo>
                  <a:lnTo>
                    <a:pt x="5334000" y="50799"/>
                  </a:lnTo>
                  <a:lnTo>
                    <a:pt x="5359400" y="50799"/>
                  </a:lnTo>
                  <a:lnTo>
                    <a:pt x="5359400" y="25399"/>
                  </a:lnTo>
                  <a:close/>
                </a:path>
                <a:path w="6558280" h="76200">
                  <a:moveTo>
                    <a:pt x="5410200" y="25399"/>
                  </a:moveTo>
                  <a:lnTo>
                    <a:pt x="5384800" y="25399"/>
                  </a:lnTo>
                  <a:lnTo>
                    <a:pt x="5384800" y="50799"/>
                  </a:lnTo>
                  <a:lnTo>
                    <a:pt x="5410200" y="50799"/>
                  </a:lnTo>
                  <a:lnTo>
                    <a:pt x="5410200" y="25399"/>
                  </a:lnTo>
                  <a:close/>
                </a:path>
                <a:path w="6558280" h="76200">
                  <a:moveTo>
                    <a:pt x="5461000" y="25399"/>
                  </a:moveTo>
                  <a:lnTo>
                    <a:pt x="5435600" y="25399"/>
                  </a:lnTo>
                  <a:lnTo>
                    <a:pt x="5435600" y="50799"/>
                  </a:lnTo>
                  <a:lnTo>
                    <a:pt x="5461000" y="50799"/>
                  </a:lnTo>
                  <a:lnTo>
                    <a:pt x="5461000" y="25399"/>
                  </a:lnTo>
                  <a:close/>
                </a:path>
                <a:path w="6558280" h="76200">
                  <a:moveTo>
                    <a:pt x="5511800" y="25399"/>
                  </a:moveTo>
                  <a:lnTo>
                    <a:pt x="5486400" y="25399"/>
                  </a:lnTo>
                  <a:lnTo>
                    <a:pt x="5486400" y="50799"/>
                  </a:lnTo>
                  <a:lnTo>
                    <a:pt x="5511800" y="50799"/>
                  </a:lnTo>
                  <a:lnTo>
                    <a:pt x="5511800" y="25399"/>
                  </a:lnTo>
                  <a:close/>
                </a:path>
                <a:path w="6558280" h="76200">
                  <a:moveTo>
                    <a:pt x="5562600" y="25399"/>
                  </a:moveTo>
                  <a:lnTo>
                    <a:pt x="5537200" y="25399"/>
                  </a:lnTo>
                  <a:lnTo>
                    <a:pt x="5537200" y="50799"/>
                  </a:lnTo>
                  <a:lnTo>
                    <a:pt x="5562600" y="50799"/>
                  </a:lnTo>
                  <a:lnTo>
                    <a:pt x="5562600" y="25399"/>
                  </a:lnTo>
                  <a:close/>
                </a:path>
                <a:path w="6558280" h="76200">
                  <a:moveTo>
                    <a:pt x="5613400" y="25399"/>
                  </a:moveTo>
                  <a:lnTo>
                    <a:pt x="5588000" y="25399"/>
                  </a:lnTo>
                  <a:lnTo>
                    <a:pt x="5588000" y="50799"/>
                  </a:lnTo>
                  <a:lnTo>
                    <a:pt x="5613400" y="50799"/>
                  </a:lnTo>
                  <a:lnTo>
                    <a:pt x="5613400" y="25399"/>
                  </a:lnTo>
                  <a:close/>
                </a:path>
                <a:path w="6558280" h="76200">
                  <a:moveTo>
                    <a:pt x="5664200" y="25399"/>
                  </a:moveTo>
                  <a:lnTo>
                    <a:pt x="5638800" y="25399"/>
                  </a:lnTo>
                  <a:lnTo>
                    <a:pt x="5638800" y="50799"/>
                  </a:lnTo>
                  <a:lnTo>
                    <a:pt x="5664200" y="50799"/>
                  </a:lnTo>
                  <a:lnTo>
                    <a:pt x="5664200" y="25399"/>
                  </a:lnTo>
                  <a:close/>
                </a:path>
                <a:path w="6558280" h="76200">
                  <a:moveTo>
                    <a:pt x="5715000" y="25399"/>
                  </a:moveTo>
                  <a:lnTo>
                    <a:pt x="5689600" y="25399"/>
                  </a:lnTo>
                  <a:lnTo>
                    <a:pt x="5689600" y="50799"/>
                  </a:lnTo>
                  <a:lnTo>
                    <a:pt x="5715000" y="50799"/>
                  </a:lnTo>
                  <a:lnTo>
                    <a:pt x="5715000" y="25399"/>
                  </a:lnTo>
                  <a:close/>
                </a:path>
                <a:path w="6558280" h="76200">
                  <a:moveTo>
                    <a:pt x="5765800" y="25399"/>
                  </a:moveTo>
                  <a:lnTo>
                    <a:pt x="5740400" y="25399"/>
                  </a:lnTo>
                  <a:lnTo>
                    <a:pt x="5740400" y="50799"/>
                  </a:lnTo>
                  <a:lnTo>
                    <a:pt x="5765800" y="50799"/>
                  </a:lnTo>
                  <a:lnTo>
                    <a:pt x="5765800" y="25399"/>
                  </a:lnTo>
                  <a:close/>
                </a:path>
                <a:path w="6558280" h="76200">
                  <a:moveTo>
                    <a:pt x="5816600" y="25399"/>
                  </a:moveTo>
                  <a:lnTo>
                    <a:pt x="5791200" y="25399"/>
                  </a:lnTo>
                  <a:lnTo>
                    <a:pt x="5791200" y="50799"/>
                  </a:lnTo>
                  <a:lnTo>
                    <a:pt x="5816600" y="50799"/>
                  </a:lnTo>
                  <a:lnTo>
                    <a:pt x="5816600" y="25399"/>
                  </a:lnTo>
                  <a:close/>
                </a:path>
                <a:path w="6558280" h="76200">
                  <a:moveTo>
                    <a:pt x="5867400" y="25399"/>
                  </a:moveTo>
                  <a:lnTo>
                    <a:pt x="5842000" y="25399"/>
                  </a:lnTo>
                  <a:lnTo>
                    <a:pt x="5842000" y="50799"/>
                  </a:lnTo>
                  <a:lnTo>
                    <a:pt x="5867400" y="50799"/>
                  </a:lnTo>
                  <a:lnTo>
                    <a:pt x="5867400" y="25399"/>
                  </a:lnTo>
                  <a:close/>
                </a:path>
                <a:path w="6558280" h="76200">
                  <a:moveTo>
                    <a:pt x="5918200" y="25399"/>
                  </a:moveTo>
                  <a:lnTo>
                    <a:pt x="5892800" y="25399"/>
                  </a:lnTo>
                  <a:lnTo>
                    <a:pt x="5892800" y="50799"/>
                  </a:lnTo>
                  <a:lnTo>
                    <a:pt x="5918200" y="50799"/>
                  </a:lnTo>
                  <a:lnTo>
                    <a:pt x="5918200" y="25399"/>
                  </a:lnTo>
                  <a:close/>
                </a:path>
                <a:path w="6558280" h="76200">
                  <a:moveTo>
                    <a:pt x="5969000" y="25399"/>
                  </a:moveTo>
                  <a:lnTo>
                    <a:pt x="5943600" y="25399"/>
                  </a:lnTo>
                  <a:lnTo>
                    <a:pt x="5943600" y="50799"/>
                  </a:lnTo>
                  <a:lnTo>
                    <a:pt x="5969000" y="50799"/>
                  </a:lnTo>
                  <a:lnTo>
                    <a:pt x="5969000" y="25399"/>
                  </a:lnTo>
                  <a:close/>
                </a:path>
                <a:path w="6558280" h="76200">
                  <a:moveTo>
                    <a:pt x="6019800" y="25399"/>
                  </a:moveTo>
                  <a:lnTo>
                    <a:pt x="5994400" y="25399"/>
                  </a:lnTo>
                  <a:lnTo>
                    <a:pt x="5994400" y="50799"/>
                  </a:lnTo>
                  <a:lnTo>
                    <a:pt x="6019800" y="50799"/>
                  </a:lnTo>
                  <a:lnTo>
                    <a:pt x="6019800" y="25399"/>
                  </a:lnTo>
                  <a:close/>
                </a:path>
                <a:path w="6558280" h="76200">
                  <a:moveTo>
                    <a:pt x="6070600" y="25399"/>
                  </a:moveTo>
                  <a:lnTo>
                    <a:pt x="6045200" y="25399"/>
                  </a:lnTo>
                  <a:lnTo>
                    <a:pt x="6045200" y="50799"/>
                  </a:lnTo>
                  <a:lnTo>
                    <a:pt x="6070600" y="50799"/>
                  </a:lnTo>
                  <a:lnTo>
                    <a:pt x="6070600" y="25399"/>
                  </a:lnTo>
                  <a:close/>
                </a:path>
                <a:path w="6558280" h="76200">
                  <a:moveTo>
                    <a:pt x="6121400" y="25399"/>
                  </a:moveTo>
                  <a:lnTo>
                    <a:pt x="6096000" y="25399"/>
                  </a:lnTo>
                  <a:lnTo>
                    <a:pt x="6096000" y="50799"/>
                  </a:lnTo>
                  <a:lnTo>
                    <a:pt x="6121400" y="50799"/>
                  </a:lnTo>
                  <a:lnTo>
                    <a:pt x="6121400" y="25399"/>
                  </a:lnTo>
                  <a:close/>
                </a:path>
                <a:path w="6558280" h="76200">
                  <a:moveTo>
                    <a:pt x="6172200" y="25399"/>
                  </a:moveTo>
                  <a:lnTo>
                    <a:pt x="6146800" y="25399"/>
                  </a:lnTo>
                  <a:lnTo>
                    <a:pt x="6146800" y="50799"/>
                  </a:lnTo>
                  <a:lnTo>
                    <a:pt x="6172200" y="50799"/>
                  </a:lnTo>
                  <a:lnTo>
                    <a:pt x="6172200" y="25399"/>
                  </a:lnTo>
                  <a:close/>
                </a:path>
                <a:path w="6558280" h="76200">
                  <a:moveTo>
                    <a:pt x="6223000" y="25399"/>
                  </a:moveTo>
                  <a:lnTo>
                    <a:pt x="6197600" y="25399"/>
                  </a:lnTo>
                  <a:lnTo>
                    <a:pt x="6197600" y="50799"/>
                  </a:lnTo>
                  <a:lnTo>
                    <a:pt x="6223000" y="50799"/>
                  </a:lnTo>
                  <a:lnTo>
                    <a:pt x="6223000" y="25399"/>
                  </a:lnTo>
                  <a:close/>
                </a:path>
                <a:path w="6558280" h="76200">
                  <a:moveTo>
                    <a:pt x="6273800" y="25399"/>
                  </a:moveTo>
                  <a:lnTo>
                    <a:pt x="6248400" y="25399"/>
                  </a:lnTo>
                  <a:lnTo>
                    <a:pt x="6248400" y="50799"/>
                  </a:lnTo>
                  <a:lnTo>
                    <a:pt x="6273800" y="50799"/>
                  </a:lnTo>
                  <a:lnTo>
                    <a:pt x="6273800" y="25399"/>
                  </a:lnTo>
                  <a:close/>
                </a:path>
                <a:path w="6558280" h="76200">
                  <a:moveTo>
                    <a:pt x="6324600" y="25399"/>
                  </a:moveTo>
                  <a:lnTo>
                    <a:pt x="6299200" y="25399"/>
                  </a:lnTo>
                  <a:lnTo>
                    <a:pt x="6299200" y="50799"/>
                  </a:lnTo>
                  <a:lnTo>
                    <a:pt x="6324600" y="50799"/>
                  </a:lnTo>
                  <a:lnTo>
                    <a:pt x="6324600" y="25399"/>
                  </a:lnTo>
                  <a:close/>
                </a:path>
                <a:path w="6558280" h="76200">
                  <a:moveTo>
                    <a:pt x="6375400" y="25399"/>
                  </a:moveTo>
                  <a:lnTo>
                    <a:pt x="6350000" y="25399"/>
                  </a:lnTo>
                  <a:lnTo>
                    <a:pt x="6350000" y="50799"/>
                  </a:lnTo>
                  <a:lnTo>
                    <a:pt x="6375400" y="50799"/>
                  </a:lnTo>
                  <a:lnTo>
                    <a:pt x="6375400" y="25399"/>
                  </a:lnTo>
                  <a:close/>
                </a:path>
                <a:path w="6558280" h="76200">
                  <a:moveTo>
                    <a:pt x="6426200" y="25399"/>
                  </a:moveTo>
                  <a:lnTo>
                    <a:pt x="6400800" y="25399"/>
                  </a:lnTo>
                  <a:lnTo>
                    <a:pt x="6400800" y="50799"/>
                  </a:lnTo>
                  <a:lnTo>
                    <a:pt x="6426200" y="50799"/>
                  </a:lnTo>
                  <a:lnTo>
                    <a:pt x="6426200" y="25399"/>
                  </a:lnTo>
                  <a:close/>
                </a:path>
                <a:path w="6558280" h="76200">
                  <a:moveTo>
                    <a:pt x="6477000" y="25399"/>
                  </a:moveTo>
                  <a:lnTo>
                    <a:pt x="6451600" y="25399"/>
                  </a:lnTo>
                  <a:lnTo>
                    <a:pt x="6451600" y="50799"/>
                  </a:lnTo>
                  <a:lnTo>
                    <a:pt x="6477000" y="50799"/>
                  </a:lnTo>
                  <a:lnTo>
                    <a:pt x="6477000" y="25399"/>
                  </a:lnTo>
                  <a:close/>
                </a:path>
                <a:path w="6558280" h="76200">
                  <a:moveTo>
                    <a:pt x="6519926" y="0"/>
                  </a:moveTo>
                  <a:lnTo>
                    <a:pt x="6505078" y="2993"/>
                  </a:lnTo>
                  <a:lnTo>
                    <a:pt x="6492970" y="11158"/>
                  </a:lnTo>
                  <a:lnTo>
                    <a:pt x="6484814" y="23268"/>
                  </a:lnTo>
                  <a:lnTo>
                    <a:pt x="6481826" y="38099"/>
                  </a:lnTo>
                  <a:lnTo>
                    <a:pt x="6484814" y="52931"/>
                  </a:lnTo>
                  <a:lnTo>
                    <a:pt x="6492970" y="65041"/>
                  </a:lnTo>
                  <a:lnTo>
                    <a:pt x="6505078" y="73206"/>
                  </a:lnTo>
                  <a:lnTo>
                    <a:pt x="6519926" y="76199"/>
                  </a:lnTo>
                  <a:lnTo>
                    <a:pt x="6534773" y="73206"/>
                  </a:lnTo>
                  <a:lnTo>
                    <a:pt x="6546881" y="65041"/>
                  </a:lnTo>
                  <a:lnTo>
                    <a:pt x="6555037" y="52931"/>
                  </a:lnTo>
                  <a:lnTo>
                    <a:pt x="6555466" y="50799"/>
                  </a:lnTo>
                  <a:lnTo>
                    <a:pt x="6502400" y="50799"/>
                  </a:lnTo>
                  <a:lnTo>
                    <a:pt x="6502400" y="25399"/>
                  </a:lnTo>
                  <a:lnTo>
                    <a:pt x="6555466" y="25399"/>
                  </a:lnTo>
                  <a:lnTo>
                    <a:pt x="6555037" y="23268"/>
                  </a:lnTo>
                  <a:lnTo>
                    <a:pt x="6546881" y="11158"/>
                  </a:lnTo>
                  <a:lnTo>
                    <a:pt x="6534773" y="2993"/>
                  </a:lnTo>
                  <a:lnTo>
                    <a:pt x="6519926" y="0"/>
                  </a:lnTo>
                  <a:close/>
                </a:path>
                <a:path w="6558280" h="76200">
                  <a:moveTo>
                    <a:pt x="6519926" y="25399"/>
                  </a:moveTo>
                  <a:lnTo>
                    <a:pt x="6502400" y="25399"/>
                  </a:lnTo>
                  <a:lnTo>
                    <a:pt x="6502400" y="50799"/>
                  </a:lnTo>
                  <a:lnTo>
                    <a:pt x="6519926" y="50799"/>
                  </a:lnTo>
                  <a:lnTo>
                    <a:pt x="6519926" y="25399"/>
                  </a:lnTo>
                  <a:close/>
                </a:path>
                <a:path w="6558280" h="76200">
                  <a:moveTo>
                    <a:pt x="6555466" y="25399"/>
                  </a:moveTo>
                  <a:lnTo>
                    <a:pt x="6519926" y="25399"/>
                  </a:lnTo>
                  <a:lnTo>
                    <a:pt x="6519926" y="50799"/>
                  </a:lnTo>
                  <a:lnTo>
                    <a:pt x="6555466" y="50799"/>
                  </a:lnTo>
                  <a:lnTo>
                    <a:pt x="6558026" y="38099"/>
                  </a:lnTo>
                  <a:lnTo>
                    <a:pt x="6555466" y="25399"/>
                  </a:lnTo>
                  <a:close/>
                </a:path>
              </a:pathLst>
            </a:custGeom>
            <a:solidFill>
              <a:srgbClr val="8989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6939" y="5593079"/>
              <a:ext cx="844296" cy="725424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2353436" y="5752591"/>
            <a:ext cx="363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85928" y="1656588"/>
            <a:ext cx="1885314" cy="4582795"/>
            <a:chOff x="185928" y="1656588"/>
            <a:chExt cx="1885314" cy="4582795"/>
          </a:xfrm>
        </p:grpSpPr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9748" y="4588764"/>
              <a:ext cx="1638300" cy="165049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5092" y="3721608"/>
              <a:ext cx="1716024" cy="169926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5928" y="2674620"/>
              <a:ext cx="1662684" cy="163372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9664" y="1656588"/>
              <a:ext cx="1705356" cy="1716024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3472053" y="1813941"/>
            <a:ext cx="4894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Бізнес-планування</a:t>
            </a:r>
            <a:r>
              <a:rPr sz="2800" b="1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е-комерції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53333" y="2540635"/>
            <a:ext cx="5851525" cy="3695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4350" marR="354965" indent="381000">
              <a:lnSpc>
                <a:spcPct val="100000"/>
              </a:lnSpc>
              <a:spcBef>
                <a:spcPts val="95"/>
              </a:spcBef>
            </a:pP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Пошукова</a:t>
            </a:r>
            <a:r>
              <a:rPr sz="2800" b="1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оптимізація</a:t>
            </a:r>
            <a:r>
              <a:rPr sz="2800" b="1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Calibri"/>
                <a:cs typeface="Calibri"/>
              </a:rPr>
              <a:t>та </a:t>
            </a:r>
            <a:r>
              <a:rPr sz="2800" b="1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Calibri"/>
                <a:cs typeface="Calibri"/>
              </a:rPr>
              <a:t>просування в</a:t>
            </a: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мережі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Інтернет</a:t>
            </a:r>
            <a:endParaRPr sz="2800">
              <a:latin typeface="Calibri"/>
              <a:cs typeface="Calibri"/>
            </a:endParaRPr>
          </a:p>
          <a:p>
            <a:pPr marL="1193165" marR="50800" indent="-849630">
              <a:lnSpc>
                <a:spcPct val="100000"/>
              </a:lnSpc>
              <a:spcBef>
                <a:spcPts val="1075"/>
              </a:spcBef>
            </a:pPr>
            <a:r>
              <a:rPr sz="2800" b="1" i="1" spc="-5" dirty="0">
                <a:solidFill>
                  <a:srgbClr val="FFFFFF"/>
                </a:solidFill>
                <a:latin typeface="Calibri"/>
                <a:cs typeface="Calibri"/>
              </a:rPr>
              <a:t>Електронні </a:t>
            </a: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платіжні </a:t>
            </a:r>
            <a:r>
              <a:rPr sz="2800" b="1" i="1" spc="-5" dirty="0">
                <a:solidFill>
                  <a:srgbClr val="FFFFFF"/>
                </a:solidFill>
                <a:latin typeface="Calibri"/>
                <a:cs typeface="Calibri"/>
              </a:rPr>
              <a:t>системи</a:t>
            </a:r>
            <a:r>
              <a:rPr sz="2800" b="1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Calibri"/>
                <a:cs typeface="Calibri"/>
              </a:rPr>
              <a:t>та </a:t>
            </a:r>
            <a:r>
              <a:rPr sz="2800" b="1" i="1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Calibri"/>
                <a:cs typeface="Calibri"/>
              </a:rPr>
              <a:t>фінансові </a:t>
            </a: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інструменти</a:t>
            </a:r>
            <a:endParaRPr sz="2800">
              <a:latin typeface="Calibri"/>
              <a:cs typeface="Calibri"/>
            </a:endParaRPr>
          </a:p>
          <a:p>
            <a:pPr marL="2234565" marR="88265" indent="-2222500">
              <a:lnSpc>
                <a:spcPct val="100000"/>
              </a:lnSpc>
              <a:spcBef>
                <a:spcPts val="740"/>
              </a:spcBef>
            </a:pPr>
            <a:r>
              <a:rPr sz="2800" b="1" i="1" spc="-5" dirty="0">
                <a:solidFill>
                  <a:srgbClr val="FFFFFF"/>
                </a:solidFill>
                <a:latin typeface="Calibri"/>
                <a:cs typeface="Calibri"/>
              </a:rPr>
              <a:t>Віртуальні </a:t>
            </a: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підприємства:</a:t>
            </a:r>
            <a:r>
              <a:rPr sz="2800" b="1" i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Calibri"/>
                <a:cs typeface="Calibri"/>
              </a:rPr>
              <a:t>сутність </a:t>
            </a:r>
            <a:r>
              <a:rPr sz="2800" b="1" i="1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2800" b="1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Calibri"/>
                <a:cs typeface="Calibri"/>
              </a:rPr>
              <a:t>види</a:t>
            </a:r>
            <a:endParaRPr sz="2800">
              <a:latin typeface="Calibri"/>
              <a:cs typeface="Calibri"/>
            </a:endParaRPr>
          </a:p>
          <a:p>
            <a:pPr marL="1263650" marR="5080" indent="-1134110">
              <a:lnSpc>
                <a:spcPct val="100000"/>
              </a:lnSpc>
              <a:spcBef>
                <a:spcPts val="200"/>
              </a:spcBef>
            </a:pPr>
            <a:r>
              <a:rPr sz="2800" b="1" i="1" spc="-5" dirty="0">
                <a:solidFill>
                  <a:srgbClr val="FFFFFF"/>
                </a:solidFill>
                <a:latin typeface="Calibri"/>
                <a:cs typeface="Calibri"/>
              </a:rPr>
              <a:t>Принципи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організації</a:t>
            </a:r>
            <a:r>
              <a:rPr sz="2800" b="1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2800" b="1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управління </a:t>
            </a:r>
            <a:r>
              <a:rPr sz="2800" b="1" i="1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Інтернет-магазином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216" y="2045589"/>
            <a:ext cx="3496310" cy="176339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647700" marR="5080" indent="-635635">
              <a:lnSpc>
                <a:spcPts val="6480"/>
              </a:lnSpc>
              <a:spcBef>
                <a:spcPts val="915"/>
              </a:spcBef>
            </a:pPr>
            <a:r>
              <a:rPr sz="6000" b="1" i="1" spc="20" dirty="0">
                <a:solidFill>
                  <a:srgbClr val="FFFFFF"/>
                </a:solidFill>
                <a:latin typeface="Constantia"/>
                <a:cs typeface="Constantia"/>
              </a:rPr>
              <a:t>Дякую</a:t>
            </a:r>
            <a:r>
              <a:rPr sz="6000" b="1" i="1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6000" b="1" i="1" spc="-5" dirty="0">
                <a:solidFill>
                  <a:srgbClr val="FFFFFF"/>
                </a:solidFill>
                <a:latin typeface="Constantia"/>
                <a:cs typeface="Constantia"/>
              </a:rPr>
              <a:t>за </a:t>
            </a:r>
            <a:r>
              <a:rPr sz="6000" b="1" i="1" spc="-13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6000" b="1" i="1" spc="-25" dirty="0">
                <a:solidFill>
                  <a:srgbClr val="FFFFFF"/>
                </a:solidFill>
                <a:latin typeface="Constantia"/>
                <a:cs typeface="Constantia"/>
              </a:rPr>
              <a:t>увагу!</a:t>
            </a:r>
            <a:endParaRPr sz="6000">
              <a:latin typeface="Constantia"/>
              <a:cs typeface="Constant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557004" y="0"/>
            <a:ext cx="2635250" cy="2433955"/>
            <a:chOff x="9557004" y="0"/>
            <a:chExt cx="2635250" cy="24339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57004" y="0"/>
              <a:ext cx="2634996" cy="24338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1568" y="0"/>
              <a:ext cx="2352294" cy="20406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4840" y="1690738"/>
            <a:ext cx="5471160" cy="4801870"/>
          </a:xfrm>
          <a:custGeom>
            <a:avLst/>
            <a:gdLst/>
            <a:ahLst/>
            <a:cxnLst/>
            <a:rect l="l" t="t" r="r" b="b"/>
            <a:pathLst>
              <a:path w="5471160" h="4801870">
                <a:moveTo>
                  <a:pt x="5471160" y="0"/>
                </a:moveTo>
                <a:lnTo>
                  <a:pt x="0" y="0"/>
                </a:lnTo>
                <a:lnTo>
                  <a:pt x="0" y="4801616"/>
                </a:lnTo>
                <a:lnTo>
                  <a:pt x="5471160" y="4801616"/>
                </a:lnTo>
                <a:lnTo>
                  <a:pt x="5471160" y="0"/>
                </a:lnTo>
                <a:close/>
              </a:path>
            </a:pathLst>
          </a:custGeom>
          <a:solidFill>
            <a:srgbClr val="4EA6D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317996" y="594855"/>
            <a:ext cx="5640705" cy="5897880"/>
            <a:chOff x="6317996" y="594855"/>
            <a:chExt cx="5640705" cy="5897880"/>
          </a:xfrm>
        </p:grpSpPr>
        <p:sp>
          <p:nvSpPr>
            <p:cNvPr id="4" name="object 4"/>
            <p:cNvSpPr/>
            <p:nvPr/>
          </p:nvSpPr>
          <p:spPr>
            <a:xfrm>
              <a:off x="6397879" y="594855"/>
              <a:ext cx="5445760" cy="5897880"/>
            </a:xfrm>
            <a:custGeom>
              <a:avLst/>
              <a:gdLst/>
              <a:ahLst/>
              <a:cxnLst/>
              <a:rect l="l" t="t" r="r" b="b"/>
              <a:pathLst>
                <a:path w="5445759" h="5897880">
                  <a:moveTo>
                    <a:pt x="5445506" y="0"/>
                  </a:moveTo>
                  <a:lnTo>
                    <a:pt x="0" y="0"/>
                  </a:lnTo>
                  <a:lnTo>
                    <a:pt x="0" y="5897499"/>
                  </a:lnTo>
                  <a:lnTo>
                    <a:pt x="5445506" y="5897499"/>
                  </a:lnTo>
                  <a:lnTo>
                    <a:pt x="5445506" y="0"/>
                  </a:lnTo>
                  <a:close/>
                </a:path>
              </a:pathLst>
            </a:custGeom>
            <a:solidFill>
              <a:srgbClr val="4EA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17996" y="1309497"/>
              <a:ext cx="5640197" cy="376466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20138" y="308228"/>
            <a:ext cx="3210560" cy="1301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015"/>
              </a:lnSpc>
              <a:spcBef>
                <a:spcPts val="100"/>
              </a:spcBef>
            </a:pPr>
            <a:r>
              <a:rPr sz="4400" b="1" i="1" spc="-25" dirty="0">
                <a:solidFill>
                  <a:srgbClr val="00AFEF"/>
                </a:solidFill>
                <a:latin typeface="Constantia"/>
                <a:cs typeface="Constantia"/>
              </a:rPr>
              <a:t>Мета</a:t>
            </a:r>
            <a:endParaRPr sz="4400">
              <a:latin typeface="Constantia"/>
              <a:cs typeface="Constantia"/>
            </a:endParaRPr>
          </a:p>
          <a:p>
            <a:pPr algn="ctr">
              <a:lnSpc>
                <a:spcPts val="5015"/>
              </a:lnSpc>
            </a:pPr>
            <a:r>
              <a:rPr sz="4400" b="1" i="1" spc="-5" dirty="0">
                <a:solidFill>
                  <a:srgbClr val="00AFEF"/>
                </a:solidFill>
                <a:latin typeface="Constantia"/>
                <a:cs typeface="Constantia"/>
              </a:rPr>
              <a:t>дисципліни</a:t>
            </a:r>
            <a:endParaRPr sz="44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4041" y="1793493"/>
            <a:ext cx="4606290" cy="429323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475615" marR="465455" indent="-5080" algn="ctr">
              <a:lnSpc>
                <a:spcPct val="90000"/>
              </a:lnSpc>
              <a:spcBef>
                <a:spcPts val="430"/>
              </a:spcBef>
            </a:pPr>
            <a:r>
              <a:rPr sz="2800" i="1" spc="-10" dirty="0">
                <a:solidFill>
                  <a:srgbClr val="FFFFFF"/>
                </a:solidFill>
                <a:latin typeface="Constantia"/>
                <a:cs typeface="Constantia"/>
              </a:rPr>
              <a:t>оволодіння</a:t>
            </a:r>
            <a:r>
              <a:rPr sz="2800" i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Constantia"/>
                <a:cs typeface="Constantia"/>
              </a:rPr>
              <a:t>базовими </a:t>
            </a:r>
            <a:r>
              <a:rPr sz="2800" i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i="1" spc="-10" dirty="0">
                <a:solidFill>
                  <a:srgbClr val="FFFFFF"/>
                </a:solidFill>
                <a:latin typeface="Constantia"/>
                <a:cs typeface="Constantia"/>
              </a:rPr>
              <a:t>знаннями</a:t>
            </a:r>
            <a:r>
              <a:rPr sz="2800" i="1" spc="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Constantia"/>
                <a:cs typeface="Constantia"/>
              </a:rPr>
              <a:t>і </a:t>
            </a:r>
            <a:r>
              <a:rPr sz="2800" i="1" spc="-10" dirty="0">
                <a:solidFill>
                  <a:srgbClr val="FFFFFF"/>
                </a:solidFill>
                <a:latin typeface="Constantia"/>
                <a:cs typeface="Constantia"/>
              </a:rPr>
              <a:t>навиками</a:t>
            </a:r>
            <a:r>
              <a:rPr sz="2800" i="1" spc="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Constantia"/>
                <a:cs typeface="Constantia"/>
              </a:rPr>
              <a:t>в </a:t>
            </a:r>
            <a:r>
              <a:rPr sz="2800" i="1" spc="-6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i="1" spc="-10" dirty="0">
                <a:solidFill>
                  <a:srgbClr val="FFFFFF"/>
                </a:solidFill>
                <a:latin typeface="Constantia"/>
                <a:cs typeface="Constantia"/>
              </a:rPr>
              <a:t>області </a:t>
            </a:r>
            <a:r>
              <a:rPr sz="2800" i="1" spc="-5" dirty="0">
                <a:solidFill>
                  <a:srgbClr val="FFFFFF"/>
                </a:solidFill>
                <a:latin typeface="Constantia"/>
                <a:cs typeface="Constantia"/>
              </a:rPr>
              <a:t>електронної </a:t>
            </a:r>
            <a:r>
              <a:rPr sz="2800" i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i="1" spc="-10" dirty="0">
                <a:solidFill>
                  <a:srgbClr val="FFFFFF"/>
                </a:solidFill>
                <a:latin typeface="Constantia"/>
                <a:cs typeface="Constantia"/>
              </a:rPr>
              <a:t>комерції,</a:t>
            </a:r>
            <a:r>
              <a:rPr sz="2800" i="1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Constantia"/>
                <a:cs typeface="Constantia"/>
              </a:rPr>
              <a:t>фінансових</a:t>
            </a:r>
            <a:endParaRPr sz="2800" dirty="0">
              <a:latin typeface="Constantia"/>
              <a:cs typeface="Constantia"/>
            </a:endParaRPr>
          </a:p>
          <a:p>
            <a:pPr marL="868680" marR="857885" algn="ctr">
              <a:lnSpc>
                <a:spcPts val="3030"/>
              </a:lnSpc>
              <a:spcBef>
                <a:spcPts val="40"/>
              </a:spcBef>
            </a:pPr>
            <a:r>
              <a:rPr sz="2800" i="1" spc="-5" dirty="0">
                <a:solidFill>
                  <a:srgbClr val="FFFFFF"/>
                </a:solidFill>
                <a:latin typeface="Constantia"/>
                <a:cs typeface="Constantia"/>
              </a:rPr>
              <a:t>Інтер</a:t>
            </a:r>
            <a:r>
              <a:rPr sz="2800" i="1" dirty="0">
                <a:solidFill>
                  <a:srgbClr val="FFFFFF"/>
                </a:solidFill>
                <a:latin typeface="Constantia"/>
                <a:cs typeface="Constantia"/>
              </a:rPr>
              <a:t>н</a:t>
            </a:r>
            <a:r>
              <a:rPr sz="2800" i="1" spc="-10" dirty="0">
                <a:solidFill>
                  <a:srgbClr val="FFFFFF"/>
                </a:solidFill>
                <a:latin typeface="Constantia"/>
                <a:cs typeface="Constantia"/>
              </a:rPr>
              <a:t>е</a:t>
            </a:r>
            <a:r>
              <a:rPr sz="2800" i="1" spc="-15" dirty="0">
                <a:solidFill>
                  <a:srgbClr val="FFFFFF"/>
                </a:solidFill>
                <a:latin typeface="Constantia"/>
                <a:cs typeface="Constantia"/>
              </a:rPr>
              <a:t>т</a:t>
            </a:r>
            <a:r>
              <a:rPr sz="2800" i="1" spc="-5" dirty="0">
                <a:solidFill>
                  <a:srgbClr val="FFFFFF"/>
                </a:solidFill>
                <a:latin typeface="Constantia"/>
                <a:cs typeface="Constantia"/>
              </a:rPr>
              <a:t>-по</a:t>
            </a:r>
            <a:r>
              <a:rPr sz="2800" i="1" spc="-25" dirty="0">
                <a:solidFill>
                  <a:srgbClr val="FFFFFF"/>
                </a:solidFill>
                <a:latin typeface="Constantia"/>
                <a:cs typeface="Constantia"/>
              </a:rPr>
              <a:t>с</a:t>
            </a:r>
            <a:r>
              <a:rPr sz="2800" i="1" spc="-5" dirty="0">
                <a:solidFill>
                  <a:srgbClr val="FFFFFF"/>
                </a:solidFill>
                <a:latin typeface="Constantia"/>
                <a:cs typeface="Constantia"/>
              </a:rPr>
              <a:t>л</a:t>
            </a:r>
            <a:r>
              <a:rPr sz="2800" i="1" spc="-50" dirty="0">
                <a:solidFill>
                  <a:srgbClr val="FFFFFF"/>
                </a:solidFill>
                <a:latin typeface="Constantia"/>
                <a:cs typeface="Constantia"/>
              </a:rPr>
              <a:t>у</a:t>
            </a:r>
            <a:r>
              <a:rPr sz="2800" i="1" spc="-25" dirty="0">
                <a:solidFill>
                  <a:srgbClr val="FFFFFF"/>
                </a:solidFill>
                <a:latin typeface="Constantia"/>
                <a:cs typeface="Constantia"/>
              </a:rPr>
              <a:t>г</a:t>
            </a:r>
            <a:r>
              <a:rPr sz="2800" i="1" spc="-5" dirty="0">
                <a:solidFill>
                  <a:srgbClr val="FFFFFF"/>
                </a:solidFill>
                <a:latin typeface="Constantia"/>
                <a:cs typeface="Constantia"/>
              </a:rPr>
              <a:t>,  </a:t>
            </a:r>
            <a:r>
              <a:rPr sz="2800" i="1" spc="-10" dirty="0">
                <a:solidFill>
                  <a:srgbClr val="FFFFFF"/>
                </a:solidFill>
                <a:latin typeface="Constantia"/>
                <a:cs typeface="Constantia"/>
              </a:rPr>
              <a:t>використання</a:t>
            </a:r>
            <a:endParaRPr sz="2800" dirty="0">
              <a:latin typeface="Constantia"/>
              <a:cs typeface="Constantia"/>
            </a:endParaRPr>
          </a:p>
          <a:p>
            <a:pPr algn="ctr">
              <a:lnSpc>
                <a:spcPts val="2805"/>
              </a:lnSpc>
            </a:pPr>
            <a:r>
              <a:rPr sz="2800" i="1" spc="-5" dirty="0">
                <a:solidFill>
                  <a:srgbClr val="FFFFFF"/>
                </a:solidFill>
                <a:latin typeface="Constantia"/>
                <a:cs typeface="Constantia"/>
              </a:rPr>
              <a:t>інформаційних </a:t>
            </a:r>
            <a:r>
              <a:rPr sz="2800" i="1" spc="-10" dirty="0">
                <a:solidFill>
                  <a:srgbClr val="FFFFFF"/>
                </a:solidFill>
                <a:latin typeface="Constantia"/>
                <a:cs typeface="Constantia"/>
              </a:rPr>
              <a:t>технологій</a:t>
            </a:r>
            <a:r>
              <a:rPr sz="2800" i="1" spc="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Constantia"/>
                <a:cs typeface="Constantia"/>
              </a:rPr>
              <a:t>в</a:t>
            </a:r>
            <a:endParaRPr sz="2800" dirty="0">
              <a:latin typeface="Constantia"/>
              <a:cs typeface="Constantia"/>
            </a:endParaRPr>
          </a:p>
          <a:p>
            <a:pPr marL="262255" marR="252729" algn="ctr">
              <a:lnSpc>
                <a:spcPct val="90000"/>
              </a:lnSpc>
              <a:spcBef>
                <a:spcPts val="170"/>
              </a:spcBef>
            </a:pPr>
            <a:r>
              <a:rPr sz="2800" i="1" spc="-5" dirty="0">
                <a:solidFill>
                  <a:srgbClr val="FFFFFF"/>
                </a:solidFill>
                <a:latin typeface="Constantia"/>
                <a:cs typeface="Constantia"/>
              </a:rPr>
              <a:t>електронному</a:t>
            </a:r>
            <a:r>
              <a:rPr sz="2800" i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Constantia"/>
                <a:cs typeface="Constantia"/>
              </a:rPr>
              <a:t>бізнесі,</a:t>
            </a:r>
            <a:r>
              <a:rPr sz="2800" i="1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Constantia"/>
                <a:cs typeface="Constantia"/>
              </a:rPr>
              <a:t>а </a:t>
            </a:r>
            <a:r>
              <a:rPr sz="2800" i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i="1" spc="-20" dirty="0">
                <a:solidFill>
                  <a:srgbClr val="FFFFFF"/>
                </a:solidFill>
                <a:latin typeface="Constantia"/>
                <a:cs typeface="Constantia"/>
              </a:rPr>
              <a:t>також</a:t>
            </a:r>
            <a:r>
              <a:rPr sz="2800" i="1" spc="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onstantia"/>
                <a:cs typeface="Constantia"/>
              </a:rPr>
              <a:t>сучасних </a:t>
            </a:r>
            <a:r>
              <a:rPr sz="2800" i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Constantia"/>
                <a:cs typeface="Constantia"/>
              </a:rPr>
              <a:t>електронних платіжних </a:t>
            </a:r>
            <a:r>
              <a:rPr sz="2800" i="1" spc="-6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i="1" spc="-10" dirty="0">
                <a:solidFill>
                  <a:srgbClr val="FFFFFF"/>
                </a:solidFill>
                <a:latin typeface="Constantia"/>
                <a:cs typeface="Constantia"/>
              </a:rPr>
              <a:t>систем</a:t>
            </a:r>
            <a:endParaRPr sz="28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4780" y="373761"/>
            <a:ext cx="442468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994410" marR="5080" indent="-982344">
              <a:lnSpc>
                <a:spcPts val="4320"/>
              </a:lnSpc>
              <a:spcBef>
                <a:spcPts val="640"/>
              </a:spcBef>
            </a:pPr>
            <a:r>
              <a:rPr sz="4000" spc="-30" dirty="0"/>
              <a:t>Завдання</a:t>
            </a:r>
            <a:r>
              <a:rPr sz="4000" spc="-155" dirty="0"/>
              <a:t> </a:t>
            </a:r>
            <a:r>
              <a:rPr sz="4000" spc="-30" dirty="0"/>
              <a:t>навчальної </a:t>
            </a:r>
            <a:r>
              <a:rPr sz="4000" spc="-890" dirty="0"/>
              <a:t> </a:t>
            </a:r>
            <a:r>
              <a:rPr sz="4000" spc="-30" dirty="0"/>
              <a:t>дисципліни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16153" y="1592961"/>
            <a:ext cx="5775960" cy="11544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40"/>
              </a:spcBef>
            </a:pPr>
            <a:r>
              <a:rPr sz="2000" spc="-10" dirty="0">
                <a:solidFill>
                  <a:srgbClr val="4EA6DC"/>
                </a:solidFill>
                <a:latin typeface="Calibri"/>
                <a:cs typeface="Calibri"/>
              </a:rPr>
              <a:t>теоретична</a:t>
            </a:r>
            <a:r>
              <a:rPr sz="2000" spc="-5" dirty="0">
                <a:solidFill>
                  <a:srgbClr val="4EA6D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EA6DC"/>
                </a:solidFill>
                <a:latin typeface="Calibri"/>
                <a:cs typeface="Calibri"/>
              </a:rPr>
              <a:t>та</a:t>
            </a:r>
            <a:r>
              <a:rPr sz="2000" spc="5" dirty="0">
                <a:solidFill>
                  <a:srgbClr val="4EA6D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EA6DC"/>
                </a:solidFill>
                <a:latin typeface="Calibri"/>
                <a:cs typeface="Calibri"/>
              </a:rPr>
              <a:t>практична</a:t>
            </a:r>
            <a:r>
              <a:rPr sz="2000" dirty="0">
                <a:solidFill>
                  <a:srgbClr val="4EA6DC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EA6DC"/>
                </a:solidFill>
                <a:latin typeface="Calibri"/>
                <a:cs typeface="Calibri"/>
              </a:rPr>
              <a:t>підготовка</a:t>
            </a:r>
            <a:r>
              <a:rPr sz="2000" spc="-10" dirty="0">
                <a:solidFill>
                  <a:srgbClr val="4EA6DC"/>
                </a:solidFill>
                <a:latin typeface="Calibri"/>
                <a:cs typeface="Calibri"/>
              </a:rPr>
              <a:t> майбутніх </a:t>
            </a:r>
            <a:r>
              <a:rPr sz="2000" spc="-5" dirty="0">
                <a:solidFill>
                  <a:srgbClr val="4EA6DC"/>
                </a:solidFill>
                <a:latin typeface="Calibri"/>
                <a:cs typeface="Calibri"/>
              </a:rPr>
              <a:t> фахівців</a:t>
            </a:r>
            <a:r>
              <a:rPr sz="2000" dirty="0">
                <a:solidFill>
                  <a:srgbClr val="4EA6DC"/>
                </a:solidFill>
                <a:latin typeface="Calibri"/>
                <a:cs typeface="Calibri"/>
              </a:rPr>
              <a:t> з</a:t>
            </a:r>
            <a:r>
              <a:rPr sz="2000" spc="5" dirty="0">
                <a:solidFill>
                  <a:srgbClr val="4EA6D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EA6DC"/>
                </a:solidFill>
                <a:latin typeface="Calibri"/>
                <a:cs typeface="Calibri"/>
              </a:rPr>
              <a:t>наступних</a:t>
            </a:r>
            <a:r>
              <a:rPr sz="2000" spc="5" dirty="0">
                <a:solidFill>
                  <a:srgbClr val="4EA6D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EA6DC"/>
                </a:solidFill>
                <a:latin typeface="Calibri"/>
                <a:cs typeface="Calibri"/>
              </a:rPr>
              <a:t>питань:</a:t>
            </a:r>
            <a:r>
              <a:rPr sz="2000" dirty="0">
                <a:solidFill>
                  <a:srgbClr val="4EA6D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EA6DC"/>
                </a:solidFill>
                <a:latin typeface="Calibri"/>
                <a:cs typeface="Calibri"/>
              </a:rPr>
              <a:t>предметна</a:t>
            </a:r>
            <a:r>
              <a:rPr sz="2000" spc="-5" dirty="0">
                <a:solidFill>
                  <a:srgbClr val="4EA6D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EA6DC"/>
                </a:solidFill>
                <a:latin typeface="Calibri"/>
                <a:cs typeface="Calibri"/>
              </a:rPr>
              <a:t>галузь </a:t>
            </a:r>
            <a:r>
              <a:rPr sz="2000" spc="5" dirty="0">
                <a:solidFill>
                  <a:srgbClr val="4EA6D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EA6DC"/>
                </a:solidFill>
                <a:latin typeface="Calibri"/>
                <a:cs typeface="Calibri"/>
              </a:rPr>
              <a:t>електронної </a:t>
            </a:r>
            <a:r>
              <a:rPr sz="2000" spc="-5" dirty="0">
                <a:solidFill>
                  <a:srgbClr val="4EA6DC"/>
                </a:solidFill>
                <a:latin typeface="Calibri"/>
                <a:cs typeface="Calibri"/>
              </a:rPr>
              <a:t>комерції; основні </a:t>
            </a:r>
            <a:r>
              <a:rPr sz="2000" dirty="0">
                <a:solidFill>
                  <a:srgbClr val="4EA6DC"/>
                </a:solidFill>
                <a:latin typeface="Calibri"/>
                <a:cs typeface="Calibri"/>
              </a:rPr>
              <a:t>поняття </a:t>
            </a:r>
            <a:r>
              <a:rPr sz="2000" spc="-10" dirty="0">
                <a:solidFill>
                  <a:srgbClr val="4EA6DC"/>
                </a:solidFill>
                <a:latin typeface="Calibri"/>
                <a:cs typeface="Calibri"/>
              </a:rPr>
              <a:t>електронної </a:t>
            </a:r>
            <a:r>
              <a:rPr sz="2000" spc="-5" dirty="0">
                <a:solidFill>
                  <a:srgbClr val="4EA6D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EA6DC"/>
                </a:solidFill>
                <a:latin typeface="Calibri"/>
                <a:cs typeface="Calibri"/>
              </a:rPr>
              <a:t>комерції;</a:t>
            </a:r>
            <a:r>
              <a:rPr sz="2000" spc="225" dirty="0">
                <a:solidFill>
                  <a:srgbClr val="4EA6D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EA6DC"/>
                </a:solidFill>
                <a:latin typeface="Calibri"/>
                <a:cs typeface="Calibri"/>
              </a:rPr>
              <a:t>застосування</a:t>
            </a:r>
            <a:r>
              <a:rPr sz="2000" spc="225" dirty="0">
                <a:solidFill>
                  <a:srgbClr val="4EA6D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EA6DC"/>
                </a:solidFill>
                <a:latin typeface="Calibri"/>
                <a:cs typeface="Calibri"/>
              </a:rPr>
              <a:t>електронної</a:t>
            </a:r>
            <a:r>
              <a:rPr sz="2000" spc="220" dirty="0">
                <a:solidFill>
                  <a:srgbClr val="4EA6D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EA6DC"/>
                </a:solidFill>
                <a:latin typeface="Calibri"/>
                <a:cs typeface="Calibri"/>
              </a:rPr>
              <a:t>комерції,</a:t>
            </a:r>
            <a:r>
              <a:rPr sz="2000" spc="225" dirty="0">
                <a:solidFill>
                  <a:srgbClr val="4EA6D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EA6DC"/>
                </a:solidFill>
                <a:latin typeface="Calibri"/>
                <a:cs typeface="Calibri"/>
              </a:rPr>
              <a:t>ринки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6153" y="2690622"/>
            <a:ext cx="4749800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  <a:tabLst>
                <a:tab pos="1348740" algn="l"/>
                <a:tab pos="1612900" algn="l"/>
                <a:tab pos="2886710" algn="l"/>
                <a:tab pos="3065145" algn="l"/>
                <a:tab pos="3987800" algn="l"/>
                <a:tab pos="4386580" algn="l"/>
              </a:tabLst>
            </a:pPr>
            <a:r>
              <a:rPr sz="2000" spc="-40" dirty="0">
                <a:solidFill>
                  <a:srgbClr val="4EA6DC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4EA6DC"/>
                </a:solidFill>
                <a:latin typeface="Calibri"/>
                <a:cs typeface="Calibri"/>
              </a:rPr>
              <a:t>ле</a:t>
            </a:r>
            <a:r>
              <a:rPr sz="2000" spc="-15" dirty="0">
                <a:solidFill>
                  <a:srgbClr val="4EA6DC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4EA6DC"/>
                </a:solidFill>
                <a:latin typeface="Calibri"/>
                <a:cs typeface="Calibri"/>
              </a:rPr>
              <a:t>т</a:t>
            </a:r>
            <a:r>
              <a:rPr sz="2000" spc="5" dirty="0">
                <a:solidFill>
                  <a:srgbClr val="4EA6DC"/>
                </a:solidFill>
                <a:latin typeface="Calibri"/>
                <a:cs typeface="Calibri"/>
              </a:rPr>
              <a:t>р</a:t>
            </a:r>
            <a:r>
              <a:rPr sz="2000" spc="-5" dirty="0">
                <a:solidFill>
                  <a:srgbClr val="4EA6DC"/>
                </a:solidFill>
                <a:latin typeface="Calibri"/>
                <a:cs typeface="Calibri"/>
              </a:rPr>
              <a:t>он</a:t>
            </a:r>
            <a:r>
              <a:rPr sz="2000" spc="-10" dirty="0">
                <a:solidFill>
                  <a:srgbClr val="4EA6DC"/>
                </a:solidFill>
                <a:latin typeface="Calibri"/>
                <a:cs typeface="Calibri"/>
              </a:rPr>
              <a:t>н</a:t>
            </a:r>
            <a:r>
              <a:rPr sz="2000" spc="-5" dirty="0">
                <a:solidFill>
                  <a:srgbClr val="4EA6DC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4EA6DC"/>
                </a:solidFill>
                <a:latin typeface="Calibri"/>
                <a:cs typeface="Calibri"/>
              </a:rPr>
              <a:t>ї		</a:t>
            </a:r>
            <a:r>
              <a:rPr sz="2000" spc="-30" dirty="0">
                <a:solidFill>
                  <a:srgbClr val="4EA6DC"/>
                </a:solidFill>
                <a:latin typeface="Calibri"/>
                <a:cs typeface="Calibri"/>
              </a:rPr>
              <a:t>к</a:t>
            </a:r>
            <a:r>
              <a:rPr sz="2000" spc="-15" dirty="0">
                <a:solidFill>
                  <a:srgbClr val="4EA6DC"/>
                </a:solidFill>
                <a:latin typeface="Calibri"/>
                <a:cs typeface="Calibri"/>
              </a:rPr>
              <a:t>о</a:t>
            </a:r>
            <a:r>
              <a:rPr sz="2000" spc="-5" dirty="0">
                <a:solidFill>
                  <a:srgbClr val="4EA6DC"/>
                </a:solidFill>
                <a:latin typeface="Calibri"/>
                <a:cs typeface="Calibri"/>
              </a:rPr>
              <a:t>мерц</a:t>
            </a:r>
            <a:r>
              <a:rPr sz="2000" spc="-10" dirty="0">
                <a:solidFill>
                  <a:srgbClr val="4EA6DC"/>
                </a:solidFill>
                <a:latin typeface="Calibri"/>
                <a:cs typeface="Calibri"/>
              </a:rPr>
              <a:t>і</a:t>
            </a:r>
            <a:r>
              <a:rPr sz="2000" dirty="0">
                <a:solidFill>
                  <a:srgbClr val="4EA6DC"/>
                </a:solidFill>
                <a:latin typeface="Calibri"/>
                <a:cs typeface="Calibri"/>
              </a:rPr>
              <a:t>ї;	</a:t>
            </a:r>
            <a:r>
              <a:rPr sz="2000" spc="-5" dirty="0">
                <a:solidFill>
                  <a:srgbClr val="4EA6DC"/>
                </a:solidFill>
                <a:latin typeface="Calibri"/>
                <a:cs typeface="Calibri"/>
              </a:rPr>
              <a:t>основн</a:t>
            </a:r>
            <a:r>
              <a:rPr sz="2000" dirty="0">
                <a:solidFill>
                  <a:srgbClr val="4EA6DC"/>
                </a:solidFill>
                <a:latin typeface="Calibri"/>
                <a:cs typeface="Calibri"/>
              </a:rPr>
              <a:t>і	</a:t>
            </a:r>
            <a:r>
              <a:rPr sz="2000" spc="-5" dirty="0">
                <a:solidFill>
                  <a:srgbClr val="4EA6DC"/>
                </a:solidFill>
                <a:latin typeface="Calibri"/>
                <a:cs typeface="Calibri"/>
              </a:rPr>
              <a:t>м</a:t>
            </a:r>
            <a:r>
              <a:rPr sz="2000" spc="-60" dirty="0">
                <a:solidFill>
                  <a:srgbClr val="4EA6DC"/>
                </a:solidFill>
                <a:latin typeface="Calibri"/>
                <a:cs typeface="Calibri"/>
              </a:rPr>
              <a:t>о</a:t>
            </a:r>
            <a:r>
              <a:rPr sz="2000" spc="-30" dirty="0">
                <a:solidFill>
                  <a:srgbClr val="4EA6DC"/>
                </a:solidFill>
                <a:latin typeface="Calibri"/>
                <a:cs typeface="Calibri"/>
              </a:rPr>
              <a:t>д</a:t>
            </a:r>
            <a:r>
              <a:rPr sz="2000" spc="-40" dirty="0">
                <a:solidFill>
                  <a:srgbClr val="4EA6DC"/>
                </a:solidFill>
                <a:latin typeface="Calibri"/>
                <a:cs typeface="Calibri"/>
              </a:rPr>
              <a:t>е</a:t>
            </a:r>
            <a:r>
              <a:rPr sz="2000" spc="5" dirty="0">
                <a:solidFill>
                  <a:srgbClr val="4EA6DC"/>
                </a:solidFill>
                <a:latin typeface="Calibri"/>
                <a:cs typeface="Calibri"/>
              </a:rPr>
              <a:t>л</a:t>
            </a:r>
            <a:r>
              <a:rPr sz="2000" dirty="0">
                <a:solidFill>
                  <a:srgbClr val="4EA6DC"/>
                </a:solidFill>
                <a:latin typeface="Calibri"/>
                <a:cs typeface="Calibri"/>
              </a:rPr>
              <a:t>і  </a:t>
            </a:r>
            <a:r>
              <a:rPr sz="2000" spc="-5" dirty="0">
                <a:solidFill>
                  <a:srgbClr val="4EA6DC"/>
                </a:solidFill>
                <a:latin typeface="Calibri"/>
                <a:cs typeface="Calibri"/>
              </a:rPr>
              <a:t>процесів	</a:t>
            </a:r>
            <a:r>
              <a:rPr sz="2000" spc="-10" dirty="0">
                <a:solidFill>
                  <a:srgbClr val="4EA6DC"/>
                </a:solidFill>
                <a:latin typeface="Calibri"/>
                <a:cs typeface="Calibri"/>
              </a:rPr>
              <a:t>електронної		комерції	</a:t>
            </a:r>
            <a:r>
              <a:rPr sz="2000" dirty="0">
                <a:solidFill>
                  <a:srgbClr val="4EA6DC"/>
                </a:solidFill>
                <a:latin typeface="Calibri"/>
                <a:cs typeface="Calibri"/>
              </a:rPr>
              <a:t>та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98770" y="2690622"/>
            <a:ext cx="789940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13335">
              <a:lnSpc>
                <a:spcPts val="2160"/>
              </a:lnSpc>
              <a:spcBef>
                <a:spcPts val="375"/>
              </a:spcBef>
            </a:pPr>
            <a:r>
              <a:rPr sz="2000" dirty="0">
                <a:solidFill>
                  <a:srgbClr val="4EA6DC"/>
                </a:solidFill>
                <a:latin typeface="Calibri"/>
                <a:cs typeface="Calibri"/>
              </a:rPr>
              <a:t>бізн</a:t>
            </a:r>
            <a:r>
              <a:rPr sz="2000" spc="-10" dirty="0">
                <a:solidFill>
                  <a:srgbClr val="4EA6DC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4EA6DC"/>
                </a:solidFill>
                <a:latin typeface="Calibri"/>
                <a:cs typeface="Calibri"/>
              </a:rPr>
              <a:t>с-  </a:t>
            </a:r>
            <a:r>
              <a:rPr sz="2000" spc="-10" dirty="0">
                <a:solidFill>
                  <a:srgbClr val="4EA6DC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4EA6DC"/>
                </a:solidFill>
                <a:latin typeface="Calibri"/>
                <a:cs typeface="Calibri"/>
              </a:rPr>
              <a:t>уч</a:t>
            </a:r>
            <a:r>
              <a:rPr sz="2000" spc="-15" dirty="0">
                <a:solidFill>
                  <a:srgbClr val="4EA6DC"/>
                </a:solidFill>
                <a:latin typeface="Calibri"/>
                <a:cs typeface="Calibri"/>
              </a:rPr>
              <a:t>а</a:t>
            </a:r>
            <a:r>
              <a:rPr sz="2000" dirty="0">
                <a:solidFill>
                  <a:srgbClr val="4EA6DC"/>
                </a:solidFill>
                <a:latin typeface="Calibri"/>
                <a:cs typeface="Calibri"/>
              </a:rPr>
              <a:t>сні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45"/>
              </a:spcBef>
            </a:pPr>
            <a:r>
              <a:rPr dirty="0"/>
              <a:t>інформаційні </a:t>
            </a:r>
            <a:r>
              <a:rPr spc="-10" dirty="0"/>
              <a:t>технології </a:t>
            </a:r>
            <a:r>
              <a:rPr dirty="0"/>
              <a:t>для </a:t>
            </a:r>
            <a:r>
              <a:rPr spc="-5" dirty="0"/>
              <a:t>їх реалізації </a:t>
            </a:r>
            <a:r>
              <a:rPr dirty="0"/>
              <a:t>в </a:t>
            </a:r>
            <a:r>
              <a:rPr spc="-5" dirty="0"/>
              <a:t>Інтернет; </a:t>
            </a:r>
            <a:r>
              <a:rPr dirty="0"/>
              <a:t> нові</a:t>
            </a:r>
            <a:r>
              <a:rPr spc="5" dirty="0"/>
              <a:t> </a:t>
            </a:r>
            <a:r>
              <a:rPr spc="-5" dirty="0"/>
              <a:t>принципи</a:t>
            </a:r>
            <a:r>
              <a:rPr dirty="0"/>
              <a:t> та</a:t>
            </a:r>
            <a:r>
              <a:rPr spc="5" dirty="0"/>
              <a:t> </a:t>
            </a:r>
            <a:r>
              <a:rPr dirty="0"/>
              <a:t>засоби</a:t>
            </a:r>
            <a:r>
              <a:rPr spc="5" dirty="0"/>
              <a:t> </a:t>
            </a:r>
            <a:r>
              <a:rPr spc="-10" dirty="0"/>
              <a:t>проведення</a:t>
            </a:r>
            <a:r>
              <a:rPr spc="-5" dirty="0"/>
              <a:t> розрахунків: </a:t>
            </a:r>
            <a:r>
              <a:rPr spc="-440" dirty="0"/>
              <a:t> </a:t>
            </a:r>
            <a:r>
              <a:rPr spc="-5" dirty="0"/>
              <a:t>пластикові </a:t>
            </a:r>
            <a:r>
              <a:rPr spc="-10" dirty="0"/>
              <a:t>картки, </a:t>
            </a:r>
            <a:r>
              <a:rPr spc="-5" dirty="0"/>
              <a:t>цифрові </a:t>
            </a:r>
            <a:r>
              <a:rPr dirty="0"/>
              <a:t>гроші; </a:t>
            </a:r>
            <a:r>
              <a:rPr spc="-5" dirty="0"/>
              <a:t>типи </a:t>
            </a:r>
            <a:r>
              <a:rPr spc="-10" dirty="0"/>
              <a:t>електронних </a:t>
            </a:r>
            <a:r>
              <a:rPr spc="-5" dirty="0"/>
              <a:t> платежів </a:t>
            </a:r>
            <a:r>
              <a:rPr dirty="0"/>
              <a:t>і </a:t>
            </a:r>
            <a:r>
              <a:rPr spc="-5" dirty="0"/>
              <a:t>платіжних </a:t>
            </a:r>
            <a:r>
              <a:rPr spc="-10" dirty="0"/>
              <a:t>систем; </a:t>
            </a:r>
            <a:r>
              <a:rPr spc="-15" dirty="0"/>
              <a:t>проблеми </a:t>
            </a:r>
            <a:r>
              <a:rPr dirty="0"/>
              <a:t>безпеки та </a:t>
            </a:r>
            <a:r>
              <a:rPr spc="5" dirty="0"/>
              <a:t> </a:t>
            </a:r>
            <a:r>
              <a:rPr spc="-5" dirty="0"/>
              <a:t>захисту інформації </a:t>
            </a:r>
            <a:r>
              <a:rPr dirty="0"/>
              <a:t>при </a:t>
            </a:r>
            <a:r>
              <a:rPr spc="-5" dirty="0"/>
              <a:t>електронній комерції; </a:t>
            </a:r>
            <a:r>
              <a:rPr spc="-10" dirty="0"/>
              <a:t>досвід </a:t>
            </a:r>
            <a:r>
              <a:rPr spc="-5" dirty="0"/>
              <a:t> компаній,</a:t>
            </a:r>
            <a:r>
              <a:rPr dirty="0"/>
              <a:t> </a:t>
            </a:r>
            <a:r>
              <a:rPr spc="-5" dirty="0"/>
              <a:t>які</a:t>
            </a:r>
            <a:r>
              <a:rPr dirty="0"/>
              <a:t> успішно</a:t>
            </a:r>
            <a:r>
              <a:rPr spc="5" dirty="0"/>
              <a:t> </a:t>
            </a:r>
            <a:r>
              <a:rPr spc="-10" dirty="0"/>
              <a:t>використовують</a:t>
            </a:r>
            <a:r>
              <a:rPr spc="-5" dirty="0"/>
              <a:t> </a:t>
            </a:r>
            <a:r>
              <a:rPr dirty="0"/>
              <a:t>у</a:t>
            </a:r>
            <a:r>
              <a:rPr spc="5" dirty="0"/>
              <a:t> </a:t>
            </a:r>
            <a:r>
              <a:rPr dirty="0"/>
              <a:t>своїй </a:t>
            </a:r>
            <a:r>
              <a:rPr spc="5" dirty="0"/>
              <a:t> </a:t>
            </a:r>
            <a:r>
              <a:rPr spc="-5" dirty="0"/>
              <a:t>діяльності</a:t>
            </a:r>
            <a:r>
              <a:rPr dirty="0"/>
              <a:t> </a:t>
            </a:r>
            <a:r>
              <a:rPr spc="-20" dirty="0"/>
              <a:t>методи</a:t>
            </a:r>
            <a:r>
              <a:rPr spc="-15" dirty="0"/>
              <a:t> </a:t>
            </a:r>
            <a:r>
              <a:rPr dirty="0"/>
              <a:t>й</a:t>
            </a:r>
            <a:r>
              <a:rPr spc="5" dirty="0"/>
              <a:t> </a:t>
            </a:r>
            <a:r>
              <a:rPr spc="-5" dirty="0"/>
              <a:t>засоби</a:t>
            </a:r>
            <a:r>
              <a:rPr dirty="0"/>
              <a:t> </a:t>
            </a:r>
            <a:r>
              <a:rPr spc="-10" dirty="0"/>
              <a:t>електронної</a:t>
            </a:r>
            <a:r>
              <a:rPr spc="-5" dirty="0"/>
              <a:t> </a:t>
            </a:r>
            <a:r>
              <a:rPr spc="-10" dirty="0"/>
              <a:t>комерції; </a:t>
            </a:r>
            <a:r>
              <a:rPr spc="-5" dirty="0"/>
              <a:t> основи</a:t>
            </a:r>
            <a:r>
              <a:rPr dirty="0"/>
              <a:t> </a:t>
            </a:r>
            <a:r>
              <a:rPr spc="-5" dirty="0"/>
              <a:t>бізнесу</a:t>
            </a:r>
            <a:r>
              <a:rPr dirty="0"/>
              <a:t> та</a:t>
            </a:r>
            <a:r>
              <a:rPr spc="5" dirty="0"/>
              <a:t> </a:t>
            </a:r>
            <a:r>
              <a:rPr spc="-10" dirty="0"/>
              <a:t>маркетингу</a:t>
            </a:r>
            <a:r>
              <a:rPr spc="-5" dirty="0"/>
              <a:t> </a:t>
            </a:r>
            <a:r>
              <a:rPr dirty="0"/>
              <a:t>в</a:t>
            </a:r>
            <a:r>
              <a:rPr spc="5" dirty="0"/>
              <a:t> </a:t>
            </a:r>
            <a:r>
              <a:rPr dirty="0"/>
              <a:t>сучасних </a:t>
            </a:r>
            <a:r>
              <a:rPr spc="5" dirty="0"/>
              <a:t> </a:t>
            </a:r>
            <a:r>
              <a:rPr dirty="0"/>
              <a:t>інформаційних</a:t>
            </a:r>
            <a:r>
              <a:rPr spc="5" dirty="0"/>
              <a:t> </a:t>
            </a:r>
            <a:r>
              <a:rPr spc="-10" dirty="0"/>
              <a:t>технологіях;</a:t>
            </a:r>
            <a:r>
              <a:rPr spc="-5" dirty="0"/>
              <a:t> практичні</a:t>
            </a:r>
            <a:r>
              <a:rPr dirty="0"/>
              <a:t> </a:t>
            </a:r>
            <a:r>
              <a:rPr spc="-5" dirty="0"/>
              <a:t>навички</a:t>
            </a:r>
            <a:r>
              <a:rPr dirty="0"/>
              <a:t> з </a:t>
            </a:r>
            <a:r>
              <a:rPr spc="5" dirty="0"/>
              <a:t> </a:t>
            </a:r>
            <a:r>
              <a:rPr dirty="0"/>
              <a:t>бізнесу</a:t>
            </a:r>
            <a:r>
              <a:rPr spc="5" dirty="0"/>
              <a:t> </a:t>
            </a:r>
            <a:r>
              <a:rPr dirty="0"/>
              <a:t>в</a:t>
            </a:r>
            <a:r>
              <a:rPr spc="5" dirty="0"/>
              <a:t> </a:t>
            </a:r>
            <a:r>
              <a:rPr dirty="0"/>
              <a:t>сучасних</a:t>
            </a:r>
            <a:r>
              <a:rPr spc="5" dirty="0"/>
              <a:t> </a:t>
            </a:r>
            <a:r>
              <a:rPr spc="-5" dirty="0"/>
              <a:t>системах</a:t>
            </a:r>
            <a:r>
              <a:rPr dirty="0"/>
              <a:t> </a:t>
            </a:r>
            <a:r>
              <a:rPr spc="-5" dirty="0"/>
              <a:t>інформаційних </a:t>
            </a:r>
            <a:r>
              <a:rPr dirty="0"/>
              <a:t> </a:t>
            </a:r>
            <a:r>
              <a:rPr spc="-10" dirty="0"/>
              <a:t>телекомунікацій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5925" y="365125"/>
            <a:ext cx="4770374" cy="59912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/>
              <a:t>У</a:t>
            </a:r>
            <a:r>
              <a:rPr spc="-60" dirty="0"/>
              <a:t> </a:t>
            </a:r>
            <a:r>
              <a:rPr spc="-25" dirty="0"/>
              <a:t>результаті</a:t>
            </a:r>
            <a:r>
              <a:rPr spc="-85" dirty="0"/>
              <a:t> </a:t>
            </a:r>
            <a:r>
              <a:rPr spc="-30" dirty="0"/>
              <a:t>вивчення</a:t>
            </a:r>
            <a:r>
              <a:rPr spc="-100" dirty="0"/>
              <a:t> </a:t>
            </a:r>
            <a:r>
              <a:rPr spc="-30" dirty="0"/>
              <a:t>навчальної</a:t>
            </a:r>
            <a:r>
              <a:rPr spc="-85" dirty="0"/>
              <a:t> </a:t>
            </a:r>
            <a:r>
              <a:rPr spc="-30" dirty="0"/>
              <a:t>дисципліни</a:t>
            </a:r>
            <a:r>
              <a:rPr spc="-100" dirty="0"/>
              <a:t> </a:t>
            </a:r>
            <a:r>
              <a:rPr spc="-25" dirty="0"/>
              <a:t>студент </a:t>
            </a:r>
            <a:r>
              <a:rPr spc="-800" dirty="0"/>
              <a:t> </a:t>
            </a:r>
            <a:r>
              <a:rPr spc="-30" dirty="0"/>
              <a:t>повинен</a:t>
            </a:r>
            <a:r>
              <a:rPr spc="-95" dirty="0"/>
              <a:t> </a:t>
            </a:r>
            <a:r>
              <a:rPr u="heavy" spc="-25" dirty="0">
                <a:uFill>
                  <a:solidFill>
                    <a:srgbClr val="4EA6DC"/>
                  </a:solidFill>
                </a:uFill>
              </a:rPr>
              <a:t>знати</a:t>
            </a:r>
            <a:r>
              <a:rPr spc="-25" dirty="0"/>
              <a:t>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9872" y="2026907"/>
            <a:ext cx="4326890" cy="4308475"/>
            <a:chOff x="499872" y="2026907"/>
            <a:chExt cx="4326890" cy="43084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2087" y="2026907"/>
              <a:ext cx="2202204" cy="22022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45919" y="2057399"/>
              <a:ext cx="2087880" cy="2087880"/>
            </a:xfrm>
            <a:custGeom>
              <a:avLst/>
              <a:gdLst/>
              <a:ahLst/>
              <a:cxnLst/>
              <a:rect l="l" t="t" r="r" b="b"/>
              <a:pathLst>
                <a:path w="2087879" h="2087879">
                  <a:moveTo>
                    <a:pt x="1043940" y="0"/>
                  </a:moveTo>
                  <a:lnTo>
                    <a:pt x="0" y="1043939"/>
                  </a:lnTo>
                  <a:lnTo>
                    <a:pt x="1043940" y="2087880"/>
                  </a:lnTo>
                  <a:lnTo>
                    <a:pt x="2087880" y="1043939"/>
                  </a:lnTo>
                  <a:lnTo>
                    <a:pt x="1043940" y="0"/>
                  </a:lnTo>
                  <a:close/>
                </a:path>
              </a:pathLst>
            </a:custGeom>
            <a:solidFill>
              <a:srgbClr val="467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5919" y="2057399"/>
              <a:ext cx="2087880" cy="2087880"/>
            </a:xfrm>
            <a:custGeom>
              <a:avLst/>
              <a:gdLst/>
              <a:ahLst/>
              <a:cxnLst/>
              <a:rect l="l" t="t" r="r" b="b"/>
              <a:pathLst>
                <a:path w="2087879" h="2087879">
                  <a:moveTo>
                    <a:pt x="0" y="1043939"/>
                  </a:moveTo>
                  <a:lnTo>
                    <a:pt x="1043940" y="0"/>
                  </a:lnTo>
                  <a:lnTo>
                    <a:pt x="2087880" y="1043939"/>
                  </a:lnTo>
                  <a:lnTo>
                    <a:pt x="1043940" y="2087880"/>
                  </a:lnTo>
                  <a:lnTo>
                    <a:pt x="0" y="1043939"/>
                  </a:lnTo>
                  <a:close/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3811" y="4096511"/>
              <a:ext cx="2238756" cy="223875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45919" y="4145279"/>
              <a:ext cx="2087880" cy="2087880"/>
            </a:xfrm>
            <a:custGeom>
              <a:avLst/>
              <a:gdLst/>
              <a:ahLst/>
              <a:cxnLst/>
              <a:rect l="l" t="t" r="r" b="b"/>
              <a:pathLst>
                <a:path w="2087879" h="2087879">
                  <a:moveTo>
                    <a:pt x="1043940" y="0"/>
                  </a:moveTo>
                  <a:lnTo>
                    <a:pt x="0" y="1043940"/>
                  </a:lnTo>
                  <a:lnTo>
                    <a:pt x="1043940" y="2087880"/>
                  </a:lnTo>
                  <a:lnTo>
                    <a:pt x="2087880" y="1043940"/>
                  </a:lnTo>
                  <a:lnTo>
                    <a:pt x="1043940" y="0"/>
                  </a:lnTo>
                  <a:close/>
                </a:path>
              </a:pathLst>
            </a:custGeom>
            <a:solidFill>
              <a:srgbClr val="4EA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45919" y="4145279"/>
              <a:ext cx="2087880" cy="2087880"/>
            </a:xfrm>
            <a:custGeom>
              <a:avLst/>
              <a:gdLst/>
              <a:ahLst/>
              <a:cxnLst/>
              <a:rect l="l" t="t" r="r" b="b"/>
              <a:pathLst>
                <a:path w="2087879" h="2087879">
                  <a:moveTo>
                    <a:pt x="0" y="1043940"/>
                  </a:moveTo>
                  <a:lnTo>
                    <a:pt x="1043940" y="0"/>
                  </a:lnTo>
                  <a:lnTo>
                    <a:pt x="2087880" y="1043940"/>
                  </a:lnTo>
                  <a:lnTo>
                    <a:pt x="1043940" y="2087880"/>
                  </a:lnTo>
                  <a:lnTo>
                    <a:pt x="0" y="1043940"/>
                  </a:lnTo>
                  <a:close/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872" y="3052571"/>
              <a:ext cx="2238755" cy="223875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01980" y="3101339"/>
              <a:ext cx="2087880" cy="2087880"/>
            </a:xfrm>
            <a:custGeom>
              <a:avLst/>
              <a:gdLst/>
              <a:ahLst/>
              <a:cxnLst/>
              <a:rect l="l" t="t" r="r" b="b"/>
              <a:pathLst>
                <a:path w="2087880" h="2087879">
                  <a:moveTo>
                    <a:pt x="1043939" y="0"/>
                  </a:moveTo>
                  <a:lnTo>
                    <a:pt x="0" y="1043940"/>
                  </a:lnTo>
                  <a:lnTo>
                    <a:pt x="1043939" y="2087880"/>
                  </a:lnTo>
                  <a:lnTo>
                    <a:pt x="2087880" y="1043940"/>
                  </a:lnTo>
                  <a:lnTo>
                    <a:pt x="1043939" y="0"/>
                  </a:lnTo>
                  <a:close/>
                </a:path>
              </a:pathLst>
            </a:custGeom>
            <a:solidFill>
              <a:srgbClr val="887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1980" y="3101339"/>
              <a:ext cx="2087880" cy="2087880"/>
            </a:xfrm>
            <a:custGeom>
              <a:avLst/>
              <a:gdLst/>
              <a:ahLst/>
              <a:cxnLst/>
              <a:rect l="l" t="t" r="r" b="b"/>
              <a:pathLst>
                <a:path w="2087880" h="2087879">
                  <a:moveTo>
                    <a:pt x="0" y="1043940"/>
                  </a:moveTo>
                  <a:lnTo>
                    <a:pt x="1043939" y="0"/>
                  </a:lnTo>
                  <a:lnTo>
                    <a:pt x="2087880" y="1043940"/>
                  </a:lnTo>
                  <a:lnTo>
                    <a:pt x="1043939" y="2087880"/>
                  </a:lnTo>
                  <a:lnTo>
                    <a:pt x="0" y="1043940"/>
                  </a:lnTo>
                  <a:close/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87751" y="3052571"/>
              <a:ext cx="2238755" cy="223875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689860" y="3101339"/>
              <a:ext cx="2087880" cy="2087880"/>
            </a:xfrm>
            <a:custGeom>
              <a:avLst/>
              <a:gdLst/>
              <a:ahLst/>
              <a:cxnLst/>
              <a:rect l="l" t="t" r="r" b="b"/>
              <a:pathLst>
                <a:path w="2087879" h="2087879">
                  <a:moveTo>
                    <a:pt x="1043939" y="0"/>
                  </a:moveTo>
                  <a:lnTo>
                    <a:pt x="0" y="1043940"/>
                  </a:lnTo>
                  <a:lnTo>
                    <a:pt x="1043939" y="2087880"/>
                  </a:lnTo>
                  <a:lnTo>
                    <a:pt x="2087879" y="1043940"/>
                  </a:lnTo>
                  <a:lnTo>
                    <a:pt x="1043939" y="0"/>
                  </a:lnTo>
                  <a:close/>
                </a:path>
              </a:pathLst>
            </a:custGeom>
            <a:solidFill>
              <a:srgbClr val="C72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89860" y="3101339"/>
              <a:ext cx="2087880" cy="2087880"/>
            </a:xfrm>
            <a:custGeom>
              <a:avLst/>
              <a:gdLst/>
              <a:ahLst/>
              <a:cxnLst/>
              <a:rect l="l" t="t" r="r" b="b"/>
              <a:pathLst>
                <a:path w="2087879" h="2087879">
                  <a:moveTo>
                    <a:pt x="0" y="1043940"/>
                  </a:moveTo>
                  <a:lnTo>
                    <a:pt x="1043939" y="0"/>
                  </a:lnTo>
                  <a:lnTo>
                    <a:pt x="2087879" y="1043940"/>
                  </a:lnTo>
                  <a:lnTo>
                    <a:pt x="1043939" y="2087880"/>
                  </a:lnTo>
                  <a:lnTo>
                    <a:pt x="0" y="1043940"/>
                  </a:lnTo>
                  <a:close/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8214" y="4632540"/>
              <a:ext cx="923328" cy="92332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28214" y="2639656"/>
              <a:ext cx="923328" cy="92332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7401" y="3647274"/>
              <a:ext cx="923328" cy="92332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70198" y="3647274"/>
              <a:ext cx="923328" cy="92332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604507" y="1806905"/>
            <a:ext cx="30632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63040" algn="l"/>
              </a:tabLst>
            </a:pPr>
            <a:r>
              <a:rPr sz="1800" spc="-5" dirty="0">
                <a:latin typeface="Calibri"/>
                <a:cs typeface="Calibri"/>
              </a:rPr>
              <a:t>поняття	</a:t>
            </a:r>
            <a:r>
              <a:rPr sz="1800" spc="-10" dirty="0">
                <a:latin typeface="Calibri"/>
                <a:cs typeface="Calibri"/>
              </a:rPr>
              <a:t>«електронного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607820" algn="l"/>
                <a:tab pos="2851785" algn="l"/>
              </a:tabLst>
            </a:pPr>
            <a:r>
              <a:rPr sz="1800" spc="-5" dirty="0">
                <a:latin typeface="Calibri"/>
                <a:cs typeface="Calibri"/>
              </a:rPr>
              <a:t>«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кт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spc="-5" dirty="0">
                <a:latin typeface="Calibri"/>
                <a:cs typeface="Calibri"/>
              </a:rPr>
              <a:t>он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ї	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ці</a:t>
            </a:r>
            <a:r>
              <a:rPr sz="1800" spc="-5" dirty="0">
                <a:latin typeface="Calibri"/>
                <a:cs typeface="Calibri"/>
              </a:rPr>
              <a:t>ї</a:t>
            </a:r>
            <a:r>
              <a:rPr sz="1800" dirty="0">
                <a:latin typeface="Calibri"/>
                <a:cs typeface="Calibri"/>
              </a:rPr>
              <a:t>»	</a:t>
            </a:r>
            <a:r>
              <a:rPr sz="1800" spc="-5" dirty="0">
                <a:latin typeface="Calibri"/>
                <a:cs typeface="Calibri"/>
              </a:rPr>
              <a:t>та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925557" y="1806905"/>
            <a:ext cx="11925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бізнесу»,</a:t>
            </a:r>
            <a:endParaRPr sz="1800">
              <a:latin typeface="Calibri"/>
              <a:cs typeface="Calibri"/>
            </a:endParaRPr>
          </a:p>
          <a:p>
            <a:pPr marR="6985" algn="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особливості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04507" y="2355850"/>
            <a:ext cx="4510405" cy="3695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бізнес-моделей</a:t>
            </a:r>
            <a:r>
              <a:rPr sz="1800" spc="-5" dirty="0">
                <a:latin typeface="Calibri"/>
                <a:cs typeface="Calibri"/>
              </a:rPr>
              <a:t> електронної</a:t>
            </a:r>
            <a:r>
              <a:rPr sz="1800" spc="-10" dirty="0">
                <a:latin typeface="Calibri"/>
                <a:cs typeface="Calibri"/>
              </a:rPr>
              <a:t> комерції;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класифікації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загальних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характеристик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електронних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систем</a:t>
            </a:r>
            <a:r>
              <a:rPr sz="1800" spc="-5" dirty="0">
                <a:latin typeface="Calibri"/>
                <a:cs typeface="Calibri"/>
              </a:rPr>
              <a:t> взаєморозрахунків,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платіжні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фінансові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системи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Інтернету;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45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особливості </a:t>
            </a:r>
            <a:r>
              <a:rPr sz="1800" spc="-5" dirty="0">
                <a:latin typeface="Calibri"/>
                <a:cs typeface="Calibri"/>
              </a:rPr>
              <a:t>та </a:t>
            </a:r>
            <a:r>
              <a:rPr sz="1800" dirty="0">
                <a:latin typeface="Calibri"/>
                <a:cs typeface="Calibri"/>
              </a:rPr>
              <a:t>переваги </a:t>
            </a:r>
            <a:r>
              <a:rPr sz="1800" spc="-10" dirty="0">
                <a:latin typeface="Calibri"/>
                <a:cs typeface="Calibri"/>
              </a:rPr>
              <a:t>Інтернет-маркетингу,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методології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технології</a:t>
            </a:r>
            <a:r>
              <a:rPr sz="1800" spc="-5" dirty="0">
                <a:latin typeface="Calibri"/>
                <a:cs typeface="Calibri"/>
              </a:rPr>
              <a:t> реалізації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маркетингових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заходів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10" dirty="0">
                <a:latin typeface="Calibri"/>
                <a:cs typeface="Calibri"/>
              </a:rPr>
              <a:t>мережі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Інтернет;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Calibri"/>
              <a:cs typeface="Calibri"/>
            </a:endParaRPr>
          </a:p>
          <a:p>
            <a:pPr marL="12700" marR="59690" algn="just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елементи електронного </a:t>
            </a:r>
            <a:r>
              <a:rPr sz="1800" spc="-5" dirty="0">
                <a:latin typeface="Calibri"/>
                <a:cs typeface="Calibri"/>
              </a:rPr>
              <a:t>ринку та </a:t>
            </a:r>
            <a:r>
              <a:rPr sz="1800" spc="-10" dirty="0">
                <a:latin typeface="Calibri"/>
                <a:cs typeface="Calibri"/>
              </a:rPr>
              <a:t>особливості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віртуальних </a:t>
            </a:r>
            <a:r>
              <a:rPr sz="1800" spc="-5" dirty="0">
                <a:latin typeface="Calibri"/>
                <a:cs typeface="Calibri"/>
              </a:rPr>
              <a:t>підприємств.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166992" y="2183587"/>
            <a:ext cx="260350" cy="260350"/>
          </a:xfrm>
          <a:custGeom>
            <a:avLst/>
            <a:gdLst/>
            <a:ahLst/>
            <a:cxnLst/>
            <a:rect l="l" t="t" r="r" b="b"/>
            <a:pathLst>
              <a:path w="260350" h="260350">
                <a:moveTo>
                  <a:pt x="259765" y="0"/>
                </a:moveTo>
                <a:lnTo>
                  <a:pt x="0" y="0"/>
                </a:lnTo>
                <a:lnTo>
                  <a:pt x="0" y="259765"/>
                </a:lnTo>
                <a:lnTo>
                  <a:pt x="259765" y="259765"/>
                </a:lnTo>
                <a:lnTo>
                  <a:pt x="259765" y="0"/>
                </a:lnTo>
                <a:close/>
              </a:path>
            </a:pathLst>
          </a:custGeom>
          <a:solidFill>
            <a:srgbClr val="467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66992" y="3325571"/>
            <a:ext cx="260350" cy="260350"/>
          </a:xfrm>
          <a:custGeom>
            <a:avLst/>
            <a:gdLst/>
            <a:ahLst/>
            <a:cxnLst/>
            <a:rect l="l" t="t" r="r" b="b"/>
            <a:pathLst>
              <a:path w="260350" h="260350">
                <a:moveTo>
                  <a:pt x="259765" y="0"/>
                </a:moveTo>
                <a:lnTo>
                  <a:pt x="0" y="0"/>
                </a:lnTo>
                <a:lnTo>
                  <a:pt x="0" y="259765"/>
                </a:lnTo>
                <a:lnTo>
                  <a:pt x="259765" y="259765"/>
                </a:lnTo>
                <a:lnTo>
                  <a:pt x="259765" y="0"/>
                </a:lnTo>
                <a:close/>
              </a:path>
            </a:pathLst>
          </a:custGeom>
          <a:solidFill>
            <a:srgbClr val="E22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66992" y="4477842"/>
            <a:ext cx="260350" cy="260350"/>
          </a:xfrm>
          <a:custGeom>
            <a:avLst/>
            <a:gdLst/>
            <a:ahLst/>
            <a:cxnLst/>
            <a:rect l="l" t="t" r="r" b="b"/>
            <a:pathLst>
              <a:path w="260350" h="260350">
                <a:moveTo>
                  <a:pt x="259765" y="0"/>
                </a:moveTo>
                <a:lnTo>
                  <a:pt x="0" y="0"/>
                </a:lnTo>
                <a:lnTo>
                  <a:pt x="0" y="259765"/>
                </a:lnTo>
                <a:lnTo>
                  <a:pt x="259765" y="259765"/>
                </a:lnTo>
                <a:lnTo>
                  <a:pt x="259765" y="0"/>
                </a:lnTo>
                <a:close/>
              </a:path>
            </a:pathLst>
          </a:custGeom>
          <a:solidFill>
            <a:srgbClr val="4EA6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66992" y="5650979"/>
            <a:ext cx="260350" cy="260350"/>
          </a:xfrm>
          <a:custGeom>
            <a:avLst/>
            <a:gdLst/>
            <a:ahLst/>
            <a:cxnLst/>
            <a:rect l="l" t="t" r="r" b="b"/>
            <a:pathLst>
              <a:path w="260350" h="260350">
                <a:moveTo>
                  <a:pt x="259765" y="0"/>
                </a:moveTo>
                <a:lnTo>
                  <a:pt x="0" y="0"/>
                </a:lnTo>
                <a:lnTo>
                  <a:pt x="0" y="259765"/>
                </a:lnTo>
                <a:lnTo>
                  <a:pt x="259765" y="259765"/>
                </a:lnTo>
                <a:lnTo>
                  <a:pt x="259765" y="0"/>
                </a:lnTo>
                <a:close/>
              </a:path>
            </a:pathLst>
          </a:custGeom>
          <a:solidFill>
            <a:srgbClr val="8870E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/>
              <a:t>У</a:t>
            </a:r>
            <a:r>
              <a:rPr spc="-60" dirty="0"/>
              <a:t> </a:t>
            </a:r>
            <a:r>
              <a:rPr spc="-25" dirty="0"/>
              <a:t>результаті</a:t>
            </a:r>
            <a:r>
              <a:rPr spc="-85" dirty="0"/>
              <a:t> </a:t>
            </a:r>
            <a:r>
              <a:rPr spc="-30" dirty="0"/>
              <a:t>вивчення</a:t>
            </a:r>
            <a:r>
              <a:rPr spc="-100" dirty="0"/>
              <a:t> </a:t>
            </a:r>
            <a:r>
              <a:rPr spc="-30" dirty="0"/>
              <a:t>навчальної</a:t>
            </a:r>
            <a:r>
              <a:rPr spc="-85" dirty="0"/>
              <a:t> </a:t>
            </a:r>
            <a:r>
              <a:rPr spc="-30" dirty="0"/>
              <a:t>дисципліни</a:t>
            </a:r>
            <a:r>
              <a:rPr spc="-100" dirty="0"/>
              <a:t> </a:t>
            </a:r>
            <a:r>
              <a:rPr spc="-25" dirty="0"/>
              <a:t>студент </a:t>
            </a:r>
            <a:r>
              <a:rPr spc="-800" dirty="0"/>
              <a:t> </a:t>
            </a:r>
            <a:r>
              <a:rPr spc="-30" dirty="0"/>
              <a:t>повинен</a:t>
            </a:r>
            <a:r>
              <a:rPr spc="-95" dirty="0"/>
              <a:t> </a:t>
            </a:r>
            <a:r>
              <a:rPr u="heavy" spc="-25" dirty="0">
                <a:uFill>
                  <a:solidFill>
                    <a:srgbClr val="4EA6DC"/>
                  </a:solidFill>
                </a:uFill>
              </a:rPr>
              <a:t>вміти</a:t>
            </a:r>
            <a:r>
              <a:rPr spc="-25" dirty="0"/>
              <a:t>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9872" y="2026907"/>
            <a:ext cx="4326890" cy="4308475"/>
            <a:chOff x="499872" y="2026907"/>
            <a:chExt cx="4326890" cy="43084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2087" y="2026907"/>
              <a:ext cx="2202204" cy="22022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45919" y="2057399"/>
              <a:ext cx="2087880" cy="2087880"/>
            </a:xfrm>
            <a:custGeom>
              <a:avLst/>
              <a:gdLst/>
              <a:ahLst/>
              <a:cxnLst/>
              <a:rect l="l" t="t" r="r" b="b"/>
              <a:pathLst>
                <a:path w="2087879" h="2087879">
                  <a:moveTo>
                    <a:pt x="1043940" y="0"/>
                  </a:moveTo>
                  <a:lnTo>
                    <a:pt x="0" y="1043939"/>
                  </a:lnTo>
                  <a:lnTo>
                    <a:pt x="1043940" y="2087880"/>
                  </a:lnTo>
                  <a:lnTo>
                    <a:pt x="2087880" y="1043939"/>
                  </a:lnTo>
                  <a:lnTo>
                    <a:pt x="1043940" y="0"/>
                  </a:lnTo>
                  <a:close/>
                </a:path>
              </a:pathLst>
            </a:custGeom>
            <a:solidFill>
              <a:srgbClr val="467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5919" y="2057399"/>
              <a:ext cx="2087880" cy="2087880"/>
            </a:xfrm>
            <a:custGeom>
              <a:avLst/>
              <a:gdLst/>
              <a:ahLst/>
              <a:cxnLst/>
              <a:rect l="l" t="t" r="r" b="b"/>
              <a:pathLst>
                <a:path w="2087879" h="2087879">
                  <a:moveTo>
                    <a:pt x="0" y="1043939"/>
                  </a:moveTo>
                  <a:lnTo>
                    <a:pt x="1043940" y="0"/>
                  </a:lnTo>
                  <a:lnTo>
                    <a:pt x="2087880" y="1043939"/>
                  </a:lnTo>
                  <a:lnTo>
                    <a:pt x="1043940" y="2087880"/>
                  </a:lnTo>
                  <a:lnTo>
                    <a:pt x="0" y="1043939"/>
                  </a:lnTo>
                  <a:close/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3811" y="4096511"/>
              <a:ext cx="2238756" cy="223875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45919" y="4145279"/>
              <a:ext cx="2087880" cy="2087880"/>
            </a:xfrm>
            <a:custGeom>
              <a:avLst/>
              <a:gdLst/>
              <a:ahLst/>
              <a:cxnLst/>
              <a:rect l="l" t="t" r="r" b="b"/>
              <a:pathLst>
                <a:path w="2087879" h="2087879">
                  <a:moveTo>
                    <a:pt x="1043940" y="0"/>
                  </a:moveTo>
                  <a:lnTo>
                    <a:pt x="0" y="1043940"/>
                  </a:lnTo>
                  <a:lnTo>
                    <a:pt x="1043940" y="2087880"/>
                  </a:lnTo>
                  <a:lnTo>
                    <a:pt x="2087880" y="1043940"/>
                  </a:lnTo>
                  <a:lnTo>
                    <a:pt x="1043940" y="0"/>
                  </a:lnTo>
                  <a:close/>
                </a:path>
              </a:pathLst>
            </a:custGeom>
            <a:solidFill>
              <a:srgbClr val="4EA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45919" y="4145279"/>
              <a:ext cx="2087880" cy="2087880"/>
            </a:xfrm>
            <a:custGeom>
              <a:avLst/>
              <a:gdLst/>
              <a:ahLst/>
              <a:cxnLst/>
              <a:rect l="l" t="t" r="r" b="b"/>
              <a:pathLst>
                <a:path w="2087879" h="2087879">
                  <a:moveTo>
                    <a:pt x="0" y="1043940"/>
                  </a:moveTo>
                  <a:lnTo>
                    <a:pt x="1043940" y="0"/>
                  </a:lnTo>
                  <a:lnTo>
                    <a:pt x="2087880" y="1043940"/>
                  </a:lnTo>
                  <a:lnTo>
                    <a:pt x="1043940" y="2087880"/>
                  </a:lnTo>
                  <a:lnTo>
                    <a:pt x="0" y="1043940"/>
                  </a:lnTo>
                  <a:close/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872" y="3052571"/>
              <a:ext cx="2238755" cy="223875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01980" y="3101339"/>
              <a:ext cx="2087880" cy="2087880"/>
            </a:xfrm>
            <a:custGeom>
              <a:avLst/>
              <a:gdLst/>
              <a:ahLst/>
              <a:cxnLst/>
              <a:rect l="l" t="t" r="r" b="b"/>
              <a:pathLst>
                <a:path w="2087880" h="2087879">
                  <a:moveTo>
                    <a:pt x="1043939" y="0"/>
                  </a:moveTo>
                  <a:lnTo>
                    <a:pt x="0" y="1043940"/>
                  </a:lnTo>
                  <a:lnTo>
                    <a:pt x="1043939" y="2087880"/>
                  </a:lnTo>
                  <a:lnTo>
                    <a:pt x="2087880" y="1043940"/>
                  </a:lnTo>
                  <a:lnTo>
                    <a:pt x="1043939" y="0"/>
                  </a:lnTo>
                  <a:close/>
                </a:path>
              </a:pathLst>
            </a:custGeom>
            <a:solidFill>
              <a:srgbClr val="887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1980" y="3101339"/>
              <a:ext cx="2087880" cy="2087880"/>
            </a:xfrm>
            <a:custGeom>
              <a:avLst/>
              <a:gdLst/>
              <a:ahLst/>
              <a:cxnLst/>
              <a:rect l="l" t="t" r="r" b="b"/>
              <a:pathLst>
                <a:path w="2087880" h="2087879">
                  <a:moveTo>
                    <a:pt x="0" y="1043940"/>
                  </a:moveTo>
                  <a:lnTo>
                    <a:pt x="1043939" y="0"/>
                  </a:lnTo>
                  <a:lnTo>
                    <a:pt x="2087880" y="1043940"/>
                  </a:lnTo>
                  <a:lnTo>
                    <a:pt x="1043939" y="2087880"/>
                  </a:lnTo>
                  <a:lnTo>
                    <a:pt x="0" y="1043940"/>
                  </a:lnTo>
                  <a:close/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87751" y="3052571"/>
              <a:ext cx="2238755" cy="223875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689860" y="3101339"/>
              <a:ext cx="2087880" cy="2087880"/>
            </a:xfrm>
            <a:custGeom>
              <a:avLst/>
              <a:gdLst/>
              <a:ahLst/>
              <a:cxnLst/>
              <a:rect l="l" t="t" r="r" b="b"/>
              <a:pathLst>
                <a:path w="2087879" h="2087879">
                  <a:moveTo>
                    <a:pt x="1043939" y="0"/>
                  </a:moveTo>
                  <a:lnTo>
                    <a:pt x="0" y="1043940"/>
                  </a:lnTo>
                  <a:lnTo>
                    <a:pt x="1043939" y="2087880"/>
                  </a:lnTo>
                  <a:lnTo>
                    <a:pt x="2087879" y="1043940"/>
                  </a:lnTo>
                  <a:lnTo>
                    <a:pt x="1043939" y="0"/>
                  </a:lnTo>
                  <a:close/>
                </a:path>
              </a:pathLst>
            </a:custGeom>
            <a:solidFill>
              <a:srgbClr val="C72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89860" y="3101339"/>
              <a:ext cx="2087880" cy="2087880"/>
            </a:xfrm>
            <a:custGeom>
              <a:avLst/>
              <a:gdLst/>
              <a:ahLst/>
              <a:cxnLst/>
              <a:rect l="l" t="t" r="r" b="b"/>
              <a:pathLst>
                <a:path w="2087879" h="2087879">
                  <a:moveTo>
                    <a:pt x="0" y="1043940"/>
                  </a:moveTo>
                  <a:lnTo>
                    <a:pt x="1043939" y="0"/>
                  </a:lnTo>
                  <a:lnTo>
                    <a:pt x="2087879" y="1043940"/>
                  </a:lnTo>
                  <a:lnTo>
                    <a:pt x="1043939" y="2087880"/>
                  </a:lnTo>
                  <a:lnTo>
                    <a:pt x="0" y="1043940"/>
                  </a:lnTo>
                  <a:close/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8214" y="4632540"/>
              <a:ext cx="923328" cy="92332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28214" y="2639656"/>
              <a:ext cx="923328" cy="92332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7401" y="3647274"/>
              <a:ext cx="923328" cy="92332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70198" y="3647274"/>
              <a:ext cx="923328" cy="92332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604507" y="1806905"/>
            <a:ext cx="30206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18385" algn="l"/>
              </a:tabLst>
            </a:pPr>
            <a:r>
              <a:rPr sz="1800" spc="-5" dirty="0">
                <a:latin typeface="Calibri"/>
                <a:cs typeface="Calibri"/>
              </a:rPr>
              <a:t>використовувати	сучасні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600200" algn="l"/>
                <a:tab pos="2795270" algn="l"/>
              </a:tabLst>
            </a:pPr>
            <a:r>
              <a:rPr sz="1800" spc="-5" dirty="0">
                <a:latin typeface="Calibri"/>
                <a:cs typeface="Calibri"/>
              </a:rPr>
              <a:t>інформаційні	</a:t>
            </a:r>
            <a:r>
              <a:rPr sz="1800" spc="-10" dirty="0">
                <a:latin typeface="Calibri"/>
                <a:cs typeface="Calibri"/>
              </a:rPr>
              <a:t>продукти	</a:t>
            </a:r>
            <a:r>
              <a:rPr sz="1800" spc="-5" dirty="0">
                <a:latin typeface="Calibri"/>
                <a:cs typeface="Calibri"/>
              </a:rPr>
              <a:t>та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876790" y="1806905"/>
            <a:ext cx="12401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мережні</a:t>
            </a:r>
            <a:endParaRPr sz="1800">
              <a:latin typeface="Calibri"/>
              <a:cs typeface="Calibri"/>
            </a:endParaRPr>
          </a:p>
          <a:p>
            <a:pPr marR="6985" algn="r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здійснювати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04254" y="2355850"/>
            <a:ext cx="4512310" cy="3966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організацію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зв’язків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підприємства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мережі;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розробляти</a:t>
            </a:r>
            <a:r>
              <a:rPr sz="1800" spc="-5" dirty="0">
                <a:latin typeface="Calibri"/>
                <a:cs typeface="Calibri"/>
              </a:rPr>
              <a:t> рекламні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кампанії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мережі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та 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використовувати </a:t>
            </a:r>
            <a:r>
              <a:rPr sz="1800" spc="-20" dirty="0">
                <a:latin typeface="Calibri"/>
                <a:cs typeface="Calibri"/>
              </a:rPr>
              <a:t>методи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реалізації </a:t>
            </a:r>
            <a:r>
              <a:rPr sz="1800" dirty="0">
                <a:latin typeface="Calibri"/>
                <a:cs typeface="Calibri"/>
              </a:rPr>
              <a:t>банерної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реклами;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використовувати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платіжні </a:t>
            </a:r>
            <a:r>
              <a:rPr sz="1800" spc="-10" dirty="0">
                <a:latin typeface="Calibri"/>
                <a:cs typeface="Calibri"/>
              </a:rPr>
              <a:t>системи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для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розрахунків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через </a:t>
            </a:r>
            <a:r>
              <a:rPr sz="1800" spc="-5" dirty="0">
                <a:latin typeface="Calibri"/>
                <a:cs typeface="Calibri"/>
              </a:rPr>
              <a:t>Інтернет;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виконувати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ділові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операції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угоди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використанням сучасних </a:t>
            </a:r>
            <a:r>
              <a:rPr sz="1800" spc="-10" dirty="0">
                <a:latin typeface="Calibri"/>
                <a:cs typeface="Calibri"/>
              </a:rPr>
              <a:t>електронних </a:t>
            </a:r>
            <a:r>
              <a:rPr sz="1800" dirty="0">
                <a:latin typeface="Calibri"/>
                <a:cs typeface="Calibri"/>
              </a:rPr>
              <a:t>засобів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та</a:t>
            </a:r>
            <a:r>
              <a:rPr sz="1800" dirty="0">
                <a:latin typeface="Calibri"/>
                <a:cs typeface="Calibri"/>
              </a:rPr>
              <a:t> прикладних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програм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побудови</a:t>
            </a:r>
            <a:r>
              <a:rPr sz="1800" spc="-10" dirty="0">
                <a:latin typeface="Calibri"/>
                <a:cs typeface="Calibri"/>
              </a:rPr>
              <a:t> систем </a:t>
            </a:r>
            <a:r>
              <a:rPr sz="1800" spc="-5" dirty="0">
                <a:latin typeface="Calibri"/>
                <a:cs typeface="Calibri"/>
              </a:rPr>
              <a:t> комерційної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діяльності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мережі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Інтернет.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166992" y="2183587"/>
            <a:ext cx="260350" cy="260350"/>
          </a:xfrm>
          <a:custGeom>
            <a:avLst/>
            <a:gdLst/>
            <a:ahLst/>
            <a:cxnLst/>
            <a:rect l="l" t="t" r="r" b="b"/>
            <a:pathLst>
              <a:path w="260350" h="260350">
                <a:moveTo>
                  <a:pt x="259765" y="0"/>
                </a:moveTo>
                <a:lnTo>
                  <a:pt x="0" y="0"/>
                </a:lnTo>
                <a:lnTo>
                  <a:pt x="0" y="259765"/>
                </a:lnTo>
                <a:lnTo>
                  <a:pt x="259765" y="259765"/>
                </a:lnTo>
                <a:lnTo>
                  <a:pt x="259765" y="0"/>
                </a:lnTo>
                <a:close/>
              </a:path>
            </a:pathLst>
          </a:custGeom>
          <a:solidFill>
            <a:srgbClr val="467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66992" y="3325571"/>
            <a:ext cx="260350" cy="260350"/>
          </a:xfrm>
          <a:custGeom>
            <a:avLst/>
            <a:gdLst/>
            <a:ahLst/>
            <a:cxnLst/>
            <a:rect l="l" t="t" r="r" b="b"/>
            <a:pathLst>
              <a:path w="260350" h="260350">
                <a:moveTo>
                  <a:pt x="259765" y="0"/>
                </a:moveTo>
                <a:lnTo>
                  <a:pt x="0" y="0"/>
                </a:lnTo>
                <a:lnTo>
                  <a:pt x="0" y="259765"/>
                </a:lnTo>
                <a:lnTo>
                  <a:pt x="259765" y="259765"/>
                </a:lnTo>
                <a:lnTo>
                  <a:pt x="259765" y="0"/>
                </a:lnTo>
                <a:close/>
              </a:path>
            </a:pathLst>
          </a:custGeom>
          <a:solidFill>
            <a:srgbClr val="E22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66992" y="4477842"/>
            <a:ext cx="260350" cy="260350"/>
          </a:xfrm>
          <a:custGeom>
            <a:avLst/>
            <a:gdLst/>
            <a:ahLst/>
            <a:cxnLst/>
            <a:rect l="l" t="t" r="r" b="b"/>
            <a:pathLst>
              <a:path w="260350" h="260350">
                <a:moveTo>
                  <a:pt x="259765" y="0"/>
                </a:moveTo>
                <a:lnTo>
                  <a:pt x="0" y="0"/>
                </a:lnTo>
                <a:lnTo>
                  <a:pt x="0" y="259765"/>
                </a:lnTo>
                <a:lnTo>
                  <a:pt x="259765" y="259765"/>
                </a:lnTo>
                <a:lnTo>
                  <a:pt x="259765" y="0"/>
                </a:lnTo>
                <a:close/>
              </a:path>
            </a:pathLst>
          </a:custGeom>
          <a:solidFill>
            <a:srgbClr val="4EA6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66992" y="5650979"/>
            <a:ext cx="260350" cy="260350"/>
          </a:xfrm>
          <a:custGeom>
            <a:avLst/>
            <a:gdLst/>
            <a:ahLst/>
            <a:cxnLst/>
            <a:rect l="l" t="t" r="r" b="b"/>
            <a:pathLst>
              <a:path w="260350" h="260350">
                <a:moveTo>
                  <a:pt x="259765" y="0"/>
                </a:moveTo>
                <a:lnTo>
                  <a:pt x="0" y="0"/>
                </a:lnTo>
                <a:lnTo>
                  <a:pt x="0" y="259765"/>
                </a:lnTo>
                <a:lnTo>
                  <a:pt x="259765" y="259765"/>
                </a:lnTo>
                <a:lnTo>
                  <a:pt x="259765" y="0"/>
                </a:lnTo>
                <a:close/>
              </a:path>
            </a:pathLst>
          </a:custGeom>
          <a:solidFill>
            <a:srgbClr val="8870E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23915" y="259791"/>
            <a:ext cx="5788660" cy="227584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15"/>
              </a:spcBef>
            </a:pPr>
            <a:r>
              <a:rPr sz="1800" spc="-5" dirty="0">
                <a:latin typeface="Calibri"/>
                <a:cs typeface="Calibri"/>
              </a:rPr>
              <a:t>Електронна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комерція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являє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собою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середовище,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якому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юридична </a:t>
            </a:r>
            <a:r>
              <a:rPr sz="1800" dirty="0">
                <a:latin typeface="Calibri"/>
                <a:cs typeface="Calibri"/>
              </a:rPr>
              <a:t>або </a:t>
            </a:r>
            <a:r>
              <a:rPr sz="1800" spc="-5" dirty="0">
                <a:latin typeface="Calibri"/>
                <a:cs typeface="Calibri"/>
              </a:rPr>
              <a:t>фізична особа, </a:t>
            </a:r>
            <a:r>
              <a:rPr sz="1800" spc="-10" dirty="0">
                <a:latin typeface="Calibri"/>
                <a:cs typeface="Calibri"/>
              </a:rPr>
              <a:t>що </a:t>
            </a:r>
            <a:r>
              <a:rPr sz="1800" spc="-15" dirty="0">
                <a:latin typeface="Calibri"/>
                <a:cs typeface="Calibri"/>
              </a:rPr>
              <a:t>знаходиться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15" dirty="0">
                <a:latin typeface="Calibri"/>
                <a:cs typeface="Calibri"/>
              </a:rPr>
              <a:t>будь-якій </a:t>
            </a:r>
            <a:r>
              <a:rPr sz="1800" spc="-10" dirty="0">
                <a:latin typeface="Calibri"/>
                <a:cs typeface="Calibri"/>
              </a:rPr>
              <a:t> точці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економічної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системи,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може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легко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контактувати</a:t>
            </a:r>
            <a:r>
              <a:rPr sz="1800" dirty="0">
                <a:latin typeface="Calibri"/>
                <a:cs typeface="Calibri"/>
              </a:rPr>
              <a:t> (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мінімальними витратами </a:t>
            </a:r>
            <a:r>
              <a:rPr sz="1800" dirty="0">
                <a:latin typeface="Calibri"/>
                <a:cs typeface="Calibri"/>
              </a:rPr>
              <a:t>) з </a:t>
            </a:r>
            <a:r>
              <a:rPr sz="1800" spc="-15" dirty="0">
                <a:latin typeface="Calibri"/>
                <a:cs typeface="Calibri"/>
              </a:rPr>
              <a:t>будь-якою </a:t>
            </a:r>
            <a:r>
              <a:rPr sz="1800" dirty="0">
                <a:latin typeface="Calibri"/>
                <a:cs typeface="Calibri"/>
              </a:rPr>
              <a:t>іншою </a:t>
            </a:r>
            <a:r>
              <a:rPr sz="1800" spc="-5" dirty="0">
                <a:latin typeface="Calibri"/>
                <a:cs typeface="Calibri"/>
              </a:rPr>
              <a:t>юридичною </a:t>
            </a:r>
            <a:r>
              <a:rPr sz="1800" dirty="0">
                <a:latin typeface="Calibri"/>
                <a:cs typeface="Calibri"/>
              </a:rPr>
              <a:t> або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фізичною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особою</a:t>
            </a:r>
            <a:r>
              <a:rPr sz="1800" dirty="0">
                <a:latin typeface="Calibri"/>
                <a:cs typeface="Calibri"/>
              </a:rPr>
              <a:t> 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метою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спільної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діяльності: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торгівлі, </a:t>
            </a:r>
            <a:r>
              <a:rPr sz="1800" spc="-5" dirty="0">
                <a:latin typeface="Calibri"/>
                <a:cs typeface="Calibri"/>
              </a:rPr>
              <a:t>обміну ідеями, «ноу-хау» </a:t>
            </a:r>
            <a:r>
              <a:rPr sz="1800" spc="-10" dirty="0">
                <a:latin typeface="Calibri"/>
                <a:cs typeface="Calibri"/>
              </a:rPr>
              <a:t>тощо. </a:t>
            </a:r>
            <a:r>
              <a:rPr sz="1800" dirty="0">
                <a:latin typeface="Calibri"/>
                <a:cs typeface="Calibri"/>
              </a:rPr>
              <a:t>І </a:t>
            </a:r>
            <a:r>
              <a:rPr sz="1800" spc="-5" dirty="0">
                <a:latin typeface="Calibri"/>
                <a:cs typeface="Calibri"/>
              </a:rPr>
              <a:t>хоча електронна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комерція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принципами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реалізації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майже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не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відрізняється </a:t>
            </a:r>
            <a:r>
              <a:rPr sz="1800" dirty="0">
                <a:latin typeface="Calibri"/>
                <a:cs typeface="Calibri"/>
              </a:rPr>
              <a:t>від </a:t>
            </a:r>
            <a:r>
              <a:rPr sz="1800" spc="-5" dirty="0">
                <a:latin typeface="Calibri"/>
                <a:cs typeface="Calibri"/>
              </a:rPr>
              <a:t>традиційного </a:t>
            </a:r>
            <a:r>
              <a:rPr sz="1800" spc="-10" dirty="0">
                <a:latin typeface="Calibri"/>
                <a:cs typeface="Calibri"/>
              </a:rPr>
              <a:t>бізнесу, </a:t>
            </a:r>
            <a:r>
              <a:rPr sz="1800" dirty="0">
                <a:latin typeface="Calibri"/>
                <a:cs typeface="Calibri"/>
              </a:rPr>
              <a:t>вона вимагає від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своїх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учасників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спеціальних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знань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та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навичок,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оскільки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23915" y="2482341"/>
            <a:ext cx="2306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4050" algn="l"/>
                <a:tab pos="1679575" algn="l"/>
              </a:tabLst>
            </a:pPr>
            <a:r>
              <a:rPr sz="1800" dirty="0">
                <a:latin typeface="Calibri"/>
                <a:cs typeface="Calibri"/>
              </a:rPr>
              <a:t>вони	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лугу</a:t>
            </a:r>
            <a:r>
              <a:rPr sz="1800" spc="-15" dirty="0">
                <a:latin typeface="Calibri"/>
                <a:cs typeface="Calibri"/>
              </a:rPr>
              <a:t>ю</a:t>
            </a:r>
            <a:r>
              <a:rPr sz="1800" spc="-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ь	базою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23915" y="2729229"/>
            <a:ext cx="2291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7600" algn="l"/>
              </a:tabLst>
            </a:pPr>
            <a:r>
              <a:rPr sz="1800" spc="-5" dirty="0">
                <a:latin typeface="Calibri"/>
                <a:cs typeface="Calibri"/>
              </a:rPr>
              <a:t>рішення,	пов’язаного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70189" y="2482341"/>
            <a:ext cx="334137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73025" marR="5080" indent="-60960">
              <a:lnSpc>
                <a:spcPts val="1939"/>
              </a:lnSpc>
              <a:spcBef>
                <a:spcPts val="345"/>
              </a:spcBef>
              <a:tabLst>
                <a:tab pos="412115" algn="l"/>
                <a:tab pos="530860" algn="l"/>
                <a:tab pos="1591310" algn="l"/>
                <a:tab pos="1699895" algn="l"/>
                <a:tab pos="2092960" algn="l"/>
                <a:tab pos="2269490" algn="l"/>
                <a:tab pos="2667635" algn="l"/>
              </a:tabLst>
            </a:pPr>
            <a:r>
              <a:rPr sz="1800" spc="-5" dirty="0">
                <a:latin typeface="Calibri"/>
                <a:cs typeface="Calibri"/>
              </a:rPr>
              <a:t>д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я		прий</a:t>
            </a:r>
            <a:r>
              <a:rPr sz="1800" spc="-5" dirty="0">
                <a:latin typeface="Calibri"/>
                <a:cs typeface="Calibri"/>
              </a:rPr>
              <a:t>нятт</a:t>
            </a:r>
            <a:r>
              <a:rPr sz="1800" dirty="0">
                <a:latin typeface="Calibri"/>
                <a:cs typeface="Calibri"/>
              </a:rPr>
              <a:t>я		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spc="-1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	</a:t>
            </a:r>
            <a:r>
              <a:rPr sz="1800" spc="-5" dirty="0">
                <a:latin typeface="Calibri"/>
                <a:cs typeface="Calibri"/>
              </a:rPr>
              <a:t>ч</a:t>
            </a:r>
            <a:r>
              <a:rPr sz="1800" dirty="0">
                <a:latin typeface="Calibri"/>
                <a:cs typeface="Calibri"/>
              </a:rPr>
              <a:t>и	</a:t>
            </a:r>
            <a:r>
              <a:rPr sz="1800" spc="-5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нш</a:t>
            </a:r>
            <a:r>
              <a:rPr sz="1800" spc="5" dirty="0">
                <a:latin typeface="Calibri"/>
                <a:cs typeface="Calibri"/>
              </a:rPr>
              <a:t>о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  з	</a:t>
            </a:r>
            <a:r>
              <a:rPr sz="1800" spc="10" dirty="0">
                <a:latin typeface="Calibri"/>
                <a:cs typeface="Calibri"/>
              </a:rPr>
              <a:t>б</a:t>
            </a:r>
            <a:r>
              <a:rPr sz="1800" dirty="0">
                <a:latin typeface="Calibri"/>
                <a:cs typeface="Calibri"/>
              </a:rPr>
              <a:t>і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нес</a:t>
            </a:r>
            <a:r>
              <a:rPr sz="1800" spc="-5" dirty="0">
                <a:latin typeface="Calibri"/>
                <a:cs typeface="Calibri"/>
              </a:rPr>
              <a:t>ом</a:t>
            </a:r>
            <a:r>
              <a:rPr sz="1800" dirty="0">
                <a:latin typeface="Calibri"/>
                <a:cs typeface="Calibri"/>
              </a:rPr>
              <a:t>.	</a:t>
            </a:r>
            <a:r>
              <a:rPr sz="1800" spc="-10" dirty="0">
                <a:latin typeface="Calibri"/>
                <a:cs typeface="Calibri"/>
              </a:rPr>
              <a:t>Ц</a:t>
            </a:r>
            <a:r>
              <a:rPr sz="1800" dirty="0">
                <a:latin typeface="Calibri"/>
                <a:cs typeface="Calibri"/>
              </a:rPr>
              <a:t>е	поя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нює</a:t>
            </a:r>
            <a:r>
              <a:rPr sz="1800" spc="1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ь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23915" y="2976194"/>
            <a:ext cx="5787390" cy="202882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15"/>
              </a:spcBef>
            </a:pPr>
            <a:r>
              <a:rPr sz="1800" spc="-5" dirty="0">
                <a:latin typeface="Calibri"/>
                <a:cs typeface="Calibri"/>
              </a:rPr>
              <a:t>специфікою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підприємницької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діяльності</a:t>
            </a:r>
            <a:r>
              <a:rPr sz="1800" dirty="0">
                <a:latin typeface="Calibri"/>
                <a:cs typeface="Calibri"/>
              </a:rPr>
              <a:t> 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Інтернеті,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саме: </a:t>
            </a:r>
            <a:r>
              <a:rPr sz="1800" dirty="0">
                <a:latin typeface="Calibri"/>
                <a:cs typeface="Calibri"/>
              </a:rPr>
              <a:t>з </a:t>
            </a:r>
            <a:r>
              <a:rPr sz="1800" spc="-5" dirty="0">
                <a:latin typeface="Calibri"/>
                <a:cs typeface="Calibri"/>
              </a:rPr>
              <a:t>прийняттям, переробкою </a:t>
            </a:r>
            <a:r>
              <a:rPr sz="1800" dirty="0">
                <a:latin typeface="Calibri"/>
                <a:cs typeface="Calibri"/>
              </a:rPr>
              <a:t>і </a:t>
            </a:r>
            <a:r>
              <a:rPr sz="1800" spc="-10" dirty="0">
                <a:latin typeface="Calibri"/>
                <a:cs typeface="Calibri"/>
              </a:rPr>
              <a:t>поданням </a:t>
            </a:r>
            <a:r>
              <a:rPr sz="1800" spc="-5" dirty="0">
                <a:latin typeface="Calibri"/>
                <a:cs typeface="Calibri"/>
              </a:rPr>
              <a:t>інформації.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Тому </a:t>
            </a:r>
            <a:r>
              <a:rPr sz="1800" dirty="0">
                <a:latin typeface="Calibri"/>
                <a:cs typeface="Calibri"/>
              </a:rPr>
              <a:t>для участі в </a:t>
            </a:r>
            <a:r>
              <a:rPr sz="1800" spc="-10" dirty="0">
                <a:latin typeface="Calibri"/>
                <a:cs typeface="Calibri"/>
              </a:rPr>
              <a:t>електронному </a:t>
            </a:r>
            <a:r>
              <a:rPr sz="1800" dirty="0">
                <a:latin typeface="Calibri"/>
                <a:cs typeface="Calibri"/>
              </a:rPr>
              <a:t>бізнесі </a:t>
            </a:r>
            <a:r>
              <a:rPr sz="1800" spc="-5" dirty="0">
                <a:latin typeface="Calibri"/>
                <a:cs typeface="Calibri"/>
              </a:rPr>
              <a:t>необхідно мати не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тільки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серйозну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економічну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і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правову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підготовку,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й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знання</a:t>
            </a:r>
            <a:r>
              <a:rPr sz="1800" dirty="0">
                <a:latin typeface="Calibri"/>
                <a:cs typeface="Calibri"/>
              </a:rPr>
              <a:t> про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сучасні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Інтернет-технології,</a:t>
            </a:r>
            <a:r>
              <a:rPr sz="1800" dirty="0">
                <a:latin typeface="Calibri"/>
                <a:cs typeface="Calibri"/>
              </a:rPr>
              <a:t> 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саме: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технічні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терміни,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поштові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сервіси,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World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Wide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Web,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принципи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роботи</a:t>
            </a:r>
            <a:r>
              <a:rPr sz="1800" dirty="0">
                <a:latin typeface="Calibri"/>
                <a:cs typeface="Calibri"/>
              </a:rPr>
              <a:t> 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телеконференціями,</a:t>
            </a:r>
            <a:r>
              <a:rPr sz="1800" spc="-5" dirty="0">
                <a:latin typeface="Calibri"/>
                <a:cs typeface="Calibri"/>
              </a:rPr>
              <a:t> основи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функціонування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платіжних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систем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тощо.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62035"/>
            <a:ext cx="12192000" cy="447611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2600" y="205231"/>
            <a:ext cx="8385683" cy="132562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52600" y="205231"/>
            <a:ext cx="8385809" cy="1325880"/>
          </a:xfrm>
          <a:prstGeom prst="rect">
            <a:avLst/>
          </a:prstGeom>
          <a:ln w="6350">
            <a:solidFill>
              <a:srgbClr val="8870E0"/>
            </a:solidFill>
          </a:ln>
        </p:spPr>
        <p:txBody>
          <a:bodyPr vert="horz" wrap="square" lIns="0" tIns="257810" rIns="0" bIns="0" rtlCol="0">
            <a:spAutoFit/>
          </a:bodyPr>
          <a:lstStyle/>
          <a:p>
            <a:pPr marL="966469">
              <a:lnSpc>
                <a:spcPct val="100000"/>
              </a:lnSpc>
              <a:spcBef>
                <a:spcPts val="2030"/>
              </a:spcBef>
            </a:pPr>
            <a:r>
              <a:rPr sz="4400" b="1" i="1" spc="-5" dirty="0">
                <a:solidFill>
                  <a:srgbClr val="6F2F9F"/>
                </a:solidFill>
                <a:latin typeface="Calibri"/>
                <a:cs typeface="Calibri"/>
              </a:rPr>
              <a:t>Як</a:t>
            </a:r>
            <a:r>
              <a:rPr sz="4400" b="1" i="1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400" b="1" i="1" dirty="0">
                <a:solidFill>
                  <a:srgbClr val="6F2F9F"/>
                </a:solidFill>
                <a:latin typeface="Calibri"/>
                <a:cs typeface="Calibri"/>
              </a:rPr>
              <a:t>ми</a:t>
            </a:r>
            <a:r>
              <a:rPr sz="4400" b="1" i="1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400" b="1" i="1" spc="-5" dirty="0">
                <a:solidFill>
                  <a:srgbClr val="6F2F9F"/>
                </a:solidFill>
                <a:latin typeface="Calibri"/>
                <a:cs typeface="Calibri"/>
              </a:rPr>
              <a:t>будемо</a:t>
            </a:r>
            <a:r>
              <a:rPr sz="4400" b="1" i="1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400" b="1" i="1" dirty="0">
                <a:solidFill>
                  <a:srgbClr val="6F2F9F"/>
                </a:solidFill>
                <a:latin typeface="Calibri"/>
                <a:cs typeface="Calibri"/>
              </a:rPr>
              <a:t>навчатися?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01191" y="1618233"/>
            <a:ext cx="4316730" cy="4771390"/>
            <a:chOff x="1201191" y="1618233"/>
            <a:chExt cx="4316730" cy="4771390"/>
          </a:xfrm>
        </p:grpSpPr>
        <p:sp>
          <p:nvSpPr>
            <p:cNvPr id="6" name="object 6"/>
            <p:cNvSpPr/>
            <p:nvPr/>
          </p:nvSpPr>
          <p:spPr>
            <a:xfrm>
              <a:off x="1207541" y="1624583"/>
              <a:ext cx="4304030" cy="4758690"/>
            </a:xfrm>
            <a:custGeom>
              <a:avLst/>
              <a:gdLst/>
              <a:ahLst/>
              <a:cxnLst/>
              <a:rect l="l" t="t" r="r" b="b"/>
              <a:pathLst>
                <a:path w="4304030" h="4758690">
                  <a:moveTo>
                    <a:pt x="3873601" y="0"/>
                  </a:moveTo>
                  <a:lnTo>
                    <a:pt x="430377" y="0"/>
                  </a:lnTo>
                  <a:lnTo>
                    <a:pt x="383473" y="2526"/>
                  </a:lnTo>
                  <a:lnTo>
                    <a:pt x="338035" y="9931"/>
                  </a:lnTo>
                  <a:lnTo>
                    <a:pt x="294324" y="21950"/>
                  </a:lnTo>
                  <a:lnTo>
                    <a:pt x="252603" y="38322"/>
                  </a:lnTo>
                  <a:lnTo>
                    <a:pt x="213134" y="58782"/>
                  </a:lnTo>
                  <a:lnTo>
                    <a:pt x="176179" y="83068"/>
                  </a:lnTo>
                  <a:lnTo>
                    <a:pt x="142000" y="110916"/>
                  </a:lnTo>
                  <a:lnTo>
                    <a:pt x="110861" y="142065"/>
                  </a:lnTo>
                  <a:lnTo>
                    <a:pt x="83022" y="176250"/>
                  </a:lnTo>
                  <a:lnTo>
                    <a:pt x="58747" y="213209"/>
                  </a:lnTo>
                  <a:lnTo>
                    <a:pt x="38297" y="252679"/>
                  </a:lnTo>
                  <a:lnTo>
                    <a:pt x="21935" y="294396"/>
                  </a:lnTo>
                  <a:lnTo>
                    <a:pt x="9924" y="338097"/>
                  </a:lnTo>
                  <a:lnTo>
                    <a:pt x="2524" y="383521"/>
                  </a:lnTo>
                  <a:lnTo>
                    <a:pt x="0" y="430402"/>
                  </a:lnTo>
                  <a:lnTo>
                    <a:pt x="0" y="4328058"/>
                  </a:lnTo>
                  <a:lnTo>
                    <a:pt x="2524" y="4374955"/>
                  </a:lnTo>
                  <a:lnTo>
                    <a:pt x="9924" y="4420390"/>
                  </a:lnTo>
                  <a:lnTo>
                    <a:pt x="21935" y="4464099"/>
                  </a:lnTo>
                  <a:lnTo>
                    <a:pt x="38297" y="4505820"/>
                  </a:lnTo>
                  <a:lnTo>
                    <a:pt x="58747" y="4545291"/>
                  </a:lnTo>
                  <a:lnTo>
                    <a:pt x="83022" y="4582249"/>
                  </a:lnTo>
                  <a:lnTo>
                    <a:pt x="110861" y="4616431"/>
                  </a:lnTo>
                  <a:lnTo>
                    <a:pt x="142000" y="4647575"/>
                  </a:lnTo>
                  <a:lnTo>
                    <a:pt x="176179" y="4675418"/>
                  </a:lnTo>
                  <a:lnTo>
                    <a:pt x="213134" y="4699698"/>
                  </a:lnTo>
                  <a:lnTo>
                    <a:pt x="252603" y="4720153"/>
                  </a:lnTo>
                  <a:lnTo>
                    <a:pt x="294324" y="4736519"/>
                  </a:lnTo>
                  <a:lnTo>
                    <a:pt x="338035" y="4748534"/>
                  </a:lnTo>
                  <a:lnTo>
                    <a:pt x="383473" y="4755935"/>
                  </a:lnTo>
                  <a:lnTo>
                    <a:pt x="430377" y="4758461"/>
                  </a:lnTo>
                  <a:lnTo>
                    <a:pt x="3873601" y="4758461"/>
                  </a:lnTo>
                  <a:lnTo>
                    <a:pt x="3920505" y="4755935"/>
                  </a:lnTo>
                  <a:lnTo>
                    <a:pt x="3965944" y="4748534"/>
                  </a:lnTo>
                  <a:lnTo>
                    <a:pt x="4009657" y="4736519"/>
                  </a:lnTo>
                  <a:lnTo>
                    <a:pt x="4051380" y="4720153"/>
                  </a:lnTo>
                  <a:lnTo>
                    <a:pt x="4090851" y="4699698"/>
                  </a:lnTo>
                  <a:lnTo>
                    <a:pt x="4127808" y="4675418"/>
                  </a:lnTo>
                  <a:lnTo>
                    <a:pt x="4161989" y="4647575"/>
                  </a:lnTo>
                  <a:lnTo>
                    <a:pt x="4193131" y="4616431"/>
                  </a:lnTo>
                  <a:lnTo>
                    <a:pt x="4220973" y="4582249"/>
                  </a:lnTo>
                  <a:lnTo>
                    <a:pt x="4245250" y="4545291"/>
                  </a:lnTo>
                  <a:lnTo>
                    <a:pt x="4265702" y="4505820"/>
                  </a:lnTo>
                  <a:lnTo>
                    <a:pt x="4282066" y="4464099"/>
                  </a:lnTo>
                  <a:lnTo>
                    <a:pt x="4294079" y="4420390"/>
                  </a:lnTo>
                  <a:lnTo>
                    <a:pt x="4301479" y="4374955"/>
                  </a:lnTo>
                  <a:lnTo>
                    <a:pt x="4304004" y="4328058"/>
                  </a:lnTo>
                  <a:lnTo>
                    <a:pt x="4304004" y="430402"/>
                  </a:lnTo>
                  <a:lnTo>
                    <a:pt x="4301479" y="383521"/>
                  </a:lnTo>
                  <a:lnTo>
                    <a:pt x="4294079" y="338097"/>
                  </a:lnTo>
                  <a:lnTo>
                    <a:pt x="4282066" y="294396"/>
                  </a:lnTo>
                  <a:lnTo>
                    <a:pt x="4265702" y="252679"/>
                  </a:lnTo>
                  <a:lnTo>
                    <a:pt x="4245250" y="213209"/>
                  </a:lnTo>
                  <a:lnTo>
                    <a:pt x="4220973" y="176250"/>
                  </a:lnTo>
                  <a:lnTo>
                    <a:pt x="4193131" y="142065"/>
                  </a:lnTo>
                  <a:lnTo>
                    <a:pt x="4161989" y="110916"/>
                  </a:lnTo>
                  <a:lnTo>
                    <a:pt x="4127808" y="83068"/>
                  </a:lnTo>
                  <a:lnTo>
                    <a:pt x="4090851" y="58782"/>
                  </a:lnTo>
                  <a:lnTo>
                    <a:pt x="4051380" y="38322"/>
                  </a:lnTo>
                  <a:lnTo>
                    <a:pt x="4009657" y="21950"/>
                  </a:lnTo>
                  <a:lnTo>
                    <a:pt x="3965944" y="9931"/>
                  </a:lnTo>
                  <a:lnTo>
                    <a:pt x="3920505" y="2526"/>
                  </a:lnTo>
                  <a:lnTo>
                    <a:pt x="3873601" y="0"/>
                  </a:lnTo>
                  <a:close/>
                </a:path>
              </a:pathLst>
            </a:custGeom>
            <a:solidFill>
              <a:srgbClr val="467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07541" y="1624583"/>
              <a:ext cx="4304030" cy="4758690"/>
            </a:xfrm>
            <a:custGeom>
              <a:avLst/>
              <a:gdLst/>
              <a:ahLst/>
              <a:cxnLst/>
              <a:rect l="l" t="t" r="r" b="b"/>
              <a:pathLst>
                <a:path w="4304030" h="4758690">
                  <a:moveTo>
                    <a:pt x="0" y="430402"/>
                  </a:moveTo>
                  <a:lnTo>
                    <a:pt x="2524" y="383521"/>
                  </a:lnTo>
                  <a:lnTo>
                    <a:pt x="9924" y="338097"/>
                  </a:lnTo>
                  <a:lnTo>
                    <a:pt x="21935" y="294396"/>
                  </a:lnTo>
                  <a:lnTo>
                    <a:pt x="38297" y="252679"/>
                  </a:lnTo>
                  <a:lnTo>
                    <a:pt x="58747" y="213209"/>
                  </a:lnTo>
                  <a:lnTo>
                    <a:pt x="83022" y="176250"/>
                  </a:lnTo>
                  <a:lnTo>
                    <a:pt x="110861" y="142065"/>
                  </a:lnTo>
                  <a:lnTo>
                    <a:pt x="142000" y="110916"/>
                  </a:lnTo>
                  <a:lnTo>
                    <a:pt x="176179" y="83068"/>
                  </a:lnTo>
                  <a:lnTo>
                    <a:pt x="213134" y="58782"/>
                  </a:lnTo>
                  <a:lnTo>
                    <a:pt x="252603" y="38322"/>
                  </a:lnTo>
                  <a:lnTo>
                    <a:pt x="294324" y="21950"/>
                  </a:lnTo>
                  <a:lnTo>
                    <a:pt x="338035" y="9931"/>
                  </a:lnTo>
                  <a:lnTo>
                    <a:pt x="383473" y="2526"/>
                  </a:lnTo>
                  <a:lnTo>
                    <a:pt x="430377" y="0"/>
                  </a:lnTo>
                  <a:lnTo>
                    <a:pt x="3873601" y="0"/>
                  </a:lnTo>
                  <a:lnTo>
                    <a:pt x="3920505" y="2526"/>
                  </a:lnTo>
                  <a:lnTo>
                    <a:pt x="3965944" y="9931"/>
                  </a:lnTo>
                  <a:lnTo>
                    <a:pt x="4009657" y="21950"/>
                  </a:lnTo>
                  <a:lnTo>
                    <a:pt x="4051380" y="38322"/>
                  </a:lnTo>
                  <a:lnTo>
                    <a:pt x="4090851" y="58782"/>
                  </a:lnTo>
                  <a:lnTo>
                    <a:pt x="4127808" y="83068"/>
                  </a:lnTo>
                  <a:lnTo>
                    <a:pt x="4161989" y="110916"/>
                  </a:lnTo>
                  <a:lnTo>
                    <a:pt x="4193131" y="142065"/>
                  </a:lnTo>
                  <a:lnTo>
                    <a:pt x="4220973" y="176250"/>
                  </a:lnTo>
                  <a:lnTo>
                    <a:pt x="4245250" y="213209"/>
                  </a:lnTo>
                  <a:lnTo>
                    <a:pt x="4265702" y="252679"/>
                  </a:lnTo>
                  <a:lnTo>
                    <a:pt x="4282066" y="294396"/>
                  </a:lnTo>
                  <a:lnTo>
                    <a:pt x="4294079" y="338097"/>
                  </a:lnTo>
                  <a:lnTo>
                    <a:pt x="4301479" y="383521"/>
                  </a:lnTo>
                  <a:lnTo>
                    <a:pt x="4304004" y="430402"/>
                  </a:lnTo>
                  <a:lnTo>
                    <a:pt x="4304004" y="4328058"/>
                  </a:lnTo>
                  <a:lnTo>
                    <a:pt x="4301479" y="4374955"/>
                  </a:lnTo>
                  <a:lnTo>
                    <a:pt x="4294079" y="4420390"/>
                  </a:lnTo>
                  <a:lnTo>
                    <a:pt x="4282066" y="4464099"/>
                  </a:lnTo>
                  <a:lnTo>
                    <a:pt x="4265702" y="4505820"/>
                  </a:lnTo>
                  <a:lnTo>
                    <a:pt x="4245250" y="4545291"/>
                  </a:lnTo>
                  <a:lnTo>
                    <a:pt x="4220973" y="4582249"/>
                  </a:lnTo>
                  <a:lnTo>
                    <a:pt x="4193131" y="4616431"/>
                  </a:lnTo>
                  <a:lnTo>
                    <a:pt x="4161989" y="4647575"/>
                  </a:lnTo>
                  <a:lnTo>
                    <a:pt x="4127808" y="4675418"/>
                  </a:lnTo>
                  <a:lnTo>
                    <a:pt x="4090851" y="4699698"/>
                  </a:lnTo>
                  <a:lnTo>
                    <a:pt x="4051380" y="4720153"/>
                  </a:lnTo>
                  <a:lnTo>
                    <a:pt x="4009657" y="4736519"/>
                  </a:lnTo>
                  <a:lnTo>
                    <a:pt x="3965944" y="4748534"/>
                  </a:lnTo>
                  <a:lnTo>
                    <a:pt x="3920505" y="4755935"/>
                  </a:lnTo>
                  <a:lnTo>
                    <a:pt x="3873601" y="4758461"/>
                  </a:lnTo>
                  <a:lnTo>
                    <a:pt x="430377" y="4758461"/>
                  </a:lnTo>
                  <a:lnTo>
                    <a:pt x="383473" y="4755935"/>
                  </a:lnTo>
                  <a:lnTo>
                    <a:pt x="338035" y="4748534"/>
                  </a:lnTo>
                  <a:lnTo>
                    <a:pt x="294324" y="4736519"/>
                  </a:lnTo>
                  <a:lnTo>
                    <a:pt x="252603" y="4720153"/>
                  </a:lnTo>
                  <a:lnTo>
                    <a:pt x="213134" y="4699698"/>
                  </a:lnTo>
                  <a:lnTo>
                    <a:pt x="176179" y="4675418"/>
                  </a:lnTo>
                  <a:lnTo>
                    <a:pt x="142000" y="4647575"/>
                  </a:lnTo>
                  <a:lnTo>
                    <a:pt x="110861" y="4616431"/>
                  </a:lnTo>
                  <a:lnTo>
                    <a:pt x="83022" y="4582249"/>
                  </a:lnTo>
                  <a:lnTo>
                    <a:pt x="58747" y="4545291"/>
                  </a:lnTo>
                  <a:lnTo>
                    <a:pt x="38297" y="4505820"/>
                  </a:lnTo>
                  <a:lnTo>
                    <a:pt x="21935" y="4464099"/>
                  </a:lnTo>
                  <a:lnTo>
                    <a:pt x="9924" y="4420390"/>
                  </a:lnTo>
                  <a:lnTo>
                    <a:pt x="2524" y="4374955"/>
                  </a:lnTo>
                  <a:lnTo>
                    <a:pt x="0" y="4328058"/>
                  </a:lnTo>
                  <a:lnTo>
                    <a:pt x="0" y="43040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75410" y="3865626"/>
            <a:ext cx="3970654" cy="116967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-2540" algn="ctr">
              <a:lnSpc>
                <a:spcPct val="91700"/>
              </a:lnSpc>
              <a:spcBef>
                <a:spcPts val="30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Лекції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будуть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змістовні, цікаві,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академічно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виважені, дискусійні, які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розкривають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 повній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мірі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аспекти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електронної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комерції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128392" y="1618233"/>
            <a:ext cx="8763635" cy="4771390"/>
            <a:chOff x="2128392" y="1618233"/>
            <a:chExt cx="8763635" cy="477139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4742" y="1780666"/>
              <a:ext cx="2449576" cy="184353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134742" y="1780666"/>
              <a:ext cx="2449830" cy="1844039"/>
            </a:xfrm>
            <a:custGeom>
              <a:avLst/>
              <a:gdLst/>
              <a:ahLst/>
              <a:cxnLst/>
              <a:rect l="l" t="t" r="r" b="b"/>
              <a:pathLst>
                <a:path w="2449829" h="1844039">
                  <a:moveTo>
                    <a:pt x="0" y="921766"/>
                  </a:moveTo>
                  <a:lnTo>
                    <a:pt x="1193" y="880701"/>
                  </a:lnTo>
                  <a:lnTo>
                    <a:pt x="4740" y="840098"/>
                  </a:lnTo>
                  <a:lnTo>
                    <a:pt x="10591" y="799992"/>
                  </a:lnTo>
                  <a:lnTo>
                    <a:pt x="18696" y="760422"/>
                  </a:lnTo>
                  <a:lnTo>
                    <a:pt x="29005" y="721424"/>
                  </a:lnTo>
                  <a:lnTo>
                    <a:pt x="41469" y="683037"/>
                  </a:lnTo>
                  <a:lnTo>
                    <a:pt x="56037" y="645297"/>
                  </a:lnTo>
                  <a:lnTo>
                    <a:pt x="72661" y="608243"/>
                  </a:lnTo>
                  <a:lnTo>
                    <a:pt x="91289" y="571911"/>
                  </a:lnTo>
                  <a:lnTo>
                    <a:pt x="111873" y="536339"/>
                  </a:lnTo>
                  <a:lnTo>
                    <a:pt x="134362" y="501564"/>
                  </a:lnTo>
                  <a:lnTo>
                    <a:pt x="158707" y="467625"/>
                  </a:lnTo>
                  <a:lnTo>
                    <a:pt x="184858" y="434557"/>
                  </a:lnTo>
                  <a:lnTo>
                    <a:pt x="212765" y="402400"/>
                  </a:lnTo>
                  <a:lnTo>
                    <a:pt x="242378" y="371190"/>
                  </a:lnTo>
                  <a:lnTo>
                    <a:pt x="273648" y="340964"/>
                  </a:lnTo>
                  <a:lnTo>
                    <a:pt x="306524" y="311761"/>
                  </a:lnTo>
                  <a:lnTo>
                    <a:pt x="340958" y="283617"/>
                  </a:lnTo>
                  <a:lnTo>
                    <a:pt x="376898" y="256570"/>
                  </a:lnTo>
                  <a:lnTo>
                    <a:pt x="414296" y="230657"/>
                  </a:lnTo>
                  <a:lnTo>
                    <a:pt x="453102" y="205917"/>
                  </a:lnTo>
                  <a:lnTo>
                    <a:pt x="493265" y="182386"/>
                  </a:lnTo>
                  <a:lnTo>
                    <a:pt x="534737" y="160101"/>
                  </a:lnTo>
                  <a:lnTo>
                    <a:pt x="577466" y="139101"/>
                  </a:lnTo>
                  <a:lnTo>
                    <a:pt x="621404" y="119423"/>
                  </a:lnTo>
                  <a:lnTo>
                    <a:pt x="666500" y="101103"/>
                  </a:lnTo>
                  <a:lnTo>
                    <a:pt x="712706" y="84180"/>
                  </a:lnTo>
                  <a:lnTo>
                    <a:pt x="759970" y="68691"/>
                  </a:lnTo>
                  <a:lnTo>
                    <a:pt x="808243" y="54674"/>
                  </a:lnTo>
                  <a:lnTo>
                    <a:pt x="857476" y="42165"/>
                  </a:lnTo>
                  <a:lnTo>
                    <a:pt x="907619" y="31203"/>
                  </a:lnTo>
                  <a:lnTo>
                    <a:pt x="958621" y="21825"/>
                  </a:lnTo>
                  <a:lnTo>
                    <a:pt x="1010434" y="14068"/>
                  </a:lnTo>
                  <a:lnTo>
                    <a:pt x="1063006" y="7969"/>
                  </a:lnTo>
                  <a:lnTo>
                    <a:pt x="1116289" y="3566"/>
                  </a:lnTo>
                  <a:lnTo>
                    <a:pt x="1170233" y="897"/>
                  </a:lnTo>
                  <a:lnTo>
                    <a:pt x="1224787" y="0"/>
                  </a:lnTo>
                  <a:lnTo>
                    <a:pt x="1279352" y="897"/>
                  </a:lnTo>
                  <a:lnTo>
                    <a:pt x="1333304" y="3566"/>
                  </a:lnTo>
                  <a:lnTo>
                    <a:pt x="1386595" y="7969"/>
                  </a:lnTo>
                  <a:lnTo>
                    <a:pt x="1439174" y="14068"/>
                  </a:lnTo>
                  <a:lnTo>
                    <a:pt x="1490992" y="21825"/>
                  </a:lnTo>
                  <a:lnTo>
                    <a:pt x="1542000" y="31203"/>
                  </a:lnTo>
                  <a:lnTo>
                    <a:pt x="1592146" y="42165"/>
                  </a:lnTo>
                  <a:lnTo>
                    <a:pt x="1641382" y="54674"/>
                  </a:lnTo>
                  <a:lnTo>
                    <a:pt x="1689658" y="68691"/>
                  </a:lnTo>
                  <a:lnTo>
                    <a:pt x="1736924" y="84180"/>
                  </a:lnTo>
                  <a:lnTo>
                    <a:pt x="1783131" y="101103"/>
                  </a:lnTo>
                  <a:lnTo>
                    <a:pt x="1828228" y="119423"/>
                  </a:lnTo>
                  <a:lnTo>
                    <a:pt x="1872165" y="139101"/>
                  </a:lnTo>
                  <a:lnTo>
                    <a:pt x="1914894" y="160101"/>
                  </a:lnTo>
                  <a:lnTo>
                    <a:pt x="1956364" y="182386"/>
                  </a:lnTo>
                  <a:lnTo>
                    <a:pt x="1996526" y="205917"/>
                  </a:lnTo>
                  <a:lnTo>
                    <a:pt x="2035330" y="230657"/>
                  </a:lnTo>
                  <a:lnTo>
                    <a:pt x="2072726" y="256570"/>
                  </a:lnTo>
                  <a:lnTo>
                    <a:pt x="2108664" y="283617"/>
                  </a:lnTo>
                  <a:lnTo>
                    <a:pt x="2143094" y="311761"/>
                  </a:lnTo>
                  <a:lnTo>
                    <a:pt x="2175968" y="340964"/>
                  </a:lnTo>
                  <a:lnTo>
                    <a:pt x="2207234" y="371190"/>
                  </a:lnTo>
                  <a:lnTo>
                    <a:pt x="2236844" y="402400"/>
                  </a:lnTo>
                  <a:lnTo>
                    <a:pt x="2264748" y="434557"/>
                  </a:lnTo>
                  <a:lnTo>
                    <a:pt x="2290895" y="467625"/>
                  </a:lnTo>
                  <a:lnTo>
                    <a:pt x="2315237" y="501564"/>
                  </a:lnTo>
                  <a:lnTo>
                    <a:pt x="2337723" y="536339"/>
                  </a:lnTo>
                  <a:lnTo>
                    <a:pt x="2358303" y="571911"/>
                  </a:lnTo>
                  <a:lnTo>
                    <a:pt x="2376928" y="608243"/>
                  </a:lnTo>
                  <a:lnTo>
                    <a:pt x="2393549" y="645297"/>
                  </a:lnTo>
                  <a:lnTo>
                    <a:pt x="2408114" y="683037"/>
                  </a:lnTo>
                  <a:lnTo>
                    <a:pt x="2420576" y="721424"/>
                  </a:lnTo>
                  <a:lnTo>
                    <a:pt x="2430883" y="760422"/>
                  </a:lnTo>
                  <a:lnTo>
                    <a:pt x="2438986" y="799992"/>
                  </a:lnTo>
                  <a:lnTo>
                    <a:pt x="2444836" y="840098"/>
                  </a:lnTo>
                  <a:lnTo>
                    <a:pt x="2448382" y="880701"/>
                  </a:lnTo>
                  <a:lnTo>
                    <a:pt x="2449576" y="921766"/>
                  </a:lnTo>
                  <a:lnTo>
                    <a:pt x="2448382" y="962820"/>
                  </a:lnTo>
                  <a:lnTo>
                    <a:pt x="2444836" y="1003415"/>
                  </a:lnTo>
                  <a:lnTo>
                    <a:pt x="2438986" y="1043513"/>
                  </a:lnTo>
                  <a:lnTo>
                    <a:pt x="2430883" y="1083077"/>
                  </a:lnTo>
                  <a:lnTo>
                    <a:pt x="2420576" y="1122068"/>
                  </a:lnTo>
                  <a:lnTo>
                    <a:pt x="2408114" y="1160451"/>
                  </a:lnTo>
                  <a:lnTo>
                    <a:pt x="2393549" y="1198187"/>
                  </a:lnTo>
                  <a:lnTo>
                    <a:pt x="2376928" y="1235238"/>
                  </a:lnTo>
                  <a:lnTo>
                    <a:pt x="2358303" y="1271567"/>
                  </a:lnTo>
                  <a:lnTo>
                    <a:pt x="2337723" y="1307138"/>
                  </a:lnTo>
                  <a:lnTo>
                    <a:pt x="2315237" y="1341911"/>
                  </a:lnTo>
                  <a:lnTo>
                    <a:pt x="2290895" y="1375850"/>
                  </a:lnTo>
                  <a:lnTo>
                    <a:pt x="2264748" y="1408917"/>
                  </a:lnTo>
                  <a:lnTo>
                    <a:pt x="2236844" y="1441075"/>
                  </a:lnTo>
                  <a:lnTo>
                    <a:pt x="2207234" y="1472287"/>
                  </a:lnTo>
                  <a:lnTo>
                    <a:pt x="2175968" y="1502514"/>
                  </a:lnTo>
                  <a:lnTo>
                    <a:pt x="2143094" y="1531719"/>
                  </a:lnTo>
                  <a:lnTo>
                    <a:pt x="2108664" y="1559865"/>
                  </a:lnTo>
                  <a:lnTo>
                    <a:pt x="2072726" y="1586915"/>
                  </a:lnTo>
                  <a:lnTo>
                    <a:pt x="2035330" y="1612830"/>
                  </a:lnTo>
                  <a:lnTo>
                    <a:pt x="1996526" y="1637574"/>
                  </a:lnTo>
                  <a:lnTo>
                    <a:pt x="1956364" y="1661108"/>
                  </a:lnTo>
                  <a:lnTo>
                    <a:pt x="1914894" y="1683396"/>
                  </a:lnTo>
                  <a:lnTo>
                    <a:pt x="1872165" y="1704399"/>
                  </a:lnTo>
                  <a:lnTo>
                    <a:pt x="1828228" y="1724081"/>
                  </a:lnTo>
                  <a:lnTo>
                    <a:pt x="1783131" y="1742404"/>
                  </a:lnTo>
                  <a:lnTo>
                    <a:pt x="1736924" y="1759330"/>
                  </a:lnTo>
                  <a:lnTo>
                    <a:pt x="1689658" y="1774822"/>
                  </a:lnTo>
                  <a:lnTo>
                    <a:pt x="1641382" y="1788843"/>
                  </a:lnTo>
                  <a:lnTo>
                    <a:pt x="1592146" y="1801354"/>
                  </a:lnTo>
                  <a:lnTo>
                    <a:pt x="1542000" y="1812319"/>
                  </a:lnTo>
                  <a:lnTo>
                    <a:pt x="1490992" y="1821700"/>
                  </a:lnTo>
                  <a:lnTo>
                    <a:pt x="1439174" y="1829459"/>
                  </a:lnTo>
                  <a:lnTo>
                    <a:pt x="1386595" y="1835560"/>
                  </a:lnTo>
                  <a:lnTo>
                    <a:pt x="1333304" y="1839964"/>
                  </a:lnTo>
                  <a:lnTo>
                    <a:pt x="1279352" y="1842633"/>
                  </a:lnTo>
                  <a:lnTo>
                    <a:pt x="1224787" y="1843532"/>
                  </a:lnTo>
                  <a:lnTo>
                    <a:pt x="1170233" y="1842633"/>
                  </a:lnTo>
                  <a:lnTo>
                    <a:pt x="1116289" y="1839964"/>
                  </a:lnTo>
                  <a:lnTo>
                    <a:pt x="1063006" y="1835560"/>
                  </a:lnTo>
                  <a:lnTo>
                    <a:pt x="1010434" y="1829459"/>
                  </a:lnTo>
                  <a:lnTo>
                    <a:pt x="958621" y="1821700"/>
                  </a:lnTo>
                  <a:lnTo>
                    <a:pt x="907619" y="1812319"/>
                  </a:lnTo>
                  <a:lnTo>
                    <a:pt x="857476" y="1801354"/>
                  </a:lnTo>
                  <a:lnTo>
                    <a:pt x="808243" y="1788843"/>
                  </a:lnTo>
                  <a:lnTo>
                    <a:pt x="759970" y="1774822"/>
                  </a:lnTo>
                  <a:lnTo>
                    <a:pt x="712706" y="1759330"/>
                  </a:lnTo>
                  <a:lnTo>
                    <a:pt x="666500" y="1742404"/>
                  </a:lnTo>
                  <a:lnTo>
                    <a:pt x="621404" y="1724081"/>
                  </a:lnTo>
                  <a:lnTo>
                    <a:pt x="577466" y="1704399"/>
                  </a:lnTo>
                  <a:lnTo>
                    <a:pt x="534737" y="1683396"/>
                  </a:lnTo>
                  <a:lnTo>
                    <a:pt x="493265" y="1661108"/>
                  </a:lnTo>
                  <a:lnTo>
                    <a:pt x="453102" y="1637574"/>
                  </a:lnTo>
                  <a:lnTo>
                    <a:pt x="414296" y="1612830"/>
                  </a:lnTo>
                  <a:lnTo>
                    <a:pt x="376898" y="1586915"/>
                  </a:lnTo>
                  <a:lnTo>
                    <a:pt x="340958" y="1559865"/>
                  </a:lnTo>
                  <a:lnTo>
                    <a:pt x="306524" y="1531719"/>
                  </a:lnTo>
                  <a:lnTo>
                    <a:pt x="273648" y="1502514"/>
                  </a:lnTo>
                  <a:lnTo>
                    <a:pt x="242378" y="1472287"/>
                  </a:lnTo>
                  <a:lnTo>
                    <a:pt x="212765" y="1441075"/>
                  </a:lnTo>
                  <a:lnTo>
                    <a:pt x="184858" y="1408917"/>
                  </a:lnTo>
                  <a:lnTo>
                    <a:pt x="158707" y="1375850"/>
                  </a:lnTo>
                  <a:lnTo>
                    <a:pt x="134362" y="1341911"/>
                  </a:lnTo>
                  <a:lnTo>
                    <a:pt x="111873" y="1307138"/>
                  </a:lnTo>
                  <a:lnTo>
                    <a:pt x="91289" y="1271567"/>
                  </a:lnTo>
                  <a:lnTo>
                    <a:pt x="72661" y="1235238"/>
                  </a:lnTo>
                  <a:lnTo>
                    <a:pt x="56037" y="1198187"/>
                  </a:lnTo>
                  <a:lnTo>
                    <a:pt x="41469" y="1160451"/>
                  </a:lnTo>
                  <a:lnTo>
                    <a:pt x="29005" y="1122068"/>
                  </a:lnTo>
                  <a:lnTo>
                    <a:pt x="18696" y="1083077"/>
                  </a:lnTo>
                  <a:lnTo>
                    <a:pt x="10591" y="1043513"/>
                  </a:lnTo>
                  <a:lnTo>
                    <a:pt x="4740" y="1003415"/>
                  </a:lnTo>
                  <a:lnTo>
                    <a:pt x="1193" y="962820"/>
                  </a:lnTo>
                  <a:lnTo>
                    <a:pt x="0" y="92176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35802" y="1624583"/>
              <a:ext cx="5349875" cy="4758690"/>
            </a:xfrm>
            <a:custGeom>
              <a:avLst/>
              <a:gdLst/>
              <a:ahLst/>
              <a:cxnLst/>
              <a:rect l="l" t="t" r="r" b="b"/>
              <a:pathLst>
                <a:path w="5349875" h="4758690">
                  <a:moveTo>
                    <a:pt x="4873752" y="0"/>
                  </a:moveTo>
                  <a:lnTo>
                    <a:pt x="475742" y="0"/>
                  </a:lnTo>
                  <a:lnTo>
                    <a:pt x="427097" y="2457"/>
                  </a:lnTo>
                  <a:lnTo>
                    <a:pt x="379858" y="9670"/>
                  </a:lnTo>
                  <a:lnTo>
                    <a:pt x="334264" y="21398"/>
                  </a:lnTo>
                  <a:lnTo>
                    <a:pt x="290554" y="37403"/>
                  </a:lnTo>
                  <a:lnTo>
                    <a:pt x="248967" y="57445"/>
                  </a:lnTo>
                  <a:lnTo>
                    <a:pt x="209742" y="81284"/>
                  </a:lnTo>
                  <a:lnTo>
                    <a:pt x="173118" y="108682"/>
                  </a:lnTo>
                  <a:lnTo>
                    <a:pt x="139334" y="139398"/>
                  </a:lnTo>
                  <a:lnTo>
                    <a:pt x="108630" y="173193"/>
                  </a:lnTo>
                  <a:lnTo>
                    <a:pt x="81244" y="209829"/>
                  </a:lnTo>
                  <a:lnTo>
                    <a:pt x="57415" y="249064"/>
                  </a:lnTo>
                  <a:lnTo>
                    <a:pt x="37383" y="290661"/>
                  </a:lnTo>
                  <a:lnTo>
                    <a:pt x="21386" y="334379"/>
                  </a:lnTo>
                  <a:lnTo>
                    <a:pt x="9664" y="379979"/>
                  </a:lnTo>
                  <a:lnTo>
                    <a:pt x="2456" y="427222"/>
                  </a:lnTo>
                  <a:lnTo>
                    <a:pt x="0" y="475868"/>
                  </a:lnTo>
                  <a:lnTo>
                    <a:pt x="0" y="4282617"/>
                  </a:lnTo>
                  <a:lnTo>
                    <a:pt x="2456" y="4331270"/>
                  </a:lnTo>
                  <a:lnTo>
                    <a:pt x="9664" y="4378516"/>
                  </a:lnTo>
                  <a:lnTo>
                    <a:pt x="21386" y="4424119"/>
                  </a:lnTo>
                  <a:lnTo>
                    <a:pt x="37383" y="4467837"/>
                  </a:lnTo>
                  <a:lnTo>
                    <a:pt x="57415" y="4509433"/>
                  </a:lnTo>
                  <a:lnTo>
                    <a:pt x="81244" y="4548666"/>
                  </a:lnTo>
                  <a:lnTo>
                    <a:pt x="108630" y="4585298"/>
                  </a:lnTo>
                  <a:lnTo>
                    <a:pt x="139334" y="4619090"/>
                  </a:lnTo>
                  <a:lnTo>
                    <a:pt x="173118" y="4649801"/>
                  </a:lnTo>
                  <a:lnTo>
                    <a:pt x="209742" y="4677194"/>
                  </a:lnTo>
                  <a:lnTo>
                    <a:pt x="248967" y="4701029"/>
                  </a:lnTo>
                  <a:lnTo>
                    <a:pt x="290554" y="4721067"/>
                  </a:lnTo>
                  <a:lnTo>
                    <a:pt x="334264" y="4737068"/>
                  </a:lnTo>
                  <a:lnTo>
                    <a:pt x="379858" y="4748793"/>
                  </a:lnTo>
                  <a:lnTo>
                    <a:pt x="427097" y="4756004"/>
                  </a:lnTo>
                  <a:lnTo>
                    <a:pt x="475742" y="4758461"/>
                  </a:lnTo>
                  <a:lnTo>
                    <a:pt x="4873752" y="4758461"/>
                  </a:lnTo>
                  <a:lnTo>
                    <a:pt x="4922419" y="4756004"/>
                  </a:lnTo>
                  <a:lnTo>
                    <a:pt x="4969677" y="4748793"/>
                  </a:lnTo>
                  <a:lnTo>
                    <a:pt x="5015288" y="4737068"/>
                  </a:lnTo>
                  <a:lnTo>
                    <a:pt x="5059013" y="4721067"/>
                  </a:lnTo>
                  <a:lnTo>
                    <a:pt x="5100612" y="4701029"/>
                  </a:lnTo>
                  <a:lnTo>
                    <a:pt x="5139847" y="4677194"/>
                  </a:lnTo>
                  <a:lnTo>
                    <a:pt x="5176479" y="4649801"/>
                  </a:lnTo>
                  <a:lnTo>
                    <a:pt x="5210270" y="4619090"/>
                  </a:lnTo>
                  <a:lnTo>
                    <a:pt x="5240979" y="4585298"/>
                  </a:lnTo>
                  <a:lnTo>
                    <a:pt x="5268369" y="4548666"/>
                  </a:lnTo>
                  <a:lnTo>
                    <a:pt x="5292201" y="4509433"/>
                  </a:lnTo>
                  <a:lnTo>
                    <a:pt x="5312235" y="4467837"/>
                  </a:lnTo>
                  <a:lnTo>
                    <a:pt x="5328233" y="4424119"/>
                  </a:lnTo>
                  <a:lnTo>
                    <a:pt x="5339956" y="4378516"/>
                  </a:lnTo>
                  <a:lnTo>
                    <a:pt x="5347164" y="4331270"/>
                  </a:lnTo>
                  <a:lnTo>
                    <a:pt x="5349621" y="4282617"/>
                  </a:lnTo>
                  <a:lnTo>
                    <a:pt x="5349621" y="475868"/>
                  </a:lnTo>
                  <a:lnTo>
                    <a:pt x="5347164" y="427222"/>
                  </a:lnTo>
                  <a:lnTo>
                    <a:pt x="5339956" y="379979"/>
                  </a:lnTo>
                  <a:lnTo>
                    <a:pt x="5328233" y="334379"/>
                  </a:lnTo>
                  <a:lnTo>
                    <a:pt x="5312235" y="290661"/>
                  </a:lnTo>
                  <a:lnTo>
                    <a:pt x="5292201" y="249064"/>
                  </a:lnTo>
                  <a:lnTo>
                    <a:pt x="5268369" y="209829"/>
                  </a:lnTo>
                  <a:lnTo>
                    <a:pt x="5240979" y="173193"/>
                  </a:lnTo>
                  <a:lnTo>
                    <a:pt x="5210270" y="139398"/>
                  </a:lnTo>
                  <a:lnTo>
                    <a:pt x="5176479" y="108682"/>
                  </a:lnTo>
                  <a:lnTo>
                    <a:pt x="5139847" y="81284"/>
                  </a:lnTo>
                  <a:lnTo>
                    <a:pt x="5100612" y="57445"/>
                  </a:lnTo>
                  <a:lnTo>
                    <a:pt x="5059013" y="37403"/>
                  </a:lnTo>
                  <a:lnTo>
                    <a:pt x="5015288" y="21398"/>
                  </a:lnTo>
                  <a:lnTo>
                    <a:pt x="4969677" y="9670"/>
                  </a:lnTo>
                  <a:lnTo>
                    <a:pt x="4922419" y="2457"/>
                  </a:lnTo>
                  <a:lnTo>
                    <a:pt x="4873752" y="0"/>
                  </a:lnTo>
                  <a:close/>
                </a:path>
              </a:pathLst>
            </a:custGeom>
            <a:solidFill>
              <a:srgbClr val="887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35802" y="1624583"/>
              <a:ext cx="5349875" cy="4758690"/>
            </a:xfrm>
            <a:custGeom>
              <a:avLst/>
              <a:gdLst/>
              <a:ahLst/>
              <a:cxnLst/>
              <a:rect l="l" t="t" r="r" b="b"/>
              <a:pathLst>
                <a:path w="5349875" h="4758690">
                  <a:moveTo>
                    <a:pt x="0" y="475868"/>
                  </a:moveTo>
                  <a:lnTo>
                    <a:pt x="2456" y="427222"/>
                  </a:lnTo>
                  <a:lnTo>
                    <a:pt x="9664" y="379979"/>
                  </a:lnTo>
                  <a:lnTo>
                    <a:pt x="21386" y="334379"/>
                  </a:lnTo>
                  <a:lnTo>
                    <a:pt x="37383" y="290661"/>
                  </a:lnTo>
                  <a:lnTo>
                    <a:pt x="57415" y="249064"/>
                  </a:lnTo>
                  <a:lnTo>
                    <a:pt x="81244" y="209829"/>
                  </a:lnTo>
                  <a:lnTo>
                    <a:pt x="108630" y="173193"/>
                  </a:lnTo>
                  <a:lnTo>
                    <a:pt x="139334" y="139398"/>
                  </a:lnTo>
                  <a:lnTo>
                    <a:pt x="173118" y="108682"/>
                  </a:lnTo>
                  <a:lnTo>
                    <a:pt x="209742" y="81284"/>
                  </a:lnTo>
                  <a:lnTo>
                    <a:pt x="248967" y="57445"/>
                  </a:lnTo>
                  <a:lnTo>
                    <a:pt x="290554" y="37403"/>
                  </a:lnTo>
                  <a:lnTo>
                    <a:pt x="334264" y="21398"/>
                  </a:lnTo>
                  <a:lnTo>
                    <a:pt x="379858" y="9670"/>
                  </a:lnTo>
                  <a:lnTo>
                    <a:pt x="427097" y="2457"/>
                  </a:lnTo>
                  <a:lnTo>
                    <a:pt x="475742" y="0"/>
                  </a:lnTo>
                  <a:lnTo>
                    <a:pt x="4873752" y="0"/>
                  </a:lnTo>
                  <a:lnTo>
                    <a:pt x="4922419" y="2457"/>
                  </a:lnTo>
                  <a:lnTo>
                    <a:pt x="4969677" y="9670"/>
                  </a:lnTo>
                  <a:lnTo>
                    <a:pt x="5015288" y="21398"/>
                  </a:lnTo>
                  <a:lnTo>
                    <a:pt x="5059013" y="37403"/>
                  </a:lnTo>
                  <a:lnTo>
                    <a:pt x="5100612" y="57445"/>
                  </a:lnTo>
                  <a:lnTo>
                    <a:pt x="5139847" y="81284"/>
                  </a:lnTo>
                  <a:lnTo>
                    <a:pt x="5176479" y="108682"/>
                  </a:lnTo>
                  <a:lnTo>
                    <a:pt x="5210270" y="139398"/>
                  </a:lnTo>
                  <a:lnTo>
                    <a:pt x="5240979" y="173193"/>
                  </a:lnTo>
                  <a:lnTo>
                    <a:pt x="5268369" y="209829"/>
                  </a:lnTo>
                  <a:lnTo>
                    <a:pt x="5292201" y="249064"/>
                  </a:lnTo>
                  <a:lnTo>
                    <a:pt x="5312235" y="290661"/>
                  </a:lnTo>
                  <a:lnTo>
                    <a:pt x="5328233" y="334379"/>
                  </a:lnTo>
                  <a:lnTo>
                    <a:pt x="5339956" y="379979"/>
                  </a:lnTo>
                  <a:lnTo>
                    <a:pt x="5347164" y="427222"/>
                  </a:lnTo>
                  <a:lnTo>
                    <a:pt x="5349621" y="475868"/>
                  </a:lnTo>
                  <a:lnTo>
                    <a:pt x="5349621" y="4282617"/>
                  </a:lnTo>
                  <a:lnTo>
                    <a:pt x="5347164" y="4331270"/>
                  </a:lnTo>
                  <a:lnTo>
                    <a:pt x="5339956" y="4378516"/>
                  </a:lnTo>
                  <a:lnTo>
                    <a:pt x="5328233" y="4424119"/>
                  </a:lnTo>
                  <a:lnTo>
                    <a:pt x="5312235" y="4467837"/>
                  </a:lnTo>
                  <a:lnTo>
                    <a:pt x="5292201" y="4509433"/>
                  </a:lnTo>
                  <a:lnTo>
                    <a:pt x="5268369" y="4548666"/>
                  </a:lnTo>
                  <a:lnTo>
                    <a:pt x="5240979" y="4585298"/>
                  </a:lnTo>
                  <a:lnTo>
                    <a:pt x="5210270" y="4619090"/>
                  </a:lnTo>
                  <a:lnTo>
                    <a:pt x="5176479" y="4649801"/>
                  </a:lnTo>
                  <a:lnTo>
                    <a:pt x="5139847" y="4677194"/>
                  </a:lnTo>
                  <a:lnTo>
                    <a:pt x="5100612" y="4701029"/>
                  </a:lnTo>
                  <a:lnTo>
                    <a:pt x="5059013" y="4721067"/>
                  </a:lnTo>
                  <a:lnTo>
                    <a:pt x="5015288" y="4737068"/>
                  </a:lnTo>
                  <a:lnTo>
                    <a:pt x="4969677" y="4748793"/>
                  </a:lnTo>
                  <a:lnTo>
                    <a:pt x="4922419" y="4756004"/>
                  </a:lnTo>
                  <a:lnTo>
                    <a:pt x="4873752" y="4758461"/>
                  </a:lnTo>
                  <a:lnTo>
                    <a:pt x="475742" y="4758461"/>
                  </a:lnTo>
                  <a:lnTo>
                    <a:pt x="427097" y="4756004"/>
                  </a:lnTo>
                  <a:lnTo>
                    <a:pt x="379858" y="4748793"/>
                  </a:lnTo>
                  <a:lnTo>
                    <a:pt x="334264" y="4737068"/>
                  </a:lnTo>
                  <a:lnTo>
                    <a:pt x="290554" y="4721067"/>
                  </a:lnTo>
                  <a:lnTo>
                    <a:pt x="248967" y="4701029"/>
                  </a:lnTo>
                  <a:lnTo>
                    <a:pt x="209742" y="4677194"/>
                  </a:lnTo>
                  <a:lnTo>
                    <a:pt x="173118" y="4649801"/>
                  </a:lnTo>
                  <a:lnTo>
                    <a:pt x="139334" y="4619090"/>
                  </a:lnTo>
                  <a:lnTo>
                    <a:pt x="108630" y="4585298"/>
                  </a:lnTo>
                  <a:lnTo>
                    <a:pt x="81244" y="4548666"/>
                  </a:lnTo>
                  <a:lnTo>
                    <a:pt x="57415" y="4509433"/>
                  </a:lnTo>
                  <a:lnTo>
                    <a:pt x="37383" y="4467837"/>
                  </a:lnTo>
                  <a:lnTo>
                    <a:pt x="21386" y="4424119"/>
                  </a:lnTo>
                  <a:lnTo>
                    <a:pt x="9664" y="4378516"/>
                  </a:lnTo>
                  <a:lnTo>
                    <a:pt x="2456" y="4331270"/>
                  </a:lnTo>
                  <a:lnTo>
                    <a:pt x="0" y="4282617"/>
                  </a:lnTo>
                  <a:lnTo>
                    <a:pt x="0" y="47586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694426" y="3675964"/>
            <a:ext cx="5034915" cy="155638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065" marR="5080" algn="ctr">
              <a:lnSpc>
                <a:spcPct val="91400"/>
              </a:lnSpc>
              <a:spcBef>
                <a:spcPts val="28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Лабораторні заняття передбачають більш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детальне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вивчення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лекційних тим,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також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тих питань, які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лекції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розглядалися.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На занятті</a:t>
            </a:r>
            <a:endParaRPr sz="1800">
              <a:latin typeface="Calibri"/>
              <a:cs typeface="Calibri"/>
            </a:endParaRPr>
          </a:p>
          <a:p>
            <a:pPr marL="30480" marR="22225" algn="ctr">
              <a:lnSpc>
                <a:spcPts val="1980"/>
              </a:lnSpc>
              <a:spcBef>
                <a:spcPts val="4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використовуються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такі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активні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методики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навчання: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кейс-аналіз,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ділові ігри,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інтерактивні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завдання,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тренінги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592325" y="1774317"/>
            <a:ext cx="9013190" cy="4377690"/>
            <a:chOff x="1592325" y="1774317"/>
            <a:chExt cx="9013190" cy="437769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66812" y="1780667"/>
              <a:ext cx="2097531" cy="184353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266812" y="1780667"/>
              <a:ext cx="2098040" cy="1844039"/>
            </a:xfrm>
            <a:custGeom>
              <a:avLst/>
              <a:gdLst/>
              <a:ahLst/>
              <a:cxnLst/>
              <a:rect l="l" t="t" r="r" b="b"/>
              <a:pathLst>
                <a:path w="2098040" h="1844039">
                  <a:moveTo>
                    <a:pt x="0" y="921766"/>
                  </a:moveTo>
                  <a:lnTo>
                    <a:pt x="1209" y="877100"/>
                  </a:lnTo>
                  <a:lnTo>
                    <a:pt x="4800" y="832983"/>
                  </a:lnTo>
                  <a:lnTo>
                    <a:pt x="10719" y="789464"/>
                  </a:lnTo>
                  <a:lnTo>
                    <a:pt x="18909" y="746590"/>
                  </a:lnTo>
                  <a:lnTo>
                    <a:pt x="29317" y="704411"/>
                  </a:lnTo>
                  <a:lnTo>
                    <a:pt x="41887" y="662974"/>
                  </a:lnTo>
                  <a:lnTo>
                    <a:pt x="56565" y="622327"/>
                  </a:lnTo>
                  <a:lnTo>
                    <a:pt x="73295" y="582519"/>
                  </a:lnTo>
                  <a:lnTo>
                    <a:pt x="92023" y="543598"/>
                  </a:lnTo>
                  <a:lnTo>
                    <a:pt x="112693" y="505613"/>
                  </a:lnTo>
                  <a:lnTo>
                    <a:pt x="135251" y="468610"/>
                  </a:lnTo>
                  <a:lnTo>
                    <a:pt x="159642" y="432640"/>
                  </a:lnTo>
                  <a:lnTo>
                    <a:pt x="185810" y="397750"/>
                  </a:lnTo>
                  <a:lnTo>
                    <a:pt x="213702" y="363988"/>
                  </a:lnTo>
                  <a:lnTo>
                    <a:pt x="243261" y="331402"/>
                  </a:lnTo>
                  <a:lnTo>
                    <a:pt x="274434" y="300042"/>
                  </a:lnTo>
                  <a:lnTo>
                    <a:pt x="307165" y="269954"/>
                  </a:lnTo>
                  <a:lnTo>
                    <a:pt x="341399" y="241188"/>
                  </a:lnTo>
                  <a:lnTo>
                    <a:pt x="377081" y="213791"/>
                  </a:lnTo>
                  <a:lnTo>
                    <a:pt x="414157" y="187812"/>
                  </a:lnTo>
                  <a:lnTo>
                    <a:pt x="452571" y="163299"/>
                  </a:lnTo>
                  <a:lnTo>
                    <a:pt x="492269" y="140300"/>
                  </a:lnTo>
                  <a:lnTo>
                    <a:pt x="533195" y="118864"/>
                  </a:lnTo>
                  <a:lnTo>
                    <a:pt x="575295" y="99039"/>
                  </a:lnTo>
                  <a:lnTo>
                    <a:pt x="618514" y="80873"/>
                  </a:lnTo>
                  <a:lnTo>
                    <a:pt x="662797" y="64414"/>
                  </a:lnTo>
                  <a:lnTo>
                    <a:pt x="708088" y="49711"/>
                  </a:lnTo>
                  <a:lnTo>
                    <a:pt x="754334" y="36812"/>
                  </a:lnTo>
                  <a:lnTo>
                    <a:pt x="801479" y="25765"/>
                  </a:lnTo>
                  <a:lnTo>
                    <a:pt x="849467" y="16618"/>
                  </a:lnTo>
                  <a:lnTo>
                    <a:pt x="898245" y="9420"/>
                  </a:lnTo>
                  <a:lnTo>
                    <a:pt x="947758" y="4218"/>
                  </a:lnTo>
                  <a:lnTo>
                    <a:pt x="997949" y="1062"/>
                  </a:lnTo>
                  <a:lnTo>
                    <a:pt x="1048765" y="0"/>
                  </a:lnTo>
                  <a:lnTo>
                    <a:pt x="1099571" y="1062"/>
                  </a:lnTo>
                  <a:lnTo>
                    <a:pt x="1149753" y="4218"/>
                  </a:lnTo>
                  <a:lnTo>
                    <a:pt x="1199258" y="9420"/>
                  </a:lnTo>
                  <a:lnTo>
                    <a:pt x="1248029" y="16618"/>
                  </a:lnTo>
                  <a:lnTo>
                    <a:pt x="1296012" y="25765"/>
                  </a:lnTo>
                  <a:lnTo>
                    <a:pt x="1343151" y="36812"/>
                  </a:lnTo>
                  <a:lnTo>
                    <a:pt x="1389393" y="49711"/>
                  </a:lnTo>
                  <a:lnTo>
                    <a:pt x="1434682" y="64414"/>
                  </a:lnTo>
                  <a:lnTo>
                    <a:pt x="1478962" y="80873"/>
                  </a:lnTo>
                  <a:lnTo>
                    <a:pt x="1522180" y="99039"/>
                  </a:lnTo>
                  <a:lnTo>
                    <a:pt x="1564279" y="118864"/>
                  </a:lnTo>
                  <a:lnTo>
                    <a:pt x="1605206" y="140300"/>
                  </a:lnTo>
                  <a:lnTo>
                    <a:pt x="1644904" y="163299"/>
                  </a:lnTo>
                  <a:lnTo>
                    <a:pt x="1683320" y="187812"/>
                  </a:lnTo>
                  <a:lnTo>
                    <a:pt x="1720397" y="213791"/>
                  </a:lnTo>
                  <a:lnTo>
                    <a:pt x="1756082" y="241188"/>
                  </a:lnTo>
                  <a:lnTo>
                    <a:pt x="1790319" y="269954"/>
                  </a:lnTo>
                  <a:lnTo>
                    <a:pt x="1823052" y="300042"/>
                  </a:lnTo>
                  <a:lnTo>
                    <a:pt x="1854228" y="331402"/>
                  </a:lnTo>
                  <a:lnTo>
                    <a:pt x="1883791" y="363988"/>
                  </a:lnTo>
                  <a:lnTo>
                    <a:pt x="1911686" y="397750"/>
                  </a:lnTo>
                  <a:lnTo>
                    <a:pt x="1937859" y="432640"/>
                  </a:lnTo>
                  <a:lnTo>
                    <a:pt x="1962253" y="468610"/>
                  </a:lnTo>
                  <a:lnTo>
                    <a:pt x="1984815" y="505613"/>
                  </a:lnTo>
                  <a:lnTo>
                    <a:pt x="2005489" y="543598"/>
                  </a:lnTo>
                  <a:lnTo>
                    <a:pt x="2024220" y="582519"/>
                  </a:lnTo>
                  <a:lnTo>
                    <a:pt x="2040953" y="622327"/>
                  </a:lnTo>
                  <a:lnTo>
                    <a:pt x="2055634" y="662974"/>
                  </a:lnTo>
                  <a:lnTo>
                    <a:pt x="2068207" y="704411"/>
                  </a:lnTo>
                  <a:lnTo>
                    <a:pt x="2078617" y="746590"/>
                  </a:lnTo>
                  <a:lnTo>
                    <a:pt x="2086810" y="789464"/>
                  </a:lnTo>
                  <a:lnTo>
                    <a:pt x="2092730" y="832983"/>
                  </a:lnTo>
                  <a:lnTo>
                    <a:pt x="2096322" y="877100"/>
                  </a:lnTo>
                  <a:lnTo>
                    <a:pt x="2097531" y="921766"/>
                  </a:lnTo>
                  <a:lnTo>
                    <a:pt x="2096322" y="966421"/>
                  </a:lnTo>
                  <a:lnTo>
                    <a:pt x="2092730" y="1010528"/>
                  </a:lnTo>
                  <a:lnTo>
                    <a:pt x="2086810" y="1054039"/>
                  </a:lnTo>
                  <a:lnTo>
                    <a:pt x="2078617" y="1096906"/>
                  </a:lnTo>
                  <a:lnTo>
                    <a:pt x="2068207" y="1139079"/>
                  </a:lnTo>
                  <a:lnTo>
                    <a:pt x="2055634" y="1180512"/>
                  </a:lnTo>
                  <a:lnTo>
                    <a:pt x="2040953" y="1221154"/>
                  </a:lnTo>
                  <a:lnTo>
                    <a:pt x="2024220" y="1260959"/>
                  </a:lnTo>
                  <a:lnTo>
                    <a:pt x="2005489" y="1299878"/>
                  </a:lnTo>
                  <a:lnTo>
                    <a:pt x="1984815" y="1337863"/>
                  </a:lnTo>
                  <a:lnTo>
                    <a:pt x="1962253" y="1374864"/>
                  </a:lnTo>
                  <a:lnTo>
                    <a:pt x="1937859" y="1410835"/>
                  </a:lnTo>
                  <a:lnTo>
                    <a:pt x="1911686" y="1445726"/>
                  </a:lnTo>
                  <a:lnTo>
                    <a:pt x="1883791" y="1479489"/>
                  </a:lnTo>
                  <a:lnTo>
                    <a:pt x="1854228" y="1512076"/>
                  </a:lnTo>
                  <a:lnTo>
                    <a:pt x="1823052" y="1543439"/>
                  </a:lnTo>
                  <a:lnTo>
                    <a:pt x="1790319" y="1573530"/>
                  </a:lnTo>
                  <a:lnTo>
                    <a:pt x="1756082" y="1602299"/>
                  </a:lnTo>
                  <a:lnTo>
                    <a:pt x="1720397" y="1629699"/>
                  </a:lnTo>
                  <a:lnTo>
                    <a:pt x="1683320" y="1655681"/>
                  </a:lnTo>
                  <a:lnTo>
                    <a:pt x="1644904" y="1680198"/>
                  </a:lnTo>
                  <a:lnTo>
                    <a:pt x="1605206" y="1703200"/>
                  </a:lnTo>
                  <a:lnTo>
                    <a:pt x="1564279" y="1724640"/>
                  </a:lnTo>
                  <a:lnTo>
                    <a:pt x="1522180" y="1744469"/>
                  </a:lnTo>
                  <a:lnTo>
                    <a:pt x="1478962" y="1762638"/>
                  </a:lnTo>
                  <a:lnTo>
                    <a:pt x="1434682" y="1779101"/>
                  </a:lnTo>
                  <a:lnTo>
                    <a:pt x="1389393" y="1793807"/>
                  </a:lnTo>
                  <a:lnTo>
                    <a:pt x="1343151" y="1806709"/>
                  </a:lnTo>
                  <a:lnTo>
                    <a:pt x="1296012" y="1817759"/>
                  </a:lnTo>
                  <a:lnTo>
                    <a:pt x="1248029" y="1826908"/>
                  </a:lnTo>
                  <a:lnTo>
                    <a:pt x="1199258" y="1834109"/>
                  </a:lnTo>
                  <a:lnTo>
                    <a:pt x="1149753" y="1839311"/>
                  </a:lnTo>
                  <a:lnTo>
                    <a:pt x="1099571" y="1842468"/>
                  </a:lnTo>
                  <a:lnTo>
                    <a:pt x="1048765" y="1843532"/>
                  </a:lnTo>
                  <a:lnTo>
                    <a:pt x="997949" y="1842468"/>
                  </a:lnTo>
                  <a:lnTo>
                    <a:pt x="947758" y="1839311"/>
                  </a:lnTo>
                  <a:lnTo>
                    <a:pt x="898245" y="1834109"/>
                  </a:lnTo>
                  <a:lnTo>
                    <a:pt x="849467" y="1826908"/>
                  </a:lnTo>
                  <a:lnTo>
                    <a:pt x="801479" y="1817759"/>
                  </a:lnTo>
                  <a:lnTo>
                    <a:pt x="754334" y="1806709"/>
                  </a:lnTo>
                  <a:lnTo>
                    <a:pt x="708088" y="1793807"/>
                  </a:lnTo>
                  <a:lnTo>
                    <a:pt x="662797" y="1779101"/>
                  </a:lnTo>
                  <a:lnTo>
                    <a:pt x="618514" y="1762638"/>
                  </a:lnTo>
                  <a:lnTo>
                    <a:pt x="575295" y="1744469"/>
                  </a:lnTo>
                  <a:lnTo>
                    <a:pt x="533195" y="1724640"/>
                  </a:lnTo>
                  <a:lnTo>
                    <a:pt x="492269" y="1703200"/>
                  </a:lnTo>
                  <a:lnTo>
                    <a:pt x="452571" y="1680198"/>
                  </a:lnTo>
                  <a:lnTo>
                    <a:pt x="414157" y="1655681"/>
                  </a:lnTo>
                  <a:lnTo>
                    <a:pt x="377081" y="1629699"/>
                  </a:lnTo>
                  <a:lnTo>
                    <a:pt x="341399" y="1602299"/>
                  </a:lnTo>
                  <a:lnTo>
                    <a:pt x="307165" y="1573530"/>
                  </a:lnTo>
                  <a:lnTo>
                    <a:pt x="274434" y="1543439"/>
                  </a:lnTo>
                  <a:lnTo>
                    <a:pt x="243261" y="1512076"/>
                  </a:lnTo>
                  <a:lnTo>
                    <a:pt x="213702" y="1479489"/>
                  </a:lnTo>
                  <a:lnTo>
                    <a:pt x="185810" y="1445726"/>
                  </a:lnTo>
                  <a:lnTo>
                    <a:pt x="159642" y="1410835"/>
                  </a:lnTo>
                  <a:lnTo>
                    <a:pt x="135251" y="1374864"/>
                  </a:lnTo>
                  <a:lnTo>
                    <a:pt x="112693" y="1337863"/>
                  </a:lnTo>
                  <a:lnTo>
                    <a:pt x="92023" y="1299878"/>
                  </a:lnTo>
                  <a:lnTo>
                    <a:pt x="73295" y="1260959"/>
                  </a:lnTo>
                  <a:lnTo>
                    <a:pt x="56565" y="1221154"/>
                  </a:lnTo>
                  <a:lnTo>
                    <a:pt x="41887" y="1180512"/>
                  </a:lnTo>
                  <a:lnTo>
                    <a:pt x="29317" y="1139079"/>
                  </a:lnTo>
                  <a:lnTo>
                    <a:pt x="18909" y="1096906"/>
                  </a:lnTo>
                  <a:lnTo>
                    <a:pt x="10719" y="1054039"/>
                  </a:lnTo>
                  <a:lnTo>
                    <a:pt x="4800" y="1010528"/>
                  </a:lnTo>
                  <a:lnTo>
                    <a:pt x="1209" y="966421"/>
                  </a:lnTo>
                  <a:lnTo>
                    <a:pt x="0" y="921766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98675" y="5431408"/>
              <a:ext cx="9000490" cy="713740"/>
            </a:xfrm>
            <a:custGeom>
              <a:avLst/>
              <a:gdLst/>
              <a:ahLst/>
              <a:cxnLst/>
              <a:rect l="l" t="t" r="r" b="b"/>
              <a:pathLst>
                <a:path w="9000490" h="713739">
                  <a:moveTo>
                    <a:pt x="8643620" y="0"/>
                  </a:moveTo>
                  <a:lnTo>
                    <a:pt x="8643620" y="178384"/>
                  </a:lnTo>
                  <a:lnTo>
                    <a:pt x="356869" y="178384"/>
                  </a:lnTo>
                  <a:lnTo>
                    <a:pt x="356869" y="0"/>
                  </a:lnTo>
                  <a:lnTo>
                    <a:pt x="0" y="356831"/>
                  </a:lnTo>
                  <a:lnTo>
                    <a:pt x="356869" y="713714"/>
                  </a:lnTo>
                  <a:lnTo>
                    <a:pt x="356869" y="535266"/>
                  </a:lnTo>
                  <a:lnTo>
                    <a:pt x="8643620" y="535266"/>
                  </a:lnTo>
                  <a:lnTo>
                    <a:pt x="8643620" y="713714"/>
                  </a:lnTo>
                  <a:lnTo>
                    <a:pt x="9000490" y="356831"/>
                  </a:lnTo>
                  <a:lnTo>
                    <a:pt x="8643620" y="0"/>
                  </a:lnTo>
                  <a:close/>
                </a:path>
              </a:pathLst>
            </a:custGeom>
            <a:solidFill>
              <a:srgbClr val="CFD5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98675" y="5431408"/>
              <a:ext cx="9000490" cy="713740"/>
            </a:xfrm>
            <a:custGeom>
              <a:avLst/>
              <a:gdLst/>
              <a:ahLst/>
              <a:cxnLst/>
              <a:rect l="l" t="t" r="r" b="b"/>
              <a:pathLst>
                <a:path w="9000490" h="713739">
                  <a:moveTo>
                    <a:pt x="0" y="356831"/>
                  </a:moveTo>
                  <a:lnTo>
                    <a:pt x="356869" y="0"/>
                  </a:lnTo>
                  <a:lnTo>
                    <a:pt x="356869" y="178384"/>
                  </a:lnTo>
                  <a:lnTo>
                    <a:pt x="8643620" y="178384"/>
                  </a:lnTo>
                  <a:lnTo>
                    <a:pt x="8643620" y="0"/>
                  </a:lnTo>
                  <a:lnTo>
                    <a:pt x="9000490" y="356831"/>
                  </a:lnTo>
                  <a:lnTo>
                    <a:pt x="8643620" y="713714"/>
                  </a:lnTo>
                  <a:lnTo>
                    <a:pt x="8643620" y="535266"/>
                  </a:lnTo>
                  <a:lnTo>
                    <a:pt x="356869" y="535266"/>
                  </a:lnTo>
                  <a:lnTo>
                    <a:pt x="356869" y="713714"/>
                  </a:lnTo>
                  <a:lnTo>
                    <a:pt x="0" y="356831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6808" y="414655"/>
            <a:ext cx="49282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i="1" spc="-40" dirty="0">
                <a:latin typeface="Calibri Light"/>
                <a:cs typeface="Calibri Light"/>
              </a:rPr>
              <a:t>Критерії</a:t>
            </a:r>
            <a:r>
              <a:rPr sz="4400" i="1" spc="-95" dirty="0">
                <a:latin typeface="Calibri Light"/>
                <a:cs typeface="Calibri Light"/>
              </a:rPr>
              <a:t> </a:t>
            </a:r>
            <a:r>
              <a:rPr sz="4400" i="1" spc="-40" dirty="0">
                <a:latin typeface="Calibri Light"/>
                <a:cs typeface="Calibri Light"/>
              </a:rPr>
              <a:t>оцінювання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75994" y="1278636"/>
            <a:ext cx="7847965" cy="4655820"/>
            <a:chOff x="1175994" y="1278636"/>
            <a:chExt cx="7847965" cy="4655820"/>
          </a:xfrm>
        </p:grpSpPr>
        <p:sp>
          <p:nvSpPr>
            <p:cNvPr id="4" name="object 4"/>
            <p:cNvSpPr/>
            <p:nvPr/>
          </p:nvSpPr>
          <p:spPr>
            <a:xfrm>
              <a:off x="7906003" y="4649977"/>
              <a:ext cx="417195" cy="1278255"/>
            </a:xfrm>
            <a:custGeom>
              <a:avLst/>
              <a:gdLst/>
              <a:ahLst/>
              <a:cxnLst/>
              <a:rect l="l" t="t" r="r" b="b"/>
              <a:pathLst>
                <a:path w="417195" h="1278254">
                  <a:moveTo>
                    <a:pt x="0" y="0"/>
                  </a:moveTo>
                  <a:lnTo>
                    <a:pt x="0" y="1278013"/>
                  </a:lnTo>
                  <a:lnTo>
                    <a:pt x="416687" y="1278013"/>
                  </a:lnTo>
                </a:path>
              </a:pathLst>
            </a:custGeom>
            <a:ln w="12700">
              <a:solidFill>
                <a:srgbClr val="B7AC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93619" y="2677286"/>
              <a:ext cx="6724015" cy="583565"/>
            </a:xfrm>
            <a:custGeom>
              <a:avLst/>
              <a:gdLst/>
              <a:ahLst/>
              <a:cxnLst/>
              <a:rect l="l" t="t" r="r" b="b"/>
              <a:pathLst>
                <a:path w="6724015" h="583564">
                  <a:moveTo>
                    <a:pt x="3361817" y="0"/>
                  </a:moveTo>
                  <a:lnTo>
                    <a:pt x="3361817" y="291718"/>
                  </a:lnTo>
                  <a:lnTo>
                    <a:pt x="6723633" y="291718"/>
                  </a:lnTo>
                  <a:lnTo>
                    <a:pt x="6723633" y="583438"/>
                  </a:lnTo>
                </a:path>
                <a:path w="6724015" h="583564">
                  <a:moveTo>
                    <a:pt x="3361817" y="0"/>
                  </a:moveTo>
                  <a:lnTo>
                    <a:pt x="3361817" y="583438"/>
                  </a:lnTo>
                </a:path>
                <a:path w="6724015" h="583564">
                  <a:moveTo>
                    <a:pt x="3361817" y="0"/>
                  </a:moveTo>
                  <a:lnTo>
                    <a:pt x="3361817" y="291718"/>
                  </a:lnTo>
                  <a:lnTo>
                    <a:pt x="0" y="291718"/>
                  </a:lnTo>
                  <a:lnTo>
                    <a:pt x="0" y="583438"/>
                  </a:lnTo>
                </a:path>
              </a:pathLst>
            </a:custGeom>
            <a:ln w="12700">
              <a:solidFill>
                <a:srgbClr val="9A88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66311" y="1288161"/>
              <a:ext cx="2778760" cy="1389380"/>
            </a:xfrm>
            <a:custGeom>
              <a:avLst/>
              <a:gdLst/>
              <a:ahLst/>
              <a:cxnLst/>
              <a:rect l="l" t="t" r="r" b="b"/>
              <a:pathLst>
                <a:path w="2778759" h="1389380">
                  <a:moveTo>
                    <a:pt x="2778379" y="0"/>
                  </a:moveTo>
                  <a:lnTo>
                    <a:pt x="0" y="0"/>
                  </a:lnTo>
                  <a:lnTo>
                    <a:pt x="0" y="1389126"/>
                  </a:lnTo>
                  <a:lnTo>
                    <a:pt x="2778379" y="1389126"/>
                  </a:lnTo>
                  <a:lnTo>
                    <a:pt x="2778379" y="0"/>
                  </a:lnTo>
                  <a:close/>
                </a:path>
              </a:pathLst>
            </a:custGeom>
            <a:solidFill>
              <a:srgbClr val="8870E0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66311" y="1288161"/>
              <a:ext cx="2778760" cy="1389380"/>
            </a:xfrm>
            <a:custGeom>
              <a:avLst/>
              <a:gdLst/>
              <a:ahLst/>
              <a:cxnLst/>
              <a:rect l="l" t="t" r="r" b="b"/>
              <a:pathLst>
                <a:path w="2778759" h="1389380">
                  <a:moveTo>
                    <a:pt x="0" y="1389126"/>
                  </a:moveTo>
                  <a:lnTo>
                    <a:pt x="2778379" y="1389126"/>
                  </a:lnTo>
                  <a:lnTo>
                    <a:pt x="2778379" y="0"/>
                  </a:lnTo>
                  <a:lnTo>
                    <a:pt x="0" y="0"/>
                  </a:lnTo>
                  <a:lnTo>
                    <a:pt x="0" y="138912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82344" y="4649977"/>
              <a:ext cx="3778885" cy="1278255"/>
            </a:xfrm>
            <a:custGeom>
              <a:avLst/>
              <a:gdLst/>
              <a:ahLst/>
              <a:cxnLst/>
              <a:rect l="l" t="t" r="r" b="b"/>
              <a:pathLst>
                <a:path w="3778885" h="1278254">
                  <a:moveTo>
                    <a:pt x="0" y="0"/>
                  </a:moveTo>
                  <a:lnTo>
                    <a:pt x="0" y="1278013"/>
                  </a:lnTo>
                  <a:lnTo>
                    <a:pt x="416712" y="1278013"/>
                  </a:lnTo>
                </a:path>
                <a:path w="3778885" h="1278254">
                  <a:moveTo>
                    <a:pt x="3361842" y="0"/>
                  </a:moveTo>
                  <a:lnTo>
                    <a:pt x="3361842" y="1278013"/>
                  </a:lnTo>
                  <a:lnTo>
                    <a:pt x="3778529" y="1278013"/>
                  </a:lnTo>
                </a:path>
              </a:pathLst>
            </a:custGeom>
            <a:ln w="12700">
              <a:solidFill>
                <a:srgbClr val="B7AC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691253" y="1520443"/>
            <a:ext cx="1927860" cy="84201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542925" marR="5080" indent="-530860">
              <a:lnSpc>
                <a:spcPts val="3070"/>
              </a:lnSpc>
              <a:spcBef>
                <a:spcPts val="439"/>
              </a:spcBef>
            </a:pP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Оціню</a:t>
            </a:r>
            <a:r>
              <a:rPr sz="2800" b="1" i="1" spc="-2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800" b="1" i="1" spc="-5" dirty="0">
                <a:solidFill>
                  <a:srgbClr val="FFFFFF"/>
                </a:solidFill>
                <a:latin typeface="Calibri"/>
                <a:cs typeface="Calibri"/>
              </a:rPr>
              <a:t>ання  курсу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94981" y="3251327"/>
            <a:ext cx="2797810" cy="1408430"/>
            <a:chOff x="894981" y="3251327"/>
            <a:chExt cx="2797810" cy="1408430"/>
          </a:xfrm>
        </p:grpSpPr>
        <p:sp>
          <p:nvSpPr>
            <p:cNvPr id="11" name="object 11"/>
            <p:cNvSpPr/>
            <p:nvPr/>
          </p:nvSpPr>
          <p:spPr>
            <a:xfrm>
              <a:off x="904506" y="3260852"/>
              <a:ext cx="2778760" cy="1389380"/>
            </a:xfrm>
            <a:custGeom>
              <a:avLst/>
              <a:gdLst/>
              <a:ahLst/>
              <a:cxnLst/>
              <a:rect l="l" t="t" r="r" b="b"/>
              <a:pathLst>
                <a:path w="2778760" h="1389379">
                  <a:moveTo>
                    <a:pt x="2778379" y="0"/>
                  </a:moveTo>
                  <a:lnTo>
                    <a:pt x="0" y="0"/>
                  </a:lnTo>
                  <a:lnTo>
                    <a:pt x="0" y="1389126"/>
                  </a:lnTo>
                  <a:lnTo>
                    <a:pt x="2778379" y="1389126"/>
                  </a:lnTo>
                  <a:lnTo>
                    <a:pt x="2778379" y="0"/>
                  </a:lnTo>
                  <a:close/>
                </a:path>
              </a:pathLst>
            </a:custGeom>
            <a:solidFill>
              <a:srgbClr val="8870E0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04506" y="3260852"/>
              <a:ext cx="2778760" cy="1389380"/>
            </a:xfrm>
            <a:custGeom>
              <a:avLst/>
              <a:gdLst/>
              <a:ahLst/>
              <a:cxnLst/>
              <a:rect l="l" t="t" r="r" b="b"/>
              <a:pathLst>
                <a:path w="2778760" h="1389379">
                  <a:moveTo>
                    <a:pt x="0" y="1389126"/>
                  </a:moveTo>
                  <a:lnTo>
                    <a:pt x="2778379" y="1389126"/>
                  </a:lnTo>
                  <a:lnTo>
                    <a:pt x="2778379" y="0"/>
                  </a:lnTo>
                  <a:lnTo>
                    <a:pt x="0" y="0"/>
                  </a:lnTo>
                  <a:lnTo>
                    <a:pt x="0" y="138912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229969" y="3493389"/>
            <a:ext cx="2127250" cy="84201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337185" marR="5080" indent="-325120">
              <a:lnSpc>
                <a:spcPts val="3070"/>
              </a:lnSpc>
              <a:spcBef>
                <a:spcPts val="439"/>
              </a:spcBef>
            </a:pPr>
            <a:r>
              <a:rPr sz="2800" b="1" i="1" spc="-5" dirty="0">
                <a:solidFill>
                  <a:srgbClr val="FFFFFF"/>
                </a:solidFill>
                <a:latin typeface="Calibri"/>
                <a:cs typeface="Calibri"/>
              </a:rPr>
              <a:t>Лабораторні  заняття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589532" y="5223929"/>
            <a:ext cx="2797810" cy="1408430"/>
            <a:chOff x="1589532" y="5223929"/>
            <a:chExt cx="2797810" cy="1408430"/>
          </a:xfrm>
        </p:grpSpPr>
        <p:sp>
          <p:nvSpPr>
            <p:cNvPr id="15" name="object 15"/>
            <p:cNvSpPr/>
            <p:nvPr/>
          </p:nvSpPr>
          <p:spPr>
            <a:xfrm>
              <a:off x="1599057" y="5233454"/>
              <a:ext cx="2778760" cy="1389380"/>
            </a:xfrm>
            <a:custGeom>
              <a:avLst/>
              <a:gdLst/>
              <a:ahLst/>
              <a:cxnLst/>
              <a:rect l="l" t="t" r="r" b="b"/>
              <a:pathLst>
                <a:path w="2778760" h="1389379">
                  <a:moveTo>
                    <a:pt x="2778379" y="0"/>
                  </a:moveTo>
                  <a:lnTo>
                    <a:pt x="0" y="0"/>
                  </a:lnTo>
                  <a:lnTo>
                    <a:pt x="0" y="1389126"/>
                  </a:lnTo>
                  <a:lnTo>
                    <a:pt x="2778379" y="1389126"/>
                  </a:lnTo>
                  <a:lnTo>
                    <a:pt x="2778379" y="0"/>
                  </a:lnTo>
                  <a:close/>
                </a:path>
              </a:pathLst>
            </a:custGeom>
            <a:solidFill>
              <a:srgbClr val="8870E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99057" y="5233454"/>
              <a:ext cx="2778760" cy="1389380"/>
            </a:xfrm>
            <a:custGeom>
              <a:avLst/>
              <a:gdLst/>
              <a:ahLst/>
              <a:cxnLst/>
              <a:rect l="l" t="t" r="r" b="b"/>
              <a:pathLst>
                <a:path w="2778760" h="1389379">
                  <a:moveTo>
                    <a:pt x="0" y="1389126"/>
                  </a:moveTo>
                  <a:lnTo>
                    <a:pt x="2778379" y="1389126"/>
                  </a:lnTo>
                  <a:lnTo>
                    <a:pt x="2778379" y="0"/>
                  </a:lnTo>
                  <a:lnTo>
                    <a:pt x="0" y="0"/>
                  </a:lnTo>
                  <a:lnTo>
                    <a:pt x="0" y="1389126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628013" y="5255514"/>
            <a:ext cx="2719070" cy="1280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" algn="ctr">
              <a:lnSpc>
                <a:spcPts val="2530"/>
              </a:lnSpc>
              <a:spcBef>
                <a:spcPts val="95"/>
              </a:spcBef>
            </a:pPr>
            <a:r>
              <a:rPr sz="2200" b="1" i="1" spc="-5" dirty="0">
                <a:solidFill>
                  <a:srgbClr val="FFFFFF"/>
                </a:solidFill>
                <a:latin typeface="Calibri"/>
                <a:cs typeface="Calibri"/>
              </a:rPr>
              <a:t>Відповіді</a:t>
            </a:r>
            <a:r>
              <a:rPr sz="2200" b="1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endParaRPr sz="2200">
              <a:latin typeface="Calibri"/>
              <a:cs typeface="Calibri"/>
            </a:endParaRPr>
          </a:p>
          <a:p>
            <a:pPr marL="12700" marR="5080" algn="ctr">
              <a:lnSpc>
                <a:spcPts val="2410"/>
              </a:lnSpc>
              <a:spcBef>
                <a:spcPts val="165"/>
              </a:spcBef>
            </a:pPr>
            <a:r>
              <a:rPr sz="2200" b="1" i="1" spc="-5" dirty="0">
                <a:solidFill>
                  <a:srgbClr val="FFFFFF"/>
                </a:solidFill>
                <a:latin typeface="Calibri"/>
                <a:cs typeface="Calibri"/>
              </a:rPr>
              <a:t>теоретичні</a:t>
            </a:r>
            <a:r>
              <a:rPr sz="2200" b="1" i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FFFFFF"/>
                </a:solidFill>
                <a:latin typeface="Calibri"/>
                <a:cs typeface="Calibri"/>
              </a:rPr>
              <a:t>питання </a:t>
            </a:r>
            <a:r>
              <a:rPr sz="2200" b="1" i="1" spc="-48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2200" b="1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-10" dirty="0">
                <a:solidFill>
                  <a:srgbClr val="FFFFFF"/>
                </a:solidFill>
                <a:latin typeface="Calibri"/>
                <a:cs typeface="Calibri"/>
              </a:rPr>
              <a:t>підготовка</a:t>
            </a:r>
            <a:endParaRPr sz="2200">
              <a:latin typeface="Calibri"/>
              <a:cs typeface="Calibri"/>
            </a:endParaRPr>
          </a:p>
          <a:p>
            <a:pPr marL="635" algn="ctr">
              <a:lnSpc>
                <a:spcPts val="2370"/>
              </a:lnSpc>
            </a:pPr>
            <a:r>
              <a:rPr sz="2200" b="1" i="1" spc="-5" dirty="0">
                <a:solidFill>
                  <a:srgbClr val="FFFFFF"/>
                </a:solidFill>
                <a:latin typeface="Calibri"/>
                <a:cs typeface="Calibri"/>
              </a:rPr>
              <a:t>рефератів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256785" y="3251327"/>
            <a:ext cx="2797810" cy="1408430"/>
            <a:chOff x="4256785" y="3251327"/>
            <a:chExt cx="2797810" cy="1408430"/>
          </a:xfrm>
        </p:grpSpPr>
        <p:sp>
          <p:nvSpPr>
            <p:cNvPr id="19" name="object 19"/>
            <p:cNvSpPr/>
            <p:nvPr/>
          </p:nvSpPr>
          <p:spPr>
            <a:xfrm>
              <a:off x="4266310" y="3260852"/>
              <a:ext cx="2778760" cy="1389380"/>
            </a:xfrm>
            <a:custGeom>
              <a:avLst/>
              <a:gdLst/>
              <a:ahLst/>
              <a:cxnLst/>
              <a:rect l="l" t="t" r="r" b="b"/>
              <a:pathLst>
                <a:path w="2778759" h="1389379">
                  <a:moveTo>
                    <a:pt x="2778379" y="0"/>
                  </a:moveTo>
                  <a:lnTo>
                    <a:pt x="0" y="0"/>
                  </a:lnTo>
                  <a:lnTo>
                    <a:pt x="0" y="1389126"/>
                  </a:lnTo>
                  <a:lnTo>
                    <a:pt x="2778379" y="1389126"/>
                  </a:lnTo>
                  <a:lnTo>
                    <a:pt x="2778379" y="0"/>
                  </a:lnTo>
                  <a:close/>
                </a:path>
              </a:pathLst>
            </a:custGeom>
            <a:solidFill>
              <a:srgbClr val="8870E0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66310" y="3260852"/>
              <a:ext cx="2778760" cy="1389380"/>
            </a:xfrm>
            <a:custGeom>
              <a:avLst/>
              <a:gdLst/>
              <a:ahLst/>
              <a:cxnLst/>
              <a:rect l="l" t="t" r="r" b="b"/>
              <a:pathLst>
                <a:path w="2778759" h="1389379">
                  <a:moveTo>
                    <a:pt x="0" y="1389126"/>
                  </a:moveTo>
                  <a:lnTo>
                    <a:pt x="2778379" y="1389126"/>
                  </a:lnTo>
                  <a:lnTo>
                    <a:pt x="2778379" y="0"/>
                  </a:lnTo>
                  <a:lnTo>
                    <a:pt x="0" y="0"/>
                  </a:lnTo>
                  <a:lnTo>
                    <a:pt x="0" y="138912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767453" y="3688841"/>
            <a:ext cx="17786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Атестація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951348" y="5223929"/>
            <a:ext cx="2797810" cy="1408430"/>
            <a:chOff x="4951348" y="5223929"/>
            <a:chExt cx="2797810" cy="1408430"/>
          </a:xfrm>
        </p:grpSpPr>
        <p:sp>
          <p:nvSpPr>
            <p:cNvPr id="23" name="object 23"/>
            <p:cNvSpPr/>
            <p:nvPr/>
          </p:nvSpPr>
          <p:spPr>
            <a:xfrm>
              <a:off x="4960873" y="5233454"/>
              <a:ext cx="2778760" cy="1389380"/>
            </a:xfrm>
            <a:custGeom>
              <a:avLst/>
              <a:gdLst/>
              <a:ahLst/>
              <a:cxnLst/>
              <a:rect l="l" t="t" r="r" b="b"/>
              <a:pathLst>
                <a:path w="2778759" h="1389379">
                  <a:moveTo>
                    <a:pt x="2778379" y="0"/>
                  </a:moveTo>
                  <a:lnTo>
                    <a:pt x="0" y="0"/>
                  </a:lnTo>
                  <a:lnTo>
                    <a:pt x="0" y="1389126"/>
                  </a:lnTo>
                  <a:lnTo>
                    <a:pt x="2778379" y="1389126"/>
                  </a:lnTo>
                  <a:lnTo>
                    <a:pt x="2778379" y="0"/>
                  </a:lnTo>
                  <a:close/>
                </a:path>
              </a:pathLst>
            </a:custGeom>
            <a:solidFill>
              <a:srgbClr val="8870E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960873" y="5233454"/>
              <a:ext cx="2778760" cy="1389380"/>
            </a:xfrm>
            <a:custGeom>
              <a:avLst/>
              <a:gdLst/>
              <a:ahLst/>
              <a:cxnLst/>
              <a:rect l="l" t="t" r="r" b="b"/>
              <a:pathLst>
                <a:path w="2778759" h="1389379">
                  <a:moveTo>
                    <a:pt x="0" y="1389126"/>
                  </a:moveTo>
                  <a:lnTo>
                    <a:pt x="2778379" y="1389126"/>
                  </a:lnTo>
                  <a:lnTo>
                    <a:pt x="2778379" y="0"/>
                  </a:lnTo>
                  <a:lnTo>
                    <a:pt x="0" y="0"/>
                  </a:lnTo>
                  <a:lnTo>
                    <a:pt x="0" y="138912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281421" y="5562396"/>
            <a:ext cx="2141220" cy="668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530"/>
              </a:lnSpc>
              <a:spcBef>
                <a:spcPts val="95"/>
              </a:spcBef>
            </a:pPr>
            <a:r>
              <a:rPr sz="2200" b="1" i="1" spc="-25" dirty="0">
                <a:solidFill>
                  <a:srgbClr val="FFFFFF"/>
                </a:solidFill>
                <a:latin typeface="Calibri"/>
                <a:cs typeface="Calibri"/>
              </a:rPr>
              <a:t>Тестування</a:t>
            </a:r>
            <a:r>
              <a:rPr sz="2200" b="1" i="1" spc="-5" dirty="0">
                <a:solidFill>
                  <a:srgbClr val="FFFFFF"/>
                </a:solidFill>
                <a:latin typeface="Calibri"/>
                <a:cs typeface="Calibri"/>
              </a:rPr>
              <a:t> в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ts val="2530"/>
              </a:lnSpc>
            </a:pPr>
            <a:r>
              <a:rPr sz="2200" b="1" i="1" spc="-5" dirty="0">
                <a:solidFill>
                  <a:srgbClr val="FFFFFF"/>
                </a:solidFill>
                <a:latin typeface="Calibri"/>
                <a:cs typeface="Calibri"/>
              </a:rPr>
              <a:t>системі</a:t>
            </a:r>
            <a:r>
              <a:rPr sz="2200" b="1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-10" dirty="0">
                <a:solidFill>
                  <a:srgbClr val="FFFFFF"/>
                </a:solidFill>
                <a:latin typeface="Calibri"/>
                <a:cs typeface="Calibri"/>
              </a:rPr>
              <a:t>MOODLE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618603" y="3251327"/>
            <a:ext cx="2797810" cy="1408430"/>
            <a:chOff x="7618603" y="3251327"/>
            <a:chExt cx="2797810" cy="1408430"/>
          </a:xfrm>
        </p:grpSpPr>
        <p:sp>
          <p:nvSpPr>
            <p:cNvPr id="27" name="object 27"/>
            <p:cNvSpPr/>
            <p:nvPr/>
          </p:nvSpPr>
          <p:spPr>
            <a:xfrm>
              <a:off x="7628128" y="3260852"/>
              <a:ext cx="2778760" cy="1389380"/>
            </a:xfrm>
            <a:custGeom>
              <a:avLst/>
              <a:gdLst/>
              <a:ahLst/>
              <a:cxnLst/>
              <a:rect l="l" t="t" r="r" b="b"/>
              <a:pathLst>
                <a:path w="2778759" h="1389379">
                  <a:moveTo>
                    <a:pt x="2778379" y="0"/>
                  </a:moveTo>
                  <a:lnTo>
                    <a:pt x="0" y="0"/>
                  </a:lnTo>
                  <a:lnTo>
                    <a:pt x="0" y="1389126"/>
                  </a:lnTo>
                  <a:lnTo>
                    <a:pt x="2778379" y="1389126"/>
                  </a:lnTo>
                  <a:lnTo>
                    <a:pt x="2778379" y="0"/>
                  </a:lnTo>
                  <a:close/>
                </a:path>
              </a:pathLst>
            </a:custGeom>
            <a:solidFill>
              <a:srgbClr val="8870E0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628128" y="3260852"/>
              <a:ext cx="2778760" cy="1389380"/>
            </a:xfrm>
            <a:custGeom>
              <a:avLst/>
              <a:gdLst/>
              <a:ahLst/>
              <a:cxnLst/>
              <a:rect l="l" t="t" r="r" b="b"/>
              <a:pathLst>
                <a:path w="2778759" h="1389379">
                  <a:moveTo>
                    <a:pt x="0" y="1389126"/>
                  </a:moveTo>
                  <a:lnTo>
                    <a:pt x="2778379" y="1389126"/>
                  </a:lnTo>
                  <a:lnTo>
                    <a:pt x="2778379" y="0"/>
                  </a:lnTo>
                  <a:lnTo>
                    <a:pt x="0" y="0"/>
                  </a:lnTo>
                  <a:lnTo>
                    <a:pt x="0" y="138912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948421" y="3493389"/>
            <a:ext cx="2140585" cy="84201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342900" marR="5080" indent="-330835">
              <a:lnSpc>
                <a:spcPts val="3070"/>
              </a:lnSpc>
              <a:spcBef>
                <a:spcPts val="439"/>
              </a:spcBef>
            </a:pPr>
            <a:r>
              <a:rPr sz="2800" b="1" i="1" spc="-5" dirty="0">
                <a:solidFill>
                  <a:srgbClr val="FFFFFF"/>
                </a:solidFill>
                <a:latin typeface="Calibri"/>
                <a:cs typeface="Calibri"/>
              </a:rPr>
              <a:t>Індивідуа</a:t>
            </a:r>
            <a:r>
              <a:rPr sz="2800" b="1" i="1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800" b="1" i="1" spc="-5" dirty="0">
                <a:solidFill>
                  <a:srgbClr val="FFFFFF"/>
                </a:solidFill>
                <a:latin typeface="Calibri"/>
                <a:cs typeface="Calibri"/>
              </a:rPr>
              <a:t>ьні  </a:t>
            </a: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завдання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313166" y="5223929"/>
            <a:ext cx="2797810" cy="1408430"/>
            <a:chOff x="8313166" y="5223929"/>
            <a:chExt cx="2797810" cy="1408430"/>
          </a:xfrm>
        </p:grpSpPr>
        <p:sp>
          <p:nvSpPr>
            <p:cNvPr id="31" name="object 31"/>
            <p:cNvSpPr/>
            <p:nvPr/>
          </p:nvSpPr>
          <p:spPr>
            <a:xfrm>
              <a:off x="8322691" y="5233454"/>
              <a:ext cx="2778760" cy="1389380"/>
            </a:xfrm>
            <a:custGeom>
              <a:avLst/>
              <a:gdLst/>
              <a:ahLst/>
              <a:cxnLst/>
              <a:rect l="l" t="t" r="r" b="b"/>
              <a:pathLst>
                <a:path w="2778759" h="1389379">
                  <a:moveTo>
                    <a:pt x="2778379" y="0"/>
                  </a:moveTo>
                  <a:lnTo>
                    <a:pt x="0" y="0"/>
                  </a:lnTo>
                  <a:lnTo>
                    <a:pt x="0" y="1389126"/>
                  </a:lnTo>
                  <a:lnTo>
                    <a:pt x="2778379" y="1389126"/>
                  </a:lnTo>
                  <a:lnTo>
                    <a:pt x="2778379" y="0"/>
                  </a:lnTo>
                  <a:close/>
                </a:path>
              </a:pathLst>
            </a:custGeom>
            <a:solidFill>
              <a:srgbClr val="8870E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322691" y="5233454"/>
              <a:ext cx="2778760" cy="1389380"/>
            </a:xfrm>
            <a:custGeom>
              <a:avLst/>
              <a:gdLst/>
              <a:ahLst/>
              <a:cxnLst/>
              <a:rect l="l" t="t" r="r" b="b"/>
              <a:pathLst>
                <a:path w="2778759" h="1389379">
                  <a:moveTo>
                    <a:pt x="0" y="1389126"/>
                  </a:moveTo>
                  <a:lnTo>
                    <a:pt x="2778379" y="1389126"/>
                  </a:lnTo>
                  <a:lnTo>
                    <a:pt x="2778379" y="0"/>
                  </a:lnTo>
                  <a:lnTo>
                    <a:pt x="0" y="0"/>
                  </a:lnTo>
                  <a:lnTo>
                    <a:pt x="0" y="138912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338819" y="5255514"/>
            <a:ext cx="2747645" cy="128079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2540" algn="ctr">
              <a:lnSpc>
                <a:spcPct val="91500"/>
              </a:lnSpc>
              <a:spcBef>
                <a:spcPts val="320"/>
              </a:spcBef>
            </a:pPr>
            <a:r>
              <a:rPr sz="2200" b="1" i="1" spc="-5" dirty="0">
                <a:solidFill>
                  <a:srgbClr val="FFFFFF"/>
                </a:solidFill>
                <a:latin typeface="Calibri"/>
                <a:cs typeface="Calibri"/>
              </a:rPr>
              <a:t>Підготовка </a:t>
            </a:r>
            <a:r>
              <a:rPr sz="2200" b="1" i="1" spc="-10" dirty="0">
                <a:solidFill>
                  <a:srgbClr val="FFFFFF"/>
                </a:solidFill>
                <a:latin typeface="Calibri"/>
                <a:cs typeface="Calibri"/>
              </a:rPr>
              <a:t>кейсу </a:t>
            </a:r>
            <a:r>
              <a:rPr sz="2200" b="1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-10" dirty="0">
                <a:solidFill>
                  <a:srgbClr val="FFFFFF"/>
                </a:solidFill>
                <a:latin typeface="Calibri"/>
                <a:cs typeface="Calibri"/>
              </a:rPr>
              <a:t>щодо</a:t>
            </a:r>
            <a:r>
              <a:rPr sz="2200" b="1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-10" dirty="0">
                <a:solidFill>
                  <a:srgbClr val="FFFFFF"/>
                </a:solidFill>
                <a:latin typeface="Calibri"/>
                <a:cs typeface="Calibri"/>
              </a:rPr>
              <a:t>діяльності </a:t>
            </a:r>
            <a:r>
              <a:rPr sz="2200" b="1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-10" dirty="0">
                <a:solidFill>
                  <a:srgbClr val="FFFFFF"/>
                </a:solidFill>
                <a:latin typeface="Calibri"/>
                <a:cs typeface="Calibri"/>
              </a:rPr>
              <a:t>компанії</a:t>
            </a:r>
            <a:r>
              <a:rPr sz="2200" b="1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FFFFFF"/>
                </a:solidFill>
                <a:latin typeface="Calibri"/>
                <a:cs typeface="Calibri"/>
              </a:rPr>
              <a:t>електронної </a:t>
            </a:r>
            <a:r>
              <a:rPr sz="2200" b="1" i="1" spc="-48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FFFFFF"/>
                </a:solidFill>
                <a:latin typeface="Calibri"/>
                <a:cs typeface="Calibri"/>
              </a:rPr>
              <a:t>комерції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76488" y="0"/>
            <a:ext cx="3715511" cy="30998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4500"/>
            <a:ext cx="12192000" cy="68034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9010" y="381762"/>
            <a:ext cx="55429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i="1" spc="-45" dirty="0">
                <a:solidFill>
                  <a:srgbClr val="FFFFFF"/>
                </a:solidFill>
                <a:latin typeface="Calibri Light"/>
                <a:cs typeface="Calibri Light"/>
              </a:rPr>
              <a:t>Що</a:t>
            </a:r>
            <a:r>
              <a:rPr sz="4400" i="1" spc="-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i="1" spc="-45" dirty="0">
                <a:solidFill>
                  <a:srgbClr val="FFFFFF"/>
                </a:solidFill>
                <a:latin typeface="Calibri Light"/>
                <a:cs typeface="Calibri Light"/>
              </a:rPr>
              <a:t>ми</a:t>
            </a:r>
            <a:r>
              <a:rPr sz="4400" i="1" spc="-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i="1" spc="-40" dirty="0">
                <a:solidFill>
                  <a:srgbClr val="FFFFFF"/>
                </a:solidFill>
                <a:latin typeface="Calibri Light"/>
                <a:cs typeface="Calibri Light"/>
              </a:rPr>
              <a:t>будемо</a:t>
            </a:r>
            <a:r>
              <a:rPr sz="4400" i="1" spc="-8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i="1" spc="-35" dirty="0">
                <a:solidFill>
                  <a:srgbClr val="FFFFFF"/>
                </a:solidFill>
                <a:latin typeface="Calibri Light"/>
                <a:cs typeface="Calibri Light"/>
              </a:rPr>
              <a:t>вивчати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03704" y="4597908"/>
            <a:ext cx="6934200" cy="745490"/>
            <a:chOff x="2203704" y="4597908"/>
            <a:chExt cx="6934200" cy="745490"/>
          </a:xfrm>
        </p:grpSpPr>
        <p:sp>
          <p:nvSpPr>
            <p:cNvPr id="5" name="object 5"/>
            <p:cNvSpPr/>
            <p:nvPr/>
          </p:nvSpPr>
          <p:spPr>
            <a:xfrm>
              <a:off x="2579624" y="5265293"/>
              <a:ext cx="6558280" cy="78105"/>
            </a:xfrm>
            <a:custGeom>
              <a:avLst/>
              <a:gdLst/>
              <a:ahLst/>
              <a:cxnLst/>
              <a:rect l="l" t="t" r="r" b="b"/>
              <a:pathLst>
                <a:path w="6558280" h="78104">
                  <a:moveTo>
                    <a:pt x="25526" y="0"/>
                  </a:moveTo>
                  <a:lnTo>
                    <a:pt x="126" y="0"/>
                  </a:lnTo>
                  <a:lnTo>
                    <a:pt x="0" y="25399"/>
                  </a:lnTo>
                  <a:lnTo>
                    <a:pt x="25400" y="25399"/>
                  </a:lnTo>
                  <a:lnTo>
                    <a:pt x="25526" y="0"/>
                  </a:lnTo>
                  <a:close/>
                </a:path>
                <a:path w="6558280" h="78104">
                  <a:moveTo>
                    <a:pt x="50926" y="126"/>
                  </a:moveTo>
                  <a:lnTo>
                    <a:pt x="50800" y="25526"/>
                  </a:lnTo>
                  <a:lnTo>
                    <a:pt x="76200" y="25653"/>
                  </a:lnTo>
                  <a:lnTo>
                    <a:pt x="76326" y="253"/>
                  </a:lnTo>
                  <a:lnTo>
                    <a:pt x="50926" y="126"/>
                  </a:lnTo>
                  <a:close/>
                </a:path>
                <a:path w="6558280" h="78104">
                  <a:moveTo>
                    <a:pt x="101726" y="380"/>
                  </a:moveTo>
                  <a:lnTo>
                    <a:pt x="101600" y="25780"/>
                  </a:lnTo>
                  <a:lnTo>
                    <a:pt x="127000" y="25907"/>
                  </a:lnTo>
                  <a:lnTo>
                    <a:pt x="127126" y="507"/>
                  </a:lnTo>
                  <a:lnTo>
                    <a:pt x="101726" y="380"/>
                  </a:lnTo>
                  <a:close/>
                </a:path>
                <a:path w="6558280" h="78104">
                  <a:moveTo>
                    <a:pt x="152526" y="507"/>
                  </a:moveTo>
                  <a:lnTo>
                    <a:pt x="152400" y="25907"/>
                  </a:lnTo>
                  <a:lnTo>
                    <a:pt x="177800" y="26034"/>
                  </a:lnTo>
                  <a:lnTo>
                    <a:pt x="177926" y="634"/>
                  </a:lnTo>
                  <a:lnTo>
                    <a:pt x="152526" y="507"/>
                  </a:lnTo>
                  <a:close/>
                </a:path>
                <a:path w="6558280" h="78104">
                  <a:moveTo>
                    <a:pt x="203326" y="761"/>
                  </a:moveTo>
                  <a:lnTo>
                    <a:pt x="203200" y="26161"/>
                  </a:lnTo>
                  <a:lnTo>
                    <a:pt x="228600" y="26288"/>
                  </a:lnTo>
                  <a:lnTo>
                    <a:pt x="228726" y="888"/>
                  </a:lnTo>
                  <a:lnTo>
                    <a:pt x="203326" y="761"/>
                  </a:lnTo>
                  <a:close/>
                </a:path>
                <a:path w="6558280" h="78104">
                  <a:moveTo>
                    <a:pt x="254126" y="1015"/>
                  </a:moveTo>
                  <a:lnTo>
                    <a:pt x="254000" y="26415"/>
                  </a:lnTo>
                  <a:lnTo>
                    <a:pt x="279400" y="26542"/>
                  </a:lnTo>
                  <a:lnTo>
                    <a:pt x="279526" y="1142"/>
                  </a:lnTo>
                  <a:lnTo>
                    <a:pt x="254126" y="1015"/>
                  </a:lnTo>
                  <a:close/>
                </a:path>
                <a:path w="6558280" h="78104">
                  <a:moveTo>
                    <a:pt x="304926" y="1142"/>
                  </a:moveTo>
                  <a:lnTo>
                    <a:pt x="304800" y="26542"/>
                  </a:lnTo>
                  <a:lnTo>
                    <a:pt x="330200" y="26669"/>
                  </a:lnTo>
                  <a:lnTo>
                    <a:pt x="330326" y="1269"/>
                  </a:lnTo>
                  <a:lnTo>
                    <a:pt x="304926" y="1142"/>
                  </a:lnTo>
                  <a:close/>
                </a:path>
                <a:path w="6558280" h="78104">
                  <a:moveTo>
                    <a:pt x="355726" y="1396"/>
                  </a:moveTo>
                  <a:lnTo>
                    <a:pt x="355600" y="26796"/>
                  </a:lnTo>
                  <a:lnTo>
                    <a:pt x="381000" y="26923"/>
                  </a:lnTo>
                  <a:lnTo>
                    <a:pt x="381126" y="1523"/>
                  </a:lnTo>
                  <a:lnTo>
                    <a:pt x="355726" y="1396"/>
                  </a:lnTo>
                  <a:close/>
                </a:path>
                <a:path w="6558280" h="78104">
                  <a:moveTo>
                    <a:pt x="406526" y="1650"/>
                  </a:moveTo>
                  <a:lnTo>
                    <a:pt x="406400" y="27050"/>
                  </a:lnTo>
                  <a:lnTo>
                    <a:pt x="431800" y="27177"/>
                  </a:lnTo>
                  <a:lnTo>
                    <a:pt x="431926" y="1777"/>
                  </a:lnTo>
                  <a:lnTo>
                    <a:pt x="406526" y="1650"/>
                  </a:lnTo>
                  <a:close/>
                </a:path>
                <a:path w="6558280" h="78104">
                  <a:moveTo>
                    <a:pt x="457326" y="1777"/>
                  </a:moveTo>
                  <a:lnTo>
                    <a:pt x="457200" y="27177"/>
                  </a:lnTo>
                  <a:lnTo>
                    <a:pt x="482600" y="27304"/>
                  </a:lnTo>
                  <a:lnTo>
                    <a:pt x="482726" y="1904"/>
                  </a:lnTo>
                  <a:lnTo>
                    <a:pt x="457326" y="1777"/>
                  </a:lnTo>
                  <a:close/>
                </a:path>
                <a:path w="6558280" h="78104">
                  <a:moveTo>
                    <a:pt x="508126" y="2031"/>
                  </a:moveTo>
                  <a:lnTo>
                    <a:pt x="508000" y="27431"/>
                  </a:lnTo>
                  <a:lnTo>
                    <a:pt x="533400" y="27558"/>
                  </a:lnTo>
                  <a:lnTo>
                    <a:pt x="533526" y="2158"/>
                  </a:lnTo>
                  <a:lnTo>
                    <a:pt x="508126" y="2031"/>
                  </a:lnTo>
                  <a:close/>
                </a:path>
                <a:path w="6558280" h="78104">
                  <a:moveTo>
                    <a:pt x="558926" y="2285"/>
                  </a:moveTo>
                  <a:lnTo>
                    <a:pt x="558800" y="27685"/>
                  </a:lnTo>
                  <a:lnTo>
                    <a:pt x="584200" y="27812"/>
                  </a:lnTo>
                  <a:lnTo>
                    <a:pt x="584326" y="2412"/>
                  </a:lnTo>
                  <a:lnTo>
                    <a:pt x="558926" y="2285"/>
                  </a:lnTo>
                  <a:close/>
                </a:path>
                <a:path w="6558280" h="78104">
                  <a:moveTo>
                    <a:pt x="609726" y="2412"/>
                  </a:moveTo>
                  <a:lnTo>
                    <a:pt x="609600" y="27812"/>
                  </a:lnTo>
                  <a:lnTo>
                    <a:pt x="635000" y="27939"/>
                  </a:lnTo>
                  <a:lnTo>
                    <a:pt x="635126" y="2539"/>
                  </a:lnTo>
                  <a:lnTo>
                    <a:pt x="609726" y="2412"/>
                  </a:lnTo>
                  <a:close/>
                </a:path>
                <a:path w="6558280" h="78104">
                  <a:moveTo>
                    <a:pt x="660526" y="2666"/>
                  </a:moveTo>
                  <a:lnTo>
                    <a:pt x="660400" y="28066"/>
                  </a:lnTo>
                  <a:lnTo>
                    <a:pt x="685800" y="28193"/>
                  </a:lnTo>
                  <a:lnTo>
                    <a:pt x="685926" y="2793"/>
                  </a:lnTo>
                  <a:lnTo>
                    <a:pt x="660526" y="2666"/>
                  </a:lnTo>
                  <a:close/>
                </a:path>
                <a:path w="6558280" h="78104">
                  <a:moveTo>
                    <a:pt x="736726" y="2920"/>
                  </a:moveTo>
                  <a:lnTo>
                    <a:pt x="711326" y="2920"/>
                  </a:lnTo>
                  <a:lnTo>
                    <a:pt x="711200" y="28320"/>
                  </a:lnTo>
                  <a:lnTo>
                    <a:pt x="736600" y="28320"/>
                  </a:lnTo>
                  <a:lnTo>
                    <a:pt x="736726" y="2920"/>
                  </a:lnTo>
                  <a:close/>
                </a:path>
                <a:path w="6558280" h="78104">
                  <a:moveTo>
                    <a:pt x="762126" y="3047"/>
                  </a:moveTo>
                  <a:lnTo>
                    <a:pt x="762000" y="28447"/>
                  </a:lnTo>
                  <a:lnTo>
                    <a:pt x="787400" y="28574"/>
                  </a:lnTo>
                  <a:lnTo>
                    <a:pt x="787526" y="3174"/>
                  </a:lnTo>
                  <a:lnTo>
                    <a:pt x="762126" y="3047"/>
                  </a:lnTo>
                  <a:close/>
                </a:path>
                <a:path w="6558280" h="78104">
                  <a:moveTo>
                    <a:pt x="812926" y="3301"/>
                  </a:moveTo>
                  <a:lnTo>
                    <a:pt x="812800" y="28701"/>
                  </a:lnTo>
                  <a:lnTo>
                    <a:pt x="838200" y="28828"/>
                  </a:lnTo>
                  <a:lnTo>
                    <a:pt x="838326" y="3428"/>
                  </a:lnTo>
                  <a:lnTo>
                    <a:pt x="812926" y="3301"/>
                  </a:lnTo>
                  <a:close/>
                </a:path>
                <a:path w="6558280" h="78104">
                  <a:moveTo>
                    <a:pt x="889126" y="3555"/>
                  </a:moveTo>
                  <a:lnTo>
                    <a:pt x="863726" y="3555"/>
                  </a:lnTo>
                  <a:lnTo>
                    <a:pt x="863600" y="28955"/>
                  </a:lnTo>
                  <a:lnTo>
                    <a:pt x="889000" y="28955"/>
                  </a:lnTo>
                  <a:lnTo>
                    <a:pt x="889126" y="3555"/>
                  </a:lnTo>
                  <a:close/>
                </a:path>
                <a:path w="6558280" h="78104">
                  <a:moveTo>
                    <a:pt x="914526" y="3682"/>
                  </a:moveTo>
                  <a:lnTo>
                    <a:pt x="914400" y="29082"/>
                  </a:lnTo>
                  <a:lnTo>
                    <a:pt x="939800" y="29209"/>
                  </a:lnTo>
                  <a:lnTo>
                    <a:pt x="939926" y="3809"/>
                  </a:lnTo>
                  <a:lnTo>
                    <a:pt x="914526" y="3682"/>
                  </a:lnTo>
                  <a:close/>
                </a:path>
                <a:path w="6558280" h="78104">
                  <a:moveTo>
                    <a:pt x="965326" y="3936"/>
                  </a:moveTo>
                  <a:lnTo>
                    <a:pt x="965200" y="29336"/>
                  </a:lnTo>
                  <a:lnTo>
                    <a:pt x="990600" y="29463"/>
                  </a:lnTo>
                  <a:lnTo>
                    <a:pt x="990726" y="4063"/>
                  </a:lnTo>
                  <a:lnTo>
                    <a:pt x="965326" y="3936"/>
                  </a:lnTo>
                  <a:close/>
                </a:path>
                <a:path w="6558280" h="78104">
                  <a:moveTo>
                    <a:pt x="1041526" y="4190"/>
                  </a:moveTo>
                  <a:lnTo>
                    <a:pt x="1016126" y="4190"/>
                  </a:lnTo>
                  <a:lnTo>
                    <a:pt x="1016000" y="29590"/>
                  </a:lnTo>
                  <a:lnTo>
                    <a:pt x="1041400" y="29590"/>
                  </a:lnTo>
                  <a:lnTo>
                    <a:pt x="1041526" y="4190"/>
                  </a:lnTo>
                  <a:close/>
                </a:path>
                <a:path w="6558280" h="78104">
                  <a:moveTo>
                    <a:pt x="1066927" y="4317"/>
                  </a:moveTo>
                  <a:lnTo>
                    <a:pt x="1066800" y="29717"/>
                  </a:lnTo>
                  <a:lnTo>
                    <a:pt x="1092200" y="29844"/>
                  </a:lnTo>
                  <a:lnTo>
                    <a:pt x="1092327" y="4444"/>
                  </a:lnTo>
                  <a:lnTo>
                    <a:pt x="1066927" y="4317"/>
                  </a:lnTo>
                  <a:close/>
                </a:path>
                <a:path w="6558280" h="78104">
                  <a:moveTo>
                    <a:pt x="1117727" y="4571"/>
                  </a:moveTo>
                  <a:lnTo>
                    <a:pt x="1117600" y="29971"/>
                  </a:lnTo>
                  <a:lnTo>
                    <a:pt x="1143000" y="30098"/>
                  </a:lnTo>
                  <a:lnTo>
                    <a:pt x="1143127" y="4698"/>
                  </a:lnTo>
                  <a:lnTo>
                    <a:pt x="1117727" y="4571"/>
                  </a:lnTo>
                  <a:close/>
                </a:path>
                <a:path w="6558280" h="78104">
                  <a:moveTo>
                    <a:pt x="1193927" y="4825"/>
                  </a:moveTo>
                  <a:lnTo>
                    <a:pt x="1168527" y="4825"/>
                  </a:lnTo>
                  <a:lnTo>
                    <a:pt x="1168400" y="30225"/>
                  </a:lnTo>
                  <a:lnTo>
                    <a:pt x="1193800" y="30225"/>
                  </a:lnTo>
                  <a:lnTo>
                    <a:pt x="1193927" y="4825"/>
                  </a:lnTo>
                  <a:close/>
                </a:path>
                <a:path w="6558280" h="78104">
                  <a:moveTo>
                    <a:pt x="1219327" y="4952"/>
                  </a:moveTo>
                  <a:lnTo>
                    <a:pt x="1219200" y="30352"/>
                  </a:lnTo>
                  <a:lnTo>
                    <a:pt x="1244600" y="30479"/>
                  </a:lnTo>
                  <a:lnTo>
                    <a:pt x="1244727" y="5079"/>
                  </a:lnTo>
                  <a:lnTo>
                    <a:pt x="1219327" y="4952"/>
                  </a:lnTo>
                  <a:close/>
                </a:path>
                <a:path w="6558280" h="78104">
                  <a:moveTo>
                    <a:pt x="1270127" y="5206"/>
                  </a:moveTo>
                  <a:lnTo>
                    <a:pt x="1270000" y="30606"/>
                  </a:lnTo>
                  <a:lnTo>
                    <a:pt x="1295400" y="30733"/>
                  </a:lnTo>
                  <a:lnTo>
                    <a:pt x="1295527" y="5333"/>
                  </a:lnTo>
                  <a:lnTo>
                    <a:pt x="1270127" y="5206"/>
                  </a:lnTo>
                  <a:close/>
                </a:path>
                <a:path w="6558280" h="78104">
                  <a:moveTo>
                    <a:pt x="1346327" y="5460"/>
                  </a:moveTo>
                  <a:lnTo>
                    <a:pt x="1320927" y="5460"/>
                  </a:lnTo>
                  <a:lnTo>
                    <a:pt x="1320800" y="30860"/>
                  </a:lnTo>
                  <a:lnTo>
                    <a:pt x="1346200" y="30860"/>
                  </a:lnTo>
                  <a:lnTo>
                    <a:pt x="1346327" y="5460"/>
                  </a:lnTo>
                  <a:close/>
                </a:path>
                <a:path w="6558280" h="78104">
                  <a:moveTo>
                    <a:pt x="1371727" y="5587"/>
                  </a:moveTo>
                  <a:lnTo>
                    <a:pt x="1371600" y="30987"/>
                  </a:lnTo>
                  <a:lnTo>
                    <a:pt x="1397000" y="31114"/>
                  </a:lnTo>
                  <a:lnTo>
                    <a:pt x="1397127" y="5714"/>
                  </a:lnTo>
                  <a:lnTo>
                    <a:pt x="1371727" y="5587"/>
                  </a:lnTo>
                  <a:close/>
                </a:path>
                <a:path w="6558280" h="78104">
                  <a:moveTo>
                    <a:pt x="1422527" y="5841"/>
                  </a:moveTo>
                  <a:lnTo>
                    <a:pt x="1422400" y="31241"/>
                  </a:lnTo>
                  <a:lnTo>
                    <a:pt x="1447800" y="31368"/>
                  </a:lnTo>
                  <a:lnTo>
                    <a:pt x="1447927" y="5968"/>
                  </a:lnTo>
                  <a:lnTo>
                    <a:pt x="1422527" y="5841"/>
                  </a:lnTo>
                  <a:close/>
                </a:path>
                <a:path w="6558280" h="78104">
                  <a:moveTo>
                    <a:pt x="1473327" y="5968"/>
                  </a:moveTo>
                  <a:lnTo>
                    <a:pt x="1473200" y="31368"/>
                  </a:lnTo>
                  <a:lnTo>
                    <a:pt x="1498600" y="31495"/>
                  </a:lnTo>
                  <a:lnTo>
                    <a:pt x="1498727" y="6095"/>
                  </a:lnTo>
                  <a:lnTo>
                    <a:pt x="1473327" y="5968"/>
                  </a:lnTo>
                  <a:close/>
                </a:path>
                <a:path w="6558280" h="78104">
                  <a:moveTo>
                    <a:pt x="1524127" y="6222"/>
                  </a:moveTo>
                  <a:lnTo>
                    <a:pt x="1524000" y="31622"/>
                  </a:lnTo>
                  <a:lnTo>
                    <a:pt x="1549400" y="31749"/>
                  </a:lnTo>
                  <a:lnTo>
                    <a:pt x="1549527" y="6349"/>
                  </a:lnTo>
                  <a:lnTo>
                    <a:pt x="1524127" y="6222"/>
                  </a:lnTo>
                  <a:close/>
                </a:path>
                <a:path w="6558280" h="78104">
                  <a:moveTo>
                    <a:pt x="1574927" y="6476"/>
                  </a:moveTo>
                  <a:lnTo>
                    <a:pt x="1574800" y="31876"/>
                  </a:lnTo>
                  <a:lnTo>
                    <a:pt x="1600200" y="32003"/>
                  </a:lnTo>
                  <a:lnTo>
                    <a:pt x="1600327" y="6603"/>
                  </a:lnTo>
                  <a:lnTo>
                    <a:pt x="1574927" y="6476"/>
                  </a:lnTo>
                  <a:close/>
                </a:path>
                <a:path w="6558280" h="78104">
                  <a:moveTo>
                    <a:pt x="1625727" y="6603"/>
                  </a:moveTo>
                  <a:lnTo>
                    <a:pt x="1625600" y="32003"/>
                  </a:lnTo>
                  <a:lnTo>
                    <a:pt x="1651000" y="32130"/>
                  </a:lnTo>
                  <a:lnTo>
                    <a:pt x="1651127" y="6730"/>
                  </a:lnTo>
                  <a:lnTo>
                    <a:pt x="1625727" y="6603"/>
                  </a:lnTo>
                  <a:close/>
                </a:path>
                <a:path w="6558280" h="78104">
                  <a:moveTo>
                    <a:pt x="1676527" y="6857"/>
                  </a:moveTo>
                  <a:lnTo>
                    <a:pt x="1676400" y="32257"/>
                  </a:lnTo>
                  <a:lnTo>
                    <a:pt x="1701800" y="32384"/>
                  </a:lnTo>
                  <a:lnTo>
                    <a:pt x="1701927" y="6984"/>
                  </a:lnTo>
                  <a:lnTo>
                    <a:pt x="1676527" y="6857"/>
                  </a:lnTo>
                  <a:close/>
                </a:path>
                <a:path w="6558280" h="78104">
                  <a:moveTo>
                    <a:pt x="1727327" y="7111"/>
                  </a:moveTo>
                  <a:lnTo>
                    <a:pt x="1727200" y="32511"/>
                  </a:lnTo>
                  <a:lnTo>
                    <a:pt x="1752600" y="32638"/>
                  </a:lnTo>
                  <a:lnTo>
                    <a:pt x="1752727" y="7238"/>
                  </a:lnTo>
                  <a:lnTo>
                    <a:pt x="1727327" y="7111"/>
                  </a:lnTo>
                  <a:close/>
                </a:path>
                <a:path w="6558280" h="78104">
                  <a:moveTo>
                    <a:pt x="1778127" y="7238"/>
                  </a:moveTo>
                  <a:lnTo>
                    <a:pt x="1778000" y="32638"/>
                  </a:lnTo>
                  <a:lnTo>
                    <a:pt x="1803400" y="32765"/>
                  </a:lnTo>
                  <a:lnTo>
                    <a:pt x="1803527" y="7365"/>
                  </a:lnTo>
                  <a:lnTo>
                    <a:pt x="1778127" y="7238"/>
                  </a:lnTo>
                  <a:close/>
                </a:path>
                <a:path w="6558280" h="78104">
                  <a:moveTo>
                    <a:pt x="1828927" y="7492"/>
                  </a:moveTo>
                  <a:lnTo>
                    <a:pt x="1828800" y="32892"/>
                  </a:lnTo>
                  <a:lnTo>
                    <a:pt x="1854200" y="33019"/>
                  </a:lnTo>
                  <a:lnTo>
                    <a:pt x="1854327" y="7619"/>
                  </a:lnTo>
                  <a:lnTo>
                    <a:pt x="1828927" y="7492"/>
                  </a:lnTo>
                  <a:close/>
                </a:path>
                <a:path w="6558280" h="78104">
                  <a:moveTo>
                    <a:pt x="1879727" y="7746"/>
                  </a:moveTo>
                  <a:lnTo>
                    <a:pt x="1879600" y="33146"/>
                  </a:lnTo>
                  <a:lnTo>
                    <a:pt x="1905000" y="33273"/>
                  </a:lnTo>
                  <a:lnTo>
                    <a:pt x="1905127" y="7873"/>
                  </a:lnTo>
                  <a:lnTo>
                    <a:pt x="1879727" y="7746"/>
                  </a:lnTo>
                  <a:close/>
                </a:path>
                <a:path w="6558280" h="78104">
                  <a:moveTo>
                    <a:pt x="1930527" y="7873"/>
                  </a:moveTo>
                  <a:lnTo>
                    <a:pt x="1930400" y="33273"/>
                  </a:lnTo>
                  <a:lnTo>
                    <a:pt x="1955800" y="33400"/>
                  </a:lnTo>
                  <a:lnTo>
                    <a:pt x="1955927" y="8000"/>
                  </a:lnTo>
                  <a:lnTo>
                    <a:pt x="1930527" y="7873"/>
                  </a:lnTo>
                  <a:close/>
                </a:path>
                <a:path w="6558280" h="78104">
                  <a:moveTo>
                    <a:pt x="1981327" y="8127"/>
                  </a:moveTo>
                  <a:lnTo>
                    <a:pt x="1981200" y="33527"/>
                  </a:lnTo>
                  <a:lnTo>
                    <a:pt x="2006600" y="33654"/>
                  </a:lnTo>
                  <a:lnTo>
                    <a:pt x="2006727" y="8254"/>
                  </a:lnTo>
                  <a:lnTo>
                    <a:pt x="1981327" y="8127"/>
                  </a:lnTo>
                  <a:close/>
                </a:path>
                <a:path w="6558280" h="78104">
                  <a:moveTo>
                    <a:pt x="2057527" y="8381"/>
                  </a:moveTo>
                  <a:lnTo>
                    <a:pt x="2032127" y="8381"/>
                  </a:lnTo>
                  <a:lnTo>
                    <a:pt x="2032000" y="33781"/>
                  </a:lnTo>
                  <a:lnTo>
                    <a:pt x="2057400" y="33781"/>
                  </a:lnTo>
                  <a:lnTo>
                    <a:pt x="2057527" y="8381"/>
                  </a:lnTo>
                  <a:close/>
                </a:path>
                <a:path w="6558280" h="78104">
                  <a:moveTo>
                    <a:pt x="2082927" y="8508"/>
                  </a:moveTo>
                  <a:lnTo>
                    <a:pt x="2082800" y="33908"/>
                  </a:lnTo>
                  <a:lnTo>
                    <a:pt x="2108200" y="34035"/>
                  </a:lnTo>
                  <a:lnTo>
                    <a:pt x="2108327" y="8635"/>
                  </a:lnTo>
                  <a:lnTo>
                    <a:pt x="2082927" y="8508"/>
                  </a:lnTo>
                  <a:close/>
                </a:path>
                <a:path w="6558280" h="78104">
                  <a:moveTo>
                    <a:pt x="2133727" y="8762"/>
                  </a:moveTo>
                  <a:lnTo>
                    <a:pt x="2133600" y="34162"/>
                  </a:lnTo>
                  <a:lnTo>
                    <a:pt x="2159000" y="34289"/>
                  </a:lnTo>
                  <a:lnTo>
                    <a:pt x="2159127" y="8889"/>
                  </a:lnTo>
                  <a:lnTo>
                    <a:pt x="2133727" y="8762"/>
                  </a:lnTo>
                  <a:close/>
                </a:path>
                <a:path w="6558280" h="78104">
                  <a:moveTo>
                    <a:pt x="2209927" y="9016"/>
                  </a:moveTo>
                  <a:lnTo>
                    <a:pt x="2184527" y="9016"/>
                  </a:lnTo>
                  <a:lnTo>
                    <a:pt x="2184400" y="34416"/>
                  </a:lnTo>
                  <a:lnTo>
                    <a:pt x="2209800" y="34416"/>
                  </a:lnTo>
                  <a:lnTo>
                    <a:pt x="2209927" y="9016"/>
                  </a:lnTo>
                  <a:close/>
                </a:path>
                <a:path w="6558280" h="78104">
                  <a:moveTo>
                    <a:pt x="2235327" y="9143"/>
                  </a:moveTo>
                  <a:lnTo>
                    <a:pt x="2235200" y="34543"/>
                  </a:lnTo>
                  <a:lnTo>
                    <a:pt x="2260600" y="34670"/>
                  </a:lnTo>
                  <a:lnTo>
                    <a:pt x="2260727" y="9270"/>
                  </a:lnTo>
                  <a:lnTo>
                    <a:pt x="2235327" y="9143"/>
                  </a:lnTo>
                  <a:close/>
                </a:path>
                <a:path w="6558280" h="78104">
                  <a:moveTo>
                    <a:pt x="2286127" y="9397"/>
                  </a:moveTo>
                  <a:lnTo>
                    <a:pt x="2286000" y="34797"/>
                  </a:lnTo>
                  <a:lnTo>
                    <a:pt x="2311400" y="34924"/>
                  </a:lnTo>
                  <a:lnTo>
                    <a:pt x="2311527" y="9524"/>
                  </a:lnTo>
                  <a:lnTo>
                    <a:pt x="2286127" y="9397"/>
                  </a:lnTo>
                  <a:close/>
                </a:path>
                <a:path w="6558280" h="78104">
                  <a:moveTo>
                    <a:pt x="2362327" y="9651"/>
                  </a:moveTo>
                  <a:lnTo>
                    <a:pt x="2336927" y="9651"/>
                  </a:lnTo>
                  <a:lnTo>
                    <a:pt x="2336800" y="35051"/>
                  </a:lnTo>
                  <a:lnTo>
                    <a:pt x="2362200" y="35051"/>
                  </a:lnTo>
                  <a:lnTo>
                    <a:pt x="2362327" y="9651"/>
                  </a:lnTo>
                  <a:close/>
                </a:path>
                <a:path w="6558280" h="78104">
                  <a:moveTo>
                    <a:pt x="2387727" y="9778"/>
                  </a:moveTo>
                  <a:lnTo>
                    <a:pt x="2387600" y="35178"/>
                  </a:lnTo>
                  <a:lnTo>
                    <a:pt x="2413000" y="35305"/>
                  </a:lnTo>
                  <a:lnTo>
                    <a:pt x="2413127" y="9905"/>
                  </a:lnTo>
                  <a:lnTo>
                    <a:pt x="2387727" y="9778"/>
                  </a:lnTo>
                  <a:close/>
                </a:path>
                <a:path w="6558280" h="78104">
                  <a:moveTo>
                    <a:pt x="2438527" y="10032"/>
                  </a:moveTo>
                  <a:lnTo>
                    <a:pt x="2438400" y="35432"/>
                  </a:lnTo>
                  <a:lnTo>
                    <a:pt x="2463800" y="35559"/>
                  </a:lnTo>
                  <a:lnTo>
                    <a:pt x="2463927" y="10159"/>
                  </a:lnTo>
                  <a:lnTo>
                    <a:pt x="2438527" y="10032"/>
                  </a:lnTo>
                  <a:close/>
                </a:path>
                <a:path w="6558280" h="78104">
                  <a:moveTo>
                    <a:pt x="2514727" y="10286"/>
                  </a:moveTo>
                  <a:lnTo>
                    <a:pt x="2489327" y="10286"/>
                  </a:lnTo>
                  <a:lnTo>
                    <a:pt x="2489200" y="35686"/>
                  </a:lnTo>
                  <a:lnTo>
                    <a:pt x="2514600" y="35686"/>
                  </a:lnTo>
                  <a:lnTo>
                    <a:pt x="2514727" y="10286"/>
                  </a:lnTo>
                  <a:close/>
                </a:path>
                <a:path w="6558280" h="78104">
                  <a:moveTo>
                    <a:pt x="2540127" y="10413"/>
                  </a:moveTo>
                  <a:lnTo>
                    <a:pt x="2540000" y="35813"/>
                  </a:lnTo>
                  <a:lnTo>
                    <a:pt x="2565400" y="35940"/>
                  </a:lnTo>
                  <a:lnTo>
                    <a:pt x="2565527" y="10540"/>
                  </a:lnTo>
                  <a:lnTo>
                    <a:pt x="2540127" y="10413"/>
                  </a:lnTo>
                  <a:close/>
                </a:path>
                <a:path w="6558280" h="78104">
                  <a:moveTo>
                    <a:pt x="2590927" y="10667"/>
                  </a:moveTo>
                  <a:lnTo>
                    <a:pt x="2590800" y="36067"/>
                  </a:lnTo>
                  <a:lnTo>
                    <a:pt x="2616200" y="36194"/>
                  </a:lnTo>
                  <a:lnTo>
                    <a:pt x="2616327" y="10794"/>
                  </a:lnTo>
                  <a:lnTo>
                    <a:pt x="2590927" y="10667"/>
                  </a:lnTo>
                  <a:close/>
                </a:path>
                <a:path w="6558280" h="78104">
                  <a:moveTo>
                    <a:pt x="2641727" y="10794"/>
                  </a:moveTo>
                  <a:lnTo>
                    <a:pt x="2641600" y="36194"/>
                  </a:lnTo>
                  <a:lnTo>
                    <a:pt x="2667000" y="36321"/>
                  </a:lnTo>
                  <a:lnTo>
                    <a:pt x="2667127" y="10921"/>
                  </a:lnTo>
                  <a:lnTo>
                    <a:pt x="2641727" y="10794"/>
                  </a:lnTo>
                  <a:close/>
                </a:path>
                <a:path w="6558280" h="78104">
                  <a:moveTo>
                    <a:pt x="2692527" y="11048"/>
                  </a:moveTo>
                  <a:lnTo>
                    <a:pt x="2692400" y="36448"/>
                  </a:lnTo>
                  <a:lnTo>
                    <a:pt x="2717800" y="36575"/>
                  </a:lnTo>
                  <a:lnTo>
                    <a:pt x="2717927" y="11175"/>
                  </a:lnTo>
                  <a:lnTo>
                    <a:pt x="2692527" y="11048"/>
                  </a:lnTo>
                  <a:close/>
                </a:path>
                <a:path w="6558280" h="78104">
                  <a:moveTo>
                    <a:pt x="2743327" y="11302"/>
                  </a:moveTo>
                  <a:lnTo>
                    <a:pt x="2743200" y="36702"/>
                  </a:lnTo>
                  <a:lnTo>
                    <a:pt x="2768600" y="36829"/>
                  </a:lnTo>
                  <a:lnTo>
                    <a:pt x="2768727" y="11429"/>
                  </a:lnTo>
                  <a:lnTo>
                    <a:pt x="2743327" y="11302"/>
                  </a:lnTo>
                  <a:close/>
                </a:path>
                <a:path w="6558280" h="78104">
                  <a:moveTo>
                    <a:pt x="2794127" y="11429"/>
                  </a:moveTo>
                  <a:lnTo>
                    <a:pt x="2794000" y="36829"/>
                  </a:lnTo>
                  <a:lnTo>
                    <a:pt x="2819400" y="36956"/>
                  </a:lnTo>
                  <a:lnTo>
                    <a:pt x="2819527" y="11556"/>
                  </a:lnTo>
                  <a:lnTo>
                    <a:pt x="2794127" y="11429"/>
                  </a:lnTo>
                  <a:close/>
                </a:path>
                <a:path w="6558280" h="78104">
                  <a:moveTo>
                    <a:pt x="2844927" y="11683"/>
                  </a:moveTo>
                  <a:lnTo>
                    <a:pt x="2844800" y="37083"/>
                  </a:lnTo>
                  <a:lnTo>
                    <a:pt x="2870200" y="37210"/>
                  </a:lnTo>
                  <a:lnTo>
                    <a:pt x="2870327" y="11810"/>
                  </a:lnTo>
                  <a:lnTo>
                    <a:pt x="2844927" y="11683"/>
                  </a:lnTo>
                  <a:close/>
                </a:path>
                <a:path w="6558280" h="78104">
                  <a:moveTo>
                    <a:pt x="2895727" y="11937"/>
                  </a:moveTo>
                  <a:lnTo>
                    <a:pt x="2895600" y="37337"/>
                  </a:lnTo>
                  <a:lnTo>
                    <a:pt x="2921000" y="37464"/>
                  </a:lnTo>
                  <a:lnTo>
                    <a:pt x="2921127" y="12064"/>
                  </a:lnTo>
                  <a:lnTo>
                    <a:pt x="2895727" y="11937"/>
                  </a:lnTo>
                  <a:close/>
                </a:path>
                <a:path w="6558280" h="78104">
                  <a:moveTo>
                    <a:pt x="2946527" y="12064"/>
                  </a:moveTo>
                  <a:lnTo>
                    <a:pt x="2946400" y="37464"/>
                  </a:lnTo>
                  <a:lnTo>
                    <a:pt x="2971800" y="37591"/>
                  </a:lnTo>
                  <a:lnTo>
                    <a:pt x="2971927" y="12191"/>
                  </a:lnTo>
                  <a:lnTo>
                    <a:pt x="2946527" y="12064"/>
                  </a:lnTo>
                  <a:close/>
                </a:path>
                <a:path w="6558280" h="78104">
                  <a:moveTo>
                    <a:pt x="2997327" y="12318"/>
                  </a:moveTo>
                  <a:lnTo>
                    <a:pt x="2997200" y="37718"/>
                  </a:lnTo>
                  <a:lnTo>
                    <a:pt x="3022600" y="37845"/>
                  </a:lnTo>
                  <a:lnTo>
                    <a:pt x="3022727" y="12445"/>
                  </a:lnTo>
                  <a:lnTo>
                    <a:pt x="2997327" y="12318"/>
                  </a:lnTo>
                  <a:close/>
                </a:path>
                <a:path w="6558280" h="78104">
                  <a:moveTo>
                    <a:pt x="3048127" y="12572"/>
                  </a:moveTo>
                  <a:lnTo>
                    <a:pt x="3048000" y="37972"/>
                  </a:lnTo>
                  <a:lnTo>
                    <a:pt x="3073400" y="38099"/>
                  </a:lnTo>
                  <a:lnTo>
                    <a:pt x="3073527" y="12699"/>
                  </a:lnTo>
                  <a:lnTo>
                    <a:pt x="3048127" y="12572"/>
                  </a:lnTo>
                  <a:close/>
                </a:path>
                <a:path w="6558280" h="78104">
                  <a:moveTo>
                    <a:pt x="3098927" y="12699"/>
                  </a:moveTo>
                  <a:lnTo>
                    <a:pt x="3098800" y="38099"/>
                  </a:lnTo>
                  <a:lnTo>
                    <a:pt x="3124200" y="38226"/>
                  </a:lnTo>
                  <a:lnTo>
                    <a:pt x="3124327" y="12826"/>
                  </a:lnTo>
                  <a:lnTo>
                    <a:pt x="3098927" y="12699"/>
                  </a:lnTo>
                  <a:close/>
                </a:path>
                <a:path w="6558280" h="78104">
                  <a:moveTo>
                    <a:pt x="3149727" y="12953"/>
                  </a:moveTo>
                  <a:lnTo>
                    <a:pt x="3149600" y="38353"/>
                  </a:lnTo>
                  <a:lnTo>
                    <a:pt x="3175000" y="38480"/>
                  </a:lnTo>
                  <a:lnTo>
                    <a:pt x="3175127" y="13080"/>
                  </a:lnTo>
                  <a:lnTo>
                    <a:pt x="3149727" y="12953"/>
                  </a:lnTo>
                  <a:close/>
                </a:path>
                <a:path w="6558280" h="78104">
                  <a:moveTo>
                    <a:pt x="3225927" y="13207"/>
                  </a:moveTo>
                  <a:lnTo>
                    <a:pt x="3200527" y="13207"/>
                  </a:lnTo>
                  <a:lnTo>
                    <a:pt x="3200400" y="38607"/>
                  </a:lnTo>
                  <a:lnTo>
                    <a:pt x="3225800" y="38607"/>
                  </a:lnTo>
                  <a:lnTo>
                    <a:pt x="3225927" y="13207"/>
                  </a:lnTo>
                  <a:close/>
                </a:path>
                <a:path w="6558280" h="78104">
                  <a:moveTo>
                    <a:pt x="3251327" y="13334"/>
                  </a:moveTo>
                  <a:lnTo>
                    <a:pt x="3251200" y="38734"/>
                  </a:lnTo>
                  <a:lnTo>
                    <a:pt x="3276600" y="38861"/>
                  </a:lnTo>
                  <a:lnTo>
                    <a:pt x="3276727" y="13461"/>
                  </a:lnTo>
                  <a:lnTo>
                    <a:pt x="3251327" y="13334"/>
                  </a:lnTo>
                  <a:close/>
                </a:path>
                <a:path w="6558280" h="78104">
                  <a:moveTo>
                    <a:pt x="3302127" y="13588"/>
                  </a:moveTo>
                  <a:lnTo>
                    <a:pt x="3302000" y="38988"/>
                  </a:lnTo>
                  <a:lnTo>
                    <a:pt x="3327400" y="39115"/>
                  </a:lnTo>
                  <a:lnTo>
                    <a:pt x="3327527" y="13715"/>
                  </a:lnTo>
                  <a:lnTo>
                    <a:pt x="3302127" y="13588"/>
                  </a:lnTo>
                  <a:close/>
                </a:path>
                <a:path w="6558280" h="78104">
                  <a:moveTo>
                    <a:pt x="3378327" y="13842"/>
                  </a:moveTo>
                  <a:lnTo>
                    <a:pt x="3352927" y="13842"/>
                  </a:lnTo>
                  <a:lnTo>
                    <a:pt x="3352800" y="39242"/>
                  </a:lnTo>
                  <a:lnTo>
                    <a:pt x="3378200" y="39242"/>
                  </a:lnTo>
                  <a:lnTo>
                    <a:pt x="3378327" y="13842"/>
                  </a:lnTo>
                  <a:close/>
                </a:path>
                <a:path w="6558280" h="78104">
                  <a:moveTo>
                    <a:pt x="3403727" y="13969"/>
                  </a:moveTo>
                  <a:lnTo>
                    <a:pt x="3403600" y="39369"/>
                  </a:lnTo>
                  <a:lnTo>
                    <a:pt x="3429000" y="39496"/>
                  </a:lnTo>
                  <a:lnTo>
                    <a:pt x="3429127" y="14096"/>
                  </a:lnTo>
                  <a:lnTo>
                    <a:pt x="3403727" y="13969"/>
                  </a:lnTo>
                  <a:close/>
                </a:path>
                <a:path w="6558280" h="78104">
                  <a:moveTo>
                    <a:pt x="3454527" y="14223"/>
                  </a:moveTo>
                  <a:lnTo>
                    <a:pt x="3454400" y="39623"/>
                  </a:lnTo>
                  <a:lnTo>
                    <a:pt x="3479800" y="39750"/>
                  </a:lnTo>
                  <a:lnTo>
                    <a:pt x="3479927" y="14350"/>
                  </a:lnTo>
                  <a:lnTo>
                    <a:pt x="3454527" y="14223"/>
                  </a:lnTo>
                  <a:close/>
                </a:path>
                <a:path w="6558280" h="78104">
                  <a:moveTo>
                    <a:pt x="3530727" y="14477"/>
                  </a:moveTo>
                  <a:lnTo>
                    <a:pt x="3505327" y="14477"/>
                  </a:lnTo>
                  <a:lnTo>
                    <a:pt x="3505200" y="39877"/>
                  </a:lnTo>
                  <a:lnTo>
                    <a:pt x="3530600" y="39877"/>
                  </a:lnTo>
                  <a:lnTo>
                    <a:pt x="3530727" y="14477"/>
                  </a:lnTo>
                  <a:close/>
                </a:path>
                <a:path w="6558280" h="78104">
                  <a:moveTo>
                    <a:pt x="3556127" y="14604"/>
                  </a:moveTo>
                  <a:lnTo>
                    <a:pt x="3556000" y="40004"/>
                  </a:lnTo>
                  <a:lnTo>
                    <a:pt x="3581400" y="40131"/>
                  </a:lnTo>
                  <a:lnTo>
                    <a:pt x="3581527" y="14731"/>
                  </a:lnTo>
                  <a:lnTo>
                    <a:pt x="3556127" y="14604"/>
                  </a:lnTo>
                  <a:close/>
                </a:path>
                <a:path w="6558280" h="78104">
                  <a:moveTo>
                    <a:pt x="3606927" y="14858"/>
                  </a:moveTo>
                  <a:lnTo>
                    <a:pt x="3606800" y="40258"/>
                  </a:lnTo>
                  <a:lnTo>
                    <a:pt x="3632200" y="40385"/>
                  </a:lnTo>
                  <a:lnTo>
                    <a:pt x="3632327" y="14985"/>
                  </a:lnTo>
                  <a:lnTo>
                    <a:pt x="3606927" y="14858"/>
                  </a:lnTo>
                  <a:close/>
                </a:path>
                <a:path w="6558280" h="78104">
                  <a:moveTo>
                    <a:pt x="3683127" y="15112"/>
                  </a:moveTo>
                  <a:lnTo>
                    <a:pt x="3657727" y="15112"/>
                  </a:lnTo>
                  <a:lnTo>
                    <a:pt x="3657600" y="40512"/>
                  </a:lnTo>
                  <a:lnTo>
                    <a:pt x="3683000" y="40512"/>
                  </a:lnTo>
                  <a:lnTo>
                    <a:pt x="3683127" y="15112"/>
                  </a:lnTo>
                  <a:close/>
                </a:path>
                <a:path w="6558280" h="78104">
                  <a:moveTo>
                    <a:pt x="3708527" y="15239"/>
                  </a:moveTo>
                  <a:lnTo>
                    <a:pt x="3708400" y="40639"/>
                  </a:lnTo>
                  <a:lnTo>
                    <a:pt x="3733800" y="40766"/>
                  </a:lnTo>
                  <a:lnTo>
                    <a:pt x="3733927" y="15366"/>
                  </a:lnTo>
                  <a:lnTo>
                    <a:pt x="3708527" y="15239"/>
                  </a:lnTo>
                  <a:close/>
                </a:path>
                <a:path w="6558280" h="78104">
                  <a:moveTo>
                    <a:pt x="3759327" y="15493"/>
                  </a:moveTo>
                  <a:lnTo>
                    <a:pt x="3759200" y="40893"/>
                  </a:lnTo>
                  <a:lnTo>
                    <a:pt x="3784600" y="41020"/>
                  </a:lnTo>
                  <a:lnTo>
                    <a:pt x="3784727" y="15620"/>
                  </a:lnTo>
                  <a:lnTo>
                    <a:pt x="3759327" y="15493"/>
                  </a:lnTo>
                  <a:close/>
                </a:path>
                <a:path w="6558280" h="78104">
                  <a:moveTo>
                    <a:pt x="3810127" y="15620"/>
                  </a:moveTo>
                  <a:lnTo>
                    <a:pt x="3810000" y="41020"/>
                  </a:lnTo>
                  <a:lnTo>
                    <a:pt x="3835400" y="41147"/>
                  </a:lnTo>
                  <a:lnTo>
                    <a:pt x="3835527" y="15747"/>
                  </a:lnTo>
                  <a:lnTo>
                    <a:pt x="3810127" y="15620"/>
                  </a:lnTo>
                  <a:close/>
                </a:path>
                <a:path w="6558280" h="78104">
                  <a:moveTo>
                    <a:pt x="3860927" y="15874"/>
                  </a:moveTo>
                  <a:lnTo>
                    <a:pt x="3860800" y="41274"/>
                  </a:lnTo>
                  <a:lnTo>
                    <a:pt x="3886200" y="41401"/>
                  </a:lnTo>
                  <a:lnTo>
                    <a:pt x="3886327" y="16001"/>
                  </a:lnTo>
                  <a:lnTo>
                    <a:pt x="3860927" y="15874"/>
                  </a:lnTo>
                  <a:close/>
                </a:path>
                <a:path w="6558280" h="78104">
                  <a:moveTo>
                    <a:pt x="3911727" y="16128"/>
                  </a:moveTo>
                  <a:lnTo>
                    <a:pt x="3911600" y="41528"/>
                  </a:lnTo>
                  <a:lnTo>
                    <a:pt x="3937000" y="41655"/>
                  </a:lnTo>
                  <a:lnTo>
                    <a:pt x="3937127" y="16255"/>
                  </a:lnTo>
                  <a:lnTo>
                    <a:pt x="3911727" y="16128"/>
                  </a:lnTo>
                  <a:close/>
                </a:path>
                <a:path w="6558280" h="78104">
                  <a:moveTo>
                    <a:pt x="3962527" y="16255"/>
                  </a:moveTo>
                  <a:lnTo>
                    <a:pt x="3962400" y="41655"/>
                  </a:lnTo>
                  <a:lnTo>
                    <a:pt x="3987800" y="41782"/>
                  </a:lnTo>
                  <a:lnTo>
                    <a:pt x="3987927" y="16382"/>
                  </a:lnTo>
                  <a:lnTo>
                    <a:pt x="3962527" y="16255"/>
                  </a:lnTo>
                  <a:close/>
                </a:path>
                <a:path w="6558280" h="78104">
                  <a:moveTo>
                    <a:pt x="4013327" y="16509"/>
                  </a:moveTo>
                  <a:lnTo>
                    <a:pt x="4013200" y="41909"/>
                  </a:lnTo>
                  <a:lnTo>
                    <a:pt x="4038600" y="42036"/>
                  </a:lnTo>
                  <a:lnTo>
                    <a:pt x="4038727" y="16636"/>
                  </a:lnTo>
                  <a:lnTo>
                    <a:pt x="4013327" y="16509"/>
                  </a:lnTo>
                  <a:close/>
                </a:path>
                <a:path w="6558280" h="78104">
                  <a:moveTo>
                    <a:pt x="4064127" y="16763"/>
                  </a:moveTo>
                  <a:lnTo>
                    <a:pt x="4064000" y="42163"/>
                  </a:lnTo>
                  <a:lnTo>
                    <a:pt x="4089400" y="42290"/>
                  </a:lnTo>
                  <a:lnTo>
                    <a:pt x="4089527" y="16890"/>
                  </a:lnTo>
                  <a:lnTo>
                    <a:pt x="4064127" y="16763"/>
                  </a:lnTo>
                  <a:close/>
                </a:path>
                <a:path w="6558280" h="78104">
                  <a:moveTo>
                    <a:pt x="4114927" y="16890"/>
                  </a:moveTo>
                  <a:lnTo>
                    <a:pt x="4114800" y="42290"/>
                  </a:lnTo>
                  <a:lnTo>
                    <a:pt x="4140200" y="42417"/>
                  </a:lnTo>
                  <a:lnTo>
                    <a:pt x="4140327" y="17017"/>
                  </a:lnTo>
                  <a:lnTo>
                    <a:pt x="4114927" y="16890"/>
                  </a:lnTo>
                  <a:close/>
                </a:path>
                <a:path w="6558280" h="78104">
                  <a:moveTo>
                    <a:pt x="4165727" y="17144"/>
                  </a:moveTo>
                  <a:lnTo>
                    <a:pt x="4165600" y="42544"/>
                  </a:lnTo>
                  <a:lnTo>
                    <a:pt x="4191000" y="42671"/>
                  </a:lnTo>
                  <a:lnTo>
                    <a:pt x="4191127" y="17271"/>
                  </a:lnTo>
                  <a:lnTo>
                    <a:pt x="4165727" y="17144"/>
                  </a:lnTo>
                  <a:close/>
                </a:path>
                <a:path w="6558280" h="78104">
                  <a:moveTo>
                    <a:pt x="4216527" y="17398"/>
                  </a:moveTo>
                  <a:lnTo>
                    <a:pt x="4216400" y="42798"/>
                  </a:lnTo>
                  <a:lnTo>
                    <a:pt x="4241800" y="42925"/>
                  </a:lnTo>
                  <a:lnTo>
                    <a:pt x="4241927" y="17525"/>
                  </a:lnTo>
                  <a:lnTo>
                    <a:pt x="4216527" y="17398"/>
                  </a:lnTo>
                  <a:close/>
                </a:path>
                <a:path w="6558280" h="78104">
                  <a:moveTo>
                    <a:pt x="4267327" y="17525"/>
                  </a:moveTo>
                  <a:lnTo>
                    <a:pt x="4267200" y="42925"/>
                  </a:lnTo>
                  <a:lnTo>
                    <a:pt x="4292600" y="43052"/>
                  </a:lnTo>
                  <a:lnTo>
                    <a:pt x="4292727" y="17652"/>
                  </a:lnTo>
                  <a:lnTo>
                    <a:pt x="4267327" y="17525"/>
                  </a:lnTo>
                  <a:close/>
                </a:path>
                <a:path w="6558280" h="78104">
                  <a:moveTo>
                    <a:pt x="4318127" y="17779"/>
                  </a:moveTo>
                  <a:lnTo>
                    <a:pt x="4318000" y="43179"/>
                  </a:lnTo>
                  <a:lnTo>
                    <a:pt x="4343400" y="43306"/>
                  </a:lnTo>
                  <a:lnTo>
                    <a:pt x="4343527" y="17906"/>
                  </a:lnTo>
                  <a:lnTo>
                    <a:pt x="4318127" y="17779"/>
                  </a:lnTo>
                  <a:close/>
                </a:path>
                <a:path w="6558280" h="78104">
                  <a:moveTo>
                    <a:pt x="4368927" y="18033"/>
                  </a:moveTo>
                  <a:lnTo>
                    <a:pt x="4368800" y="43433"/>
                  </a:lnTo>
                  <a:lnTo>
                    <a:pt x="4394200" y="43560"/>
                  </a:lnTo>
                  <a:lnTo>
                    <a:pt x="4394327" y="18160"/>
                  </a:lnTo>
                  <a:lnTo>
                    <a:pt x="4368927" y="18033"/>
                  </a:lnTo>
                  <a:close/>
                </a:path>
                <a:path w="6558280" h="78104">
                  <a:moveTo>
                    <a:pt x="4419727" y="18160"/>
                  </a:moveTo>
                  <a:lnTo>
                    <a:pt x="4419600" y="43560"/>
                  </a:lnTo>
                  <a:lnTo>
                    <a:pt x="4445000" y="43687"/>
                  </a:lnTo>
                  <a:lnTo>
                    <a:pt x="4445127" y="18287"/>
                  </a:lnTo>
                  <a:lnTo>
                    <a:pt x="4419727" y="18160"/>
                  </a:lnTo>
                  <a:close/>
                </a:path>
                <a:path w="6558280" h="78104">
                  <a:moveTo>
                    <a:pt x="4470527" y="18414"/>
                  </a:moveTo>
                  <a:lnTo>
                    <a:pt x="4470400" y="43814"/>
                  </a:lnTo>
                  <a:lnTo>
                    <a:pt x="4495800" y="43941"/>
                  </a:lnTo>
                  <a:lnTo>
                    <a:pt x="4495927" y="18541"/>
                  </a:lnTo>
                  <a:lnTo>
                    <a:pt x="4470527" y="18414"/>
                  </a:lnTo>
                  <a:close/>
                </a:path>
                <a:path w="6558280" h="78104">
                  <a:moveTo>
                    <a:pt x="4546727" y="18668"/>
                  </a:moveTo>
                  <a:lnTo>
                    <a:pt x="4521327" y="18668"/>
                  </a:lnTo>
                  <a:lnTo>
                    <a:pt x="4521200" y="44068"/>
                  </a:lnTo>
                  <a:lnTo>
                    <a:pt x="4546600" y="44068"/>
                  </a:lnTo>
                  <a:lnTo>
                    <a:pt x="4546727" y="18668"/>
                  </a:lnTo>
                  <a:close/>
                </a:path>
                <a:path w="6558280" h="78104">
                  <a:moveTo>
                    <a:pt x="4572127" y="18795"/>
                  </a:moveTo>
                  <a:lnTo>
                    <a:pt x="4572000" y="44195"/>
                  </a:lnTo>
                  <a:lnTo>
                    <a:pt x="4597400" y="44322"/>
                  </a:lnTo>
                  <a:lnTo>
                    <a:pt x="4597527" y="18922"/>
                  </a:lnTo>
                  <a:lnTo>
                    <a:pt x="4572127" y="18795"/>
                  </a:lnTo>
                  <a:close/>
                </a:path>
                <a:path w="6558280" h="78104">
                  <a:moveTo>
                    <a:pt x="4622927" y="19049"/>
                  </a:moveTo>
                  <a:lnTo>
                    <a:pt x="4622800" y="44449"/>
                  </a:lnTo>
                  <a:lnTo>
                    <a:pt x="4648200" y="44576"/>
                  </a:lnTo>
                  <a:lnTo>
                    <a:pt x="4648327" y="19176"/>
                  </a:lnTo>
                  <a:lnTo>
                    <a:pt x="4622927" y="19049"/>
                  </a:lnTo>
                  <a:close/>
                </a:path>
                <a:path w="6558280" h="78104">
                  <a:moveTo>
                    <a:pt x="4699127" y="19303"/>
                  </a:moveTo>
                  <a:lnTo>
                    <a:pt x="4673727" y="19303"/>
                  </a:lnTo>
                  <a:lnTo>
                    <a:pt x="4673600" y="44703"/>
                  </a:lnTo>
                  <a:lnTo>
                    <a:pt x="4699000" y="44703"/>
                  </a:lnTo>
                  <a:lnTo>
                    <a:pt x="4699127" y="19303"/>
                  </a:lnTo>
                  <a:close/>
                </a:path>
                <a:path w="6558280" h="78104">
                  <a:moveTo>
                    <a:pt x="4724527" y="19430"/>
                  </a:moveTo>
                  <a:lnTo>
                    <a:pt x="4724400" y="44830"/>
                  </a:lnTo>
                  <a:lnTo>
                    <a:pt x="4749800" y="44957"/>
                  </a:lnTo>
                  <a:lnTo>
                    <a:pt x="4749927" y="19557"/>
                  </a:lnTo>
                  <a:lnTo>
                    <a:pt x="4724527" y="19430"/>
                  </a:lnTo>
                  <a:close/>
                </a:path>
                <a:path w="6558280" h="78104">
                  <a:moveTo>
                    <a:pt x="4775327" y="19684"/>
                  </a:moveTo>
                  <a:lnTo>
                    <a:pt x="4775200" y="45084"/>
                  </a:lnTo>
                  <a:lnTo>
                    <a:pt x="4800600" y="45211"/>
                  </a:lnTo>
                  <a:lnTo>
                    <a:pt x="4800727" y="19811"/>
                  </a:lnTo>
                  <a:lnTo>
                    <a:pt x="4775327" y="19684"/>
                  </a:lnTo>
                  <a:close/>
                </a:path>
                <a:path w="6558280" h="78104">
                  <a:moveTo>
                    <a:pt x="4851527" y="19938"/>
                  </a:moveTo>
                  <a:lnTo>
                    <a:pt x="4826127" y="19938"/>
                  </a:lnTo>
                  <a:lnTo>
                    <a:pt x="4826000" y="45338"/>
                  </a:lnTo>
                  <a:lnTo>
                    <a:pt x="4851400" y="45338"/>
                  </a:lnTo>
                  <a:lnTo>
                    <a:pt x="4851527" y="19938"/>
                  </a:lnTo>
                  <a:close/>
                </a:path>
                <a:path w="6558280" h="78104">
                  <a:moveTo>
                    <a:pt x="4876927" y="20065"/>
                  </a:moveTo>
                  <a:lnTo>
                    <a:pt x="4876800" y="45465"/>
                  </a:lnTo>
                  <a:lnTo>
                    <a:pt x="4902200" y="45592"/>
                  </a:lnTo>
                  <a:lnTo>
                    <a:pt x="4902327" y="20192"/>
                  </a:lnTo>
                  <a:lnTo>
                    <a:pt x="4876927" y="20065"/>
                  </a:lnTo>
                  <a:close/>
                </a:path>
                <a:path w="6558280" h="78104">
                  <a:moveTo>
                    <a:pt x="4927727" y="20319"/>
                  </a:moveTo>
                  <a:lnTo>
                    <a:pt x="4927600" y="45719"/>
                  </a:lnTo>
                  <a:lnTo>
                    <a:pt x="4953000" y="45846"/>
                  </a:lnTo>
                  <a:lnTo>
                    <a:pt x="4953127" y="20446"/>
                  </a:lnTo>
                  <a:lnTo>
                    <a:pt x="4927727" y="20319"/>
                  </a:lnTo>
                  <a:close/>
                </a:path>
                <a:path w="6558280" h="78104">
                  <a:moveTo>
                    <a:pt x="5003927" y="20573"/>
                  </a:moveTo>
                  <a:lnTo>
                    <a:pt x="4978527" y="20573"/>
                  </a:lnTo>
                  <a:lnTo>
                    <a:pt x="4978400" y="45973"/>
                  </a:lnTo>
                  <a:lnTo>
                    <a:pt x="5003800" y="45973"/>
                  </a:lnTo>
                  <a:lnTo>
                    <a:pt x="5003927" y="20573"/>
                  </a:lnTo>
                  <a:close/>
                </a:path>
                <a:path w="6558280" h="78104">
                  <a:moveTo>
                    <a:pt x="5029327" y="20700"/>
                  </a:moveTo>
                  <a:lnTo>
                    <a:pt x="5029200" y="46100"/>
                  </a:lnTo>
                  <a:lnTo>
                    <a:pt x="5054600" y="46227"/>
                  </a:lnTo>
                  <a:lnTo>
                    <a:pt x="5054727" y="20827"/>
                  </a:lnTo>
                  <a:lnTo>
                    <a:pt x="5029327" y="20700"/>
                  </a:lnTo>
                  <a:close/>
                </a:path>
                <a:path w="6558280" h="78104">
                  <a:moveTo>
                    <a:pt x="5080127" y="20954"/>
                  </a:moveTo>
                  <a:lnTo>
                    <a:pt x="5080000" y="46354"/>
                  </a:lnTo>
                  <a:lnTo>
                    <a:pt x="5105400" y="46481"/>
                  </a:lnTo>
                  <a:lnTo>
                    <a:pt x="5105527" y="21081"/>
                  </a:lnTo>
                  <a:lnTo>
                    <a:pt x="5080127" y="20954"/>
                  </a:lnTo>
                  <a:close/>
                </a:path>
                <a:path w="6558280" h="78104">
                  <a:moveTo>
                    <a:pt x="5130927" y="21081"/>
                  </a:moveTo>
                  <a:lnTo>
                    <a:pt x="5130800" y="46481"/>
                  </a:lnTo>
                  <a:lnTo>
                    <a:pt x="5156200" y="46608"/>
                  </a:lnTo>
                  <a:lnTo>
                    <a:pt x="5156327" y="21208"/>
                  </a:lnTo>
                  <a:lnTo>
                    <a:pt x="5130927" y="21081"/>
                  </a:lnTo>
                  <a:close/>
                </a:path>
                <a:path w="6558280" h="78104">
                  <a:moveTo>
                    <a:pt x="5181727" y="21335"/>
                  </a:moveTo>
                  <a:lnTo>
                    <a:pt x="5181600" y="46735"/>
                  </a:lnTo>
                  <a:lnTo>
                    <a:pt x="5207000" y="46862"/>
                  </a:lnTo>
                  <a:lnTo>
                    <a:pt x="5207127" y="21462"/>
                  </a:lnTo>
                  <a:lnTo>
                    <a:pt x="5181727" y="21335"/>
                  </a:lnTo>
                  <a:close/>
                </a:path>
                <a:path w="6558280" h="78104">
                  <a:moveTo>
                    <a:pt x="5232527" y="21589"/>
                  </a:moveTo>
                  <a:lnTo>
                    <a:pt x="5232400" y="46989"/>
                  </a:lnTo>
                  <a:lnTo>
                    <a:pt x="5257800" y="47116"/>
                  </a:lnTo>
                  <a:lnTo>
                    <a:pt x="5257927" y="21716"/>
                  </a:lnTo>
                  <a:lnTo>
                    <a:pt x="5232527" y="21589"/>
                  </a:lnTo>
                  <a:close/>
                </a:path>
                <a:path w="6558280" h="78104">
                  <a:moveTo>
                    <a:pt x="5283327" y="21716"/>
                  </a:moveTo>
                  <a:lnTo>
                    <a:pt x="5283200" y="47116"/>
                  </a:lnTo>
                  <a:lnTo>
                    <a:pt x="5308600" y="47243"/>
                  </a:lnTo>
                  <a:lnTo>
                    <a:pt x="5308727" y="21843"/>
                  </a:lnTo>
                  <a:lnTo>
                    <a:pt x="5283327" y="21716"/>
                  </a:lnTo>
                  <a:close/>
                </a:path>
                <a:path w="6558280" h="78104">
                  <a:moveTo>
                    <a:pt x="5334127" y="21970"/>
                  </a:moveTo>
                  <a:lnTo>
                    <a:pt x="5334000" y="47370"/>
                  </a:lnTo>
                  <a:lnTo>
                    <a:pt x="5359400" y="47497"/>
                  </a:lnTo>
                  <a:lnTo>
                    <a:pt x="5359527" y="22097"/>
                  </a:lnTo>
                  <a:lnTo>
                    <a:pt x="5334127" y="21970"/>
                  </a:lnTo>
                  <a:close/>
                </a:path>
                <a:path w="6558280" h="78104">
                  <a:moveTo>
                    <a:pt x="5384927" y="22224"/>
                  </a:moveTo>
                  <a:lnTo>
                    <a:pt x="5384800" y="47624"/>
                  </a:lnTo>
                  <a:lnTo>
                    <a:pt x="5410200" y="47751"/>
                  </a:lnTo>
                  <a:lnTo>
                    <a:pt x="5410327" y="22351"/>
                  </a:lnTo>
                  <a:lnTo>
                    <a:pt x="5384927" y="22224"/>
                  </a:lnTo>
                  <a:close/>
                </a:path>
                <a:path w="6558280" h="78104">
                  <a:moveTo>
                    <a:pt x="5435727" y="22351"/>
                  </a:moveTo>
                  <a:lnTo>
                    <a:pt x="5435600" y="47751"/>
                  </a:lnTo>
                  <a:lnTo>
                    <a:pt x="5461000" y="47878"/>
                  </a:lnTo>
                  <a:lnTo>
                    <a:pt x="5461127" y="22478"/>
                  </a:lnTo>
                  <a:lnTo>
                    <a:pt x="5435727" y="22351"/>
                  </a:lnTo>
                  <a:close/>
                </a:path>
                <a:path w="6558280" h="78104">
                  <a:moveTo>
                    <a:pt x="5486527" y="22605"/>
                  </a:moveTo>
                  <a:lnTo>
                    <a:pt x="5486400" y="48005"/>
                  </a:lnTo>
                  <a:lnTo>
                    <a:pt x="5511800" y="48132"/>
                  </a:lnTo>
                  <a:lnTo>
                    <a:pt x="5511927" y="22732"/>
                  </a:lnTo>
                  <a:lnTo>
                    <a:pt x="5486527" y="22605"/>
                  </a:lnTo>
                  <a:close/>
                </a:path>
                <a:path w="6558280" h="78104">
                  <a:moveTo>
                    <a:pt x="5537327" y="22859"/>
                  </a:moveTo>
                  <a:lnTo>
                    <a:pt x="5537200" y="48259"/>
                  </a:lnTo>
                  <a:lnTo>
                    <a:pt x="5562600" y="48386"/>
                  </a:lnTo>
                  <a:lnTo>
                    <a:pt x="5562727" y="22986"/>
                  </a:lnTo>
                  <a:lnTo>
                    <a:pt x="5537327" y="22859"/>
                  </a:lnTo>
                  <a:close/>
                </a:path>
                <a:path w="6558280" h="78104">
                  <a:moveTo>
                    <a:pt x="5588127" y="22986"/>
                  </a:moveTo>
                  <a:lnTo>
                    <a:pt x="5588000" y="48386"/>
                  </a:lnTo>
                  <a:lnTo>
                    <a:pt x="5613400" y="48513"/>
                  </a:lnTo>
                  <a:lnTo>
                    <a:pt x="5613527" y="23113"/>
                  </a:lnTo>
                  <a:lnTo>
                    <a:pt x="5588127" y="22986"/>
                  </a:lnTo>
                  <a:close/>
                </a:path>
                <a:path w="6558280" h="78104">
                  <a:moveTo>
                    <a:pt x="5638927" y="23240"/>
                  </a:moveTo>
                  <a:lnTo>
                    <a:pt x="5638800" y="48640"/>
                  </a:lnTo>
                  <a:lnTo>
                    <a:pt x="5664200" y="48767"/>
                  </a:lnTo>
                  <a:lnTo>
                    <a:pt x="5664327" y="23367"/>
                  </a:lnTo>
                  <a:lnTo>
                    <a:pt x="5638927" y="23240"/>
                  </a:lnTo>
                  <a:close/>
                </a:path>
                <a:path w="6558280" h="78104">
                  <a:moveTo>
                    <a:pt x="5715127" y="23494"/>
                  </a:moveTo>
                  <a:lnTo>
                    <a:pt x="5689727" y="23494"/>
                  </a:lnTo>
                  <a:lnTo>
                    <a:pt x="5689600" y="48894"/>
                  </a:lnTo>
                  <a:lnTo>
                    <a:pt x="5715000" y="48894"/>
                  </a:lnTo>
                  <a:lnTo>
                    <a:pt x="5715127" y="23494"/>
                  </a:lnTo>
                  <a:close/>
                </a:path>
                <a:path w="6558280" h="78104">
                  <a:moveTo>
                    <a:pt x="5740527" y="23621"/>
                  </a:moveTo>
                  <a:lnTo>
                    <a:pt x="5740400" y="49021"/>
                  </a:lnTo>
                  <a:lnTo>
                    <a:pt x="5765800" y="49148"/>
                  </a:lnTo>
                  <a:lnTo>
                    <a:pt x="5765927" y="23748"/>
                  </a:lnTo>
                  <a:lnTo>
                    <a:pt x="5740527" y="23621"/>
                  </a:lnTo>
                  <a:close/>
                </a:path>
                <a:path w="6558280" h="78104">
                  <a:moveTo>
                    <a:pt x="5791327" y="23875"/>
                  </a:moveTo>
                  <a:lnTo>
                    <a:pt x="5791200" y="49275"/>
                  </a:lnTo>
                  <a:lnTo>
                    <a:pt x="5816600" y="49402"/>
                  </a:lnTo>
                  <a:lnTo>
                    <a:pt x="5816727" y="24002"/>
                  </a:lnTo>
                  <a:lnTo>
                    <a:pt x="5791327" y="23875"/>
                  </a:lnTo>
                  <a:close/>
                </a:path>
                <a:path w="6558280" h="78104">
                  <a:moveTo>
                    <a:pt x="5867527" y="24129"/>
                  </a:moveTo>
                  <a:lnTo>
                    <a:pt x="5842127" y="24129"/>
                  </a:lnTo>
                  <a:lnTo>
                    <a:pt x="5842000" y="49529"/>
                  </a:lnTo>
                  <a:lnTo>
                    <a:pt x="5867400" y="49529"/>
                  </a:lnTo>
                  <a:lnTo>
                    <a:pt x="5867527" y="24129"/>
                  </a:lnTo>
                  <a:close/>
                </a:path>
                <a:path w="6558280" h="78104">
                  <a:moveTo>
                    <a:pt x="5892927" y="24256"/>
                  </a:moveTo>
                  <a:lnTo>
                    <a:pt x="5892800" y="49656"/>
                  </a:lnTo>
                  <a:lnTo>
                    <a:pt x="5918200" y="49783"/>
                  </a:lnTo>
                  <a:lnTo>
                    <a:pt x="5918327" y="24383"/>
                  </a:lnTo>
                  <a:lnTo>
                    <a:pt x="5892927" y="24256"/>
                  </a:lnTo>
                  <a:close/>
                </a:path>
                <a:path w="6558280" h="78104">
                  <a:moveTo>
                    <a:pt x="5943727" y="24510"/>
                  </a:moveTo>
                  <a:lnTo>
                    <a:pt x="5943600" y="49910"/>
                  </a:lnTo>
                  <a:lnTo>
                    <a:pt x="5969000" y="50037"/>
                  </a:lnTo>
                  <a:lnTo>
                    <a:pt x="5969127" y="24637"/>
                  </a:lnTo>
                  <a:lnTo>
                    <a:pt x="5943727" y="24510"/>
                  </a:lnTo>
                  <a:close/>
                </a:path>
                <a:path w="6558280" h="78104">
                  <a:moveTo>
                    <a:pt x="6019927" y="24764"/>
                  </a:moveTo>
                  <a:lnTo>
                    <a:pt x="5994527" y="24764"/>
                  </a:lnTo>
                  <a:lnTo>
                    <a:pt x="5994400" y="50164"/>
                  </a:lnTo>
                  <a:lnTo>
                    <a:pt x="6019800" y="50164"/>
                  </a:lnTo>
                  <a:lnTo>
                    <a:pt x="6019927" y="24764"/>
                  </a:lnTo>
                  <a:close/>
                </a:path>
                <a:path w="6558280" h="78104">
                  <a:moveTo>
                    <a:pt x="6045327" y="24891"/>
                  </a:moveTo>
                  <a:lnTo>
                    <a:pt x="6045200" y="50291"/>
                  </a:lnTo>
                  <a:lnTo>
                    <a:pt x="6070600" y="50418"/>
                  </a:lnTo>
                  <a:lnTo>
                    <a:pt x="6070727" y="25018"/>
                  </a:lnTo>
                  <a:lnTo>
                    <a:pt x="6045327" y="24891"/>
                  </a:lnTo>
                  <a:close/>
                </a:path>
                <a:path w="6558280" h="78104">
                  <a:moveTo>
                    <a:pt x="6096127" y="25145"/>
                  </a:moveTo>
                  <a:lnTo>
                    <a:pt x="6096000" y="50545"/>
                  </a:lnTo>
                  <a:lnTo>
                    <a:pt x="6121400" y="50672"/>
                  </a:lnTo>
                  <a:lnTo>
                    <a:pt x="6121527" y="25272"/>
                  </a:lnTo>
                  <a:lnTo>
                    <a:pt x="6096127" y="25145"/>
                  </a:lnTo>
                  <a:close/>
                </a:path>
                <a:path w="6558280" h="78104">
                  <a:moveTo>
                    <a:pt x="6172327" y="25399"/>
                  </a:moveTo>
                  <a:lnTo>
                    <a:pt x="6146927" y="25399"/>
                  </a:lnTo>
                  <a:lnTo>
                    <a:pt x="6146800" y="50799"/>
                  </a:lnTo>
                  <a:lnTo>
                    <a:pt x="6172200" y="50799"/>
                  </a:lnTo>
                  <a:lnTo>
                    <a:pt x="6172327" y="25399"/>
                  </a:lnTo>
                  <a:close/>
                </a:path>
                <a:path w="6558280" h="78104">
                  <a:moveTo>
                    <a:pt x="6197727" y="25526"/>
                  </a:moveTo>
                  <a:lnTo>
                    <a:pt x="6197600" y="50926"/>
                  </a:lnTo>
                  <a:lnTo>
                    <a:pt x="6223000" y="51053"/>
                  </a:lnTo>
                  <a:lnTo>
                    <a:pt x="6223127" y="25653"/>
                  </a:lnTo>
                  <a:lnTo>
                    <a:pt x="6197727" y="25526"/>
                  </a:lnTo>
                  <a:close/>
                </a:path>
                <a:path w="6558280" h="78104">
                  <a:moveTo>
                    <a:pt x="6248527" y="25780"/>
                  </a:moveTo>
                  <a:lnTo>
                    <a:pt x="6248400" y="51180"/>
                  </a:lnTo>
                  <a:lnTo>
                    <a:pt x="6273800" y="51307"/>
                  </a:lnTo>
                  <a:lnTo>
                    <a:pt x="6273927" y="25907"/>
                  </a:lnTo>
                  <a:lnTo>
                    <a:pt x="6248527" y="25780"/>
                  </a:lnTo>
                  <a:close/>
                </a:path>
                <a:path w="6558280" h="78104">
                  <a:moveTo>
                    <a:pt x="6299327" y="25907"/>
                  </a:moveTo>
                  <a:lnTo>
                    <a:pt x="6299200" y="51307"/>
                  </a:lnTo>
                  <a:lnTo>
                    <a:pt x="6324600" y="51434"/>
                  </a:lnTo>
                  <a:lnTo>
                    <a:pt x="6324727" y="26034"/>
                  </a:lnTo>
                  <a:lnTo>
                    <a:pt x="6299327" y="25907"/>
                  </a:lnTo>
                  <a:close/>
                </a:path>
                <a:path w="6558280" h="78104">
                  <a:moveTo>
                    <a:pt x="6350127" y="26161"/>
                  </a:moveTo>
                  <a:lnTo>
                    <a:pt x="6350000" y="51561"/>
                  </a:lnTo>
                  <a:lnTo>
                    <a:pt x="6375400" y="51688"/>
                  </a:lnTo>
                  <a:lnTo>
                    <a:pt x="6375527" y="26288"/>
                  </a:lnTo>
                  <a:lnTo>
                    <a:pt x="6350127" y="26161"/>
                  </a:lnTo>
                  <a:close/>
                </a:path>
                <a:path w="6558280" h="78104">
                  <a:moveTo>
                    <a:pt x="6400927" y="26415"/>
                  </a:moveTo>
                  <a:lnTo>
                    <a:pt x="6400800" y="51815"/>
                  </a:lnTo>
                  <a:lnTo>
                    <a:pt x="6426200" y="51942"/>
                  </a:lnTo>
                  <a:lnTo>
                    <a:pt x="6426327" y="26542"/>
                  </a:lnTo>
                  <a:lnTo>
                    <a:pt x="6400927" y="26415"/>
                  </a:lnTo>
                  <a:close/>
                </a:path>
                <a:path w="6558280" h="78104">
                  <a:moveTo>
                    <a:pt x="6451727" y="26542"/>
                  </a:moveTo>
                  <a:lnTo>
                    <a:pt x="6451600" y="51942"/>
                  </a:lnTo>
                  <a:lnTo>
                    <a:pt x="6477000" y="52069"/>
                  </a:lnTo>
                  <a:lnTo>
                    <a:pt x="6477127" y="26669"/>
                  </a:lnTo>
                  <a:lnTo>
                    <a:pt x="6451727" y="26542"/>
                  </a:lnTo>
                  <a:close/>
                </a:path>
                <a:path w="6558280" h="78104">
                  <a:moveTo>
                    <a:pt x="6520180" y="1523"/>
                  </a:moveTo>
                  <a:lnTo>
                    <a:pt x="6505311" y="4437"/>
                  </a:lnTo>
                  <a:lnTo>
                    <a:pt x="6493144" y="12541"/>
                  </a:lnTo>
                  <a:lnTo>
                    <a:pt x="6484907" y="24598"/>
                  </a:lnTo>
                  <a:lnTo>
                    <a:pt x="6481826" y="39369"/>
                  </a:lnTo>
                  <a:lnTo>
                    <a:pt x="6484812" y="54238"/>
                  </a:lnTo>
                  <a:lnTo>
                    <a:pt x="6492954" y="66405"/>
                  </a:lnTo>
                  <a:lnTo>
                    <a:pt x="6505025" y="74642"/>
                  </a:lnTo>
                  <a:lnTo>
                    <a:pt x="6519799" y="77723"/>
                  </a:lnTo>
                  <a:lnTo>
                    <a:pt x="6534665" y="74755"/>
                  </a:lnTo>
                  <a:lnTo>
                    <a:pt x="6546818" y="66643"/>
                  </a:lnTo>
                  <a:lnTo>
                    <a:pt x="6555017" y="54578"/>
                  </a:lnTo>
                  <a:lnTo>
                    <a:pt x="6555475" y="52323"/>
                  </a:lnTo>
                  <a:lnTo>
                    <a:pt x="6519926" y="52323"/>
                  </a:lnTo>
                  <a:lnTo>
                    <a:pt x="6502400" y="52196"/>
                  </a:lnTo>
                  <a:lnTo>
                    <a:pt x="6502527" y="26796"/>
                  </a:lnTo>
                  <a:lnTo>
                    <a:pt x="6555487" y="26796"/>
                  </a:lnTo>
                  <a:lnTo>
                    <a:pt x="6555112" y="24884"/>
                  </a:lnTo>
                  <a:lnTo>
                    <a:pt x="6547008" y="12731"/>
                  </a:lnTo>
                  <a:lnTo>
                    <a:pt x="6534951" y="4532"/>
                  </a:lnTo>
                  <a:lnTo>
                    <a:pt x="6520180" y="1523"/>
                  </a:lnTo>
                  <a:close/>
                </a:path>
                <a:path w="6558280" h="78104">
                  <a:moveTo>
                    <a:pt x="6502527" y="26796"/>
                  </a:moveTo>
                  <a:lnTo>
                    <a:pt x="6502400" y="52196"/>
                  </a:lnTo>
                  <a:lnTo>
                    <a:pt x="6519926" y="52323"/>
                  </a:lnTo>
                  <a:lnTo>
                    <a:pt x="6520053" y="26923"/>
                  </a:lnTo>
                  <a:lnTo>
                    <a:pt x="6502527" y="26796"/>
                  </a:lnTo>
                  <a:close/>
                </a:path>
                <a:path w="6558280" h="78104">
                  <a:moveTo>
                    <a:pt x="6555487" y="26796"/>
                  </a:moveTo>
                  <a:lnTo>
                    <a:pt x="6502527" y="26796"/>
                  </a:lnTo>
                  <a:lnTo>
                    <a:pt x="6520053" y="26923"/>
                  </a:lnTo>
                  <a:lnTo>
                    <a:pt x="6519926" y="52323"/>
                  </a:lnTo>
                  <a:lnTo>
                    <a:pt x="6555475" y="52323"/>
                  </a:lnTo>
                  <a:lnTo>
                    <a:pt x="6558026" y="39750"/>
                  </a:lnTo>
                  <a:lnTo>
                    <a:pt x="6555487" y="26796"/>
                  </a:lnTo>
                  <a:close/>
                </a:path>
              </a:pathLst>
            </a:custGeom>
            <a:solidFill>
              <a:srgbClr val="8989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3704" y="4597908"/>
              <a:ext cx="845819" cy="72542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430526" y="4771135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90927" y="1802892"/>
            <a:ext cx="7047230" cy="725805"/>
            <a:chOff x="2090927" y="1802892"/>
            <a:chExt cx="7047230" cy="725805"/>
          </a:xfrm>
        </p:grpSpPr>
        <p:sp>
          <p:nvSpPr>
            <p:cNvPr id="9" name="object 9"/>
            <p:cNvSpPr/>
            <p:nvPr/>
          </p:nvSpPr>
          <p:spPr>
            <a:xfrm>
              <a:off x="2528061" y="2343277"/>
              <a:ext cx="6609715" cy="76200"/>
            </a:xfrm>
            <a:custGeom>
              <a:avLst/>
              <a:gdLst/>
              <a:ahLst/>
              <a:cxnLst/>
              <a:rect l="l" t="t" r="r" b="b"/>
              <a:pathLst>
                <a:path w="6609715" h="76200">
                  <a:moveTo>
                    <a:pt x="25526" y="7874"/>
                  </a:moveTo>
                  <a:lnTo>
                    <a:pt x="126" y="7874"/>
                  </a:lnTo>
                  <a:lnTo>
                    <a:pt x="0" y="33274"/>
                  </a:lnTo>
                  <a:lnTo>
                    <a:pt x="25400" y="33274"/>
                  </a:lnTo>
                  <a:lnTo>
                    <a:pt x="25526" y="7874"/>
                  </a:lnTo>
                  <a:close/>
                </a:path>
                <a:path w="6609715" h="76200">
                  <a:moveTo>
                    <a:pt x="50926" y="8000"/>
                  </a:moveTo>
                  <a:lnTo>
                    <a:pt x="50800" y="33400"/>
                  </a:lnTo>
                  <a:lnTo>
                    <a:pt x="76200" y="33527"/>
                  </a:lnTo>
                  <a:lnTo>
                    <a:pt x="76326" y="8127"/>
                  </a:lnTo>
                  <a:lnTo>
                    <a:pt x="50926" y="8000"/>
                  </a:lnTo>
                  <a:close/>
                </a:path>
                <a:path w="6609715" h="76200">
                  <a:moveTo>
                    <a:pt x="101726" y="8127"/>
                  </a:moveTo>
                  <a:lnTo>
                    <a:pt x="101600" y="33527"/>
                  </a:lnTo>
                  <a:lnTo>
                    <a:pt x="127000" y="33655"/>
                  </a:lnTo>
                  <a:lnTo>
                    <a:pt x="127126" y="8255"/>
                  </a:lnTo>
                  <a:lnTo>
                    <a:pt x="101726" y="8127"/>
                  </a:lnTo>
                  <a:close/>
                </a:path>
                <a:path w="6609715" h="76200">
                  <a:moveTo>
                    <a:pt x="152526" y="8255"/>
                  </a:moveTo>
                  <a:lnTo>
                    <a:pt x="152400" y="33655"/>
                  </a:lnTo>
                  <a:lnTo>
                    <a:pt x="177800" y="33782"/>
                  </a:lnTo>
                  <a:lnTo>
                    <a:pt x="177926" y="8382"/>
                  </a:lnTo>
                  <a:lnTo>
                    <a:pt x="152526" y="8255"/>
                  </a:lnTo>
                  <a:close/>
                </a:path>
                <a:path w="6609715" h="76200">
                  <a:moveTo>
                    <a:pt x="203326" y="8382"/>
                  </a:moveTo>
                  <a:lnTo>
                    <a:pt x="203200" y="33782"/>
                  </a:lnTo>
                  <a:lnTo>
                    <a:pt x="228600" y="33909"/>
                  </a:lnTo>
                  <a:lnTo>
                    <a:pt x="228726" y="8509"/>
                  </a:lnTo>
                  <a:lnTo>
                    <a:pt x="203326" y="8382"/>
                  </a:lnTo>
                  <a:close/>
                </a:path>
                <a:path w="6609715" h="76200">
                  <a:moveTo>
                    <a:pt x="254126" y="8509"/>
                  </a:moveTo>
                  <a:lnTo>
                    <a:pt x="254000" y="33909"/>
                  </a:lnTo>
                  <a:lnTo>
                    <a:pt x="279400" y="34036"/>
                  </a:lnTo>
                  <a:lnTo>
                    <a:pt x="279526" y="8636"/>
                  </a:lnTo>
                  <a:lnTo>
                    <a:pt x="254126" y="8509"/>
                  </a:lnTo>
                  <a:close/>
                </a:path>
                <a:path w="6609715" h="76200">
                  <a:moveTo>
                    <a:pt x="304926" y="8636"/>
                  </a:moveTo>
                  <a:lnTo>
                    <a:pt x="304800" y="34036"/>
                  </a:lnTo>
                  <a:lnTo>
                    <a:pt x="330200" y="34162"/>
                  </a:lnTo>
                  <a:lnTo>
                    <a:pt x="330326" y="8762"/>
                  </a:lnTo>
                  <a:lnTo>
                    <a:pt x="304926" y="8636"/>
                  </a:lnTo>
                  <a:close/>
                </a:path>
                <a:path w="6609715" h="76200">
                  <a:moveTo>
                    <a:pt x="355726" y="8762"/>
                  </a:moveTo>
                  <a:lnTo>
                    <a:pt x="355600" y="34162"/>
                  </a:lnTo>
                  <a:lnTo>
                    <a:pt x="381000" y="34289"/>
                  </a:lnTo>
                  <a:lnTo>
                    <a:pt x="381126" y="8889"/>
                  </a:lnTo>
                  <a:lnTo>
                    <a:pt x="355726" y="8762"/>
                  </a:lnTo>
                  <a:close/>
                </a:path>
                <a:path w="6609715" h="76200">
                  <a:moveTo>
                    <a:pt x="406526" y="8889"/>
                  </a:moveTo>
                  <a:lnTo>
                    <a:pt x="406400" y="34289"/>
                  </a:lnTo>
                  <a:lnTo>
                    <a:pt x="431800" y="34417"/>
                  </a:lnTo>
                  <a:lnTo>
                    <a:pt x="431926" y="9017"/>
                  </a:lnTo>
                  <a:lnTo>
                    <a:pt x="406526" y="8889"/>
                  </a:lnTo>
                  <a:close/>
                </a:path>
                <a:path w="6609715" h="76200">
                  <a:moveTo>
                    <a:pt x="482726" y="9144"/>
                  </a:moveTo>
                  <a:lnTo>
                    <a:pt x="457326" y="9144"/>
                  </a:lnTo>
                  <a:lnTo>
                    <a:pt x="457200" y="34544"/>
                  </a:lnTo>
                  <a:lnTo>
                    <a:pt x="482600" y="34544"/>
                  </a:lnTo>
                  <a:lnTo>
                    <a:pt x="482726" y="9144"/>
                  </a:lnTo>
                  <a:close/>
                </a:path>
                <a:path w="6609715" h="76200">
                  <a:moveTo>
                    <a:pt x="533526" y="9271"/>
                  </a:moveTo>
                  <a:lnTo>
                    <a:pt x="508126" y="9271"/>
                  </a:lnTo>
                  <a:lnTo>
                    <a:pt x="508000" y="34671"/>
                  </a:lnTo>
                  <a:lnTo>
                    <a:pt x="533400" y="34671"/>
                  </a:lnTo>
                  <a:lnTo>
                    <a:pt x="533526" y="9271"/>
                  </a:lnTo>
                  <a:close/>
                </a:path>
                <a:path w="6609715" h="76200">
                  <a:moveTo>
                    <a:pt x="584326" y="9398"/>
                  </a:moveTo>
                  <a:lnTo>
                    <a:pt x="558926" y="9398"/>
                  </a:lnTo>
                  <a:lnTo>
                    <a:pt x="558800" y="34798"/>
                  </a:lnTo>
                  <a:lnTo>
                    <a:pt x="584200" y="34798"/>
                  </a:lnTo>
                  <a:lnTo>
                    <a:pt x="584326" y="9398"/>
                  </a:lnTo>
                  <a:close/>
                </a:path>
                <a:path w="6609715" h="76200">
                  <a:moveTo>
                    <a:pt x="635126" y="9525"/>
                  </a:moveTo>
                  <a:lnTo>
                    <a:pt x="609726" y="9525"/>
                  </a:lnTo>
                  <a:lnTo>
                    <a:pt x="609600" y="34925"/>
                  </a:lnTo>
                  <a:lnTo>
                    <a:pt x="635000" y="34925"/>
                  </a:lnTo>
                  <a:lnTo>
                    <a:pt x="635126" y="9525"/>
                  </a:lnTo>
                  <a:close/>
                </a:path>
                <a:path w="6609715" h="76200">
                  <a:moveTo>
                    <a:pt x="685926" y="9651"/>
                  </a:moveTo>
                  <a:lnTo>
                    <a:pt x="660526" y="9651"/>
                  </a:lnTo>
                  <a:lnTo>
                    <a:pt x="660400" y="35051"/>
                  </a:lnTo>
                  <a:lnTo>
                    <a:pt x="685800" y="35051"/>
                  </a:lnTo>
                  <a:lnTo>
                    <a:pt x="685926" y="9651"/>
                  </a:lnTo>
                  <a:close/>
                </a:path>
                <a:path w="6609715" h="76200">
                  <a:moveTo>
                    <a:pt x="736726" y="9778"/>
                  </a:moveTo>
                  <a:lnTo>
                    <a:pt x="711326" y="9778"/>
                  </a:lnTo>
                  <a:lnTo>
                    <a:pt x="711200" y="35178"/>
                  </a:lnTo>
                  <a:lnTo>
                    <a:pt x="736600" y="35178"/>
                  </a:lnTo>
                  <a:lnTo>
                    <a:pt x="736726" y="9778"/>
                  </a:lnTo>
                  <a:close/>
                </a:path>
                <a:path w="6609715" h="76200">
                  <a:moveTo>
                    <a:pt x="762126" y="9906"/>
                  </a:moveTo>
                  <a:lnTo>
                    <a:pt x="762000" y="35306"/>
                  </a:lnTo>
                  <a:lnTo>
                    <a:pt x="787400" y="35433"/>
                  </a:lnTo>
                  <a:lnTo>
                    <a:pt x="787526" y="10033"/>
                  </a:lnTo>
                  <a:lnTo>
                    <a:pt x="762126" y="9906"/>
                  </a:lnTo>
                  <a:close/>
                </a:path>
                <a:path w="6609715" h="76200">
                  <a:moveTo>
                    <a:pt x="812926" y="10033"/>
                  </a:moveTo>
                  <a:lnTo>
                    <a:pt x="812800" y="35433"/>
                  </a:lnTo>
                  <a:lnTo>
                    <a:pt x="838200" y="35560"/>
                  </a:lnTo>
                  <a:lnTo>
                    <a:pt x="838326" y="10160"/>
                  </a:lnTo>
                  <a:lnTo>
                    <a:pt x="812926" y="10033"/>
                  </a:lnTo>
                  <a:close/>
                </a:path>
                <a:path w="6609715" h="76200">
                  <a:moveTo>
                    <a:pt x="863726" y="10160"/>
                  </a:moveTo>
                  <a:lnTo>
                    <a:pt x="863600" y="35560"/>
                  </a:lnTo>
                  <a:lnTo>
                    <a:pt x="889000" y="35687"/>
                  </a:lnTo>
                  <a:lnTo>
                    <a:pt x="889126" y="10287"/>
                  </a:lnTo>
                  <a:lnTo>
                    <a:pt x="863726" y="10160"/>
                  </a:lnTo>
                  <a:close/>
                </a:path>
                <a:path w="6609715" h="76200">
                  <a:moveTo>
                    <a:pt x="914526" y="10287"/>
                  </a:moveTo>
                  <a:lnTo>
                    <a:pt x="914400" y="35687"/>
                  </a:lnTo>
                  <a:lnTo>
                    <a:pt x="939800" y="35813"/>
                  </a:lnTo>
                  <a:lnTo>
                    <a:pt x="939926" y="10413"/>
                  </a:lnTo>
                  <a:lnTo>
                    <a:pt x="914526" y="10287"/>
                  </a:lnTo>
                  <a:close/>
                </a:path>
                <a:path w="6609715" h="76200">
                  <a:moveTo>
                    <a:pt x="965326" y="10413"/>
                  </a:moveTo>
                  <a:lnTo>
                    <a:pt x="965200" y="35813"/>
                  </a:lnTo>
                  <a:lnTo>
                    <a:pt x="990600" y="35940"/>
                  </a:lnTo>
                  <a:lnTo>
                    <a:pt x="990726" y="10540"/>
                  </a:lnTo>
                  <a:lnTo>
                    <a:pt x="965326" y="10413"/>
                  </a:lnTo>
                  <a:close/>
                </a:path>
                <a:path w="6609715" h="76200">
                  <a:moveTo>
                    <a:pt x="1016126" y="10540"/>
                  </a:moveTo>
                  <a:lnTo>
                    <a:pt x="1016000" y="35940"/>
                  </a:lnTo>
                  <a:lnTo>
                    <a:pt x="1041400" y="36068"/>
                  </a:lnTo>
                  <a:lnTo>
                    <a:pt x="1041526" y="10668"/>
                  </a:lnTo>
                  <a:lnTo>
                    <a:pt x="1016126" y="10540"/>
                  </a:lnTo>
                  <a:close/>
                </a:path>
                <a:path w="6609715" h="76200">
                  <a:moveTo>
                    <a:pt x="1066927" y="10668"/>
                  </a:moveTo>
                  <a:lnTo>
                    <a:pt x="1066800" y="36068"/>
                  </a:lnTo>
                  <a:lnTo>
                    <a:pt x="1092200" y="36195"/>
                  </a:lnTo>
                  <a:lnTo>
                    <a:pt x="1092327" y="10795"/>
                  </a:lnTo>
                  <a:lnTo>
                    <a:pt x="1066927" y="10668"/>
                  </a:lnTo>
                  <a:close/>
                </a:path>
                <a:path w="6609715" h="76200">
                  <a:moveTo>
                    <a:pt x="1117727" y="10795"/>
                  </a:moveTo>
                  <a:lnTo>
                    <a:pt x="1117600" y="36195"/>
                  </a:lnTo>
                  <a:lnTo>
                    <a:pt x="1143000" y="36322"/>
                  </a:lnTo>
                  <a:lnTo>
                    <a:pt x="1143127" y="10922"/>
                  </a:lnTo>
                  <a:lnTo>
                    <a:pt x="1117727" y="10795"/>
                  </a:lnTo>
                  <a:close/>
                </a:path>
                <a:path w="6609715" h="76200">
                  <a:moveTo>
                    <a:pt x="1193927" y="11049"/>
                  </a:moveTo>
                  <a:lnTo>
                    <a:pt x="1168527" y="11049"/>
                  </a:lnTo>
                  <a:lnTo>
                    <a:pt x="1168400" y="36449"/>
                  </a:lnTo>
                  <a:lnTo>
                    <a:pt x="1193800" y="36449"/>
                  </a:lnTo>
                  <a:lnTo>
                    <a:pt x="1193927" y="11049"/>
                  </a:lnTo>
                  <a:close/>
                </a:path>
                <a:path w="6609715" h="76200">
                  <a:moveTo>
                    <a:pt x="1244727" y="11175"/>
                  </a:moveTo>
                  <a:lnTo>
                    <a:pt x="1219327" y="11175"/>
                  </a:lnTo>
                  <a:lnTo>
                    <a:pt x="1219200" y="36575"/>
                  </a:lnTo>
                  <a:lnTo>
                    <a:pt x="1244600" y="36575"/>
                  </a:lnTo>
                  <a:lnTo>
                    <a:pt x="1244727" y="11175"/>
                  </a:lnTo>
                  <a:close/>
                </a:path>
                <a:path w="6609715" h="76200">
                  <a:moveTo>
                    <a:pt x="1295527" y="11302"/>
                  </a:moveTo>
                  <a:lnTo>
                    <a:pt x="1270127" y="11302"/>
                  </a:lnTo>
                  <a:lnTo>
                    <a:pt x="1270000" y="36702"/>
                  </a:lnTo>
                  <a:lnTo>
                    <a:pt x="1295400" y="36702"/>
                  </a:lnTo>
                  <a:lnTo>
                    <a:pt x="1295527" y="11302"/>
                  </a:lnTo>
                  <a:close/>
                </a:path>
                <a:path w="6609715" h="76200">
                  <a:moveTo>
                    <a:pt x="1346327" y="11430"/>
                  </a:moveTo>
                  <a:lnTo>
                    <a:pt x="1320927" y="11430"/>
                  </a:lnTo>
                  <a:lnTo>
                    <a:pt x="1320800" y="36830"/>
                  </a:lnTo>
                  <a:lnTo>
                    <a:pt x="1346200" y="36830"/>
                  </a:lnTo>
                  <a:lnTo>
                    <a:pt x="1346327" y="11430"/>
                  </a:lnTo>
                  <a:close/>
                </a:path>
                <a:path w="6609715" h="76200">
                  <a:moveTo>
                    <a:pt x="1397127" y="11557"/>
                  </a:moveTo>
                  <a:lnTo>
                    <a:pt x="1371727" y="11557"/>
                  </a:lnTo>
                  <a:lnTo>
                    <a:pt x="1371600" y="36957"/>
                  </a:lnTo>
                  <a:lnTo>
                    <a:pt x="1397000" y="36957"/>
                  </a:lnTo>
                  <a:lnTo>
                    <a:pt x="1397127" y="11557"/>
                  </a:lnTo>
                  <a:close/>
                </a:path>
                <a:path w="6609715" h="76200">
                  <a:moveTo>
                    <a:pt x="1447927" y="11684"/>
                  </a:moveTo>
                  <a:lnTo>
                    <a:pt x="1422527" y="11684"/>
                  </a:lnTo>
                  <a:lnTo>
                    <a:pt x="1422400" y="37084"/>
                  </a:lnTo>
                  <a:lnTo>
                    <a:pt x="1447800" y="37084"/>
                  </a:lnTo>
                  <a:lnTo>
                    <a:pt x="1447927" y="11684"/>
                  </a:lnTo>
                  <a:close/>
                </a:path>
                <a:path w="6609715" h="76200">
                  <a:moveTo>
                    <a:pt x="1473327" y="11811"/>
                  </a:moveTo>
                  <a:lnTo>
                    <a:pt x="1473200" y="37211"/>
                  </a:lnTo>
                  <a:lnTo>
                    <a:pt x="1498600" y="37337"/>
                  </a:lnTo>
                  <a:lnTo>
                    <a:pt x="1498727" y="11937"/>
                  </a:lnTo>
                  <a:lnTo>
                    <a:pt x="1473327" y="11811"/>
                  </a:lnTo>
                  <a:close/>
                </a:path>
                <a:path w="6609715" h="76200">
                  <a:moveTo>
                    <a:pt x="1524127" y="11937"/>
                  </a:moveTo>
                  <a:lnTo>
                    <a:pt x="1524000" y="37337"/>
                  </a:lnTo>
                  <a:lnTo>
                    <a:pt x="1549400" y="37464"/>
                  </a:lnTo>
                  <a:lnTo>
                    <a:pt x="1549527" y="12064"/>
                  </a:lnTo>
                  <a:lnTo>
                    <a:pt x="1524127" y="11937"/>
                  </a:lnTo>
                  <a:close/>
                </a:path>
                <a:path w="6609715" h="76200">
                  <a:moveTo>
                    <a:pt x="1574927" y="12064"/>
                  </a:moveTo>
                  <a:lnTo>
                    <a:pt x="1574800" y="37464"/>
                  </a:lnTo>
                  <a:lnTo>
                    <a:pt x="1600200" y="37592"/>
                  </a:lnTo>
                  <a:lnTo>
                    <a:pt x="1600327" y="12192"/>
                  </a:lnTo>
                  <a:lnTo>
                    <a:pt x="1574927" y="12064"/>
                  </a:lnTo>
                  <a:close/>
                </a:path>
                <a:path w="6609715" h="76200">
                  <a:moveTo>
                    <a:pt x="1625727" y="12192"/>
                  </a:moveTo>
                  <a:lnTo>
                    <a:pt x="1625600" y="37592"/>
                  </a:lnTo>
                  <a:lnTo>
                    <a:pt x="1651000" y="37719"/>
                  </a:lnTo>
                  <a:lnTo>
                    <a:pt x="1651127" y="12319"/>
                  </a:lnTo>
                  <a:lnTo>
                    <a:pt x="1625727" y="12192"/>
                  </a:lnTo>
                  <a:close/>
                </a:path>
                <a:path w="6609715" h="76200">
                  <a:moveTo>
                    <a:pt x="1676527" y="12319"/>
                  </a:moveTo>
                  <a:lnTo>
                    <a:pt x="1676400" y="37719"/>
                  </a:lnTo>
                  <a:lnTo>
                    <a:pt x="1701800" y="37846"/>
                  </a:lnTo>
                  <a:lnTo>
                    <a:pt x="1701927" y="12446"/>
                  </a:lnTo>
                  <a:lnTo>
                    <a:pt x="1676527" y="12319"/>
                  </a:lnTo>
                  <a:close/>
                </a:path>
                <a:path w="6609715" h="76200">
                  <a:moveTo>
                    <a:pt x="1727327" y="12446"/>
                  </a:moveTo>
                  <a:lnTo>
                    <a:pt x="1727200" y="37846"/>
                  </a:lnTo>
                  <a:lnTo>
                    <a:pt x="1752600" y="37973"/>
                  </a:lnTo>
                  <a:lnTo>
                    <a:pt x="1752727" y="12573"/>
                  </a:lnTo>
                  <a:lnTo>
                    <a:pt x="1727327" y="12446"/>
                  </a:lnTo>
                  <a:close/>
                </a:path>
                <a:path w="6609715" h="76200">
                  <a:moveTo>
                    <a:pt x="1778127" y="12573"/>
                  </a:moveTo>
                  <a:lnTo>
                    <a:pt x="1778000" y="37973"/>
                  </a:lnTo>
                  <a:lnTo>
                    <a:pt x="1803400" y="38100"/>
                  </a:lnTo>
                  <a:lnTo>
                    <a:pt x="1803527" y="12700"/>
                  </a:lnTo>
                  <a:lnTo>
                    <a:pt x="1778127" y="12573"/>
                  </a:lnTo>
                  <a:close/>
                </a:path>
                <a:path w="6609715" h="76200">
                  <a:moveTo>
                    <a:pt x="1828927" y="12700"/>
                  </a:moveTo>
                  <a:lnTo>
                    <a:pt x="1828800" y="38100"/>
                  </a:lnTo>
                  <a:lnTo>
                    <a:pt x="1854200" y="38226"/>
                  </a:lnTo>
                  <a:lnTo>
                    <a:pt x="1854327" y="12826"/>
                  </a:lnTo>
                  <a:lnTo>
                    <a:pt x="1828927" y="12700"/>
                  </a:lnTo>
                  <a:close/>
                </a:path>
                <a:path w="6609715" h="76200">
                  <a:moveTo>
                    <a:pt x="1905127" y="12953"/>
                  </a:moveTo>
                  <a:lnTo>
                    <a:pt x="1879727" y="12953"/>
                  </a:lnTo>
                  <a:lnTo>
                    <a:pt x="1879600" y="38353"/>
                  </a:lnTo>
                  <a:lnTo>
                    <a:pt x="1905000" y="38353"/>
                  </a:lnTo>
                  <a:lnTo>
                    <a:pt x="1905127" y="12953"/>
                  </a:lnTo>
                  <a:close/>
                </a:path>
                <a:path w="6609715" h="76200">
                  <a:moveTo>
                    <a:pt x="1955927" y="13081"/>
                  </a:moveTo>
                  <a:lnTo>
                    <a:pt x="1930527" y="13081"/>
                  </a:lnTo>
                  <a:lnTo>
                    <a:pt x="1930400" y="38481"/>
                  </a:lnTo>
                  <a:lnTo>
                    <a:pt x="1955800" y="38481"/>
                  </a:lnTo>
                  <a:lnTo>
                    <a:pt x="1955927" y="13081"/>
                  </a:lnTo>
                  <a:close/>
                </a:path>
                <a:path w="6609715" h="76200">
                  <a:moveTo>
                    <a:pt x="2006727" y="13208"/>
                  </a:moveTo>
                  <a:lnTo>
                    <a:pt x="1981327" y="13208"/>
                  </a:lnTo>
                  <a:lnTo>
                    <a:pt x="1981200" y="38608"/>
                  </a:lnTo>
                  <a:lnTo>
                    <a:pt x="2006600" y="38608"/>
                  </a:lnTo>
                  <a:lnTo>
                    <a:pt x="2006727" y="13208"/>
                  </a:lnTo>
                  <a:close/>
                </a:path>
                <a:path w="6609715" h="76200">
                  <a:moveTo>
                    <a:pt x="2057527" y="13335"/>
                  </a:moveTo>
                  <a:lnTo>
                    <a:pt x="2032127" y="13335"/>
                  </a:lnTo>
                  <a:lnTo>
                    <a:pt x="2032000" y="38735"/>
                  </a:lnTo>
                  <a:lnTo>
                    <a:pt x="2057400" y="38735"/>
                  </a:lnTo>
                  <a:lnTo>
                    <a:pt x="2057527" y="13335"/>
                  </a:lnTo>
                  <a:close/>
                </a:path>
                <a:path w="6609715" h="76200">
                  <a:moveTo>
                    <a:pt x="2108327" y="13462"/>
                  </a:moveTo>
                  <a:lnTo>
                    <a:pt x="2082927" y="13462"/>
                  </a:lnTo>
                  <a:lnTo>
                    <a:pt x="2082800" y="38862"/>
                  </a:lnTo>
                  <a:lnTo>
                    <a:pt x="2108200" y="38862"/>
                  </a:lnTo>
                  <a:lnTo>
                    <a:pt x="2108327" y="13462"/>
                  </a:lnTo>
                  <a:close/>
                </a:path>
                <a:path w="6609715" h="76200">
                  <a:moveTo>
                    <a:pt x="2159127" y="13588"/>
                  </a:moveTo>
                  <a:lnTo>
                    <a:pt x="2133727" y="13588"/>
                  </a:lnTo>
                  <a:lnTo>
                    <a:pt x="2133600" y="38988"/>
                  </a:lnTo>
                  <a:lnTo>
                    <a:pt x="2159000" y="38988"/>
                  </a:lnTo>
                  <a:lnTo>
                    <a:pt x="2159127" y="13588"/>
                  </a:lnTo>
                  <a:close/>
                </a:path>
                <a:path w="6609715" h="76200">
                  <a:moveTo>
                    <a:pt x="2209927" y="13715"/>
                  </a:moveTo>
                  <a:lnTo>
                    <a:pt x="2184527" y="13715"/>
                  </a:lnTo>
                  <a:lnTo>
                    <a:pt x="2184400" y="39115"/>
                  </a:lnTo>
                  <a:lnTo>
                    <a:pt x="2209800" y="39115"/>
                  </a:lnTo>
                  <a:lnTo>
                    <a:pt x="2209927" y="13715"/>
                  </a:lnTo>
                  <a:close/>
                </a:path>
                <a:path w="6609715" h="76200">
                  <a:moveTo>
                    <a:pt x="2235327" y="13843"/>
                  </a:moveTo>
                  <a:lnTo>
                    <a:pt x="2235200" y="39243"/>
                  </a:lnTo>
                  <a:lnTo>
                    <a:pt x="2260600" y="39370"/>
                  </a:lnTo>
                  <a:lnTo>
                    <a:pt x="2260727" y="13970"/>
                  </a:lnTo>
                  <a:lnTo>
                    <a:pt x="2235327" y="13843"/>
                  </a:lnTo>
                  <a:close/>
                </a:path>
                <a:path w="6609715" h="76200">
                  <a:moveTo>
                    <a:pt x="2286127" y="13970"/>
                  </a:moveTo>
                  <a:lnTo>
                    <a:pt x="2286000" y="39370"/>
                  </a:lnTo>
                  <a:lnTo>
                    <a:pt x="2311400" y="39497"/>
                  </a:lnTo>
                  <a:lnTo>
                    <a:pt x="2311527" y="14097"/>
                  </a:lnTo>
                  <a:lnTo>
                    <a:pt x="2286127" y="13970"/>
                  </a:lnTo>
                  <a:close/>
                </a:path>
                <a:path w="6609715" h="76200">
                  <a:moveTo>
                    <a:pt x="2336927" y="14097"/>
                  </a:moveTo>
                  <a:lnTo>
                    <a:pt x="2336800" y="39497"/>
                  </a:lnTo>
                  <a:lnTo>
                    <a:pt x="2362200" y="39624"/>
                  </a:lnTo>
                  <a:lnTo>
                    <a:pt x="2362327" y="14224"/>
                  </a:lnTo>
                  <a:lnTo>
                    <a:pt x="2336927" y="14097"/>
                  </a:lnTo>
                  <a:close/>
                </a:path>
                <a:path w="6609715" h="76200">
                  <a:moveTo>
                    <a:pt x="2387727" y="14224"/>
                  </a:moveTo>
                  <a:lnTo>
                    <a:pt x="2387600" y="39624"/>
                  </a:lnTo>
                  <a:lnTo>
                    <a:pt x="2413000" y="39750"/>
                  </a:lnTo>
                  <a:lnTo>
                    <a:pt x="2413127" y="14350"/>
                  </a:lnTo>
                  <a:lnTo>
                    <a:pt x="2387727" y="14224"/>
                  </a:lnTo>
                  <a:close/>
                </a:path>
                <a:path w="6609715" h="76200">
                  <a:moveTo>
                    <a:pt x="2438527" y="14350"/>
                  </a:moveTo>
                  <a:lnTo>
                    <a:pt x="2438400" y="39750"/>
                  </a:lnTo>
                  <a:lnTo>
                    <a:pt x="2463800" y="39877"/>
                  </a:lnTo>
                  <a:lnTo>
                    <a:pt x="2463927" y="14477"/>
                  </a:lnTo>
                  <a:lnTo>
                    <a:pt x="2438527" y="14350"/>
                  </a:lnTo>
                  <a:close/>
                </a:path>
                <a:path w="6609715" h="76200">
                  <a:moveTo>
                    <a:pt x="2489327" y="14477"/>
                  </a:moveTo>
                  <a:lnTo>
                    <a:pt x="2489200" y="39877"/>
                  </a:lnTo>
                  <a:lnTo>
                    <a:pt x="2514600" y="40005"/>
                  </a:lnTo>
                  <a:lnTo>
                    <a:pt x="2514727" y="14605"/>
                  </a:lnTo>
                  <a:lnTo>
                    <a:pt x="2489327" y="14477"/>
                  </a:lnTo>
                  <a:close/>
                </a:path>
                <a:path w="6609715" h="76200">
                  <a:moveTo>
                    <a:pt x="2540127" y="14605"/>
                  </a:moveTo>
                  <a:lnTo>
                    <a:pt x="2540000" y="40005"/>
                  </a:lnTo>
                  <a:lnTo>
                    <a:pt x="2565400" y="40132"/>
                  </a:lnTo>
                  <a:lnTo>
                    <a:pt x="2565527" y="14732"/>
                  </a:lnTo>
                  <a:lnTo>
                    <a:pt x="2540127" y="14605"/>
                  </a:lnTo>
                  <a:close/>
                </a:path>
                <a:path w="6609715" h="76200">
                  <a:moveTo>
                    <a:pt x="2616327" y="14859"/>
                  </a:moveTo>
                  <a:lnTo>
                    <a:pt x="2590927" y="14859"/>
                  </a:lnTo>
                  <a:lnTo>
                    <a:pt x="2590800" y="40259"/>
                  </a:lnTo>
                  <a:lnTo>
                    <a:pt x="2616200" y="40259"/>
                  </a:lnTo>
                  <a:lnTo>
                    <a:pt x="2616327" y="14859"/>
                  </a:lnTo>
                  <a:close/>
                </a:path>
                <a:path w="6609715" h="76200">
                  <a:moveTo>
                    <a:pt x="2667127" y="14986"/>
                  </a:moveTo>
                  <a:lnTo>
                    <a:pt x="2641727" y="14986"/>
                  </a:lnTo>
                  <a:lnTo>
                    <a:pt x="2641600" y="40386"/>
                  </a:lnTo>
                  <a:lnTo>
                    <a:pt x="2667000" y="40386"/>
                  </a:lnTo>
                  <a:lnTo>
                    <a:pt x="2667127" y="14986"/>
                  </a:lnTo>
                  <a:close/>
                </a:path>
                <a:path w="6609715" h="76200">
                  <a:moveTo>
                    <a:pt x="2717927" y="15112"/>
                  </a:moveTo>
                  <a:lnTo>
                    <a:pt x="2692527" y="15112"/>
                  </a:lnTo>
                  <a:lnTo>
                    <a:pt x="2692400" y="40512"/>
                  </a:lnTo>
                  <a:lnTo>
                    <a:pt x="2717800" y="40512"/>
                  </a:lnTo>
                  <a:lnTo>
                    <a:pt x="2717927" y="15112"/>
                  </a:lnTo>
                  <a:close/>
                </a:path>
                <a:path w="6609715" h="76200">
                  <a:moveTo>
                    <a:pt x="2768727" y="15239"/>
                  </a:moveTo>
                  <a:lnTo>
                    <a:pt x="2743327" y="15239"/>
                  </a:lnTo>
                  <a:lnTo>
                    <a:pt x="2743200" y="40639"/>
                  </a:lnTo>
                  <a:lnTo>
                    <a:pt x="2768600" y="40639"/>
                  </a:lnTo>
                  <a:lnTo>
                    <a:pt x="2768727" y="15239"/>
                  </a:lnTo>
                  <a:close/>
                </a:path>
                <a:path w="6609715" h="76200">
                  <a:moveTo>
                    <a:pt x="2819527" y="15367"/>
                  </a:moveTo>
                  <a:lnTo>
                    <a:pt x="2794127" y="15367"/>
                  </a:lnTo>
                  <a:lnTo>
                    <a:pt x="2794000" y="40767"/>
                  </a:lnTo>
                  <a:lnTo>
                    <a:pt x="2819400" y="40767"/>
                  </a:lnTo>
                  <a:lnTo>
                    <a:pt x="2819527" y="15367"/>
                  </a:lnTo>
                  <a:close/>
                </a:path>
                <a:path w="6609715" h="76200">
                  <a:moveTo>
                    <a:pt x="2870327" y="15494"/>
                  </a:moveTo>
                  <a:lnTo>
                    <a:pt x="2844927" y="15494"/>
                  </a:lnTo>
                  <a:lnTo>
                    <a:pt x="2844800" y="40894"/>
                  </a:lnTo>
                  <a:lnTo>
                    <a:pt x="2870200" y="40894"/>
                  </a:lnTo>
                  <a:lnTo>
                    <a:pt x="2870327" y="15494"/>
                  </a:lnTo>
                  <a:close/>
                </a:path>
                <a:path w="6609715" h="76200">
                  <a:moveTo>
                    <a:pt x="2921127" y="15621"/>
                  </a:moveTo>
                  <a:lnTo>
                    <a:pt x="2895727" y="15621"/>
                  </a:lnTo>
                  <a:lnTo>
                    <a:pt x="2895600" y="41021"/>
                  </a:lnTo>
                  <a:lnTo>
                    <a:pt x="2921000" y="41021"/>
                  </a:lnTo>
                  <a:lnTo>
                    <a:pt x="2921127" y="15621"/>
                  </a:lnTo>
                  <a:close/>
                </a:path>
                <a:path w="6609715" h="76200">
                  <a:moveTo>
                    <a:pt x="2946527" y="15748"/>
                  </a:moveTo>
                  <a:lnTo>
                    <a:pt x="2946400" y="41148"/>
                  </a:lnTo>
                  <a:lnTo>
                    <a:pt x="2971800" y="41275"/>
                  </a:lnTo>
                  <a:lnTo>
                    <a:pt x="2971927" y="15875"/>
                  </a:lnTo>
                  <a:lnTo>
                    <a:pt x="2946527" y="15748"/>
                  </a:lnTo>
                  <a:close/>
                </a:path>
                <a:path w="6609715" h="76200">
                  <a:moveTo>
                    <a:pt x="2997327" y="15875"/>
                  </a:moveTo>
                  <a:lnTo>
                    <a:pt x="2997200" y="41275"/>
                  </a:lnTo>
                  <a:lnTo>
                    <a:pt x="3022600" y="41401"/>
                  </a:lnTo>
                  <a:lnTo>
                    <a:pt x="3022727" y="16001"/>
                  </a:lnTo>
                  <a:lnTo>
                    <a:pt x="2997327" y="15875"/>
                  </a:lnTo>
                  <a:close/>
                </a:path>
                <a:path w="6609715" h="76200">
                  <a:moveTo>
                    <a:pt x="3048127" y="16001"/>
                  </a:moveTo>
                  <a:lnTo>
                    <a:pt x="3048000" y="41401"/>
                  </a:lnTo>
                  <a:lnTo>
                    <a:pt x="3073400" y="41528"/>
                  </a:lnTo>
                  <a:lnTo>
                    <a:pt x="3073527" y="16128"/>
                  </a:lnTo>
                  <a:lnTo>
                    <a:pt x="3048127" y="16001"/>
                  </a:lnTo>
                  <a:close/>
                </a:path>
                <a:path w="6609715" h="76200">
                  <a:moveTo>
                    <a:pt x="3098927" y="16128"/>
                  </a:moveTo>
                  <a:lnTo>
                    <a:pt x="3098800" y="41528"/>
                  </a:lnTo>
                  <a:lnTo>
                    <a:pt x="3124200" y="41656"/>
                  </a:lnTo>
                  <a:lnTo>
                    <a:pt x="3124327" y="16256"/>
                  </a:lnTo>
                  <a:lnTo>
                    <a:pt x="3098927" y="16128"/>
                  </a:lnTo>
                  <a:close/>
                </a:path>
                <a:path w="6609715" h="76200">
                  <a:moveTo>
                    <a:pt x="3149727" y="16256"/>
                  </a:moveTo>
                  <a:lnTo>
                    <a:pt x="3149600" y="41656"/>
                  </a:lnTo>
                  <a:lnTo>
                    <a:pt x="3175000" y="41783"/>
                  </a:lnTo>
                  <a:lnTo>
                    <a:pt x="3175127" y="16383"/>
                  </a:lnTo>
                  <a:lnTo>
                    <a:pt x="3149727" y="16256"/>
                  </a:lnTo>
                  <a:close/>
                </a:path>
                <a:path w="6609715" h="76200">
                  <a:moveTo>
                    <a:pt x="3200527" y="16383"/>
                  </a:moveTo>
                  <a:lnTo>
                    <a:pt x="3200400" y="41783"/>
                  </a:lnTo>
                  <a:lnTo>
                    <a:pt x="3225800" y="41910"/>
                  </a:lnTo>
                  <a:lnTo>
                    <a:pt x="3225927" y="16510"/>
                  </a:lnTo>
                  <a:lnTo>
                    <a:pt x="3200527" y="16383"/>
                  </a:lnTo>
                  <a:close/>
                </a:path>
                <a:path w="6609715" h="76200">
                  <a:moveTo>
                    <a:pt x="3251327" y="16510"/>
                  </a:moveTo>
                  <a:lnTo>
                    <a:pt x="3251200" y="41910"/>
                  </a:lnTo>
                  <a:lnTo>
                    <a:pt x="3276600" y="42037"/>
                  </a:lnTo>
                  <a:lnTo>
                    <a:pt x="3276727" y="16637"/>
                  </a:lnTo>
                  <a:lnTo>
                    <a:pt x="3251327" y="16510"/>
                  </a:lnTo>
                  <a:close/>
                </a:path>
                <a:path w="6609715" h="76200">
                  <a:moveTo>
                    <a:pt x="3327527" y="16763"/>
                  </a:moveTo>
                  <a:lnTo>
                    <a:pt x="3302127" y="16763"/>
                  </a:lnTo>
                  <a:lnTo>
                    <a:pt x="3302000" y="42163"/>
                  </a:lnTo>
                  <a:lnTo>
                    <a:pt x="3327400" y="42163"/>
                  </a:lnTo>
                  <a:lnTo>
                    <a:pt x="3327527" y="16763"/>
                  </a:lnTo>
                  <a:close/>
                </a:path>
                <a:path w="6609715" h="76200">
                  <a:moveTo>
                    <a:pt x="3378327" y="16890"/>
                  </a:moveTo>
                  <a:lnTo>
                    <a:pt x="3352927" y="16890"/>
                  </a:lnTo>
                  <a:lnTo>
                    <a:pt x="3352800" y="42290"/>
                  </a:lnTo>
                  <a:lnTo>
                    <a:pt x="3378200" y="42290"/>
                  </a:lnTo>
                  <a:lnTo>
                    <a:pt x="3378327" y="16890"/>
                  </a:lnTo>
                  <a:close/>
                </a:path>
                <a:path w="6609715" h="76200">
                  <a:moveTo>
                    <a:pt x="3429127" y="17018"/>
                  </a:moveTo>
                  <a:lnTo>
                    <a:pt x="3403727" y="17018"/>
                  </a:lnTo>
                  <a:lnTo>
                    <a:pt x="3403600" y="42418"/>
                  </a:lnTo>
                  <a:lnTo>
                    <a:pt x="3429000" y="42418"/>
                  </a:lnTo>
                  <a:lnTo>
                    <a:pt x="3429127" y="17018"/>
                  </a:lnTo>
                  <a:close/>
                </a:path>
                <a:path w="6609715" h="76200">
                  <a:moveTo>
                    <a:pt x="3479927" y="17145"/>
                  </a:moveTo>
                  <a:lnTo>
                    <a:pt x="3454527" y="17145"/>
                  </a:lnTo>
                  <a:lnTo>
                    <a:pt x="3454400" y="42545"/>
                  </a:lnTo>
                  <a:lnTo>
                    <a:pt x="3479800" y="42545"/>
                  </a:lnTo>
                  <a:lnTo>
                    <a:pt x="3479927" y="17145"/>
                  </a:lnTo>
                  <a:close/>
                </a:path>
                <a:path w="6609715" h="76200">
                  <a:moveTo>
                    <a:pt x="3530727" y="17272"/>
                  </a:moveTo>
                  <a:lnTo>
                    <a:pt x="3505327" y="17272"/>
                  </a:lnTo>
                  <a:lnTo>
                    <a:pt x="3505200" y="42672"/>
                  </a:lnTo>
                  <a:lnTo>
                    <a:pt x="3530600" y="42672"/>
                  </a:lnTo>
                  <a:lnTo>
                    <a:pt x="3530727" y="17272"/>
                  </a:lnTo>
                  <a:close/>
                </a:path>
                <a:path w="6609715" h="76200">
                  <a:moveTo>
                    <a:pt x="3581527" y="17399"/>
                  </a:moveTo>
                  <a:lnTo>
                    <a:pt x="3556127" y="17399"/>
                  </a:lnTo>
                  <a:lnTo>
                    <a:pt x="3556000" y="42799"/>
                  </a:lnTo>
                  <a:lnTo>
                    <a:pt x="3581400" y="42799"/>
                  </a:lnTo>
                  <a:lnTo>
                    <a:pt x="3581527" y="17399"/>
                  </a:lnTo>
                  <a:close/>
                </a:path>
                <a:path w="6609715" h="76200">
                  <a:moveTo>
                    <a:pt x="3632327" y="17525"/>
                  </a:moveTo>
                  <a:lnTo>
                    <a:pt x="3606927" y="17525"/>
                  </a:lnTo>
                  <a:lnTo>
                    <a:pt x="3606800" y="42925"/>
                  </a:lnTo>
                  <a:lnTo>
                    <a:pt x="3632200" y="42925"/>
                  </a:lnTo>
                  <a:lnTo>
                    <a:pt x="3632327" y="17525"/>
                  </a:lnTo>
                  <a:close/>
                </a:path>
                <a:path w="6609715" h="76200">
                  <a:moveTo>
                    <a:pt x="3657727" y="17652"/>
                  </a:moveTo>
                  <a:lnTo>
                    <a:pt x="3657600" y="43052"/>
                  </a:lnTo>
                  <a:lnTo>
                    <a:pt x="3683000" y="43180"/>
                  </a:lnTo>
                  <a:lnTo>
                    <a:pt x="3683127" y="17780"/>
                  </a:lnTo>
                  <a:lnTo>
                    <a:pt x="3657727" y="17652"/>
                  </a:lnTo>
                  <a:close/>
                </a:path>
                <a:path w="6609715" h="76200">
                  <a:moveTo>
                    <a:pt x="3708527" y="17780"/>
                  </a:moveTo>
                  <a:lnTo>
                    <a:pt x="3708400" y="43180"/>
                  </a:lnTo>
                  <a:lnTo>
                    <a:pt x="3733800" y="43307"/>
                  </a:lnTo>
                  <a:lnTo>
                    <a:pt x="3733927" y="17907"/>
                  </a:lnTo>
                  <a:lnTo>
                    <a:pt x="3708527" y="17780"/>
                  </a:lnTo>
                  <a:close/>
                </a:path>
                <a:path w="6609715" h="76200">
                  <a:moveTo>
                    <a:pt x="3759327" y="17907"/>
                  </a:moveTo>
                  <a:lnTo>
                    <a:pt x="3759200" y="43307"/>
                  </a:lnTo>
                  <a:lnTo>
                    <a:pt x="3784600" y="43434"/>
                  </a:lnTo>
                  <a:lnTo>
                    <a:pt x="3784727" y="18034"/>
                  </a:lnTo>
                  <a:lnTo>
                    <a:pt x="3759327" y="17907"/>
                  </a:lnTo>
                  <a:close/>
                </a:path>
                <a:path w="6609715" h="76200">
                  <a:moveTo>
                    <a:pt x="3810127" y="18034"/>
                  </a:moveTo>
                  <a:lnTo>
                    <a:pt x="3810000" y="43434"/>
                  </a:lnTo>
                  <a:lnTo>
                    <a:pt x="3835400" y="43561"/>
                  </a:lnTo>
                  <a:lnTo>
                    <a:pt x="3835527" y="18161"/>
                  </a:lnTo>
                  <a:lnTo>
                    <a:pt x="3810127" y="18034"/>
                  </a:lnTo>
                  <a:close/>
                </a:path>
                <a:path w="6609715" h="76200">
                  <a:moveTo>
                    <a:pt x="3860927" y="18161"/>
                  </a:moveTo>
                  <a:lnTo>
                    <a:pt x="3860800" y="43561"/>
                  </a:lnTo>
                  <a:lnTo>
                    <a:pt x="3886200" y="43687"/>
                  </a:lnTo>
                  <a:lnTo>
                    <a:pt x="3886327" y="18287"/>
                  </a:lnTo>
                  <a:lnTo>
                    <a:pt x="3860927" y="18161"/>
                  </a:lnTo>
                  <a:close/>
                </a:path>
                <a:path w="6609715" h="76200">
                  <a:moveTo>
                    <a:pt x="3911727" y="18287"/>
                  </a:moveTo>
                  <a:lnTo>
                    <a:pt x="3911600" y="43687"/>
                  </a:lnTo>
                  <a:lnTo>
                    <a:pt x="3937000" y="43814"/>
                  </a:lnTo>
                  <a:lnTo>
                    <a:pt x="3937127" y="18414"/>
                  </a:lnTo>
                  <a:lnTo>
                    <a:pt x="3911727" y="18287"/>
                  </a:lnTo>
                  <a:close/>
                </a:path>
                <a:path w="6609715" h="76200">
                  <a:moveTo>
                    <a:pt x="3962527" y="18414"/>
                  </a:moveTo>
                  <a:lnTo>
                    <a:pt x="3962400" y="43814"/>
                  </a:lnTo>
                  <a:lnTo>
                    <a:pt x="3987799" y="43942"/>
                  </a:lnTo>
                  <a:lnTo>
                    <a:pt x="3987927" y="18542"/>
                  </a:lnTo>
                  <a:lnTo>
                    <a:pt x="3962527" y="18414"/>
                  </a:lnTo>
                  <a:close/>
                </a:path>
                <a:path w="6609715" h="76200">
                  <a:moveTo>
                    <a:pt x="4038727" y="18669"/>
                  </a:moveTo>
                  <a:lnTo>
                    <a:pt x="4013327" y="18669"/>
                  </a:lnTo>
                  <a:lnTo>
                    <a:pt x="4013199" y="44069"/>
                  </a:lnTo>
                  <a:lnTo>
                    <a:pt x="4038599" y="44069"/>
                  </a:lnTo>
                  <a:lnTo>
                    <a:pt x="4038727" y="18669"/>
                  </a:lnTo>
                  <a:close/>
                </a:path>
                <a:path w="6609715" h="76200">
                  <a:moveTo>
                    <a:pt x="4089527" y="18796"/>
                  </a:moveTo>
                  <a:lnTo>
                    <a:pt x="4064127" y="18796"/>
                  </a:lnTo>
                  <a:lnTo>
                    <a:pt x="4063999" y="44196"/>
                  </a:lnTo>
                  <a:lnTo>
                    <a:pt x="4089399" y="44196"/>
                  </a:lnTo>
                  <a:lnTo>
                    <a:pt x="4089527" y="18796"/>
                  </a:lnTo>
                  <a:close/>
                </a:path>
                <a:path w="6609715" h="76200">
                  <a:moveTo>
                    <a:pt x="4140327" y="18923"/>
                  </a:moveTo>
                  <a:lnTo>
                    <a:pt x="4114927" y="18923"/>
                  </a:lnTo>
                  <a:lnTo>
                    <a:pt x="4114799" y="44323"/>
                  </a:lnTo>
                  <a:lnTo>
                    <a:pt x="4140199" y="44323"/>
                  </a:lnTo>
                  <a:lnTo>
                    <a:pt x="4140327" y="18923"/>
                  </a:lnTo>
                  <a:close/>
                </a:path>
                <a:path w="6609715" h="76200">
                  <a:moveTo>
                    <a:pt x="4191127" y="19050"/>
                  </a:moveTo>
                  <a:lnTo>
                    <a:pt x="4165727" y="19050"/>
                  </a:lnTo>
                  <a:lnTo>
                    <a:pt x="4165599" y="44450"/>
                  </a:lnTo>
                  <a:lnTo>
                    <a:pt x="4190999" y="44450"/>
                  </a:lnTo>
                  <a:lnTo>
                    <a:pt x="4191127" y="19050"/>
                  </a:lnTo>
                  <a:close/>
                </a:path>
                <a:path w="6609715" h="76200">
                  <a:moveTo>
                    <a:pt x="4241927" y="19176"/>
                  </a:moveTo>
                  <a:lnTo>
                    <a:pt x="4216527" y="19176"/>
                  </a:lnTo>
                  <a:lnTo>
                    <a:pt x="4216399" y="44576"/>
                  </a:lnTo>
                  <a:lnTo>
                    <a:pt x="4241799" y="44576"/>
                  </a:lnTo>
                  <a:lnTo>
                    <a:pt x="4241927" y="19176"/>
                  </a:lnTo>
                  <a:close/>
                </a:path>
                <a:path w="6609715" h="76200">
                  <a:moveTo>
                    <a:pt x="4292727" y="19303"/>
                  </a:moveTo>
                  <a:lnTo>
                    <a:pt x="4267327" y="19303"/>
                  </a:lnTo>
                  <a:lnTo>
                    <a:pt x="4267199" y="44703"/>
                  </a:lnTo>
                  <a:lnTo>
                    <a:pt x="4292599" y="44703"/>
                  </a:lnTo>
                  <a:lnTo>
                    <a:pt x="4292727" y="19303"/>
                  </a:lnTo>
                  <a:close/>
                </a:path>
                <a:path w="6609715" h="76200">
                  <a:moveTo>
                    <a:pt x="4343527" y="19431"/>
                  </a:moveTo>
                  <a:lnTo>
                    <a:pt x="4318127" y="19431"/>
                  </a:lnTo>
                  <a:lnTo>
                    <a:pt x="4317999" y="44831"/>
                  </a:lnTo>
                  <a:lnTo>
                    <a:pt x="4343399" y="44831"/>
                  </a:lnTo>
                  <a:lnTo>
                    <a:pt x="4343527" y="19431"/>
                  </a:lnTo>
                  <a:close/>
                </a:path>
                <a:path w="6609715" h="76200">
                  <a:moveTo>
                    <a:pt x="4368927" y="19558"/>
                  </a:moveTo>
                  <a:lnTo>
                    <a:pt x="4368799" y="44958"/>
                  </a:lnTo>
                  <a:lnTo>
                    <a:pt x="4394199" y="45085"/>
                  </a:lnTo>
                  <a:lnTo>
                    <a:pt x="4394327" y="19685"/>
                  </a:lnTo>
                  <a:lnTo>
                    <a:pt x="4368927" y="19558"/>
                  </a:lnTo>
                  <a:close/>
                </a:path>
                <a:path w="6609715" h="76200">
                  <a:moveTo>
                    <a:pt x="4419727" y="19685"/>
                  </a:moveTo>
                  <a:lnTo>
                    <a:pt x="4419599" y="45085"/>
                  </a:lnTo>
                  <a:lnTo>
                    <a:pt x="4444999" y="45212"/>
                  </a:lnTo>
                  <a:lnTo>
                    <a:pt x="4445127" y="19812"/>
                  </a:lnTo>
                  <a:lnTo>
                    <a:pt x="4419727" y="19685"/>
                  </a:lnTo>
                  <a:close/>
                </a:path>
                <a:path w="6609715" h="76200">
                  <a:moveTo>
                    <a:pt x="4470527" y="19812"/>
                  </a:moveTo>
                  <a:lnTo>
                    <a:pt x="4470399" y="45212"/>
                  </a:lnTo>
                  <a:lnTo>
                    <a:pt x="4495799" y="45338"/>
                  </a:lnTo>
                  <a:lnTo>
                    <a:pt x="4495927" y="19938"/>
                  </a:lnTo>
                  <a:lnTo>
                    <a:pt x="4470527" y="19812"/>
                  </a:lnTo>
                  <a:close/>
                </a:path>
                <a:path w="6609715" h="76200">
                  <a:moveTo>
                    <a:pt x="4521327" y="19938"/>
                  </a:moveTo>
                  <a:lnTo>
                    <a:pt x="4521199" y="45338"/>
                  </a:lnTo>
                  <a:lnTo>
                    <a:pt x="4546599" y="45465"/>
                  </a:lnTo>
                  <a:lnTo>
                    <a:pt x="4546727" y="20065"/>
                  </a:lnTo>
                  <a:lnTo>
                    <a:pt x="4521327" y="19938"/>
                  </a:lnTo>
                  <a:close/>
                </a:path>
                <a:path w="6609715" h="76200">
                  <a:moveTo>
                    <a:pt x="4572127" y="20065"/>
                  </a:moveTo>
                  <a:lnTo>
                    <a:pt x="4571999" y="45465"/>
                  </a:lnTo>
                  <a:lnTo>
                    <a:pt x="4597399" y="45593"/>
                  </a:lnTo>
                  <a:lnTo>
                    <a:pt x="4597527" y="20193"/>
                  </a:lnTo>
                  <a:lnTo>
                    <a:pt x="4572127" y="20065"/>
                  </a:lnTo>
                  <a:close/>
                </a:path>
                <a:path w="6609715" h="76200">
                  <a:moveTo>
                    <a:pt x="4622927" y="20193"/>
                  </a:moveTo>
                  <a:lnTo>
                    <a:pt x="4622799" y="45593"/>
                  </a:lnTo>
                  <a:lnTo>
                    <a:pt x="4648199" y="45720"/>
                  </a:lnTo>
                  <a:lnTo>
                    <a:pt x="4648327" y="20320"/>
                  </a:lnTo>
                  <a:lnTo>
                    <a:pt x="4622927" y="20193"/>
                  </a:lnTo>
                  <a:close/>
                </a:path>
                <a:path w="6609715" h="76200">
                  <a:moveTo>
                    <a:pt x="4673727" y="20320"/>
                  </a:moveTo>
                  <a:lnTo>
                    <a:pt x="4673599" y="45720"/>
                  </a:lnTo>
                  <a:lnTo>
                    <a:pt x="4698999" y="45847"/>
                  </a:lnTo>
                  <a:lnTo>
                    <a:pt x="4699127" y="20447"/>
                  </a:lnTo>
                  <a:lnTo>
                    <a:pt x="4673727" y="20320"/>
                  </a:lnTo>
                  <a:close/>
                </a:path>
                <a:path w="6609715" h="76200">
                  <a:moveTo>
                    <a:pt x="4724527" y="20447"/>
                  </a:moveTo>
                  <a:lnTo>
                    <a:pt x="4724399" y="45847"/>
                  </a:lnTo>
                  <a:lnTo>
                    <a:pt x="4749799" y="45974"/>
                  </a:lnTo>
                  <a:lnTo>
                    <a:pt x="4749927" y="20574"/>
                  </a:lnTo>
                  <a:lnTo>
                    <a:pt x="4724527" y="20447"/>
                  </a:lnTo>
                  <a:close/>
                </a:path>
                <a:path w="6609715" h="76200">
                  <a:moveTo>
                    <a:pt x="4800727" y="20700"/>
                  </a:moveTo>
                  <a:lnTo>
                    <a:pt x="4775327" y="20700"/>
                  </a:lnTo>
                  <a:lnTo>
                    <a:pt x="4775199" y="46100"/>
                  </a:lnTo>
                  <a:lnTo>
                    <a:pt x="4800599" y="46100"/>
                  </a:lnTo>
                  <a:lnTo>
                    <a:pt x="4800727" y="20700"/>
                  </a:lnTo>
                  <a:close/>
                </a:path>
                <a:path w="6609715" h="76200">
                  <a:moveTo>
                    <a:pt x="4851527" y="20827"/>
                  </a:moveTo>
                  <a:lnTo>
                    <a:pt x="4826127" y="20827"/>
                  </a:lnTo>
                  <a:lnTo>
                    <a:pt x="4825999" y="46227"/>
                  </a:lnTo>
                  <a:lnTo>
                    <a:pt x="4851399" y="46227"/>
                  </a:lnTo>
                  <a:lnTo>
                    <a:pt x="4851527" y="20827"/>
                  </a:lnTo>
                  <a:close/>
                </a:path>
                <a:path w="6609715" h="76200">
                  <a:moveTo>
                    <a:pt x="4902327" y="20955"/>
                  </a:moveTo>
                  <a:lnTo>
                    <a:pt x="4876927" y="20955"/>
                  </a:lnTo>
                  <a:lnTo>
                    <a:pt x="4876799" y="46355"/>
                  </a:lnTo>
                  <a:lnTo>
                    <a:pt x="4902199" y="46355"/>
                  </a:lnTo>
                  <a:lnTo>
                    <a:pt x="4902327" y="20955"/>
                  </a:lnTo>
                  <a:close/>
                </a:path>
                <a:path w="6609715" h="76200">
                  <a:moveTo>
                    <a:pt x="4953127" y="21082"/>
                  </a:moveTo>
                  <a:lnTo>
                    <a:pt x="4927727" y="21082"/>
                  </a:lnTo>
                  <a:lnTo>
                    <a:pt x="4927599" y="46482"/>
                  </a:lnTo>
                  <a:lnTo>
                    <a:pt x="4952999" y="46482"/>
                  </a:lnTo>
                  <a:lnTo>
                    <a:pt x="4953127" y="21082"/>
                  </a:lnTo>
                  <a:close/>
                </a:path>
                <a:path w="6609715" h="76200">
                  <a:moveTo>
                    <a:pt x="5003927" y="21209"/>
                  </a:moveTo>
                  <a:lnTo>
                    <a:pt x="4978527" y="21209"/>
                  </a:lnTo>
                  <a:lnTo>
                    <a:pt x="4978399" y="46609"/>
                  </a:lnTo>
                  <a:lnTo>
                    <a:pt x="5003799" y="46609"/>
                  </a:lnTo>
                  <a:lnTo>
                    <a:pt x="5003927" y="21209"/>
                  </a:lnTo>
                  <a:close/>
                </a:path>
                <a:path w="6609715" h="76200">
                  <a:moveTo>
                    <a:pt x="5054727" y="21336"/>
                  </a:moveTo>
                  <a:lnTo>
                    <a:pt x="5029327" y="21336"/>
                  </a:lnTo>
                  <a:lnTo>
                    <a:pt x="5029199" y="46736"/>
                  </a:lnTo>
                  <a:lnTo>
                    <a:pt x="5054599" y="46736"/>
                  </a:lnTo>
                  <a:lnTo>
                    <a:pt x="5054727" y="21336"/>
                  </a:lnTo>
                  <a:close/>
                </a:path>
                <a:path w="6609715" h="76200">
                  <a:moveTo>
                    <a:pt x="5080127" y="21462"/>
                  </a:moveTo>
                  <a:lnTo>
                    <a:pt x="5079999" y="46862"/>
                  </a:lnTo>
                  <a:lnTo>
                    <a:pt x="5105399" y="46989"/>
                  </a:lnTo>
                  <a:lnTo>
                    <a:pt x="5105527" y="21589"/>
                  </a:lnTo>
                  <a:lnTo>
                    <a:pt x="5080127" y="21462"/>
                  </a:lnTo>
                  <a:close/>
                </a:path>
                <a:path w="6609715" h="76200">
                  <a:moveTo>
                    <a:pt x="5130927" y="21589"/>
                  </a:moveTo>
                  <a:lnTo>
                    <a:pt x="5130799" y="46989"/>
                  </a:lnTo>
                  <a:lnTo>
                    <a:pt x="5156199" y="47117"/>
                  </a:lnTo>
                  <a:lnTo>
                    <a:pt x="5156327" y="21717"/>
                  </a:lnTo>
                  <a:lnTo>
                    <a:pt x="5130927" y="21589"/>
                  </a:lnTo>
                  <a:close/>
                </a:path>
                <a:path w="6609715" h="76200">
                  <a:moveTo>
                    <a:pt x="5181727" y="21717"/>
                  </a:moveTo>
                  <a:lnTo>
                    <a:pt x="5181599" y="47117"/>
                  </a:lnTo>
                  <a:lnTo>
                    <a:pt x="5206999" y="47244"/>
                  </a:lnTo>
                  <a:lnTo>
                    <a:pt x="5207127" y="21844"/>
                  </a:lnTo>
                  <a:lnTo>
                    <a:pt x="5181727" y="21717"/>
                  </a:lnTo>
                  <a:close/>
                </a:path>
                <a:path w="6609715" h="76200">
                  <a:moveTo>
                    <a:pt x="5232527" y="21844"/>
                  </a:moveTo>
                  <a:lnTo>
                    <a:pt x="5232399" y="47244"/>
                  </a:lnTo>
                  <a:lnTo>
                    <a:pt x="5257799" y="47371"/>
                  </a:lnTo>
                  <a:lnTo>
                    <a:pt x="5257927" y="21971"/>
                  </a:lnTo>
                  <a:lnTo>
                    <a:pt x="5232527" y="21844"/>
                  </a:lnTo>
                  <a:close/>
                </a:path>
                <a:path w="6609715" h="76200">
                  <a:moveTo>
                    <a:pt x="5283327" y="21971"/>
                  </a:moveTo>
                  <a:lnTo>
                    <a:pt x="5283199" y="47371"/>
                  </a:lnTo>
                  <a:lnTo>
                    <a:pt x="5308599" y="47498"/>
                  </a:lnTo>
                  <a:lnTo>
                    <a:pt x="5308727" y="22098"/>
                  </a:lnTo>
                  <a:lnTo>
                    <a:pt x="5283327" y="21971"/>
                  </a:lnTo>
                  <a:close/>
                </a:path>
                <a:path w="6609715" h="76200">
                  <a:moveTo>
                    <a:pt x="5334127" y="22098"/>
                  </a:moveTo>
                  <a:lnTo>
                    <a:pt x="5333999" y="47498"/>
                  </a:lnTo>
                  <a:lnTo>
                    <a:pt x="5359399" y="47625"/>
                  </a:lnTo>
                  <a:lnTo>
                    <a:pt x="5359527" y="22225"/>
                  </a:lnTo>
                  <a:lnTo>
                    <a:pt x="5334127" y="22098"/>
                  </a:lnTo>
                  <a:close/>
                </a:path>
                <a:path w="6609715" h="76200">
                  <a:moveTo>
                    <a:pt x="5384927" y="22225"/>
                  </a:moveTo>
                  <a:lnTo>
                    <a:pt x="5384799" y="47625"/>
                  </a:lnTo>
                  <a:lnTo>
                    <a:pt x="5410199" y="47751"/>
                  </a:lnTo>
                  <a:lnTo>
                    <a:pt x="5410327" y="22351"/>
                  </a:lnTo>
                  <a:lnTo>
                    <a:pt x="5384927" y="22225"/>
                  </a:lnTo>
                  <a:close/>
                </a:path>
                <a:path w="6609715" h="76200">
                  <a:moveTo>
                    <a:pt x="5435727" y="22351"/>
                  </a:moveTo>
                  <a:lnTo>
                    <a:pt x="5435599" y="47751"/>
                  </a:lnTo>
                  <a:lnTo>
                    <a:pt x="5460999" y="47878"/>
                  </a:lnTo>
                  <a:lnTo>
                    <a:pt x="5461127" y="22478"/>
                  </a:lnTo>
                  <a:lnTo>
                    <a:pt x="5435727" y="22351"/>
                  </a:lnTo>
                  <a:close/>
                </a:path>
                <a:path w="6609715" h="76200">
                  <a:moveTo>
                    <a:pt x="5511927" y="22606"/>
                  </a:moveTo>
                  <a:lnTo>
                    <a:pt x="5486527" y="22606"/>
                  </a:lnTo>
                  <a:lnTo>
                    <a:pt x="5486399" y="48006"/>
                  </a:lnTo>
                  <a:lnTo>
                    <a:pt x="5511799" y="48006"/>
                  </a:lnTo>
                  <a:lnTo>
                    <a:pt x="5511927" y="22606"/>
                  </a:lnTo>
                  <a:close/>
                </a:path>
                <a:path w="6609715" h="76200">
                  <a:moveTo>
                    <a:pt x="5562727" y="22733"/>
                  </a:moveTo>
                  <a:lnTo>
                    <a:pt x="5537327" y="22733"/>
                  </a:lnTo>
                  <a:lnTo>
                    <a:pt x="5537199" y="48133"/>
                  </a:lnTo>
                  <a:lnTo>
                    <a:pt x="5562599" y="48133"/>
                  </a:lnTo>
                  <a:lnTo>
                    <a:pt x="5562727" y="22733"/>
                  </a:lnTo>
                  <a:close/>
                </a:path>
                <a:path w="6609715" h="76200">
                  <a:moveTo>
                    <a:pt x="5613527" y="22860"/>
                  </a:moveTo>
                  <a:lnTo>
                    <a:pt x="5588127" y="22860"/>
                  </a:lnTo>
                  <a:lnTo>
                    <a:pt x="5587999" y="48260"/>
                  </a:lnTo>
                  <a:lnTo>
                    <a:pt x="5613399" y="48260"/>
                  </a:lnTo>
                  <a:lnTo>
                    <a:pt x="5613527" y="22860"/>
                  </a:lnTo>
                  <a:close/>
                </a:path>
                <a:path w="6609715" h="76200">
                  <a:moveTo>
                    <a:pt x="5664327" y="22987"/>
                  </a:moveTo>
                  <a:lnTo>
                    <a:pt x="5638927" y="22987"/>
                  </a:lnTo>
                  <a:lnTo>
                    <a:pt x="5638799" y="48387"/>
                  </a:lnTo>
                  <a:lnTo>
                    <a:pt x="5664199" y="48387"/>
                  </a:lnTo>
                  <a:lnTo>
                    <a:pt x="5664327" y="22987"/>
                  </a:lnTo>
                  <a:close/>
                </a:path>
                <a:path w="6609715" h="76200">
                  <a:moveTo>
                    <a:pt x="5715127" y="23113"/>
                  </a:moveTo>
                  <a:lnTo>
                    <a:pt x="5689727" y="23113"/>
                  </a:lnTo>
                  <a:lnTo>
                    <a:pt x="5689599" y="48513"/>
                  </a:lnTo>
                  <a:lnTo>
                    <a:pt x="5714999" y="48513"/>
                  </a:lnTo>
                  <a:lnTo>
                    <a:pt x="5715127" y="23113"/>
                  </a:lnTo>
                  <a:close/>
                </a:path>
                <a:path w="6609715" h="76200">
                  <a:moveTo>
                    <a:pt x="5765927" y="23240"/>
                  </a:moveTo>
                  <a:lnTo>
                    <a:pt x="5740527" y="23240"/>
                  </a:lnTo>
                  <a:lnTo>
                    <a:pt x="5740399" y="48640"/>
                  </a:lnTo>
                  <a:lnTo>
                    <a:pt x="5765799" y="48640"/>
                  </a:lnTo>
                  <a:lnTo>
                    <a:pt x="5765927" y="23240"/>
                  </a:lnTo>
                  <a:close/>
                </a:path>
                <a:path w="6609715" h="76200">
                  <a:moveTo>
                    <a:pt x="5791327" y="23368"/>
                  </a:moveTo>
                  <a:lnTo>
                    <a:pt x="5791199" y="48768"/>
                  </a:lnTo>
                  <a:lnTo>
                    <a:pt x="5816599" y="48895"/>
                  </a:lnTo>
                  <a:lnTo>
                    <a:pt x="5816727" y="23495"/>
                  </a:lnTo>
                  <a:lnTo>
                    <a:pt x="5791327" y="23368"/>
                  </a:lnTo>
                  <a:close/>
                </a:path>
                <a:path w="6609715" h="76200">
                  <a:moveTo>
                    <a:pt x="5842127" y="23495"/>
                  </a:moveTo>
                  <a:lnTo>
                    <a:pt x="5841999" y="48895"/>
                  </a:lnTo>
                  <a:lnTo>
                    <a:pt x="5867399" y="49022"/>
                  </a:lnTo>
                  <a:lnTo>
                    <a:pt x="5867527" y="23622"/>
                  </a:lnTo>
                  <a:lnTo>
                    <a:pt x="5842127" y="23495"/>
                  </a:lnTo>
                  <a:close/>
                </a:path>
                <a:path w="6609715" h="76200">
                  <a:moveTo>
                    <a:pt x="5892927" y="23622"/>
                  </a:moveTo>
                  <a:lnTo>
                    <a:pt x="5892799" y="49022"/>
                  </a:lnTo>
                  <a:lnTo>
                    <a:pt x="5918199" y="49149"/>
                  </a:lnTo>
                  <a:lnTo>
                    <a:pt x="5918327" y="23749"/>
                  </a:lnTo>
                  <a:lnTo>
                    <a:pt x="5892927" y="23622"/>
                  </a:lnTo>
                  <a:close/>
                </a:path>
                <a:path w="6609715" h="76200">
                  <a:moveTo>
                    <a:pt x="5943727" y="23749"/>
                  </a:moveTo>
                  <a:lnTo>
                    <a:pt x="5943599" y="49149"/>
                  </a:lnTo>
                  <a:lnTo>
                    <a:pt x="5968999" y="49275"/>
                  </a:lnTo>
                  <a:lnTo>
                    <a:pt x="5969127" y="23875"/>
                  </a:lnTo>
                  <a:lnTo>
                    <a:pt x="5943727" y="23749"/>
                  </a:lnTo>
                  <a:close/>
                </a:path>
                <a:path w="6609715" h="76200">
                  <a:moveTo>
                    <a:pt x="5994527" y="23875"/>
                  </a:moveTo>
                  <a:lnTo>
                    <a:pt x="5994399" y="49275"/>
                  </a:lnTo>
                  <a:lnTo>
                    <a:pt x="6019799" y="49402"/>
                  </a:lnTo>
                  <a:lnTo>
                    <a:pt x="6019927" y="24002"/>
                  </a:lnTo>
                  <a:lnTo>
                    <a:pt x="5994527" y="23875"/>
                  </a:lnTo>
                  <a:close/>
                </a:path>
                <a:path w="6609715" h="76200">
                  <a:moveTo>
                    <a:pt x="6045327" y="24002"/>
                  </a:moveTo>
                  <a:lnTo>
                    <a:pt x="6045199" y="49402"/>
                  </a:lnTo>
                  <a:lnTo>
                    <a:pt x="6070599" y="49530"/>
                  </a:lnTo>
                  <a:lnTo>
                    <a:pt x="6070727" y="24130"/>
                  </a:lnTo>
                  <a:lnTo>
                    <a:pt x="6045327" y="24002"/>
                  </a:lnTo>
                  <a:close/>
                </a:path>
                <a:path w="6609715" h="76200">
                  <a:moveTo>
                    <a:pt x="6096127" y="24130"/>
                  </a:moveTo>
                  <a:lnTo>
                    <a:pt x="6095999" y="49530"/>
                  </a:lnTo>
                  <a:lnTo>
                    <a:pt x="6121399" y="49657"/>
                  </a:lnTo>
                  <a:lnTo>
                    <a:pt x="6121527" y="24257"/>
                  </a:lnTo>
                  <a:lnTo>
                    <a:pt x="6096127" y="24130"/>
                  </a:lnTo>
                  <a:close/>
                </a:path>
                <a:path w="6609715" h="76200">
                  <a:moveTo>
                    <a:pt x="6146927" y="24257"/>
                  </a:moveTo>
                  <a:lnTo>
                    <a:pt x="6146799" y="49657"/>
                  </a:lnTo>
                  <a:lnTo>
                    <a:pt x="6172199" y="49784"/>
                  </a:lnTo>
                  <a:lnTo>
                    <a:pt x="6172327" y="24384"/>
                  </a:lnTo>
                  <a:lnTo>
                    <a:pt x="6146927" y="24257"/>
                  </a:lnTo>
                  <a:close/>
                </a:path>
                <a:path w="6609715" h="76200">
                  <a:moveTo>
                    <a:pt x="6223127" y="24511"/>
                  </a:moveTo>
                  <a:lnTo>
                    <a:pt x="6197727" y="24511"/>
                  </a:lnTo>
                  <a:lnTo>
                    <a:pt x="6197599" y="49911"/>
                  </a:lnTo>
                  <a:lnTo>
                    <a:pt x="6222999" y="49911"/>
                  </a:lnTo>
                  <a:lnTo>
                    <a:pt x="6223127" y="24511"/>
                  </a:lnTo>
                  <a:close/>
                </a:path>
                <a:path w="6609715" h="76200">
                  <a:moveTo>
                    <a:pt x="6273927" y="24637"/>
                  </a:moveTo>
                  <a:lnTo>
                    <a:pt x="6248527" y="24637"/>
                  </a:lnTo>
                  <a:lnTo>
                    <a:pt x="6248399" y="50037"/>
                  </a:lnTo>
                  <a:lnTo>
                    <a:pt x="6273799" y="50037"/>
                  </a:lnTo>
                  <a:lnTo>
                    <a:pt x="6273927" y="24637"/>
                  </a:lnTo>
                  <a:close/>
                </a:path>
                <a:path w="6609715" h="76200">
                  <a:moveTo>
                    <a:pt x="6324727" y="24764"/>
                  </a:moveTo>
                  <a:lnTo>
                    <a:pt x="6299327" y="24764"/>
                  </a:lnTo>
                  <a:lnTo>
                    <a:pt x="6299199" y="50164"/>
                  </a:lnTo>
                  <a:lnTo>
                    <a:pt x="6324599" y="50164"/>
                  </a:lnTo>
                  <a:lnTo>
                    <a:pt x="6324727" y="24764"/>
                  </a:lnTo>
                  <a:close/>
                </a:path>
                <a:path w="6609715" h="76200">
                  <a:moveTo>
                    <a:pt x="6375527" y="24892"/>
                  </a:moveTo>
                  <a:lnTo>
                    <a:pt x="6350127" y="24892"/>
                  </a:lnTo>
                  <a:lnTo>
                    <a:pt x="6349999" y="50292"/>
                  </a:lnTo>
                  <a:lnTo>
                    <a:pt x="6375399" y="50292"/>
                  </a:lnTo>
                  <a:lnTo>
                    <a:pt x="6375527" y="24892"/>
                  </a:lnTo>
                  <a:close/>
                </a:path>
                <a:path w="6609715" h="76200">
                  <a:moveTo>
                    <a:pt x="6426327" y="25019"/>
                  </a:moveTo>
                  <a:lnTo>
                    <a:pt x="6400927" y="25019"/>
                  </a:lnTo>
                  <a:lnTo>
                    <a:pt x="6400799" y="50419"/>
                  </a:lnTo>
                  <a:lnTo>
                    <a:pt x="6426199" y="50419"/>
                  </a:lnTo>
                  <a:lnTo>
                    <a:pt x="6426327" y="25019"/>
                  </a:lnTo>
                  <a:close/>
                </a:path>
                <a:path w="6609715" h="76200">
                  <a:moveTo>
                    <a:pt x="6477127" y="25146"/>
                  </a:moveTo>
                  <a:lnTo>
                    <a:pt x="6451727" y="25146"/>
                  </a:lnTo>
                  <a:lnTo>
                    <a:pt x="6451599" y="50546"/>
                  </a:lnTo>
                  <a:lnTo>
                    <a:pt x="6476999" y="50546"/>
                  </a:lnTo>
                  <a:lnTo>
                    <a:pt x="6477127" y="25146"/>
                  </a:lnTo>
                  <a:close/>
                </a:path>
                <a:path w="6609715" h="76200">
                  <a:moveTo>
                    <a:pt x="6502527" y="25273"/>
                  </a:moveTo>
                  <a:lnTo>
                    <a:pt x="6502399" y="50673"/>
                  </a:lnTo>
                  <a:lnTo>
                    <a:pt x="6527800" y="50800"/>
                  </a:lnTo>
                  <a:lnTo>
                    <a:pt x="6527927" y="25400"/>
                  </a:lnTo>
                  <a:lnTo>
                    <a:pt x="6502527" y="25273"/>
                  </a:lnTo>
                  <a:close/>
                </a:path>
                <a:path w="6609715" h="76200">
                  <a:moveTo>
                    <a:pt x="6571615" y="0"/>
                  </a:moveTo>
                  <a:lnTo>
                    <a:pt x="6556819" y="2988"/>
                  </a:lnTo>
                  <a:lnTo>
                    <a:pt x="6544690" y="11144"/>
                  </a:lnTo>
                  <a:lnTo>
                    <a:pt x="6536467" y="23252"/>
                  </a:lnTo>
                  <a:lnTo>
                    <a:pt x="6533388" y="38100"/>
                  </a:lnTo>
                  <a:lnTo>
                    <a:pt x="6536376" y="52893"/>
                  </a:lnTo>
                  <a:lnTo>
                    <a:pt x="6544532" y="65008"/>
                  </a:lnTo>
                  <a:lnTo>
                    <a:pt x="6556640" y="73193"/>
                  </a:lnTo>
                  <a:lnTo>
                    <a:pt x="6571488" y="76200"/>
                  </a:lnTo>
                  <a:lnTo>
                    <a:pt x="6586281" y="73284"/>
                  </a:lnTo>
                  <a:lnTo>
                    <a:pt x="6598396" y="65166"/>
                  </a:lnTo>
                  <a:lnTo>
                    <a:pt x="6606581" y="53072"/>
                  </a:lnTo>
                  <a:lnTo>
                    <a:pt x="6607041" y="50800"/>
                  </a:lnTo>
                  <a:lnTo>
                    <a:pt x="6553200" y="50800"/>
                  </a:lnTo>
                  <a:lnTo>
                    <a:pt x="6553327" y="25400"/>
                  </a:lnTo>
                  <a:lnTo>
                    <a:pt x="6607060" y="25400"/>
                  </a:lnTo>
                  <a:lnTo>
                    <a:pt x="6606672" y="23431"/>
                  </a:lnTo>
                  <a:lnTo>
                    <a:pt x="6598554" y="11302"/>
                  </a:lnTo>
                  <a:lnTo>
                    <a:pt x="6586460" y="3079"/>
                  </a:lnTo>
                  <a:lnTo>
                    <a:pt x="6571615" y="0"/>
                  </a:lnTo>
                  <a:close/>
                </a:path>
                <a:path w="6609715" h="76200">
                  <a:moveTo>
                    <a:pt x="6571615" y="25400"/>
                  </a:moveTo>
                  <a:lnTo>
                    <a:pt x="6553327" y="25400"/>
                  </a:lnTo>
                  <a:lnTo>
                    <a:pt x="6553200" y="50800"/>
                  </a:lnTo>
                  <a:lnTo>
                    <a:pt x="6571488" y="50800"/>
                  </a:lnTo>
                  <a:lnTo>
                    <a:pt x="6571615" y="25400"/>
                  </a:lnTo>
                  <a:close/>
                </a:path>
                <a:path w="6609715" h="76200">
                  <a:moveTo>
                    <a:pt x="6607060" y="25400"/>
                  </a:moveTo>
                  <a:lnTo>
                    <a:pt x="6571615" y="25400"/>
                  </a:lnTo>
                  <a:lnTo>
                    <a:pt x="6571488" y="50800"/>
                  </a:lnTo>
                  <a:lnTo>
                    <a:pt x="6607041" y="50800"/>
                  </a:lnTo>
                  <a:lnTo>
                    <a:pt x="6609588" y="38226"/>
                  </a:lnTo>
                  <a:lnTo>
                    <a:pt x="6607060" y="25400"/>
                  </a:lnTo>
                  <a:close/>
                </a:path>
              </a:pathLst>
            </a:custGeom>
            <a:solidFill>
              <a:srgbClr val="8989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90927" y="1802892"/>
              <a:ext cx="845819" cy="72542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419857" y="1964893"/>
            <a:ext cx="1955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142744" y="2813304"/>
            <a:ext cx="6995159" cy="725805"/>
            <a:chOff x="2142744" y="2813304"/>
            <a:chExt cx="6995159" cy="725805"/>
          </a:xfrm>
        </p:grpSpPr>
        <p:sp>
          <p:nvSpPr>
            <p:cNvPr id="13" name="object 13"/>
            <p:cNvSpPr/>
            <p:nvPr/>
          </p:nvSpPr>
          <p:spPr>
            <a:xfrm>
              <a:off x="2607945" y="3431159"/>
              <a:ext cx="6529705" cy="79375"/>
            </a:xfrm>
            <a:custGeom>
              <a:avLst/>
              <a:gdLst/>
              <a:ahLst/>
              <a:cxnLst/>
              <a:rect l="l" t="t" r="r" b="b"/>
              <a:pathLst>
                <a:path w="6529705" h="79375">
                  <a:moveTo>
                    <a:pt x="25400" y="53848"/>
                  </a:moveTo>
                  <a:lnTo>
                    <a:pt x="0" y="53848"/>
                  </a:lnTo>
                  <a:lnTo>
                    <a:pt x="127" y="79248"/>
                  </a:lnTo>
                  <a:lnTo>
                    <a:pt x="25527" y="79248"/>
                  </a:lnTo>
                  <a:lnTo>
                    <a:pt x="25400" y="53848"/>
                  </a:lnTo>
                  <a:close/>
                </a:path>
                <a:path w="6529705" h="79375">
                  <a:moveTo>
                    <a:pt x="76200" y="53593"/>
                  </a:moveTo>
                  <a:lnTo>
                    <a:pt x="50800" y="53720"/>
                  </a:lnTo>
                  <a:lnTo>
                    <a:pt x="50927" y="79120"/>
                  </a:lnTo>
                  <a:lnTo>
                    <a:pt x="76327" y="78993"/>
                  </a:lnTo>
                  <a:lnTo>
                    <a:pt x="76200" y="53593"/>
                  </a:lnTo>
                  <a:close/>
                </a:path>
                <a:path w="6529705" h="79375">
                  <a:moveTo>
                    <a:pt x="127000" y="53339"/>
                  </a:moveTo>
                  <a:lnTo>
                    <a:pt x="101600" y="53466"/>
                  </a:lnTo>
                  <a:lnTo>
                    <a:pt x="101727" y="78866"/>
                  </a:lnTo>
                  <a:lnTo>
                    <a:pt x="127127" y="78739"/>
                  </a:lnTo>
                  <a:lnTo>
                    <a:pt x="127000" y="53339"/>
                  </a:lnTo>
                  <a:close/>
                </a:path>
                <a:path w="6529705" h="79375">
                  <a:moveTo>
                    <a:pt x="177800" y="53086"/>
                  </a:moveTo>
                  <a:lnTo>
                    <a:pt x="152400" y="53212"/>
                  </a:lnTo>
                  <a:lnTo>
                    <a:pt x="152527" y="78612"/>
                  </a:lnTo>
                  <a:lnTo>
                    <a:pt x="177927" y="78486"/>
                  </a:lnTo>
                  <a:lnTo>
                    <a:pt x="177800" y="53086"/>
                  </a:lnTo>
                  <a:close/>
                </a:path>
                <a:path w="6529705" h="79375">
                  <a:moveTo>
                    <a:pt x="228600" y="52958"/>
                  </a:moveTo>
                  <a:lnTo>
                    <a:pt x="203200" y="52958"/>
                  </a:lnTo>
                  <a:lnTo>
                    <a:pt x="203327" y="78358"/>
                  </a:lnTo>
                  <a:lnTo>
                    <a:pt x="228727" y="78358"/>
                  </a:lnTo>
                  <a:lnTo>
                    <a:pt x="228600" y="52958"/>
                  </a:lnTo>
                  <a:close/>
                </a:path>
                <a:path w="6529705" h="79375">
                  <a:moveTo>
                    <a:pt x="279400" y="52704"/>
                  </a:moveTo>
                  <a:lnTo>
                    <a:pt x="254000" y="52831"/>
                  </a:lnTo>
                  <a:lnTo>
                    <a:pt x="254127" y="78231"/>
                  </a:lnTo>
                  <a:lnTo>
                    <a:pt x="279527" y="78104"/>
                  </a:lnTo>
                  <a:lnTo>
                    <a:pt x="279400" y="52704"/>
                  </a:lnTo>
                  <a:close/>
                </a:path>
                <a:path w="6529705" h="79375">
                  <a:moveTo>
                    <a:pt x="330200" y="52450"/>
                  </a:moveTo>
                  <a:lnTo>
                    <a:pt x="304800" y="52577"/>
                  </a:lnTo>
                  <a:lnTo>
                    <a:pt x="304927" y="77977"/>
                  </a:lnTo>
                  <a:lnTo>
                    <a:pt x="330327" y="77850"/>
                  </a:lnTo>
                  <a:lnTo>
                    <a:pt x="330200" y="52450"/>
                  </a:lnTo>
                  <a:close/>
                </a:path>
                <a:path w="6529705" h="79375">
                  <a:moveTo>
                    <a:pt x="381000" y="52196"/>
                  </a:moveTo>
                  <a:lnTo>
                    <a:pt x="355600" y="52324"/>
                  </a:lnTo>
                  <a:lnTo>
                    <a:pt x="355727" y="77724"/>
                  </a:lnTo>
                  <a:lnTo>
                    <a:pt x="381127" y="77596"/>
                  </a:lnTo>
                  <a:lnTo>
                    <a:pt x="381000" y="52196"/>
                  </a:lnTo>
                  <a:close/>
                </a:path>
                <a:path w="6529705" h="79375">
                  <a:moveTo>
                    <a:pt x="431800" y="51942"/>
                  </a:moveTo>
                  <a:lnTo>
                    <a:pt x="406400" y="52069"/>
                  </a:lnTo>
                  <a:lnTo>
                    <a:pt x="406527" y="77469"/>
                  </a:lnTo>
                  <a:lnTo>
                    <a:pt x="431927" y="77342"/>
                  </a:lnTo>
                  <a:lnTo>
                    <a:pt x="431800" y="51942"/>
                  </a:lnTo>
                  <a:close/>
                </a:path>
                <a:path w="6529705" h="79375">
                  <a:moveTo>
                    <a:pt x="482600" y="51815"/>
                  </a:moveTo>
                  <a:lnTo>
                    <a:pt x="457200" y="51942"/>
                  </a:lnTo>
                  <a:lnTo>
                    <a:pt x="457327" y="77342"/>
                  </a:lnTo>
                  <a:lnTo>
                    <a:pt x="482727" y="77215"/>
                  </a:lnTo>
                  <a:lnTo>
                    <a:pt x="482600" y="51815"/>
                  </a:lnTo>
                  <a:close/>
                </a:path>
                <a:path w="6529705" h="79375">
                  <a:moveTo>
                    <a:pt x="533400" y="51562"/>
                  </a:moveTo>
                  <a:lnTo>
                    <a:pt x="508000" y="51688"/>
                  </a:lnTo>
                  <a:lnTo>
                    <a:pt x="508127" y="77088"/>
                  </a:lnTo>
                  <a:lnTo>
                    <a:pt x="533527" y="76962"/>
                  </a:lnTo>
                  <a:lnTo>
                    <a:pt x="533400" y="51562"/>
                  </a:lnTo>
                  <a:close/>
                </a:path>
                <a:path w="6529705" h="79375">
                  <a:moveTo>
                    <a:pt x="584200" y="51307"/>
                  </a:moveTo>
                  <a:lnTo>
                    <a:pt x="558800" y="51435"/>
                  </a:lnTo>
                  <a:lnTo>
                    <a:pt x="558927" y="76835"/>
                  </a:lnTo>
                  <a:lnTo>
                    <a:pt x="584327" y="76707"/>
                  </a:lnTo>
                  <a:lnTo>
                    <a:pt x="584200" y="51307"/>
                  </a:lnTo>
                  <a:close/>
                </a:path>
                <a:path w="6529705" h="79375">
                  <a:moveTo>
                    <a:pt x="635000" y="51053"/>
                  </a:moveTo>
                  <a:lnTo>
                    <a:pt x="609600" y="51180"/>
                  </a:lnTo>
                  <a:lnTo>
                    <a:pt x="609727" y="76580"/>
                  </a:lnTo>
                  <a:lnTo>
                    <a:pt x="635127" y="76453"/>
                  </a:lnTo>
                  <a:lnTo>
                    <a:pt x="635000" y="51053"/>
                  </a:lnTo>
                  <a:close/>
                </a:path>
                <a:path w="6529705" h="79375">
                  <a:moveTo>
                    <a:pt x="685800" y="50926"/>
                  </a:moveTo>
                  <a:lnTo>
                    <a:pt x="660400" y="51053"/>
                  </a:lnTo>
                  <a:lnTo>
                    <a:pt x="660527" y="76453"/>
                  </a:lnTo>
                  <a:lnTo>
                    <a:pt x="685927" y="76326"/>
                  </a:lnTo>
                  <a:lnTo>
                    <a:pt x="685800" y="50926"/>
                  </a:lnTo>
                  <a:close/>
                </a:path>
                <a:path w="6529705" h="79375">
                  <a:moveTo>
                    <a:pt x="736600" y="50673"/>
                  </a:moveTo>
                  <a:lnTo>
                    <a:pt x="711200" y="50800"/>
                  </a:lnTo>
                  <a:lnTo>
                    <a:pt x="711327" y="76200"/>
                  </a:lnTo>
                  <a:lnTo>
                    <a:pt x="736727" y="76073"/>
                  </a:lnTo>
                  <a:lnTo>
                    <a:pt x="736600" y="50673"/>
                  </a:lnTo>
                  <a:close/>
                </a:path>
                <a:path w="6529705" h="79375">
                  <a:moveTo>
                    <a:pt x="787400" y="50418"/>
                  </a:moveTo>
                  <a:lnTo>
                    <a:pt x="762000" y="50545"/>
                  </a:lnTo>
                  <a:lnTo>
                    <a:pt x="762127" y="75945"/>
                  </a:lnTo>
                  <a:lnTo>
                    <a:pt x="787527" y="75818"/>
                  </a:lnTo>
                  <a:lnTo>
                    <a:pt x="787400" y="50418"/>
                  </a:lnTo>
                  <a:close/>
                </a:path>
                <a:path w="6529705" h="79375">
                  <a:moveTo>
                    <a:pt x="838200" y="50164"/>
                  </a:moveTo>
                  <a:lnTo>
                    <a:pt x="812800" y="50291"/>
                  </a:lnTo>
                  <a:lnTo>
                    <a:pt x="812927" y="75691"/>
                  </a:lnTo>
                  <a:lnTo>
                    <a:pt x="838327" y="75564"/>
                  </a:lnTo>
                  <a:lnTo>
                    <a:pt x="838200" y="50164"/>
                  </a:lnTo>
                  <a:close/>
                </a:path>
                <a:path w="6529705" h="79375">
                  <a:moveTo>
                    <a:pt x="889000" y="50037"/>
                  </a:moveTo>
                  <a:lnTo>
                    <a:pt x="863600" y="50164"/>
                  </a:lnTo>
                  <a:lnTo>
                    <a:pt x="863727" y="75564"/>
                  </a:lnTo>
                  <a:lnTo>
                    <a:pt x="889127" y="75437"/>
                  </a:lnTo>
                  <a:lnTo>
                    <a:pt x="889000" y="50037"/>
                  </a:lnTo>
                  <a:close/>
                </a:path>
                <a:path w="6529705" h="79375">
                  <a:moveTo>
                    <a:pt x="939800" y="49783"/>
                  </a:moveTo>
                  <a:lnTo>
                    <a:pt x="914400" y="49911"/>
                  </a:lnTo>
                  <a:lnTo>
                    <a:pt x="914527" y="75311"/>
                  </a:lnTo>
                  <a:lnTo>
                    <a:pt x="939927" y="75183"/>
                  </a:lnTo>
                  <a:lnTo>
                    <a:pt x="939800" y="49783"/>
                  </a:lnTo>
                  <a:close/>
                </a:path>
                <a:path w="6529705" h="79375">
                  <a:moveTo>
                    <a:pt x="990600" y="49529"/>
                  </a:moveTo>
                  <a:lnTo>
                    <a:pt x="965200" y="49656"/>
                  </a:lnTo>
                  <a:lnTo>
                    <a:pt x="965327" y="75056"/>
                  </a:lnTo>
                  <a:lnTo>
                    <a:pt x="990727" y="74929"/>
                  </a:lnTo>
                  <a:lnTo>
                    <a:pt x="990600" y="49529"/>
                  </a:lnTo>
                  <a:close/>
                </a:path>
                <a:path w="6529705" h="79375">
                  <a:moveTo>
                    <a:pt x="1041400" y="49275"/>
                  </a:moveTo>
                  <a:lnTo>
                    <a:pt x="1016000" y="49402"/>
                  </a:lnTo>
                  <a:lnTo>
                    <a:pt x="1016127" y="74802"/>
                  </a:lnTo>
                  <a:lnTo>
                    <a:pt x="1041527" y="74675"/>
                  </a:lnTo>
                  <a:lnTo>
                    <a:pt x="1041400" y="49275"/>
                  </a:lnTo>
                  <a:close/>
                </a:path>
                <a:path w="6529705" h="79375">
                  <a:moveTo>
                    <a:pt x="1092200" y="49149"/>
                  </a:moveTo>
                  <a:lnTo>
                    <a:pt x="1066800" y="49275"/>
                  </a:lnTo>
                  <a:lnTo>
                    <a:pt x="1066927" y="74675"/>
                  </a:lnTo>
                  <a:lnTo>
                    <a:pt x="1092327" y="74549"/>
                  </a:lnTo>
                  <a:lnTo>
                    <a:pt x="1092200" y="49149"/>
                  </a:lnTo>
                  <a:close/>
                </a:path>
                <a:path w="6529705" h="79375">
                  <a:moveTo>
                    <a:pt x="1143000" y="48894"/>
                  </a:moveTo>
                  <a:lnTo>
                    <a:pt x="1117600" y="49021"/>
                  </a:lnTo>
                  <a:lnTo>
                    <a:pt x="1117727" y="74421"/>
                  </a:lnTo>
                  <a:lnTo>
                    <a:pt x="1143127" y="74294"/>
                  </a:lnTo>
                  <a:lnTo>
                    <a:pt x="1143000" y="48894"/>
                  </a:lnTo>
                  <a:close/>
                </a:path>
                <a:path w="6529705" h="79375">
                  <a:moveTo>
                    <a:pt x="1193800" y="48640"/>
                  </a:moveTo>
                  <a:lnTo>
                    <a:pt x="1168400" y="48767"/>
                  </a:lnTo>
                  <a:lnTo>
                    <a:pt x="1168527" y="74167"/>
                  </a:lnTo>
                  <a:lnTo>
                    <a:pt x="1193927" y="74040"/>
                  </a:lnTo>
                  <a:lnTo>
                    <a:pt x="1193800" y="48640"/>
                  </a:lnTo>
                  <a:close/>
                </a:path>
                <a:path w="6529705" h="79375">
                  <a:moveTo>
                    <a:pt x="1244600" y="48387"/>
                  </a:moveTo>
                  <a:lnTo>
                    <a:pt x="1219200" y="48513"/>
                  </a:lnTo>
                  <a:lnTo>
                    <a:pt x="1219327" y="73913"/>
                  </a:lnTo>
                  <a:lnTo>
                    <a:pt x="1244727" y="73787"/>
                  </a:lnTo>
                  <a:lnTo>
                    <a:pt x="1244600" y="48387"/>
                  </a:lnTo>
                  <a:close/>
                </a:path>
                <a:path w="6529705" h="79375">
                  <a:moveTo>
                    <a:pt x="1295400" y="48260"/>
                  </a:moveTo>
                  <a:lnTo>
                    <a:pt x="1270000" y="48260"/>
                  </a:lnTo>
                  <a:lnTo>
                    <a:pt x="1270127" y="73660"/>
                  </a:lnTo>
                  <a:lnTo>
                    <a:pt x="1295527" y="73660"/>
                  </a:lnTo>
                  <a:lnTo>
                    <a:pt x="1295400" y="48260"/>
                  </a:lnTo>
                  <a:close/>
                </a:path>
                <a:path w="6529705" h="79375">
                  <a:moveTo>
                    <a:pt x="1346200" y="48005"/>
                  </a:moveTo>
                  <a:lnTo>
                    <a:pt x="1320800" y="48132"/>
                  </a:lnTo>
                  <a:lnTo>
                    <a:pt x="1320927" y="73532"/>
                  </a:lnTo>
                  <a:lnTo>
                    <a:pt x="1346327" y="73405"/>
                  </a:lnTo>
                  <a:lnTo>
                    <a:pt x="1346200" y="48005"/>
                  </a:lnTo>
                  <a:close/>
                </a:path>
                <a:path w="6529705" h="79375">
                  <a:moveTo>
                    <a:pt x="1397000" y="47751"/>
                  </a:moveTo>
                  <a:lnTo>
                    <a:pt x="1371600" y="47878"/>
                  </a:lnTo>
                  <a:lnTo>
                    <a:pt x="1371727" y="73278"/>
                  </a:lnTo>
                  <a:lnTo>
                    <a:pt x="1397127" y="73151"/>
                  </a:lnTo>
                  <a:lnTo>
                    <a:pt x="1397000" y="47751"/>
                  </a:lnTo>
                  <a:close/>
                </a:path>
                <a:path w="6529705" h="79375">
                  <a:moveTo>
                    <a:pt x="1447800" y="47498"/>
                  </a:moveTo>
                  <a:lnTo>
                    <a:pt x="1422400" y="47625"/>
                  </a:lnTo>
                  <a:lnTo>
                    <a:pt x="1422527" y="73025"/>
                  </a:lnTo>
                  <a:lnTo>
                    <a:pt x="1447927" y="72898"/>
                  </a:lnTo>
                  <a:lnTo>
                    <a:pt x="1447800" y="47498"/>
                  </a:lnTo>
                  <a:close/>
                </a:path>
                <a:path w="6529705" h="79375">
                  <a:moveTo>
                    <a:pt x="1498600" y="47370"/>
                  </a:moveTo>
                  <a:lnTo>
                    <a:pt x="1473200" y="47370"/>
                  </a:lnTo>
                  <a:lnTo>
                    <a:pt x="1473327" y="72770"/>
                  </a:lnTo>
                  <a:lnTo>
                    <a:pt x="1498727" y="72770"/>
                  </a:lnTo>
                  <a:lnTo>
                    <a:pt x="1498600" y="47370"/>
                  </a:lnTo>
                  <a:close/>
                </a:path>
                <a:path w="6529705" h="79375">
                  <a:moveTo>
                    <a:pt x="1549400" y="47116"/>
                  </a:moveTo>
                  <a:lnTo>
                    <a:pt x="1524000" y="47243"/>
                  </a:lnTo>
                  <a:lnTo>
                    <a:pt x="1524127" y="72643"/>
                  </a:lnTo>
                  <a:lnTo>
                    <a:pt x="1549527" y="72516"/>
                  </a:lnTo>
                  <a:lnTo>
                    <a:pt x="1549400" y="47116"/>
                  </a:lnTo>
                  <a:close/>
                </a:path>
                <a:path w="6529705" h="79375">
                  <a:moveTo>
                    <a:pt x="1600200" y="46862"/>
                  </a:moveTo>
                  <a:lnTo>
                    <a:pt x="1574800" y="46989"/>
                  </a:lnTo>
                  <a:lnTo>
                    <a:pt x="1574927" y="72389"/>
                  </a:lnTo>
                  <a:lnTo>
                    <a:pt x="1600327" y="72262"/>
                  </a:lnTo>
                  <a:lnTo>
                    <a:pt x="1600200" y="46862"/>
                  </a:lnTo>
                  <a:close/>
                </a:path>
                <a:path w="6529705" h="79375">
                  <a:moveTo>
                    <a:pt x="1651000" y="46608"/>
                  </a:moveTo>
                  <a:lnTo>
                    <a:pt x="1625600" y="46736"/>
                  </a:lnTo>
                  <a:lnTo>
                    <a:pt x="1625727" y="72136"/>
                  </a:lnTo>
                  <a:lnTo>
                    <a:pt x="1651127" y="72008"/>
                  </a:lnTo>
                  <a:lnTo>
                    <a:pt x="1651000" y="46608"/>
                  </a:lnTo>
                  <a:close/>
                </a:path>
                <a:path w="6529705" h="79375">
                  <a:moveTo>
                    <a:pt x="1701800" y="46481"/>
                  </a:moveTo>
                  <a:lnTo>
                    <a:pt x="1676400" y="46481"/>
                  </a:lnTo>
                  <a:lnTo>
                    <a:pt x="1676527" y="71881"/>
                  </a:lnTo>
                  <a:lnTo>
                    <a:pt x="1701927" y="71881"/>
                  </a:lnTo>
                  <a:lnTo>
                    <a:pt x="1701800" y="46481"/>
                  </a:lnTo>
                  <a:close/>
                </a:path>
                <a:path w="6529705" h="79375">
                  <a:moveTo>
                    <a:pt x="1752600" y="46227"/>
                  </a:moveTo>
                  <a:lnTo>
                    <a:pt x="1727200" y="46354"/>
                  </a:lnTo>
                  <a:lnTo>
                    <a:pt x="1727327" y="71754"/>
                  </a:lnTo>
                  <a:lnTo>
                    <a:pt x="1752727" y="71627"/>
                  </a:lnTo>
                  <a:lnTo>
                    <a:pt x="1752600" y="46227"/>
                  </a:lnTo>
                  <a:close/>
                </a:path>
                <a:path w="6529705" h="79375">
                  <a:moveTo>
                    <a:pt x="1803400" y="45974"/>
                  </a:moveTo>
                  <a:lnTo>
                    <a:pt x="1778000" y="46100"/>
                  </a:lnTo>
                  <a:lnTo>
                    <a:pt x="1778127" y="71500"/>
                  </a:lnTo>
                  <a:lnTo>
                    <a:pt x="1803527" y="71374"/>
                  </a:lnTo>
                  <a:lnTo>
                    <a:pt x="1803400" y="45974"/>
                  </a:lnTo>
                  <a:close/>
                </a:path>
                <a:path w="6529705" h="79375">
                  <a:moveTo>
                    <a:pt x="1854200" y="45719"/>
                  </a:moveTo>
                  <a:lnTo>
                    <a:pt x="1828800" y="45846"/>
                  </a:lnTo>
                  <a:lnTo>
                    <a:pt x="1828800" y="71246"/>
                  </a:lnTo>
                  <a:lnTo>
                    <a:pt x="1854200" y="71119"/>
                  </a:lnTo>
                  <a:lnTo>
                    <a:pt x="1854200" y="45719"/>
                  </a:lnTo>
                  <a:close/>
                </a:path>
                <a:path w="6529705" h="79375">
                  <a:moveTo>
                    <a:pt x="1905000" y="45592"/>
                  </a:moveTo>
                  <a:lnTo>
                    <a:pt x="1879600" y="45592"/>
                  </a:lnTo>
                  <a:lnTo>
                    <a:pt x="1879600" y="70992"/>
                  </a:lnTo>
                  <a:lnTo>
                    <a:pt x="1905000" y="70992"/>
                  </a:lnTo>
                  <a:lnTo>
                    <a:pt x="1905000" y="45592"/>
                  </a:lnTo>
                  <a:close/>
                </a:path>
                <a:path w="6529705" h="79375">
                  <a:moveTo>
                    <a:pt x="1955800" y="45338"/>
                  </a:moveTo>
                  <a:lnTo>
                    <a:pt x="1930400" y="45465"/>
                  </a:lnTo>
                  <a:lnTo>
                    <a:pt x="1930400" y="70865"/>
                  </a:lnTo>
                  <a:lnTo>
                    <a:pt x="1955800" y="70738"/>
                  </a:lnTo>
                  <a:lnTo>
                    <a:pt x="1955800" y="45338"/>
                  </a:lnTo>
                  <a:close/>
                </a:path>
                <a:path w="6529705" h="79375">
                  <a:moveTo>
                    <a:pt x="2006600" y="45085"/>
                  </a:moveTo>
                  <a:lnTo>
                    <a:pt x="1981200" y="45212"/>
                  </a:lnTo>
                  <a:lnTo>
                    <a:pt x="1981200" y="70612"/>
                  </a:lnTo>
                  <a:lnTo>
                    <a:pt x="2006600" y="70485"/>
                  </a:lnTo>
                  <a:lnTo>
                    <a:pt x="2006600" y="45085"/>
                  </a:lnTo>
                  <a:close/>
                </a:path>
                <a:path w="6529705" h="79375">
                  <a:moveTo>
                    <a:pt x="2057400" y="44830"/>
                  </a:moveTo>
                  <a:lnTo>
                    <a:pt x="2032000" y="44957"/>
                  </a:lnTo>
                  <a:lnTo>
                    <a:pt x="2032000" y="70357"/>
                  </a:lnTo>
                  <a:lnTo>
                    <a:pt x="2057400" y="70230"/>
                  </a:lnTo>
                  <a:lnTo>
                    <a:pt x="2057400" y="44830"/>
                  </a:lnTo>
                  <a:close/>
                </a:path>
                <a:path w="6529705" h="79375">
                  <a:moveTo>
                    <a:pt x="2108200" y="44576"/>
                  </a:moveTo>
                  <a:lnTo>
                    <a:pt x="2082800" y="44703"/>
                  </a:lnTo>
                  <a:lnTo>
                    <a:pt x="2082800" y="70103"/>
                  </a:lnTo>
                  <a:lnTo>
                    <a:pt x="2108200" y="69976"/>
                  </a:lnTo>
                  <a:lnTo>
                    <a:pt x="2108200" y="44576"/>
                  </a:lnTo>
                  <a:close/>
                </a:path>
                <a:path w="6529705" h="79375">
                  <a:moveTo>
                    <a:pt x="2159000" y="44450"/>
                  </a:moveTo>
                  <a:lnTo>
                    <a:pt x="2133600" y="44576"/>
                  </a:lnTo>
                  <a:lnTo>
                    <a:pt x="2133600" y="69976"/>
                  </a:lnTo>
                  <a:lnTo>
                    <a:pt x="2159000" y="69850"/>
                  </a:lnTo>
                  <a:lnTo>
                    <a:pt x="2159000" y="44450"/>
                  </a:lnTo>
                  <a:close/>
                </a:path>
                <a:path w="6529705" h="79375">
                  <a:moveTo>
                    <a:pt x="2209800" y="44195"/>
                  </a:moveTo>
                  <a:lnTo>
                    <a:pt x="2184400" y="44323"/>
                  </a:lnTo>
                  <a:lnTo>
                    <a:pt x="2184400" y="69723"/>
                  </a:lnTo>
                  <a:lnTo>
                    <a:pt x="2209800" y="69595"/>
                  </a:lnTo>
                  <a:lnTo>
                    <a:pt x="2209800" y="44195"/>
                  </a:lnTo>
                  <a:close/>
                </a:path>
                <a:path w="6529705" h="79375">
                  <a:moveTo>
                    <a:pt x="2260600" y="43941"/>
                  </a:moveTo>
                  <a:lnTo>
                    <a:pt x="2235200" y="44068"/>
                  </a:lnTo>
                  <a:lnTo>
                    <a:pt x="2235200" y="69468"/>
                  </a:lnTo>
                  <a:lnTo>
                    <a:pt x="2260600" y="69341"/>
                  </a:lnTo>
                  <a:lnTo>
                    <a:pt x="2260600" y="43941"/>
                  </a:lnTo>
                  <a:close/>
                </a:path>
                <a:path w="6529705" h="79375">
                  <a:moveTo>
                    <a:pt x="2311400" y="43687"/>
                  </a:moveTo>
                  <a:lnTo>
                    <a:pt x="2286000" y="43814"/>
                  </a:lnTo>
                  <a:lnTo>
                    <a:pt x="2286000" y="69214"/>
                  </a:lnTo>
                  <a:lnTo>
                    <a:pt x="2311400" y="69087"/>
                  </a:lnTo>
                  <a:lnTo>
                    <a:pt x="2311400" y="43687"/>
                  </a:lnTo>
                  <a:close/>
                </a:path>
                <a:path w="6529705" h="79375">
                  <a:moveTo>
                    <a:pt x="2362200" y="43561"/>
                  </a:moveTo>
                  <a:lnTo>
                    <a:pt x="2336800" y="43687"/>
                  </a:lnTo>
                  <a:lnTo>
                    <a:pt x="2336800" y="69087"/>
                  </a:lnTo>
                  <a:lnTo>
                    <a:pt x="2362200" y="68961"/>
                  </a:lnTo>
                  <a:lnTo>
                    <a:pt x="2362200" y="43561"/>
                  </a:lnTo>
                  <a:close/>
                </a:path>
                <a:path w="6529705" h="79375">
                  <a:moveTo>
                    <a:pt x="2413000" y="43306"/>
                  </a:moveTo>
                  <a:lnTo>
                    <a:pt x="2387600" y="43433"/>
                  </a:lnTo>
                  <a:lnTo>
                    <a:pt x="2387600" y="68833"/>
                  </a:lnTo>
                  <a:lnTo>
                    <a:pt x="2413000" y="68706"/>
                  </a:lnTo>
                  <a:lnTo>
                    <a:pt x="2413000" y="43306"/>
                  </a:lnTo>
                  <a:close/>
                </a:path>
                <a:path w="6529705" h="79375">
                  <a:moveTo>
                    <a:pt x="2463800" y="43052"/>
                  </a:moveTo>
                  <a:lnTo>
                    <a:pt x="2438400" y="43179"/>
                  </a:lnTo>
                  <a:lnTo>
                    <a:pt x="2438400" y="68579"/>
                  </a:lnTo>
                  <a:lnTo>
                    <a:pt x="2463800" y="68452"/>
                  </a:lnTo>
                  <a:lnTo>
                    <a:pt x="2463800" y="43052"/>
                  </a:lnTo>
                  <a:close/>
                </a:path>
                <a:path w="6529705" h="79375">
                  <a:moveTo>
                    <a:pt x="2514600" y="42799"/>
                  </a:moveTo>
                  <a:lnTo>
                    <a:pt x="2489200" y="42925"/>
                  </a:lnTo>
                  <a:lnTo>
                    <a:pt x="2489200" y="68325"/>
                  </a:lnTo>
                  <a:lnTo>
                    <a:pt x="2514600" y="68199"/>
                  </a:lnTo>
                  <a:lnTo>
                    <a:pt x="2514600" y="42799"/>
                  </a:lnTo>
                  <a:close/>
                </a:path>
                <a:path w="6529705" h="79375">
                  <a:moveTo>
                    <a:pt x="2565400" y="42671"/>
                  </a:moveTo>
                  <a:lnTo>
                    <a:pt x="2540000" y="42799"/>
                  </a:lnTo>
                  <a:lnTo>
                    <a:pt x="2540000" y="68199"/>
                  </a:lnTo>
                  <a:lnTo>
                    <a:pt x="2565400" y="68071"/>
                  </a:lnTo>
                  <a:lnTo>
                    <a:pt x="2565400" y="42671"/>
                  </a:lnTo>
                  <a:close/>
                </a:path>
                <a:path w="6529705" h="79375">
                  <a:moveTo>
                    <a:pt x="2616200" y="42417"/>
                  </a:moveTo>
                  <a:lnTo>
                    <a:pt x="2590800" y="42544"/>
                  </a:lnTo>
                  <a:lnTo>
                    <a:pt x="2590800" y="67944"/>
                  </a:lnTo>
                  <a:lnTo>
                    <a:pt x="2616200" y="67817"/>
                  </a:lnTo>
                  <a:lnTo>
                    <a:pt x="2616200" y="42417"/>
                  </a:lnTo>
                  <a:close/>
                </a:path>
                <a:path w="6529705" h="79375">
                  <a:moveTo>
                    <a:pt x="2667000" y="42163"/>
                  </a:moveTo>
                  <a:lnTo>
                    <a:pt x="2641600" y="42290"/>
                  </a:lnTo>
                  <a:lnTo>
                    <a:pt x="2641600" y="67690"/>
                  </a:lnTo>
                  <a:lnTo>
                    <a:pt x="2667000" y="67563"/>
                  </a:lnTo>
                  <a:lnTo>
                    <a:pt x="2667000" y="42163"/>
                  </a:lnTo>
                  <a:close/>
                </a:path>
                <a:path w="6529705" h="79375">
                  <a:moveTo>
                    <a:pt x="2717800" y="41910"/>
                  </a:moveTo>
                  <a:lnTo>
                    <a:pt x="2692400" y="42037"/>
                  </a:lnTo>
                  <a:lnTo>
                    <a:pt x="2692400" y="67437"/>
                  </a:lnTo>
                  <a:lnTo>
                    <a:pt x="2717800" y="67310"/>
                  </a:lnTo>
                  <a:lnTo>
                    <a:pt x="2717800" y="41910"/>
                  </a:lnTo>
                  <a:close/>
                </a:path>
                <a:path w="6529705" h="79375">
                  <a:moveTo>
                    <a:pt x="2768600" y="41782"/>
                  </a:moveTo>
                  <a:lnTo>
                    <a:pt x="2743200" y="41910"/>
                  </a:lnTo>
                  <a:lnTo>
                    <a:pt x="2743200" y="67310"/>
                  </a:lnTo>
                  <a:lnTo>
                    <a:pt x="2768600" y="67182"/>
                  </a:lnTo>
                  <a:lnTo>
                    <a:pt x="2768600" y="41782"/>
                  </a:lnTo>
                  <a:close/>
                </a:path>
                <a:path w="6529705" h="79375">
                  <a:moveTo>
                    <a:pt x="2819400" y="41528"/>
                  </a:moveTo>
                  <a:lnTo>
                    <a:pt x="2794000" y="41655"/>
                  </a:lnTo>
                  <a:lnTo>
                    <a:pt x="2794000" y="67055"/>
                  </a:lnTo>
                  <a:lnTo>
                    <a:pt x="2819400" y="66928"/>
                  </a:lnTo>
                  <a:lnTo>
                    <a:pt x="2819400" y="41528"/>
                  </a:lnTo>
                  <a:close/>
                </a:path>
                <a:path w="6529705" h="79375">
                  <a:moveTo>
                    <a:pt x="2870200" y="41275"/>
                  </a:moveTo>
                  <a:lnTo>
                    <a:pt x="2844800" y="41401"/>
                  </a:lnTo>
                  <a:lnTo>
                    <a:pt x="2844800" y="66801"/>
                  </a:lnTo>
                  <a:lnTo>
                    <a:pt x="2870200" y="66675"/>
                  </a:lnTo>
                  <a:lnTo>
                    <a:pt x="2870200" y="41275"/>
                  </a:lnTo>
                  <a:close/>
                </a:path>
                <a:path w="6529705" h="79375">
                  <a:moveTo>
                    <a:pt x="2921000" y="41020"/>
                  </a:moveTo>
                  <a:lnTo>
                    <a:pt x="2895600" y="41148"/>
                  </a:lnTo>
                  <a:lnTo>
                    <a:pt x="2895600" y="66548"/>
                  </a:lnTo>
                  <a:lnTo>
                    <a:pt x="2921000" y="66420"/>
                  </a:lnTo>
                  <a:lnTo>
                    <a:pt x="2921000" y="41020"/>
                  </a:lnTo>
                  <a:close/>
                </a:path>
                <a:path w="6529705" h="79375">
                  <a:moveTo>
                    <a:pt x="2971800" y="40893"/>
                  </a:moveTo>
                  <a:lnTo>
                    <a:pt x="2946400" y="40893"/>
                  </a:lnTo>
                  <a:lnTo>
                    <a:pt x="2946400" y="66293"/>
                  </a:lnTo>
                  <a:lnTo>
                    <a:pt x="2971800" y="66293"/>
                  </a:lnTo>
                  <a:lnTo>
                    <a:pt x="2971800" y="40893"/>
                  </a:lnTo>
                  <a:close/>
                </a:path>
                <a:path w="6529705" h="79375">
                  <a:moveTo>
                    <a:pt x="3022600" y="40639"/>
                  </a:moveTo>
                  <a:lnTo>
                    <a:pt x="2997200" y="40766"/>
                  </a:lnTo>
                  <a:lnTo>
                    <a:pt x="2997200" y="66166"/>
                  </a:lnTo>
                  <a:lnTo>
                    <a:pt x="3022600" y="66039"/>
                  </a:lnTo>
                  <a:lnTo>
                    <a:pt x="3022600" y="40639"/>
                  </a:lnTo>
                  <a:close/>
                </a:path>
                <a:path w="6529705" h="79375">
                  <a:moveTo>
                    <a:pt x="3073400" y="40386"/>
                  </a:moveTo>
                  <a:lnTo>
                    <a:pt x="3048000" y="40512"/>
                  </a:lnTo>
                  <a:lnTo>
                    <a:pt x="3048000" y="65912"/>
                  </a:lnTo>
                  <a:lnTo>
                    <a:pt x="3073400" y="65786"/>
                  </a:lnTo>
                  <a:lnTo>
                    <a:pt x="3073400" y="40386"/>
                  </a:lnTo>
                  <a:close/>
                </a:path>
                <a:path w="6529705" h="79375">
                  <a:moveTo>
                    <a:pt x="3124200" y="40131"/>
                  </a:moveTo>
                  <a:lnTo>
                    <a:pt x="3098800" y="40258"/>
                  </a:lnTo>
                  <a:lnTo>
                    <a:pt x="3098800" y="65658"/>
                  </a:lnTo>
                  <a:lnTo>
                    <a:pt x="3124200" y="65531"/>
                  </a:lnTo>
                  <a:lnTo>
                    <a:pt x="3124200" y="40131"/>
                  </a:lnTo>
                  <a:close/>
                </a:path>
                <a:path w="6529705" h="79375">
                  <a:moveTo>
                    <a:pt x="3175000" y="40004"/>
                  </a:moveTo>
                  <a:lnTo>
                    <a:pt x="3149600" y="40004"/>
                  </a:lnTo>
                  <a:lnTo>
                    <a:pt x="3149600" y="65404"/>
                  </a:lnTo>
                  <a:lnTo>
                    <a:pt x="3175000" y="65404"/>
                  </a:lnTo>
                  <a:lnTo>
                    <a:pt x="3175000" y="40004"/>
                  </a:lnTo>
                  <a:close/>
                </a:path>
                <a:path w="6529705" h="79375">
                  <a:moveTo>
                    <a:pt x="3225800" y="39750"/>
                  </a:moveTo>
                  <a:lnTo>
                    <a:pt x="3200400" y="39877"/>
                  </a:lnTo>
                  <a:lnTo>
                    <a:pt x="3200400" y="65277"/>
                  </a:lnTo>
                  <a:lnTo>
                    <a:pt x="3225800" y="65150"/>
                  </a:lnTo>
                  <a:lnTo>
                    <a:pt x="3225800" y="39750"/>
                  </a:lnTo>
                  <a:close/>
                </a:path>
                <a:path w="6529705" h="79375">
                  <a:moveTo>
                    <a:pt x="3276600" y="39496"/>
                  </a:moveTo>
                  <a:lnTo>
                    <a:pt x="3251200" y="39624"/>
                  </a:lnTo>
                  <a:lnTo>
                    <a:pt x="3251200" y="65024"/>
                  </a:lnTo>
                  <a:lnTo>
                    <a:pt x="3276600" y="64896"/>
                  </a:lnTo>
                  <a:lnTo>
                    <a:pt x="3276600" y="39496"/>
                  </a:lnTo>
                  <a:close/>
                </a:path>
                <a:path w="6529705" h="79375">
                  <a:moveTo>
                    <a:pt x="3327400" y="39242"/>
                  </a:moveTo>
                  <a:lnTo>
                    <a:pt x="3302000" y="39369"/>
                  </a:lnTo>
                  <a:lnTo>
                    <a:pt x="3302000" y="64769"/>
                  </a:lnTo>
                  <a:lnTo>
                    <a:pt x="3327400" y="64642"/>
                  </a:lnTo>
                  <a:lnTo>
                    <a:pt x="3327400" y="39242"/>
                  </a:lnTo>
                  <a:close/>
                </a:path>
                <a:path w="6529705" h="79375">
                  <a:moveTo>
                    <a:pt x="3378200" y="39115"/>
                  </a:moveTo>
                  <a:lnTo>
                    <a:pt x="3352800" y="39115"/>
                  </a:lnTo>
                  <a:lnTo>
                    <a:pt x="3352800" y="64515"/>
                  </a:lnTo>
                  <a:lnTo>
                    <a:pt x="3378200" y="64515"/>
                  </a:lnTo>
                  <a:lnTo>
                    <a:pt x="3378200" y="39115"/>
                  </a:lnTo>
                  <a:close/>
                </a:path>
                <a:path w="6529705" h="79375">
                  <a:moveTo>
                    <a:pt x="3428873" y="38862"/>
                  </a:moveTo>
                  <a:lnTo>
                    <a:pt x="3403473" y="38988"/>
                  </a:lnTo>
                  <a:lnTo>
                    <a:pt x="3403600" y="64388"/>
                  </a:lnTo>
                  <a:lnTo>
                    <a:pt x="3429000" y="64262"/>
                  </a:lnTo>
                  <a:lnTo>
                    <a:pt x="3428873" y="38862"/>
                  </a:lnTo>
                  <a:close/>
                </a:path>
                <a:path w="6529705" h="79375">
                  <a:moveTo>
                    <a:pt x="3479673" y="38607"/>
                  </a:moveTo>
                  <a:lnTo>
                    <a:pt x="3454273" y="38735"/>
                  </a:lnTo>
                  <a:lnTo>
                    <a:pt x="3454400" y="64135"/>
                  </a:lnTo>
                  <a:lnTo>
                    <a:pt x="3479800" y="64007"/>
                  </a:lnTo>
                  <a:lnTo>
                    <a:pt x="3479673" y="38607"/>
                  </a:lnTo>
                  <a:close/>
                </a:path>
                <a:path w="6529705" h="79375">
                  <a:moveTo>
                    <a:pt x="3530473" y="38353"/>
                  </a:moveTo>
                  <a:lnTo>
                    <a:pt x="3505073" y="38480"/>
                  </a:lnTo>
                  <a:lnTo>
                    <a:pt x="3505200" y="63880"/>
                  </a:lnTo>
                  <a:lnTo>
                    <a:pt x="3530600" y="63753"/>
                  </a:lnTo>
                  <a:lnTo>
                    <a:pt x="3530473" y="38353"/>
                  </a:lnTo>
                  <a:close/>
                </a:path>
                <a:path w="6529705" h="79375">
                  <a:moveTo>
                    <a:pt x="3581273" y="38226"/>
                  </a:moveTo>
                  <a:lnTo>
                    <a:pt x="3555873" y="38226"/>
                  </a:lnTo>
                  <a:lnTo>
                    <a:pt x="3556000" y="63626"/>
                  </a:lnTo>
                  <a:lnTo>
                    <a:pt x="3581400" y="63626"/>
                  </a:lnTo>
                  <a:lnTo>
                    <a:pt x="3581273" y="38226"/>
                  </a:lnTo>
                  <a:close/>
                </a:path>
                <a:path w="6529705" h="79375">
                  <a:moveTo>
                    <a:pt x="3632073" y="37973"/>
                  </a:moveTo>
                  <a:lnTo>
                    <a:pt x="3606673" y="38100"/>
                  </a:lnTo>
                  <a:lnTo>
                    <a:pt x="3606800" y="63500"/>
                  </a:lnTo>
                  <a:lnTo>
                    <a:pt x="3632200" y="63373"/>
                  </a:lnTo>
                  <a:lnTo>
                    <a:pt x="3632073" y="37973"/>
                  </a:lnTo>
                  <a:close/>
                </a:path>
                <a:path w="6529705" h="79375">
                  <a:moveTo>
                    <a:pt x="3682873" y="37718"/>
                  </a:moveTo>
                  <a:lnTo>
                    <a:pt x="3657473" y="37845"/>
                  </a:lnTo>
                  <a:lnTo>
                    <a:pt x="3657600" y="63245"/>
                  </a:lnTo>
                  <a:lnTo>
                    <a:pt x="3683000" y="63118"/>
                  </a:lnTo>
                  <a:lnTo>
                    <a:pt x="3682873" y="37718"/>
                  </a:lnTo>
                  <a:close/>
                </a:path>
                <a:path w="6529705" h="79375">
                  <a:moveTo>
                    <a:pt x="3733673" y="37464"/>
                  </a:moveTo>
                  <a:lnTo>
                    <a:pt x="3708273" y="37591"/>
                  </a:lnTo>
                  <a:lnTo>
                    <a:pt x="3708400" y="62991"/>
                  </a:lnTo>
                  <a:lnTo>
                    <a:pt x="3733800" y="62864"/>
                  </a:lnTo>
                  <a:lnTo>
                    <a:pt x="3733673" y="37464"/>
                  </a:lnTo>
                  <a:close/>
                </a:path>
                <a:path w="6529705" h="79375">
                  <a:moveTo>
                    <a:pt x="3784473" y="37211"/>
                  </a:moveTo>
                  <a:lnTo>
                    <a:pt x="3759073" y="37337"/>
                  </a:lnTo>
                  <a:lnTo>
                    <a:pt x="3759200" y="62737"/>
                  </a:lnTo>
                  <a:lnTo>
                    <a:pt x="3784600" y="62611"/>
                  </a:lnTo>
                  <a:lnTo>
                    <a:pt x="3784473" y="37211"/>
                  </a:lnTo>
                  <a:close/>
                </a:path>
                <a:path w="6529705" h="79375">
                  <a:moveTo>
                    <a:pt x="3835273" y="37083"/>
                  </a:moveTo>
                  <a:lnTo>
                    <a:pt x="3809873" y="37211"/>
                  </a:lnTo>
                  <a:lnTo>
                    <a:pt x="3810000" y="62611"/>
                  </a:lnTo>
                  <a:lnTo>
                    <a:pt x="3835400" y="62483"/>
                  </a:lnTo>
                  <a:lnTo>
                    <a:pt x="3835273" y="37083"/>
                  </a:lnTo>
                  <a:close/>
                </a:path>
                <a:path w="6529705" h="79375">
                  <a:moveTo>
                    <a:pt x="3886073" y="36829"/>
                  </a:moveTo>
                  <a:lnTo>
                    <a:pt x="3860673" y="36956"/>
                  </a:lnTo>
                  <a:lnTo>
                    <a:pt x="3860800" y="62356"/>
                  </a:lnTo>
                  <a:lnTo>
                    <a:pt x="3886200" y="62229"/>
                  </a:lnTo>
                  <a:lnTo>
                    <a:pt x="3886073" y="36829"/>
                  </a:lnTo>
                  <a:close/>
                </a:path>
                <a:path w="6529705" h="79375">
                  <a:moveTo>
                    <a:pt x="3936873" y="36575"/>
                  </a:moveTo>
                  <a:lnTo>
                    <a:pt x="3911473" y="36702"/>
                  </a:lnTo>
                  <a:lnTo>
                    <a:pt x="3911600" y="62102"/>
                  </a:lnTo>
                  <a:lnTo>
                    <a:pt x="3937000" y="61975"/>
                  </a:lnTo>
                  <a:lnTo>
                    <a:pt x="3936873" y="36575"/>
                  </a:lnTo>
                  <a:close/>
                </a:path>
                <a:path w="6529705" h="79375">
                  <a:moveTo>
                    <a:pt x="3987673" y="36321"/>
                  </a:moveTo>
                  <a:lnTo>
                    <a:pt x="3962273" y="36449"/>
                  </a:lnTo>
                  <a:lnTo>
                    <a:pt x="3962400" y="61849"/>
                  </a:lnTo>
                  <a:lnTo>
                    <a:pt x="3987800" y="61721"/>
                  </a:lnTo>
                  <a:lnTo>
                    <a:pt x="3987673" y="36321"/>
                  </a:lnTo>
                  <a:close/>
                </a:path>
                <a:path w="6529705" h="79375">
                  <a:moveTo>
                    <a:pt x="4038473" y="36194"/>
                  </a:moveTo>
                  <a:lnTo>
                    <a:pt x="4013073" y="36321"/>
                  </a:lnTo>
                  <a:lnTo>
                    <a:pt x="4013200" y="61721"/>
                  </a:lnTo>
                  <a:lnTo>
                    <a:pt x="4038600" y="61594"/>
                  </a:lnTo>
                  <a:lnTo>
                    <a:pt x="4038473" y="36194"/>
                  </a:lnTo>
                  <a:close/>
                </a:path>
                <a:path w="6529705" h="79375">
                  <a:moveTo>
                    <a:pt x="4089273" y="35940"/>
                  </a:moveTo>
                  <a:lnTo>
                    <a:pt x="4063873" y="36067"/>
                  </a:lnTo>
                  <a:lnTo>
                    <a:pt x="4064000" y="61467"/>
                  </a:lnTo>
                  <a:lnTo>
                    <a:pt x="4089400" y="61340"/>
                  </a:lnTo>
                  <a:lnTo>
                    <a:pt x="4089273" y="35940"/>
                  </a:lnTo>
                  <a:close/>
                </a:path>
                <a:path w="6529705" h="79375">
                  <a:moveTo>
                    <a:pt x="4140073" y="35687"/>
                  </a:moveTo>
                  <a:lnTo>
                    <a:pt x="4114673" y="35813"/>
                  </a:lnTo>
                  <a:lnTo>
                    <a:pt x="4114800" y="61213"/>
                  </a:lnTo>
                  <a:lnTo>
                    <a:pt x="4140200" y="61087"/>
                  </a:lnTo>
                  <a:lnTo>
                    <a:pt x="4140073" y="35687"/>
                  </a:lnTo>
                  <a:close/>
                </a:path>
                <a:path w="6529705" h="79375">
                  <a:moveTo>
                    <a:pt x="4190873" y="35432"/>
                  </a:moveTo>
                  <a:lnTo>
                    <a:pt x="4165473" y="35560"/>
                  </a:lnTo>
                  <a:lnTo>
                    <a:pt x="4165600" y="60960"/>
                  </a:lnTo>
                  <a:lnTo>
                    <a:pt x="4191000" y="60832"/>
                  </a:lnTo>
                  <a:lnTo>
                    <a:pt x="4190873" y="35432"/>
                  </a:lnTo>
                  <a:close/>
                </a:path>
                <a:path w="6529705" h="79375">
                  <a:moveTo>
                    <a:pt x="4241673" y="35305"/>
                  </a:moveTo>
                  <a:lnTo>
                    <a:pt x="4216273" y="35432"/>
                  </a:lnTo>
                  <a:lnTo>
                    <a:pt x="4216400" y="60832"/>
                  </a:lnTo>
                  <a:lnTo>
                    <a:pt x="4241800" y="60705"/>
                  </a:lnTo>
                  <a:lnTo>
                    <a:pt x="4241673" y="35305"/>
                  </a:lnTo>
                  <a:close/>
                </a:path>
                <a:path w="6529705" h="79375">
                  <a:moveTo>
                    <a:pt x="4292473" y="35051"/>
                  </a:moveTo>
                  <a:lnTo>
                    <a:pt x="4267073" y="35178"/>
                  </a:lnTo>
                  <a:lnTo>
                    <a:pt x="4267200" y="60578"/>
                  </a:lnTo>
                  <a:lnTo>
                    <a:pt x="4292600" y="60451"/>
                  </a:lnTo>
                  <a:lnTo>
                    <a:pt x="4292473" y="35051"/>
                  </a:lnTo>
                  <a:close/>
                </a:path>
                <a:path w="6529705" h="79375">
                  <a:moveTo>
                    <a:pt x="4343273" y="34798"/>
                  </a:moveTo>
                  <a:lnTo>
                    <a:pt x="4317873" y="34925"/>
                  </a:lnTo>
                  <a:lnTo>
                    <a:pt x="4318000" y="60325"/>
                  </a:lnTo>
                  <a:lnTo>
                    <a:pt x="4343400" y="60198"/>
                  </a:lnTo>
                  <a:lnTo>
                    <a:pt x="4343273" y="34798"/>
                  </a:lnTo>
                  <a:close/>
                </a:path>
                <a:path w="6529705" h="79375">
                  <a:moveTo>
                    <a:pt x="4394073" y="34543"/>
                  </a:moveTo>
                  <a:lnTo>
                    <a:pt x="4368673" y="34670"/>
                  </a:lnTo>
                  <a:lnTo>
                    <a:pt x="4368800" y="60070"/>
                  </a:lnTo>
                  <a:lnTo>
                    <a:pt x="4394200" y="59943"/>
                  </a:lnTo>
                  <a:lnTo>
                    <a:pt x="4394073" y="34543"/>
                  </a:lnTo>
                  <a:close/>
                </a:path>
                <a:path w="6529705" h="79375">
                  <a:moveTo>
                    <a:pt x="4444873" y="34416"/>
                  </a:moveTo>
                  <a:lnTo>
                    <a:pt x="4419473" y="34543"/>
                  </a:lnTo>
                  <a:lnTo>
                    <a:pt x="4419600" y="59943"/>
                  </a:lnTo>
                  <a:lnTo>
                    <a:pt x="4445000" y="59816"/>
                  </a:lnTo>
                  <a:lnTo>
                    <a:pt x="4444873" y="34416"/>
                  </a:lnTo>
                  <a:close/>
                </a:path>
                <a:path w="6529705" h="79375">
                  <a:moveTo>
                    <a:pt x="4495673" y="34162"/>
                  </a:moveTo>
                  <a:lnTo>
                    <a:pt x="4470273" y="34289"/>
                  </a:lnTo>
                  <a:lnTo>
                    <a:pt x="4470400" y="59689"/>
                  </a:lnTo>
                  <a:lnTo>
                    <a:pt x="4495800" y="59562"/>
                  </a:lnTo>
                  <a:lnTo>
                    <a:pt x="4495673" y="34162"/>
                  </a:lnTo>
                  <a:close/>
                </a:path>
                <a:path w="6529705" h="79375">
                  <a:moveTo>
                    <a:pt x="4546473" y="33908"/>
                  </a:moveTo>
                  <a:lnTo>
                    <a:pt x="4521073" y="34036"/>
                  </a:lnTo>
                  <a:lnTo>
                    <a:pt x="4521200" y="59436"/>
                  </a:lnTo>
                  <a:lnTo>
                    <a:pt x="4546600" y="59308"/>
                  </a:lnTo>
                  <a:lnTo>
                    <a:pt x="4546473" y="33908"/>
                  </a:lnTo>
                  <a:close/>
                </a:path>
                <a:path w="6529705" h="79375">
                  <a:moveTo>
                    <a:pt x="4597273" y="33654"/>
                  </a:moveTo>
                  <a:lnTo>
                    <a:pt x="4571873" y="33781"/>
                  </a:lnTo>
                  <a:lnTo>
                    <a:pt x="4572000" y="59181"/>
                  </a:lnTo>
                  <a:lnTo>
                    <a:pt x="4597400" y="59054"/>
                  </a:lnTo>
                  <a:lnTo>
                    <a:pt x="4597273" y="33654"/>
                  </a:lnTo>
                  <a:close/>
                </a:path>
                <a:path w="6529705" h="79375">
                  <a:moveTo>
                    <a:pt x="4648073" y="33527"/>
                  </a:moveTo>
                  <a:lnTo>
                    <a:pt x="4622673" y="33527"/>
                  </a:lnTo>
                  <a:lnTo>
                    <a:pt x="4622800" y="58927"/>
                  </a:lnTo>
                  <a:lnTo>
                    <a:pt x="4648200" y="58927"/>
                  </a:lnTo>
                  <a:lnTo>
                    <a:pt x="4648073" y="33527"/>
                  </a:lnTo>
                  <a:close/>
                </a:path>
                <a:path w="6529705" h="79375">
                  <a:moveTo>
                    <a:pt x="4698873" y="33274"/>
                  </a:moveTo>
                  <a:lnTo>
                    <a:pt x="4673473" y="33400"/>
                  </a:lnTo>
                  <a:lnTo>
                    <a:pt x="4673600" y="58800"/>
                  </a:lnTo>
                  <a:lnTo>
                    <a:pt x="4699000" y="58674"/>
                  </a:lnTo>
                  <a:lnTo>
                    <a:pt x="4698873" y="33274"/>
                  </a:lnTo>
                  <a:close/>
                </a:path>
                <a:path w="6529705" h="79375">
                  <a:moveTo>
                    <a:pt x="4749673" y="33019"/>
                  </a:moveTo>
                  <a:lnTo>
                    <a:pt x="4724273" y="33146"/>
                  </a:lnTo>
                  <a:lnTo>
                    <a:pt x="4724400" y="58546"/>
                  </a:lnTo>
                  <a:lnTo>
                    <a:pt x="4749800" y="58419"/>
                  </a:lnTo>
                  <a:lnTo>
                    <a:pt x="4749673" y="33019"/>
                  </a:lnTo>
                  <a:close/>
                </a:path>
                <a:path w="6529705" h="79375">
                  <a:moveTo>
                    <a:pt x="4800473" y="32765"/>
                  </a:moveTo>
                  <a:lnTo>
                    <a:pt x="4775073" y="32892"/>
                  </a:lnTo>
                  <a:lnTo>
                    <a:pt x="4775200" y="58292"/>
                  </a:lnTo>
                  <a:lnTo>
                    <a:pt x="4800600" y="58165"/>
                  </a:lnTo>
                  <a:lnTo>
                    <a:pt x="4800473" y="32765"/>
                  </a:lnTo>
                  <a:close/>
                </a:path>
                <a:path w="6529705" h="79375">
                  <a:moveTo>
                    <a:pt x="4851273" y="32638"/>
                  </a:moveTo>
                  <a:lnTo>
                    <a:pt x="4825873" y="32638"/>
                  </a:lnTo>
                  <a:lnTo>
                    <a:pt x="4826000" y="58038"/>
                  </a:lnTo>
                  <a:lnTo>
                    <a:pt x="4851400" y="58038"/>
                  </a:lnTo>
                  <a:lnTo>
                    <a:pt x="4851273" y="32638"/>
                  </a:lnTo>
                  <a:close/>
                </a:path>
                <a:path w="6529705" h="79375">
                  <a:moveTo>
                    <a:pt x="4902073" y="32385"/>
                  </a:moveTo>
                  <a:lnTo>
                    <a:pt x="4876673" y="32512"/>
                  </a:lnTo>
                  <a:lnTo>
                    <a:pt x="4876800" y="57912"/>
                  </a:lnTo>
                  <a:lnTo>
                    <a:pt x="4902200" y="57785"/>
                  </a:lnTo>
                  <a:lnTo>
                    <a:pt x="4902073" y="32385"/>
                  </a:lnTo>
                  <a:close/>
                </a:path>
                <a:path w="6529705" h="79375">
                  <a:moveTo>
                    <a:pt x="4952873" y="32130"/>
                  </a:moveTo>
                  <a:lnTo>
                    <a:pt x="4927473" y="32257"/>
                  </a:lnTo>
                  <a:lnTo>
                    <a:pt x="4927600" y="57657"/>
                  </a:lnTo>
                  <a:lnTo>
                    <a:pt x="4953000" y="57530"/>
                  </a:lnTo>
                  <a:lnTo>
                    <a:pt x="4952873" y="32130"/>
                  </a:lnTo>
                  <a:close/>
                </a:path>
                <a:path w="6529705" h="79375">
                  <a:moveTo>
                    <a:pt x="5003673" y="31876"/>
                  </a:moveTo>
                  <a:lnTo>
                    <a:pt x="4978273" y="32003"/>
                  </a:lnTo>
                  <a:lnTo>
                    <a:pt x="4978400" y="57403"/>
                  </a:lnTo>
                  <a:lnTo>
                    <a:pt x="5003800" y="57276"/>
                  </a:lnTo>
                  <a:lnTo>
                    <a:pt x="5003673" y="31876"/>
                  </a:lnTo>
                  <a:close/>
                </a:path>
                <a:path w="6529705" h="79375">
                  <a:moveTo>
                    <a:pt x="5054473" y="31750"/>
                  </a:moveTo>
                  <a:lnTo>
                    <a:pt x="5029073" y="31750"/>
                  </a:lnTo>
                  <a:lnTo>
                    <a:pt x="5029200" y="57150"/>
                  </a:lnTo>
                  <a:lnTo>
                    <a:pt x="5054600" y="57150"/>
                  </a:lnTo>
                  <a:lnTo>
                    <a:pt x="5054473" y="31750"/>
                  </a:lnTo>
                  <a:close/>
                </a:path>
                <a:path w="6529705" h="79375">
                  <a:moveTo>
                    <a:pt x="5105273" y="31495"/>
                  </a:moveTo>
                  <a:lnTo>
                    <a:pt x="5079873" y="31623"/>
                  </a:lnTo>
                  <a:lnTo>
                    <a:pt x="5080000" y="57023"/>
                  </a:lnTo>
                  <a:lnTo>
                    <a:pt x="5105400" y="56895"/>
                  </a:lnTo>
                  <a:lnTo>
                    <a:pt x="5105273" y="31495"/>
                  </a:lnTo>
                  <a:close/>
                </a:path>
                <a:path w="6529705" h="79375">
                  <a:moveTo>
                    <a:pt x="5156073" y="31241"/>
                  </a:moveTo>
                  <a:lnTo>
                    <a:pt x="5130673" y="31368"/>
                  </a:lnTo>
                  <a:lnTo>
                    <a:pt x="5130800" y="56768"/>
                  </a:lnTo>
                  <a:lnTo>
                    <a:pt x="5156200" y="56641"/>
                  </a:lnTo>
                  <a:lnTo>
                    <a:pt x="5156073" y="31241"/>
                  </a:lnTo>
                  <a:close/>
                </a:path>
                <a:path w="6529705" h="79375">
                  <a:moveTo>
                    <a:pt x="5206873" y="30987"/>
                  </a:moveTo>
                  <a:lnTo>
                    <a:pt x="5181473" y="31114"/>
                  </a:lnTo>
                  <a:lnTo>
                    <a:pt x="5181600" y="56514"/>
                  </a:lnTo>
                  <a:lnTo>
                    <a:pt x="5207000" y="56387"/>
                  </a:lnTo>
                  <a:lnTo>
                    <a:pt x="5206873" y="30987"/>
                  </a:lnTo>
                  <a:close/>
                </a:path>
                <a:path w="6529705" h="79375">
                  <a:moveTo>
                    <a:pt x="5257673" y="30861"/>
                  </a:moveTo>
                  <a:lnTo>
                    <a:pt x="5232273" y="30861"/>
                  </a:lnTo>
                  <a:lnTo>
                    <a:pt x="5232400" y="56261"/>
                  </a:lnTo>
                  <a:lnTo>
                    <a:pt x="5257800" y="56261"/>
                  </a:lnTo>
                  <a:lnTo>
                    <a:pt x="5257673" y="30861"/>
                  </a:lnTo>
                  <a:close/>
                </a:path>
                <a:path w="6529705" h="79375">
                  <a:moveTo>
                    <a:pt x="5308473" y="30606"/>
                  </a:moveTo>
                  <a:lnTo>
                    <a:pt x="5283073" y="30733"/>
                  </a:lnTo>
                  <a:lnTo>
                    <a:pt x="5283200" y="56133"/>
                  </a:lnTo>
                  <a:lnTo>
                    <a:pt x="5308600" y="56006"/>
                  </a:lnTo>
                  <a:lnTo>
                    <a:pt x="5308473" y="30606"/>
                  </a:lnTo>
                  <a:close/>
                </a:path>
                <a:path w="6529705" h="79375">
                  <a:moveTo>
                    <a:pt x="5359273" y="30352"/>
                  </a:moveTo>
                  <a:lnTo>
                    <a:pt x="5333873" y="30479"/>
                  </a:lnTo>
                  <a:lnTo>
                    <a:pt x="5334000" y="55879"/>
                  </a:lnTo>
                  <a:lnTo>
                    <a:pt x="5359400" y="55752"/>
                  </a:lnTo>
                  <a:lnTo>
                    <a:pt x="5359273" y="30352"/>
                  </a:lnTo>
                  <a:close/>
                </a:path>
                <a:path w="6529705" h="79375">
                  <a:moveTo>
                    <a:pt x="5410073" y="30099"/>
                  </a:moveTo>
                  <a:lnTo>
                    <a:pt x="5384673" y="30225"/>
                  </a:lnTo>
                  <a:lnTo>
                    <a:pt x="5384800" y="55625"/>
                  </a:lnTo>
                  <a:lnTo>
                    <a:pt x="5410200" y="55499"/>
                  </a:lnTo>
                  <a:lnTo>
                    <a:pt x="5410073" y="30099"/>
                  </a:lnTo>
                  <a:close/>
                </a:path>
                <a:path w="6529705" h="79375">
                  <a:moveTo>
                    <a:pt x="5460873" y="29971"/>
                  </a:moveTo>
                  <a:lnTo>
                    <a:pt x="5435473" y="29971"/>
                  </a:lnTo>
                  <a:lnTo>
                    <a:pt x="5435600" y="55371"/>
                  </a:lnTo>
                  <a:lnTo>
                    <a:pt x="5461000" y="55244"/>
                  </a:lnTo>
                  <a:lnTo>
                    <a:pt x="5460873" y="29971"/>
                  </a:lnTo>
                  <a:close/>
                </a:path>
                <a:path w="6529705" h="79375">
                  <a:moveTo>
                    <a:pt x="5511673" y="29717"/>
                  </a:moveTo>
                  <a:lnTo>
                    <a:pt x="5486273" y="29844"/>
                  </a:lnTo>
                  <a:lnTo>
                    <a:pt x="5486400" y="55244"/>
                  </a:lnTo>
                  <a:lnTo>
                    <a:pt x="5511800" y="55117"/>
                  </a:lnTo>
                  <a:lnTo>
                    <a:pt x="5511673" y="29717"/>
                  </a:lnTo>
                  <a:close/>
                </a:path>
                <a:path w="6529705" h="79375">
                  <a:moveTo>
                    <a:pt x="5562473" y="29463"/>
                  </a:moveTo>
                  <a:lnTo>
                    <a:pt x="5537073" y="29590"/>
                  </a:lnTo>
                  <a:lnTo>
                    <a:pt x="5537200" y="54990"/>
                  </a:lnTo>
                  <a:lnTo>
                    <a:pt x="5562600" y="54863"/>
                  </a:lnTo>
                  <a:lnTo>
                    <a:pt x="5562473" y="29463"/>
                  </a:lnTo>
                  <a:close/>
                </a:path>
                <a:path w="6529705" h="79375">
                  <a:moveTo>
                    <a:pt x="5613273" y="29210"/>
                  </a:moveTo>
                  <a:lnTo>
                    <a:pt x="5587873" y="29337"/>
                  </a:lnTo>
                  <a:lnTo>
                    <a:pt x="5588000" y="54737"/>
                  </a:lnTo>
                  <a:lnTo>
                    <a:pt x="5613400" y="54610"/>
                  </a:lnTo>
                  <a:lnTo>
                    <a:pt x="5613273" y="29210"/>
                  </a:lnTo>
                  <a:close/>
                </a:path>
                <a:path w="6529705" h="79375">
                  <a:moveTo>
                    <a:pt x="5664073" y="28955"/>
                  </a:moveTo>
                  <a:lnTo>
                    <a:pt x="5638673" y="29082"/>
                  </a:lnTo>
                  <a:lnTo>
                    <a:pt x="5638800" y="54482"/>
                  </a:lnTo>
                  <a:lnTo>
                    <a:pt x="5664200" y="54355"/>
                  </a:lnTo>
                  <a:lnTo>
                    <a:pt x="5664073" y="28955"/>
                  </a:lnTo>
                  <a:close/>
                </a:path>
                <a:path w="6529705" h="79375">
                  <a:moveTo>
                    <a:pt x="5714873" y="28828"/>
                  </a:moveTo>
                  <a:lnTo>
                    <a:pt x="5689473" y="28955"/>
                  </a:lnTo>
                  <a:lnTo>
                    <a:pt x="5689600" y="54355"/>
                  </a:lnTo>
                  <a:lnTo>
                    <a:pt x="5715000" y="54228"/>
                  </a:lnTo>
                  <a:lnTo>
                    <a:pt x="5714873" y="28828"/>
                  </a:lnTo>
                  <a:close/>
                </a:path>
                <a:path w="6529705" h="79375">
                  <a:moveTo>
                    <a:pt x="5765673" y="28575"/>
                  </a:moveTo>
                  <a:lnTo>
                    <a:pt x="5740273" y="28701"/>
                  </a:lnTo>
                  <a:lnTo>
                    <a:pt x="5740400" y="54101"/>
                  </a:lnTo>
                  <a:lnTo>
                    <a:pt x="5765800" y="53975"/>
                  </a:lnTo>
                  <a:lnTo>
                    <a:pt x="5765673" y="28575"/>
                  </a:lnTo>
                  <a:close/>
                </a:path>
                <a:path w="6529705" h="79375">
                  <a:moveTo>
                    <a:pt x="5816473" y="28320"/>
                  </a:moveTo>
                  <a:lnTo>
                    <a:pt x="5791073" y="28448"/>
                  </a:lnTo>
                  <a:lnTo>
                    <a:pt x="5791200" y="53848"/>
                  </a:lnTo>
                  <a:lnTo>
                    <a:pt x="5816600" y="53720"/>
                  </a:lnTo>
                  <a:lnTo>
                    <a:pt x="5816473" y="28320"/>
                  </a:lnTo>
                  <a:close/>
                </a:path>
                <a:path w="6529705" h="79375">
                  <a:moveTo>
                    <a:pt x="5867273" y="28066"/>
                  </a:moveTo>
                  <a:lnTo>
                    <a:pt x="5841873" y="28193"/>
                  </a:lnTo>
                  <a:lnTo>
                    <a:pt x="5842000" y="53593"/>
                  </a:lnTo>
                  <a:lnTo>
                    <a:pt x="5867400" y="53466"/>
                  </a:lnTo>
                  <a:lnTo>
                    <a:pt x="5867273" y="28066"/>
                  </a:lnTo>
                  <a:close/>
                </a:path>
                <a:path w="6529705" h="79375">
                  <a:moveTo>
                    <a:pt x="5918073" y="27939"/>
                  </a:moveTo>
                  <a:lnTo>
                    <a:pt x="5892673" y="28066"/>
                  </a:lnTo>
                  <a:lnTo>
                    <a:pt x="5892800" y="53466"/>
                  </a:lnTo>
                  <a:lnTo>
                    <a:pt x="5918200" y="53339"/>
                  </a:lnTo>
                  <a:lnTo>
                    <a:pt x="5918073" y="27939"/>
                  </a:lnTo>
                  <a:close/>
                </a:path>
                <a:path w="6529705" h="79375">
                  <a:moveTo>
                    <a:pt x="5968873" y="27686"/>
                  </a:moveTo>
                  <a:lnTo>
                    <a:pt x="5943473" y="27812"/>
                  </a:lnTo>
                  <a:lnTo>
                    <a:pt x="5943600" y="53212"/>
                  </a:lnTo>
                  <a:lnTo>
                    <a:pt x="5969000" y="53086"/>
                  </a:lnTo>
                  <a:lnTo>
                    <a:pt x="5968873" y="27686"/>
                  </a:lnTo>
                  <a:close/>
                </a:path>
                <a:path w="6529705" h="79375">
                  <a:moveTo>
                    <a:pt x="6019673" y="27431"/>
                  </a:moveTo>
                  <a:lnTo>
                    <a:pt x="5994273" y="27558"/>
                  </a:lnTo>
                  <a:lnTo>
                    <a:pt x="5994400" y="52958"/>
                  </a:lnTo>
                  <a:lnTo>
                    <a:pt x="6019800" y="52831"/>
                  </a:lnTo>
                  <a:lnTo>
                    <a:pt x="6019673" y="27431"/>
                  </a:lnTo>
                  <a:close/>
                </a:path>
                <a:path w="6529705" h="79375">
                  <a:moveTo>
                    <a:pt x="6070473" y="27177"/>
                  </a:moveTo>
                  <a:lnTo>
                    <a:pt x="6045073" y="27304"/>
                  </a:lnTo>
                  <a:lnTo>
                    <a:pt x="6045200" y="52704"/>
                  </a:lnTo>
                  <a:lnTo>
                    <a:pt x="6070600" y="52577"/>
                  </a:lnTo>
                  <a:lnTo>
                    <a:pt x="6070473" y="27177"/>
                  </a:lnTo>
                  <a:close/>
                </a:path>
                <a:path w="6529705" h="79375">
                  <a:moveTo>
                    <a:pt x="6121273" y="27050"/>
                  </a:moveTo>
                  <a:lnTo>
                    <a:pt x="6095873" y="27177"/>
                  </a:lnTo>
                  <a:lnTo>
                    <a:pt x="6096000" y="52577"/>
                  </a:lnTo>
                  <a:lnTo>
                    <a:pt x="6121400" y="52450"/>
                  </a:lnTo>
                  <a:lnTo>
                    <a:pt x="6121273" y="27050"/>
                  </a:lnTo>
                  <a:close/>
                </a:path>
                <a:path w="6529705" h="79375">
                  <a:moveTo>
                    <a:pt x="6172073" y="26796"/>
                  </a:moveTo>
                  <a:lnTo>
                    <a:pt x="6146673" y="26924"/>
                  </a:lnTo>
                  <a:lnTo>
                    <a:pt x="6146800" y="52324"/>
                  </a:lnTo>
                  <a:lnTo>
                    <a:pt x="6172200" y="52196"/>
                  </a:lnTo>
                  <a:lnTo>
                    <a:pt x="6172073" y="26796"/>
                  </a:lnTo>
                  <a:close/>
                </a:path>
                <a:path w="6529705" h="79375">
                  <a:moveTo>
                    <a:pt x="6222873" y="26542"/>
                  </a:moveTo>
                  <a:lnTo>
                    <a:pt x="6197473" y="26669"/>
                  </a:lnTo>
                  <a:lnTo>
                    <a:pt x="6197600" y="52069"/>
                  </a:lnTo>
                  <a:lnTo>
                    <a:pt x="6223000" y="51942"/>
                  </a:lnTo>
                  <a:lnTo>
                    <a:pt x="6222873" y="26542"/>
                  </a:lnTo>
                  <a:close/>
                </a:path>
                <a:path w="6529705" h="79375">
                  <a:moveTo>
                    <a:pt x="6273673" y="26288"/>
                  </a:moveTo>
                  <a:lnTo>
                    <a:pt x="6248273" y="26415"/>
                  </a:lnTo>
                  <a:lnTo>
                    <a:pt x="6248400" y="51815"/>
                  </a:lnTo>
                  <a:lnTo>
                    <a:pt x="6273800" y="51688"/>
                  </a:lnTo>
                  <a:lnTo>
                    <a:pt x="6273673" y="26288"/>
                  </a:lnTo>
                  <a:close/>
                </a:path>
                <a:path w="6529705" h="79375">
                  <a:moveTo>
                    <a:pt x="6324473" y="26162"/>
                  </a:moveTo>
                  <a:lnTo>
                    <a:pt x="6299073" y="26288"/>
                  </a:lnTo>
                  <a:lnTo>
                    <a:pt x="6299200" y="51688"/>
                  </a:lnTo>
                  <a:lnTo>
                    <a:pt x="6324600" y="51562"/>
                  </a:lnTo>
                  <a:lnTo>
                    <a:pt x="6324473" y="26162"/>
                  </a:lnTo>
                  <a:close/>
                </a:path>
                <a:path w="6529705" h="79375">
                  <a:moveTo>
                    <a:pt x="6375273" y="25907"/>
                  </a:moveTo>
                  <a:lnTo>
                    <a:pt x="6349873" y="26035"/>
                  </a:lnTo>
                  <a:lnTo>
                    <a:pt x="6350000" y="51435"/>
                  </a:lnTo>
                  <a:lnTo>
                    <a:pt x="6375400" y="51307"/>
                  </a:lnTo>
                  <a:lnTo>
                    <a:pt x="6375273" y="25907"/>
                  </a:lnTo>
                  <a:close/>
                </a:path>
                <a:path w="6529705" h="79375">
                  <a:moveTo>
                    <a:pt x="6426073" y="25653"/>
                  </a:moveTo>
                  <a:lnTo>
                    <a:pt x="6400673" y="25780"/>
                  </a:lnTo>
                  <a:lnTo>
                    <a:pt x="6400800" y="51180"/>
                  </a:lnTo>
                  <a:lnTo>
                    <a:pt x="6426200" y="51053"/>
                  </a:lnTo>
                  <a:lnTo>
                    <a:pt x="6426073" y="25653"/>
                  </a:lnTo>
                  <a:close/>
                </a:path>
                <a:path w="6529705" h="79375">
                  <a:moveTo>
                    <a:pt x="6527157" y="25400"/>
                  </a:moveTo>
                  <a:lnTo>
                    <a:pt x="6476873" y="25400"/>
                  </a:lnTo>
                  <a:lnTo>
                    <a:pt x="6477000" y="50800"/>
                  </a:lnTo>
                  <a:lnTo>
                    <a:pt x="6456136" y="50904"/>
                  </a:lnTo>
                  <a:lnTo>
                    <a:pt x="6456586" y="53072"/>
                  </a:lnTo>
                  <a:lnTo>
                    <a:pt x="6464823" y="65166"/>
                  </a:lnTo>
                  <a:lnTo>
                    <a:pt x="6476990" y="73284"/>
                  </a:lnTo>
                  <a:lnTo>
                    <a:pt x="6491858" y="76200"/>
                  </a:lnTo>
                  <a:lnTo>
                    <a:pt x="6506630" y="73120"/>
                  </a:lnTo>
                  <a:lnTo>
                    <a:pt x="6518687" y="64897"/>
                  </a:lnTo>
                  <a:lnTo>
                    <a:pt x="6526791" y="52768"/>
                  </a:lnTo>
                  <a:lnTo>
                    <a:pt x="6529705" y="37973"/>
                  </a:lnTo>
                  <a:lnTo>
                    <a:pt x="6527157" y="25400"/>
                  </a:lnTo>
                  <a:close/>
                </a:path>
                <a:path w="6529705" h="79375">
                  <a:moveTo>
                    <a:pt x="6456048" y="25504"/>
                  </a:moveTo>
                  <a:lnTo>
                    <a:pt x="6451473" y="25526"/>
                  </a:lnTo>
                  <a:lnTo>
                    <a:pt x="6451600" y="50926"/>
                  </a:lnTo>
                  <a:lnTo>
                    <a:pt x="6456136" y="50904"/>
                  </a:lnTo>
                  <a:lnTo>
                    <a:pt x="6453505" y="38226"/>
                  </a:lnTo>
                  <a:lnTo>
                    <a:pt x="6456048" y="25504"/>
                  </a:lnTo>
                  <a:close/>
                </a:path>
                <a:path w="6529705" h="79375">
                  <a:moveTo>
                    <a:pt x="6476873" y="25400"/>
                  </a:moveTo>
                  <a:lnTo>
                    <a:pt x="6456048" y="25504"/>
                  </a:lnTo>
                  <a:lnTo>
                    <a:pt x="6453505" y="38226"/>
                  </a:lnTo>
                  <a:lnTo>
                    <a:pt x="6456136" y="50904"/>
                  </a:lnTo>
                  <a:lnTo>
                    <a:pt x="6477000" y="50800"/>
                  </a:lnTo>
                  <a:lnTo>
                    <a:pt x="6476873" y="25400"/>
                  </a:lnTo>
                  <a:close/>
                </a:path>
                <a:path w="6529705" h="79375">
                  <a:moveTo>
                    <a:pt x="6491478" y="0"/>
                  </a:moveTo>
                  <a:lnTo>
                    <a:pt x="6476650" y="3061"/>
                  </a:lnTo>
                  <a:lnTo>
                    <a:pt x="6464585" y="11255"/>
                  </a:lnTo>
                  <a:lnTo>
                    <a:pt x="6456473" y="23377"/>
                  </a:lnTo>
                  <a:lnTo>
                    <a:pt x="6456048" y="25504"/>
                  </a:lnTo>
                  <a:lnTo>
                    <a:pt x="6527157" y="25400"/>
                  </a:lnTo>
                  <a:lnTo>
                    <a:pt x="6526696" y="23127"/>
                  </a:lnTo>
                  <a:lnTo>
                    <a:pt x="6518497" y="11033"/>
                  </a:lnTo>
                  <a:lnTo>
                    <a:pt x="6506344" y="2915"/>
                  </a:lnTo>
                  <a:lnTo>
                    <a:pt x="6491478" y="0"/>
                  </a:lnTo>
                  <a:close/>
                </a:path>
              </a:pathLst>
            </a:custGeom>
            <a:solidFill>
              <a:srgbClr val="8989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42744" y="2813304"/>
              <a:ext cx="845819" cy="72542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408935" y="2929254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203704" y="3759708"/>
            <a:ext cx="6934200" cy="725805"/>
            <a:chOff x="2203704" y="3759708"/>
            <a:chExt cx="6934200" cy="725805"/>
          </a:xfrm>
        </p:grpSpPr>
        <p:sp>
          <p:nvSpPr>
            <p:cNvPr id="17" name="object 17"/>
            <p:cNvSpPr/>
            <p:nvPr/>
          </p:nvSpPr>
          <p:spPr>
            <a:xfrm>
              <a:off x="2581275" y="4399026"/>
              <a:ext cx="6556375" cy="76200"/>
            </a:xfrm>
            <a:custGeom>
              <a:avLst/>
              <a:gdLst/>
              <a:ahLst/>
              <a:cxnLst/>
              <a:rect l="l" t="t" r="r" b="b"/>
              <a:pathLst>
                <a:path w="6556375" h="76200">
                  <a:moveTo>
                    <a:pt x="25400" y="26416"/>
                  </a:moveTo>
                  <a:lnTo>
                    <a:pt x="0" y="26416"/>
                  </a:lnTo>
                  <a:lnTo>
                    <a:pt x="0" y="51816"/>
                  </a:lnTo>
                  <a:lnTo>
                    <a:pt x="25400" y="51816"/>
                  </a:lnTo>
                  <a:lnTo>
                    <a:pt x="25400" y="26416"/>
                  </a:lnTo>
                  <a:close/>
                </a:path>
                <a:path w="6556375" h="76200">
                  <a:moveTo>
                    <a:pt x="76200" y="26416"/>
                  </a:moveTo>
                  <a:lnTo>
                    <a:pt x="50800" y="26416"/>
                  </a:lnTo>
                  <a:lnTo>
                    <a:pt x="50800" y="51816"/>
                  </a:lnTo>
                  <a:lnTo>
                    <a:pt x="76200" y="51816"/>
                  </a:lnTo>
                  <a:lnTo>
                    <a:pt x="76200" y="26416"/>
                  </a:lnTo>
                  <a:close/>
                </a:path>
                <a:path w="6556375" h="76200">
                  <a:moveTo>
                    <a:pt x="127000" y="26416"/>
                  </a:moveTo>
                  <a:lnTo>
                    <a:pt x="101600" y="26416"/>
                  </a:lnTo>
                  <a:lnTo>
                    <a:pt x="101600" y="51816"/>
                  </a:lnTo>
                  <a:lnTo>
                    <a:pt x="127000" y="51816"/>
                  </a:lnTo>
                  <a:lnTo>
                    <a:pt x="127000" y="26416"/>
                  </a:lnTo>
                  <a:close/>
                </a:path>
                <a:path w="6556375" h="76200">
                  <a:moveTo>
                    <a:pt x="177800" y="26416"/>
                  </a:moveTo>
                  <a:lnTo>
                    <a:pt x="152400" y="26416"/>
                  </a:lnTo>
                  <a:lnTo>
                    <a:pt x="152400" y="51816"/>
                  </a:lnTo>
                  <a:lnTo>
                    <a:pt x="177800" y="51816"/>
                  </a:lnTo>
                  <a:lnTo>
                    <a:pt x="177800" y="26416"/>
                  </a:lnTo>
                  <a:close/>
                </a:path>
                <a:path w="6556375" h="76200">
                  <a:moveTo>
                    <a:pt x="228600" y="26416"/>
                  </a:moveTo>
                  <a:lnTo>
                    <a:pt x="203200" y="26416"/>
                  </a:lnTo>
                  <a:lnTo>
                    <a:pt x="203200" y="51816"/>
                  </a:lnTo>
                  <a:lnTo>
                    <a:pt x="228600" y="51816"/>
                  </a:lnTo>
                  <a:lnTo>
                    <a:pt x="228600" y="26416"/>
                  </a:lnTo>
                  <a:close/>
                </a:path>
                <a:path w="6556375" h="76200">
                  <a:moveTo>
                    <a:pt x="279400" y="26416"/>
                  </a:moveTo>
                  <a:lnTo>
                    <a:pt x="254000" y="26416"/>
                  </a:lnTo>
                  <a:lnTo>
                    <a:pt x="254000" y="51816"/>
                  </a:lnTo>
                  <a:lnTo>
                    <a:pt x="279400" y="51816"/>
                  </a:lnTo>
                  <a:lnTo>
                    <a:pt x="279400" y="26416"/>
                  </a:lnTo>
                  <a:close/>
                </a:path>
                <a:path w="6556375" h="76200">
                  <a:moveTo>
                    <a:pt x="330200" y="26416"/>
                  </a:moveTo>
                  <a:lnTo>
                    <a:pt x="304800" y="26416"/>
                  </a:lnTo>
                  <a:lnTo>
                    <a:pt x="304800" y="51816"/>
                  </a:lnTo>
                  <a:lnTo>
                    <a:pt x="330200" y="51816"/>
                  </a:lnTo>
                  <a:lnTo>
                    <a:pt x="330200" y="26416"/>
                  </a:lnTo>
                  <a:close/>
                </a:path>
                <a:path w="6556375" h="76200">
                  <a:moveTo>
                    <a:pt x="381000" y="26416"/>
                  </a:moveTo>
                  <a:lnTo>
                    <a:pt x="355600" y="26416"/>
                  </a:lnTo>
                  <a:lnTo>
                    <a:pt x="355600" y="51816"/>
                  </a:lnTo>
                  <a:lnTo>
                    <a:pt x="381000" y="51816"/>
                  </a:lnTo>
                  <a:lnTo>
                    <a:pt x="381000" y="26416"/>
                  </a:lnTo>
                  <a:close/>
                </a:path>
                <a:path w="6556375" h="76200">
                  <a:moveTo>
                    <a:pt x="431800" y="26416"/>
                  </a:moveTo>
                  <a:lnTo>
                    <a:pt x="406400" y="26416"/>
                  </a:lnTo>
                  <a:lnTo>
                    <a:pt x="406400" y="51816"/>
                  </a:lnTo>
                  <a:lnTo>
                    <a:pt x="431800" y="51816"/>
                  </a:lnTo>
                  <a:lnTo>
                    <a:pt x="431800" y="26416"/>
                  </a:lnTo>
                  <a:close/>
                </a:path>
                <a:path w="6556375" h="76200">
                  <a:moveTo>
                    <a:pt x="482600" y="26288"/>
                  </a:moveTo>
                  <a:lnTo>
                    <a:pt x="457200" y="26288"/>
                  </a:lnTo>
                  <a:lnTo>
                    <a:pt x="457200" y="51688"/>
                  </a:lnTo>
                  <a:lnTo>
                    <a:pt x="482600" y="51688"/>
                  </a:lnTo>
                  <a:lnTo>
                    <a:pt x="482600" y="26288"/>
                  </a:lnTo>
                  <a:close/>
                </a:path>
                <a:path w="6556375" h="76200">
                  <a:moveTo>
                    <a:pt x="533400" y="26288"/>
                  </a:moveTo>
                  <a:lnTo>
                    <a:pt x="508000" y="26288"/>
                  </a:lnTo>
                  <a:lnTo>
                    <a:pt x="508000" y="51688"/>
                  </a:lnTo>
                  <a:lnTo>
                    <a:pt x="533400" y="51688"/>
                  </a:lnTo>
                  <a:lnTo>
                    <a:pt x="533400" y="26288"/>
                  </a:lnTo>
                  <a:close/>
                </a:path>
                <a:path w="6556375" h="76200">
                  <a:moveTo>
                    <a:pt x="584200" y="26288"/>
                  </a:moveTo>
                  <a:lnTo>
                    <a:pt x="558800" y="26288"/>
                  </a:lnTo>
                  <a:lnTo>
                    <a:pt x="558800" y="51688"/>
                  </a:lnTo>
                  <a:lnTo>
                    <a:pt x="584200" y="51688"/>
                  </a:lnTo>
                  <a:lnTo>
                    <a:pt x="584200" y="26288"/>
                  </a:lnTo>
                  <a:close/>
                </a:path>
                <a:path w="6556375" h="76200">
                  <a:moveTo>
                    <a:pt x="635000" y="26288"/>
                  </a:moveTo>
                  <a:lnTo>
                    <a:pt x="609600" y="26288"/>
                  </a:lnTo>
                  <a:lnTo>
                    <a:pt x="609600" y="51688"/>
                  </a:lnTo>
                  <a:lnTo>
                    <a:pt x="635000" y="51688"/>
                  </a:lnTo>
                  <a:lnTo>
                    <a:pt x="635000" y="26288"/>
                  </a:lnTo>
                  <a:close/>
                </a:path>
                <a:path w="6556375" h="76200">
                  <a:moveTo>
                    <a:pt x="685800" y="26288"/>
                  </a:moveTo>
                  <a:lnTo>
                    <a:pt x="660400" y="26288"/>
                  </a:lnTo>
                  <a:lnTo>
                    <a:pt x="660400" y="51688"/>
                  </a:lnTo>
                  <a:lnTo>
                    <a:pt x="685800" y="51688"/>
                  </a:lnTo>
                  <a:lnTo>
                    <a:pt x="685800" y="26288"/>
                  </a:lnTo>
                  <a:close/>
                </a:path>
                <a:path w="6556375" h="76200">
                  <a:moveTo>
                    <a:pt x="736600" y="26288"/>
                  </a:moveTo>
                  <a:lnTo>
                    <a:pt x="711200" y="26288"/>
                  </a:lnTo>
                  <a:lnTo>
                    <a:pt x="711200" y="51688"/>
                  </a:lnTo>
                  <a:lnTo>
                    <a:pt x="736600" y="51688"/>
                  </a:lnTo>
                  <a:lnTo>
                    <a:pt x="736600" y="26288"/>
                  </a:lnTo>
                  <a:close/>
                </a:path>
                <a:path w="6556375" h="76200">
                  <a:moveTo>
                    <a:pt x="787400" y="26288"/>
                  </a:moveTo>
                  <a:lnTo>
                    <a:pt x="762000" y="26288"/>
                  </a:lnTo>
                  <a:lnTo>
                    <a:pt x="762000" y="51688"/>
                  </a:lnTo>
                  <a:lnTo>
                    <a:pt x="787400" y="51688"/>
                  </a:lnTo>
                  <a:lnTo>
                    <a:pt x="787400" y="26288"/>
                  </a:lnTo>
                  <a:close/>
                </a:path>
                <a:path w="6556375" h="76200">
                  <a:moveTo>
                    <a:pt x="838200" y="26288"/>
                  </a:moveTo>
                  <a:lnTo>
                    <a:pt x="812800" y="26288"/>
                  </a:lnTo>
                  <a:lnTo>
                    <a:pt x="812800" y="51688"/>
                  </a:lnTo>
                  <a:lnTo>
                    <a:pt x="838200" y="51688"/>
                  </a:lnTo>
                  <a:lnTo>
                    <a:pt x="838200" y="26288"/>
                  </a:lnTo>
                  <a:close/>
                </a:path>
                <a:path w="6556375" h="76200">
                  <a:moveTo>
                    <a:pt x="889000" y="26288"/>
                  </a:moveTo>
                  <a:lnTo>
                    <a:pt x="863600" y="26288"/>
                  </a:lnTo>
                  <a:lnTo>
                    <a:pt x="863600" y="51688"/>
                  </a:lnTo>
                  <a:lnTo>
                    <a:pt x="889000" y="51688"/>
                  </a:lnTo>
                  <a:lnTo>
                    <a:pt x="889000" y="26288"/>
                  </a:lnTo>
                  <a:close/>
                </a:path>
                <a:path w="6556375" h="76200">
                  <a:moveTo>
                    <a:pt x="939800" y="26288"/>
                  </a:moveTo>
                  <a:lnTo>
                    <a:pt x="914400" y="26288"/>
                  </a:lnTo>
                  <a:lnTo>
                    <a:pt x="914400" y="51688"/>
                  </a:lnTo>
                  <a:lnTo>
                    <a:pt x="939800" y="51688"/>
                  </a:lnTo>
                  <a:lnTo>
                    <a:pt x="939800" y="26288"/>
                  </a:lnTo>
                  <a:close/>
                </a:path>
                <a:path w="6556375" h="76200">
                  <a:moveTo>
                    <a:pt x="990600" y="26288"/>
                  </a:moveTo>
                  <a:lnTo>
                    <a:pt x="965200" y="26288"/>
                  </a:lnTo>
                  <a:lnTo>
                    <a:pt x="965200" y="51688"/>
                  </a:lnTo>
                  <a:lnTo>
                    <a:pt x="990600" y="51688"/>
                  </a:lnTo>
                  <a:lnTo>
                    <a:pt x="990600" y="26288"/>
                  </a:lnTo>
                  <a:close/>
                </a:path>
                <a:path w="6556375" h="76200">
                  <a:moveTo>
                    <a:pt x="1041400" y="26288"/>
                  </a:moveTo>
                  <a:lnTo>
                    <a:pt x="1016000" y="26288"/>
                  </a:lnTo>
                  <a:lnTo>
                    <a:pt x="1016000" y="51688"/>
                  </a:lnTo>
                  <a:lnTo>
                    <a:pt x="1041400" y="51688"/>
                  </a:lnTo>
                  <a:lnTo>
                    <a:pt x="1041400" y="26288"/>
                  </a:lnTo>
                  <a:close/>
                </a:path>
                <a:path w="6556375" h="76200">
                  <a:moveTo>
                    <a:pt x="1092200" y="26288"/>
                  </a:moveTo>
                  <a:lnTo>
                    <a:pt x="1066800" y="26288"/>
                  </a:lnTo>
                  <a:lnTo>
                    <a:pt x="1066800" y="51688"/>
                  </a:lnTo>
                  <a:lnTo>
                    <a:pt x="1092200" y="51688"/>
                  </a:lnTo>
                  <a:lnTo>
                    <a:pt x="1092200" y="26288"/>
                  </a:lnTo>
                  <a:close/>
                </a:path>
                <a:path w="6556375" h="76200">
                  <a:moveTo>
                    <a:pt x="1143000" y="26288"/>
                  </a:moveTo>
                  <a:lnTo>
                    <a:pt x="1117600" y="26288"/>
                  </a:lnTo>
                  <a:lnTo>
                    <a:pt x="1117600" y="51688"/>
                  </a:lnTo>
                  <a:lnTo>
                    <a:pt x="1143000" y="51688"/>
                  </a:lnTo>
                  <a:lnTo>
                    <a:pt x="1143000" y="26288"/>
                  </a:lnTo>
                  <a:close/>
                </a:path>
                <a:path w="6556375" h="76200">
                  <a:moveTo>
                    <a:pt x="1193800" y="26288"/>
                  </a:moveTo>
                  <a:lnTo>
                    <a:pt x="1168400" y="26288"/>
                  </a:lnTo>
                  <a:lnTo>
                    <a:pt x="1168400" y="51688"/>
                  </a:lnTo>
                  <a:lnTo>
                    <a:pt x="1193800" y="51688"/>
                  </a:lnTo>
                  <a:lnTo>
                    <a:pt x="1193800" y="26288"/>
                  </a:lnTo>
                  <a:close/>
                </a:path>
                <a:path w="6556375" h="76200">
                  <a:moveTo>
                    <a:pt x="1244600" y="26288"/>
                  </a:moveTo>
                  <a:lnTo>
                    <a:pt x="1219200" y="26288"/>
                  </a:lnTo>
                  <a:lnTo>
                    <a:pt x="1219200" y="51688"/>
                  </a:lnTo>
                  <a:lnTo>
                    <a:pt x="1244600" y="51688"/>
                  </a:lnTo>
                  <a:lnTo>
                    <a:pt x="1244600" y="26288"/>
                  </a:lnTo>
                  <a:close/>
                </a:path>
                <a:path w="6556375" h="76200">
                  <a:moveTo>
                    <a:pt x="1295400" y="26162"/>
                  </a:moveTo>
                  <a:lnTo>
                    <a:pt x="1270000" y="26162"/>
                  </a:lnTo>
                  <a:lnTo>
                    <a:pt x="1270000" y="51562"/>
                  </a:lnTo>
                  <a:lnTo>
                    <a:pt x="1295400" y="51562"/>
                  </a:lnTo>
                  <a:lnTo>
                    <a:pt x="1295400" y="26162"/>
                  </a:lnTo>
                  <a:close/>
                </a:path>
                <a:path w="6556375" h="76200">
                  <a:moveTo>
                    <a:pt x="1346200" y="26162"/>
                  </a:moveTo>
                  <a:lnTo>
                    <a:pt x="1320800" y="26162"/>
                  </a:lnTo>
                  <a:lnTo>
                    <a:pt x="1320800" y="51562"/>
                  </a:lnTo>
                  <a:lnTo>
                    <a:pt x="1346200" y="51562"/>
                  </a:lnTo>
                  <a:lnTo>
                    <a:pt x="1346200" y="26162"/>
                  </a:lnTo>
                  <a:close/>
                </a:path>
                <a:path w="6556375" h="76200">
                  <a:moveTo>
                    <a:pt x="1397000" y="26162"/>
                  </a:moveTo>
                  <a:lnTo>
                    <a:pt x="1371600" y="26162"/>
                  </a:lnTo>
                  <a:lnTo>
                    <a:pt x="1371600" y="51562"/>
                  </a:lnTo>
                  <a:lnTo>
                    <a:pt x="1397000" y="51562"/>
                  </a:lnTo>
                  <a:lnTo>
                    <a:pt x="1397000" y="26162"/>
                  </a:lnTo>
                  <a:close/>
                </a:path>
                <a:path w="6556375" h="76200">
                  <a:moveTo>
                    <a:pt x="1447800" y="26162"/>
                  </a:moveTo>
                  <a:lnTo>
                    <a:pt x="1422400" y="26162"/>
                  </a:lnTo>
                  <a:lnTo>
                    <a:pt x="1422400" y="51562"/>
                  </a:lnTo>
                  <a:lnTo>
                    <a:pt x="1447800" y="51562"/>
                  </a:lnTo>
                  <a:lnTo>
                    <a:pt x="1447800" y="26162"/>
                  </a:lnTo>
                  <a:close/>
                </a:path>
                <a:path w="6556375" h="76200">
                  <a:moveTo>
                    <a:pt x="1498600" y="26162"/>
                  </a:moveTo>
                  <a:lnTo>
                    <a:pt x="1473200" y="26162"/>
                  </a:lnTo>
                  <a:lnTo>
                    <a:pt x="1473200" y="51562"/>
                  </a:lnTo>
                  <a:lnTo>
                    <a:pt x="1498600" y="51562"/>
                  </a:lnTo>
                  <a:lnTo>
                    <a:pt x="1498600" y="26162"/>
                  </a:lnTo>
                  <a:close/>
                </a:path>
                <a:path w="6556375" h="76200">
                  <a:moveTo>
                    <a:pt x="1549400" y="26162"/>
                  </a:moveTo>
                  <a:lnTo>
                    <a:pt x="1524000" y="26162"/>
                  </a:lnTo>
                  <a:lnTo>
                    <a:pt x="1524000" y="51562"/>
                  </a:lnTo>
                  <a:lnTo>
                    <a:pt x="1549400" y="51562"/>
                  </a:lnTo>
                  <a:lnTo>
                    <a:pt x="1549400" y="26162"/>
                  </a:lnTo>
                  <a:close/>
                </a:path>
                <a:path w="6556375" h="76200">
                  <a:moveTo>
                    <a:pt x="1600200" y="26162"/>
                  </a:moveTo>
                  <a:lnTo>
                    <a:pt x="1574800" y="26162"/>
                  </a:lnTo>
                  <a:lnTo>
                    <a:pt x="1574800" y="51562"/>
                  </a:lnTo>
                  <a:lnTo>
                    <a:pt x="1600200" y="51562"/>
                  </a:lnTo>
                  <a:lnTo>
                    <a:pt x="1600200" y="26162"/>
                  </a:lnTo>
                  <a:close/>
                </a:path>
                <a:path w="6556375" h="76200">
                  <a:moveTo>
                    <a:pt x="1651000" y="26162"/>
                  </a:moveTo>
                  <a:lnTo>
                    <a:pt x="1625600" y="26162"/>
                  </a:lnTo>
                  <a:lnTo>
                    <a:pt x="1625600" y="51562"/>
                  </a:lnTo>
                  <a:lnTo>
                    <a:pt x="1651000" y="51562"/>
                  </a:lnTo>
                  <a:lnTo>
                    <a:pt x="1651000" y="26162"/>
                  </a:lnTo>
                  <a:close/>
                </a:path>
                <a:path w="6556375" h="76200">
                  <a:moveTo>
                    <a:pt x="1701800" y="26162"/>
                  </a:moveTo>
                  <a:lnTo>
                    <a:pt x="1676400" y="26162"/>
                  </a:lnTo>
                  <a:lnTo>
                    <a:pt x="1676400" y="51562"/>
                  </a:lnTo>
                  <a:lnTo>
                    <a:pt x="1701800" y="51562"/>
                  </a:lnTo>
                  <a:lnTo>
                    <a:pt x="1701800" y="26162"/>
                  </a:lnTo>
                  <a:close/>
                </a:path>
                <a:path w="6556375" h="76200">
                  <a:moveTo>
                    <a:pt x="1752600" y="26162"/>
                  </a:moveTo>
                  <a:lnTo>
                    <a:pt x="1727200" y="26162"/>
                  </a:lnTo>
                  <a:lnTo>
                    <a:pt x="1727200" y="51562"/>
                  </a:lnTo>
                  <a:lnTo>
                    <a:pt x="1752600" y="51562"/>
                  </a:lnTo>
                  <a:lnTo>
                    <a:pt x="1752600" y="26162"/>
                  </a:lnTo>
                  <a:close/>
                </a:path>
                <a:path w="6556375" h="76200">
                  <a:moveTo>
                    <a:pt x="1803400" y="26162"/>
                  </a:moveTo>
                  <a:lnTo>
                    <a:pt x="1778000" y="26162"/>
                  </a:lnTo>
                  <a:lnTo>
                    <a:pt x="1778000" y="51562"/>
                  </a:lnTo>
                  <a:lnTo>
                    <a:pt x="1803400" y="51562"/>
                  </a:lnTo>
                  <a:lnTo>
                    <a:pt x="1803400" y="26162"/>
                  </a:lnTo>
                  <a:close/>
                </a:path>
                <a:path w="6556375" h="76200">
                  <a:moveTo>
                    <a:pt x="1854200" y="26162"/>
                  </a:moveTo>
                  <a:lnTo>
                    <a:pt x="1828800" y="26162"/>
                  </a:lnTo>
                  <a:lnTo>
                    <a:pt x="1828800" y="51562"/>
                  </a:lnTo>
                  <a:lnTo>
                    <a:pt x="1854200" y="51562"/>
                  </a:lnTo>
                  <a:lnTo>
                    <a:pt x="1854200" y="26162"/>
                  </a:lnTo>
                  <a:close/>
                </a:path>
                <a:path w="6556375" h="76200">
                  <a:moveTo>
                    <a:pt x="1905000" y="26162"/>
                  </a:moveTo>
                  <a:lnTo>
                    <a:pt x="1879600" y="26162"/>
                  </a:lnTo>
                  <a:lnTo>
                    <a:pt x="1879600" y="51562"/>
                  </a:lnTo>
                  <a:lnTo>
                    <a:pt x="1905000" y="51562"/>
                  </a:lnTo>
                  <a:lnTo>
                    <a:pt x="1905000" y="26162"/>
                  </a:lnTo>
                  <a:close/>
                </a:path>
                <a:path w="6556375" h="76200">
                  <a:moveTo>
                    <a:pt x="1955800" y="26162"/>
                  </a:moveTo>
                  <a:lnTo>
                    <a:pt x="1930400" y="26162"/>
                  </a:lnTo>
                  <a:lnTo>
                    <a:pt x="1930400" y="51562"/>
                  </a:lnTo>
                  <a:lnTo>
                    <a:pt x="1955800" y="51562"/>
                  </a:lnTo>
                  <a:lnTo>
                    <a:pt x="1955800" y="26162"/>
                  </a:lnTo>
                  <a:close/>
                </a:path>
                <a:path w="6556375" h="76200">
                  <a:moveTo>
                    <a:pt x="2006600" y="26162"/>
                  </a:moveTo>
                  <a:lnTo>
                    <a:pt x="1981200" y="26162"/>
                  </a:lnTo>
                  <a:lnTo>
                    <a:pt x="1981200" y="51562"/>
                  </a:lnTo>
                  <a:lnTo>
                    <a:pt x="2006600" y="51562"/>
                  </a:lnTo>
                  <a:lnTo>
                    <a:pt x="2006600" y="26162"/>
                  </a:lnTo>
                  <a:close/>
                </a:path>
                <a:path w="6556375" h="76200">
                  <a:moveTo>
                    <a:pt x="2057400" y="26035"/>
                  </a:moveTo>
                  <a:lnTo>
                    <a:pt x="2032000" y="26162"/>
                  </a:lnTo>
                  <a:lnTo>
                    <a:pt x="2032000" y="51562"/>
                  </a:lnTo>
                  <a:lnTo>
                    <a:pt x="2057400" y="51435"/>
                  </a:lnTo>
                  <a:lnTo>
                    <a:pt x="2057400" y="26035"/>
                  </a:lnTo>
                  <a:close/>
                </a:path>
                <a:path w="6556375" h="76200">
                  <a:moveTo>
                    <a:pt x="2108200" y="26035"/>
                  </a:moveTo>
                  <a:lnTo>
                    <a:pt x="2082800" y="26035"/>
                  </a:lnTo>
                  <a:lnTo>
                    <a:pt x="2082800" y="51435"/>
                  </a:lnTo>
                  <a:lnTo>
                    <a:pt x="2108200" y="51435"/>
                  </a:lnTo>
                  <a:lnTo>
                    <a:pt x="2108200" y="26035"/>
                  </a:lnTo>
                  <a:close/>
                </a:path>
                <a:path w="6556375" h="76200">
                  <a:moveTo>
                    <a:pt x="2159000" y="26035"/>
                  </a:moveTo>
                  <a:lnTo>
                    <a:pt x="2133600" y="26035"/>
                  </a:lnTo>
                  <a:lnTo>
                    <a:pt x="2133600" y="51435"/>
                  </a:lnTo>
                  <a:lnTo>
                    <a:pt x="2159000" y="51435"/>
                  </a:lnTo>
                  <a:lnTo>
                    <a:pt x="2159000" y="26035"/>
                  </a:lnTo>
                  <a:close/>
                </a:path>
                <a:path w="6556375" h="76200">
                  <a:moveTo>
                    <a:pt x="2209800" y="26035"/>
                  </a:moveTo>
                  <a:lnTo>
                    <a:pt x="2184400" y="26035"/>
                  </a:lnTo>
                  <a:lnTo>
                    <a:pt x="2184400" y="51435"/>
                  </a:lnTo>
                  <a:lnTo>
                    <a:pt x="2209800" y="51435"/>
                  </a:lnTo>
                  <a:lnTo>
                    <a:pt x="2209800" y="26035"/>
                  </a:lnTo>
                  <a:close/>
                </a:path>
                <a:path w="6556375" h="76200">
                  <a:moveTo>
                    <a:pt x="2260600" y="26035"/>
                  </a:moveTo>
                  <a:lnTo>
                    <a:pt x="2235200" y="26035"/>
                  </a:lnTo>
                  <a:lnTo>
                    <a:pt x="2235200" y="51435"/>
                  </a:lnTo>
                  <a:lnTo>
                    <a:pt x="2260600" y="51435"/>
                  </a:lnTo>
                  <a:lnTo>
                    <a:pt x="2260600" y="26035"/>
                  </a:lnTo>
                  <a:close/>
                </a:path>
                <a:path w="6556375" h="76200">
                  <a:moveTo>
                    <a:pt x="2311400" y="26035"/>
                  </a:moveTo>
                  <a:lnTo>
                    <a:pt x="2286000" y="26035"/>
                  </a:lnTo>
                  <a:lnTo>
                    <a:pt x="2286000" y="51435"/>
                  </a:lnTo>
                  <a:lnTo>
                    <a:pt x="2311400" y="51435"/>
                  </a:lnTo>
                  <a:lnTo>
                    <a:pt x="2311400" y="26035"/>
                  </a:lnTo>
                  <a:close/>
                </a:path>
                <a:path w="6556375" h="76200">
                  <a:moveTo>
                    <a:pt x="2362200" y="26035"/>
                  </a:moveTo>
                  <a:lnTo>
                    <a:pt x="2336800" y="26035"/>
                  </a:lnTo>
                  <a:lnTo>
                    <a:pt x="2336800" y="51435"/>
                  </a:lnTo>
                  <a:lnTo>
                    <a:pt x="2362200" y="51435"/>
                  </a:lnTo>
                  <a:lnTo>
                    <a:pt x="2362200" y="26035"/>
                  </a:lnTo>
                  <a:close/>
                </a:path>
                <a:path w="6556375" h="76200">
                  <a:moveTo>
                    <a:pt x="2413000" y="26035"/>
                  </a:moveTo>
                  <a:lnTo>
                    <a:pt x="2387600" y="26035"/>
                  </a:lnTo>
                  <a:lnTo>
                    <a:pt x="2387600" y="51435"/>
                  </a:lnTo>
                  <a:lnTo>
                    <a:pt x="2413000" y="51435"/>
                  </a:lnTo>
                  <a:lnTo>
                    <a:pt x="2413000" y="26035"/>
                  </a:lnTo>
                  <a:close/>
                </a:path>
                <a:path w="6556375" h="76200">
                  <a:moveTo>
                    <a:pt x="2463800" y="26035"/>
                  </a:moveTo>
                  <a:lnTo>
                    <a:pt x="2438400" y="26035"/>
                  </a:lnTo>
                  <a:lnTo>
                    <a:pt x="2438400" y="51435"/>
                  </a:lnTo>
                  <a:lnTo>
                    <a:pt x="2463800" y="51435"/>
                  </a:lnTo>
                  <a:lnTo>
                    <a:pt x="2463800" y="26035"/>
                  </a:lnTo>
                  <a:close/>
                </a:path>
                <a:path w="6556375" h="76200">
                  <a:moveTo>
                    <a:pt x="2514600" y="26035"/>
                  </a:moveTo>
                  <a:lnTo>
                    <a:pt x="2489200" y="26035"/>
                  </a:lnTo>
                  <a:lnTo>
                    <a:pt x="2489200" y="51435"/>
                  </a:lnTo>
                  <a:lnTo>
                    <a:pt x="2514600" y="51435"/>
                  </a:lnTo>
                  <a:lnTo>
                    <a:pt x="2514600" y="26035"/>
                  </a:lnTo>
                  <a:close/>
                </a:path>
                <a:path w="6556375" h="76200">
                  <a:moveTo>
                    <a:pt x="2565400" y="26035"/>
                  </a:moveTo>
                  <a:lnTo>
                    <a:pt x="2540000" y="26035"/>
                  </a:lnTo>
                  <a:lnTo>
                    <a:pt x="2540000" y="51435"/>
                  </a:lnTo>
                  <a:lnTo>
                    <a:pt x="2565400" y="51435"/>
                  </a:lnTo>
                  <a:lnTo>
                    <a:pt x="2565400" y="26035"/>
                  </a:lnTo>
                  <a:close/>
                </a:path>
                <a:path w="6556375" h="76200">
                  <a:moveTo>
                    <a:pt x="2616200" y="26035"/>
                  </a:moveTo>
                  <a:lnTo>
                    <a:pt x="2590800" y="26035"/>
                  </a:lnTo>
                  <a:lnTo>
                    <a:pt x="2590800" y="51435"/>
                  </a:lnTo>
                  <a:lnTo>
                    <a:pt x="2616200" y="51435"/>
                  </a:lnTo>
                  <a:lnTo>
                    <a:pt x="2616200" y="26035"/>
                  </a:lnTo>
                  <a:close/>
                </a:path>
                <a:path w="6556375" h="76200">
                  <a:moveTo>
                    <a:pt x="2667000" y="26035"/>
                  </a:moveTo>
                  <a:lnTo>
                    <a:pt x="2641600" y="26035"/>
                  </a:lnTo>
                  <a:lnTo>
                    <a:pt x="2641600" y="51435"/>
                  </a:lnTo>
                  <a:lnTo>
                    <a:pt x="2667000" y="51435"/>
                  </a:lnTo>
                  <a:lnTo>
                    <a:pt x="2667000" y="26035"/>
                  </a:lnTo>
                  <a:close/>
                </a:path>
                <a:path w="6556375" h="76200">
                  <a:moveTo>
                    <a:pt x="2717800" y="26035"/>
                  </a:moveTo>
                  <a:lnTo>
                    <a:pt x="2692400" y="26035"/>
                  </a:lnTo>
                  <a:lnTo>
                    <a:pt x="2692400" y="51435"/>
                  </a:lnTo>
                  <a:lnTo>
                    <a:pt x="2717800" y="51435"/>
                  </a:lnTo>
                  <a:lnTo>
                    <a:pt x="2717800" y="26035"/>
                  </a:lnTo>
                  <a:close/>
                </a:path>
                <a:path w="6556375" h="76200">
                  <a:moveTo>
                    <a:pt x="2768600" y="26035"/>
                  </a:moveTo>
                  <a:lnTo>
                    <a:pt x="2743200" y="26035"/>
                  </a:lnTo>
                  <a:lnTo>
                    <a:pt x="2743200" y="51435"/>
                  </a:lnTo>
                  <a:lnTo>
                    <a:pt x="2768600" y="51435"/>
                  </a:lnTo>
                  <a:lnTo>
                    <a:pt x="2768600" y="26035"/>
                  </a:lnTo>
                  <a:close/>
                </a:path>
                <a:path w="6556375" h="76200">
                  <a:moveTo>
                    <a:pt x="2819400" y="26035"/>
                  </a:moveTo>
                  <a:lnTo>
                    <a:pt x="2794000" y="26035"/>
                  </a:lnTo>
                  <a:lnTo>
                    <a:pt x="2794000" y="51435"/>
                  </a:lnTo>
                  <a:lnTo>
                    <a:pt x="2819400" y="51435"/>
                  </a:lnTo>
                  <a:lnTo>
                    <a:pt x="2819400" y="26035"/>
                  </a:lnTo>
                  <a:close/>
                </a:path>
                <a:path w="6556375" h="76200">
                  <a:moveTo>
                    <a:pt x="2870200" y="25907"/>
                  </a:moveTo>
                  <a:lnTo>
                    <a:pt x="2844800" y="25907"/>
                  </a:lnTo>
                  <a:lnTo>
                    <a:pt x="2844800" y="51307"/>
                  </a:lnTo>
                  <a:lnTo>
                    <a:pt x="2870200" y="51307"/>
                  </a:lnTo>
                  <a:lnTo>
                    <a:pt x="2870200" y="25907"/>
                  </a:lnTo>
                  <a:close/>
                </a:path>
                <a:path w="6556375" h="76200">
                  <a:moveTo>
                    <a:pt x="2921000" y="25907"/>
                  </a:moveTo>
                  <a:lnTo>
                    <a:pt x="2895600" y="25907"/>
                  </a:lnTo>
                  <a:lnTo>
                    <a:pt x="2895600" y="51307"/>
                  </a:lnTo>
                  <a:lnTo>
                    <a:pt x="2921000" y="51307"/>
                  </a:lnTo>
                  <a:lnTo>
                    <a:pt x="2921000" y="25907"/>
                  </a:lnTo>
                  <a:close/>
                </a:path>
                <a:path w="6556375" h="76200">
                  <a:moveTo>
                    <a:pt x="2971800" y="25907"/>
                  </a:moveTo>
                  <a:lnTo>
                    <a:pt x="2946400" y="25907"/>
                  </a:lnTo>
                  <a:lnTo>
                    <a:pt x="2946400" y="51307"/>
                  </a:lnTo>
                  <a:lnTo>
                    <a:pt x="2971800" y="51307"/>
                  </a:lnTo>
                  <a:lnTo>
                    <a:pt x="2971800" y="25907"/>
                  </a:lnTo>
                  <a:close/>
                </a:path>
                <a:path w="6556375" h="76200">
                  <a:moveTo>
                    <a:pt x="3022600" y="25907"/>
                  </a:moveTo>
                  <a:lnTo>
                    <a:pt x="2997200" y="25907"/>
                  </a:lnTo>
                  <a:lnTo>
                    <a:pt x="2997200" y="51307"/>
                  </a:lnTo>
                  <a:lnTo>
                    <a:pt x="3022600" y="51307"/>
                  </a:lnTo>
                  <a:lnTo>
                    <a:pt x="3022600" y="25907"/>
                  </a:lnTo>
                  <a:close/>
                </a:path>
                <a:path w="6556375" h="76200">
                  <a:moveTo>
                    <a:pt x="3073400" y="25907"/>
                  </a:moveTo>
                  <a:lnTo>
                    <a:pt x="3048000" y="25907"/>
                  </a:lnTo>
                  <a:lnTo>
                    <a:pt x="3048000" y="51307"/>
                  </a:lnTo>
                  <a:lnTo>
                    <a:pt x="3073400" y="51307"/>
                  </a:lnTo>
                  <a:lnTo>
                    <a:pt x="3073400" y="25907"/>
                  </a:lnTo>
                  <a:close/>
                </a:path>
                <a:path w="6556375" h="76200">
                  <a:moveTo>
                    <a:pt x="3124200" y="25907"/>
                  </a:moveTo>
                  <a:lnTo>
                    <a:pt x="3098800" y="25907"/>
                  </a:lnTo>
                  <a:lnTo>
                    <a:pt x="3098800" y="51307"/>
                  </a:lnTo>
                  <a:lnTo>
                    <a:pt x="3124200" y="51307"/>
                  </a:lnTo>
                  <a:lnTo>
                    <a:pt x="3124200" y="25907"/>
                  </a:lnTo>
                  <a:close/>
                </a:path>
                <a:path w="6556375" h="76200">
                  <a:moveTo>
                    <a:pt x="3175000" y="25907"/>
                  </a:moveTo>
                  <a:lnTo>
                    <a:pt x="3149600" y="25907"/>
                  </a:lnTo>
                  <a:lnTo>
                    <a:pt x="3149600" y="51307"/>
                  </a:lnTo>
                  <a:lnTo>
                    <a:pt x="3175000" y="51307"/>
                  </a:lnTo>
                  <a:lnTo>
                    <a:pt x="3175000" y="25907"/>
                  </a:lnTo>
                  <a:close/>
                </a:path>
                <a:path w="6556375" h="76200">
                  <a:moveTo>
                    <a:pt x="3225800" y="25907"/>
                  </a:moveTo>
                  <a:lnTo>
                    <a:pt x="3200400" y="25907"/>
                  </a:lnTo>
                  <a:lnTo>
                    <a:pt x="3200400" y="51307"/>
                  </a:lnTo>
                  <a:lnTo>
                    <a:pt x="3225800" y="51307"/>
                  </a:lnTo>
                  <a:lnTo>
                    <a:pt x="3225800" y="25907"/>
                  </a:lnTo>
                  <a:close/>
                </a:path>
                <a:path w="6556375" h="76200">
                  <a:moveTo>
                    <a:pt x="3276600" y="25907"/>
                  </a:moveTo>
                  <a:lnTo>
                    <a:pt x="3251200" y="25907"/>
                  </a:lnTo>
                  <a:lnTo>
                    <a:pt x="3251200" y="51307"/>
                  </a:lnTo>
                  <a:lnTo>
                    <a:pt x="3276600" y="51307"/>
                  </a:lnTo>
                  <a:lnTo>
                    <a:pt x="3276600" y="25907"/>
                  </a:lnTo>
                  <a:close/>
                </a:path>
                <a:path w="6556375" h="76200">
                  <a:moveTo>
                    <a:pt x="3327400" y="25907"/>
                  </a:moveTo>
                  <a:lnTo>
                    <a:pt x="3302000" y="25907"/>
                  </a:lnTo>
                  <a:lnTo>
                    <a:pt x="3302000" y="51307"/>
                  </a:lnTo>
                  <a:lnTo>
                    <a:pt x="3327400" y="51307"/>
                  </a:lnTo>
                  <a:lnTo>
                    <a:pt x="3327400" y="25907"/>
                  </a:lnTo>
                  <a:close/>
                </a:path>
                <a:path w="6556375" h="76200">
                  <a:moveTo>
                    <a:pt x="3378200" y="25907"/>
                  </a:moveTo>
                  <a:lnTo>
                    <a:pt x="3352800" y="25907"/>
                  </a:lnTo>
                  <a:lnTo>
                    <a:pt x="3352800" y="51307"/>
                  </a:lnTo>
                  <a:lnTo>
                    <a:pt x="3378200" y="51307"/>
                  </a:lnTo>
                  <a:lnTo>
                    <a:pt x="3378200" y="25907"/>
                  </a:lnTo>
                  <a:close/>
                </a:path>
                <a:path w="6556375" h="76200">
                  <a:moveTo>
                    <a:pt x="3429000" y="25907"/>
                  </a:moveTo>
                  <a:lnTo>
                    <a:pt x="3403600" y="25907"/>
                  </a:lnTo>
                  <a:lnTo>
                    <a:pt x="3403600" y="51307"/>
                  </a:lnTo>
                  <a:lnTo>
                    <a:pt x="3429000" y="51307"/>
                  </a:lnTo>
                  <a:lnTo>
                    <a:pt x="3429000" y="25907"/>
                  </a:lnTo>
                  <a:close/>
                </a:path>
                <a:path w="6556375" h="76200">
                  <a:moveTo>
                    <a:pt x="3479800" y="25907"/>
                  </a:moveTo>
                  <a:lnTo>
                    <a:pt x="3454400" y="25907"/>
                  </a:lnTo>
                  <a:lnTo>
                    <a:pt x="3454400" y="51307"/>
                  </a:lnTo>
                  <a:lnTo>
                    <a:pt x="3479800" y="51307"/>
                  </a:lnTo>
                  <a:lnTo>
                    <a:pt x="3479800" y="25907"/>
                  </a:lnTo>
                  <a:close/>
                </a:path>
                <a:path w="6556375" h="76200">
                  <a:moveTo>
                    <a:pt x="3530600" y="25907"/>
                  </a:moveTo>
                  <a:lnTo>
                    <a:pt x="3505200" y="25907"/>
                  </a:lnTo>
                  <a:lnTo>
                    <a:pt x="3505200" y="51307"/>
                  </a:lnTo>
                  <a:lnTo>
                    <a:pt x="3530600" y="51307"/>
                  </a:lnTo>
                  <a:lnTo>
                    <a:pt x="3530600" y="25907"/>
                  </a:lnTo>
                  <a:close/>
                </a:path>
                <a:path w="6556375" h="76200">
                  <a:moveTo>
                    <a:pt x="3581400" y="25907"/>
                  </a:moveTo>
                  <a:lnTo>
                    <a:pt x="3556000" y="25907"/>
                  </a:lnTo>
                  <a:lnTo>
                    <a:pt x="3556000" y="51307"/>
                  </a:lnTo>
                  <a:lnTo>
                    <a:pt x="3581400" y="51307"/>
                  </a:lnTo>
                  <a:lnTo>
                    <a:pt x="3581400" y="25907"/>
                  </a:lnTo>
                  <a:close/>
                </a:path>
                <a:path w="6556375" h="76200">
                  <a:moveTo>
                    <a:pt x="3632200" y="25907"/>
                  </a:moveTo>
                  <a:lnTo>
                    <a:pt x="3606800" y="25907"/>
                  </a:lnTo>
                  <a:lnTo>
                    <a:pt x="3606800" y="51307"/>
                  </a:lnTo>
                  <a:lnTo>
                    <a:pt x="3632200" y="51307"/>
                  </a:lnTo>
                  <a:lnTo>
                    <a:pt x="3632200" y="25907"/>
                  </a:lnTo>
                  <a:close/>
                </a:path>
                <a:path w="6556375" h="76200">
                  <a:moveTo>
                    <a:pt x="3683000" y="25781"/>
                  </a:moveTo>
                  <a:lnTo>
                    <a:pt x="3657600" y="25781"/>
                  </a:lnTo>
                  <a:lnTo>
                    <a:pt x="3657600" y="51181"/>
                  </a:lnTo>
                  <a:lnTo>
                    <a:pt x="3683000" y="51181"/>
                  </a:lnTo>
                  <a:lnTo>
                    <a:pt x="3683000" y="25781"/>
                  </a:lnTo>
                  <a:close/>
                </a:path>
                <a:path w="6556375" h="76200">
                  <a:moveTo>
                    <a:pt x="3733800" y="25781"/>
                  </a:moveTo>
                  <a:lnTo>
                    <a:pt x="3708400" y="25781"/>
                  </a:lnTo>
                  <a:lnTo>
                    <a:pt x="3708400" y="51181"/>
                  </a:lnTo>
                  <a:lnTo>
                    <a:pt x="3733800" y="51181"/>
                  </a:lnTo>
                  <a:lnTo>
                    <a:pt x="3733800" y="25781"/>
                  </a:lnTo>
                  <a:close/>
                </a:path>
                <a:path w="6556375" h="76200">
                  <a:moveTo>
                    <a:pt x="3784600" y="25781"/>
                  </a:moveTo>
                  <a:lnTo>
                    <a:pt x="3759200" y="25781"/>
                  </a:lnTo>
                  <a:lnTo>
                    <a:pt x="3759200" y="51181"/>
                  </a:lnTo>
                  <a:lnTo>
                    <a:pt x="3784600" y="51181"/>
                  </a:lnTo>
                  <a:lnTo>
                    <a:pt x="3784600" y="25781"/>
                  </a:lnTo>
                  <a:close/>
                </a:path>
                <a:path w="6556375" h="76200">
                  <a:moveTo>
                    <a:pt x="3835400" y="25781"/>
                  </a:moveTo>
                  <a:lnTo>
                    <a:pt x="3810000" y="25781"/>
                  </a:lnTo>
                  <a:lnTo>
                    <a:pt x="3810000" y="51181"/>
                  </a:lnTo>
                  <a:lnTo>
                    <a:pt x="3835400" y="51181"/>
                  </a:lnTo>
                  <a:lnTo>
                    <a:pt x="3835400" y="25781"/>
                  </a:lnTo>
                  <a:close/>
                </a:path>
                <a:path w="6556375" h="76200">
                  <a:moveTo>
                    <a:pt x="3886200" y="25781"/>
                  </a:moveTo>
                  <a:lnTo>
                    <a:pt x="3860800" y="25781"/>
                  </a:lnTo>
                  <a:lnTo>
                    <a:pt x="3860800" y="51181"/>
                  </a:lnTo>
                  <a:lnTo>
                    <a:pt x="3886200" y="51181"/>
                  </a:lnTo>
                  <a:lnTo>
                    <a:pt x="3886200" y="25781"/>
                  </a:lnTo>
                  <a:close/>
                </a:path>
                <a:path w="6556375" h="76200">
                  <a:moveTo>
                    <a:pt x="3937000" y="25781"/>
                  </a:moveTo>
                  <a:lnTo>
                    <a:pt x="3911600" y="25781"/>
                  </a:lnTo>
                  <a:lnTo>
                    <a:pt x="3911600" y="51181"/>
                  </a:lnTo>
                  <a:lnTo>
                    <a:pt x="3937000" y="51181"/>
                  </a:lnTo>
                  <a:lnTo>
                    <a:pt x="3937000" y="25781"/>
                  </a:lnTo>
                  <a:close/>
                </a:path>
                <a:path w="6556375" h="76200">
                  <a:moveTo>
                    <a:pt x="3987800" y="25781"/>
                  </a:moveTo>
                  <a:lnTo>
                    <a:pt x="3962400" y="25781"/>
                  </a:lnTo>
                  <a:lnTo>
                    <a:pt x="3962400" y="51181"/>
                  </a:lnTo>
                  <a:lnTo>
                    <a:pt x="3987800" y="51181"/>
                  </a:lnTo>
                  <a:lnTo>
                    <a:pt x="3987800" y="25781"/>
                  </a:lnTo>
                  <a:close/>
                </a:path>
                <a:path w="6556375" h="76200">
                  <a:moveTo>
                    <a:pt x="4038600" y="25781"/>
                  </a:moveTo>
                  <a:lnTo>
                    <a:pt x="4013200" y="25781"/>
                  </a:lnTo>
                  <a:lnTo>
                    <a:pt x="4013200" y="51181"/>
                  </a:lnTo>
                  <a:lnTo>
                    <a:pt x="4038600" y="51181"/>
                  </a:lnTo>
                  <a:lnTo>
                    <a:pt x="4038600" y="25781"/>
                  </a:lnTo>
                  <a:close/>
                </a:path>
                <a:path w="6556375" h="76200">
                  <a:moveTo>
                    <a:pt x="4089400" y="25781"/>
                  </a:moveTo>
                  <a:lnTo>
                    <a:pt x="4064000" y="25781"/>
                  </a:lnTo>
                  <a:lnTo>
                    <a:pt x="4064000" y="51181"/>
                  </a:lnTo>
                  <a:lnTo>
                    <a:pt x="4089400" y="51181"/>
                  </a:lnTo>
                  <a:lnTo>
                    <a:pt x="4089400" y="25781"/>
                  </a:lnTo>
                  <a:close/>
                </a:path>
                <a:path w="6556375" h="76200">
                  <a:moveTo>
                    <a:pt x="4140200" y="25781"/>
                  </a:moveTo>
                  <a:lnTo>
                    <a:pt x="4114800" y="25781"/>
                  </a:lnTo>
                  <a:lnTo>
                    <a:pt x="4114800" y="51181"/>
                  </a:lnTo>
                  <a:lnTo>
                    <a:pt x="4140200" y="51181"/>
                  </a:lnTo>
                  <a:lnTo>
                    <a:pt x="4140200" y="25781"/>
                  </a:lnTo>
                  <a:close/>
                </a:path>
                <a:path w="6556375" h="76200">
                  <a:moveTo>
                    <a:pt x="4191000" y="25781"/>
                  </a:moveTo>
                  <a:lnTo>
                    <a:pt x="4165600" y="25781"/>
                  </a:lnTo>
                  <a:lnTo>
                    <a:pt x="4165600" y="51181"/>
                  </a:lnTo>
                  <a:lnTo>
                    <a:pt x="4191000" y="51181"/>
                  </a:lnTo>
                  <a:lnTo>
                    <a:pt x="4191000" y="25781"/>
                  </a:lnTo>
                  <a:close/>
                </a:path>
                <a:path w="6556375" h="76200">
                  <a:moveTo>
                    <a:pt x="4241800" y="25781"/>
                  </a:moveTo>
                  <a:lnTo>
                    <a:pt x="4216400" y="25781"/>
                  </a:lnTo>
                  <a:lnTo>
                    <a:pt x="4216400" y="51181"/>
                  </a:lnTo>
                  <a:lnTo>
                    <a:pt x="4241800" y="51181"/>
                  </a:lnTo>
                  <a:lnTo>
                    <a:pt x="4241800" y="25781"/>
                  </a:lnTo>
                  <a:close/>
                </a:path>
                <a:path w="6556375" h="76200">
                  <a:moveTo>
                    <a:pt x="4292600" y="25781"/>
                  </a:moveTo>
                  <a:lnTo>
                    <a:pt x="4267200" y="25781"/>
                  </a:lnTo>
                  <a:lnTo>
                    <a:pt x="4267200" y="51181"/>
                  </a:lnTo>
                  <a:lnTo>
                    <a:pt x="4292600" y="51181"/>
                  </a:lnTo>
                  <a:lnTo>
                    <a:pt x="4292600" y="25781"/>
                  </a:lnTo>
                  <a:close/>
                </a:path>
                <a:path w="6556375" h="76200">
                  <a:moveTo>
                    <a:pt x="4343400" y="25781"/>
                  </a:moveTo>
                  <a:lnTo>
                    <a:pt x="4318000" y="25781"/>
                  </a:lnTo>
                  <a:lnTo>
                    <a:pt x="4318000" y="51181"/>
                  </a:lnTo>
                  <a:lnTo>
                    <a:pt x="4343400" y="51181"/>
                  </a:lnTo>
                  <a:lnTo>
                    <a:pt x="4343400" y="25781"/>
                  </a:lnTo>
                  <a:close/>
                </a:path>
                <a:path w="6556375" h="76200">
                  <a:moveTo>
                    <a:pt x="4394200" y="25781"/>
                  </a:moveTo>
                  <a:lnTo>
                    <a:pt x="4368800" y="25781"/>
                  </a:lnTo>
                  <a:lnTo>
                    <a:pt x="4368800" y="51181"/>
                  </a:lnTo>
                  <a:lnTo>
                    <a:pt x="4394200" y="51181"/>
                  </a:lnTo>
                  <a:lnTo>
                    <a:pt x="4394200" y="25781"/>
                  </a:lnTo>
                  <a:close/>
                </a:path>
                <a:path w="6556375" h="76200">
                  <a:moveTo>
                    <a:pt x="4445000" y="25654"/>
                  </a:moveTo>
                  <a:lnTo>
                    <a:pt x="4419600" y="25781"/>
                  </a:lnTo>
                  <a:lnTo>
                    <a:pt x="4419600" y="51181"/>
                  </a:lnTo>
                  <a:lnTo>
                    <a:pt x="4445000" y="51054"/>
                  </a:lnTo>
                  <a:lnTo>
                    <a:pt x="4445000" y="25654"/>
                  </a:lnTo>
                  <a:close/>
                </a:path>
                <a:path w="6556375" h="76200">
                  <a:moveTo>
                    <a:pt x="4495800" y="25654"/>
                  </a:moveTo>
                  <a:lnTo>
                    <a:pt x="4470400" y="25654"/>
                  </a:lnTo>
                  <a:lnTo>
                    <a:pt x="4470400" y="51054"/>
                  </a:lnTo>
                  <a:lnTo>
                    <a:pt x="4495800" y="51054"/>
                  </a:lnTo>
                  <a:lnTo>
                    <a:pt x="4495800" y="25654"/>
                  </a:lnTo>
                  <a:close/>
                </a:path>
                <a:path w="6556375" h="76200">
                  <a:moveTo>
                    <a:pt x="4546600" y="25654"/>
                  </a:moveTo>
                  <a:lnTo>
                    <a:pt x="4521200" y="25654"/>
                  </a:lnTo>
                  <a:lnTo>
                    <a:pt x="4521200" y="51054"/>
                  </a:lnTo>
                  <a:lnTo>
                    <a:pt x="4546600" y="51054"/>
                  </a:lnTo>
                  <a:lnTo>
                    <a:pt x="4546600" y="25654"/>
                  </a:lnTo>
                  <a:close/>
                </a:path>
                <a:path w="6556375" h="76200">
                  <a:moveTo>
                    <a:pt x="4597400" y="25654"/>
                  </a:moveTo>
                  <a:lnTo>
                    <a:pt x="4572000" y="25654"/>
                  </a:lnTo>
                  <a:lnTo>
                    <a:pt x="4572000" y="51054"/>
                  </a:lnTo>
                  <a:lnTo>
                    <a:pt x="4597400" y="51054"/>
                  </a:lnTo>
                  <a:lnTo>
                    <a:pt x="4597400" y="25654"/>
                  </a:lnTo>
                  <a:close/>
                </a:path>
                <a:path w="6556375" h="76200">
                  <a:moveTo>
                    <a:pt x="4648200" y="25654"/>
                  </a:moveTo>
                  <a:lnTo>
                    <a:pt x="4622800" y="25654"/>
                  </a:lnTo>
                  <a:lnTo>
                    <a:pt x="4622800" y="51054"/>
                  </a:lnTo>
                  <a:lnTo>
                    <a:pt x="4648200" y="51054"/>
                  </a:lnTo>
                  <a:lnTo>
                    <a:pt x="4648200" y="25654"/>
                  </a:lnTo>
                  <a:close/>
                </a:path>
                <a:path w="6556375" h="76200">
                  <a:moveTo>
                    <a:pt x="4699000" y="25654"/>
                  </a:moveTo>
                  <a:lnTo>
                    <a:pt x="4673600" y="25654"/>
                  </a:lnTo>
                  <a:lnTo>
                    <a:pt x="4673600" y="51054"/>
                  </a:lnTo>
                  <a:lnTo>
                    <a:pt x="4699000" y="51054"/>
                  </a:lnTo>
                  <a:lnTo>
                    <a:pt x="4699000" y="25654"/>
                  </a:lnTo>
                  <a:close/>
                </a:path>
                <a:path w="6556375" h="76200">
                  <a:moveTo>
                    <a:pt x="4749800" y="25654"/>
                  </a:moveTo>
                  <a:lnTo>
                    <a:pt x="4724400" y="25654"/>
                  </a:lnTo>
                  <a:lnTo>
                    <a:pt x="4724400" y="51054"/>
                  </a:lnTo>
                  <a:lnTo>
                    <a:pt x="4749800" y="51054"/>
                  </a:lnTo>
                  <a:lnTo>
                    <a:pt x="4749800" y="25654"/>
                  </a:lnTo>
                  <a:close/>
                </a:path>
                <a:path w="6556375" h="76200">
                  <a:moveTo>
                    <a:pt x="4800600" y="25654"/>
                  </a:moveTo>
                  <a:lnTo>
                    <a:pt x="4775200" y="25654"/>
                  </a:lnTo>
                  <a:lnTo>
                    <a:pt x="4775200" y="51054"/>
                  </a:lnTo>
                  <a:lnTo>
                    <a:pt x="4800600" y="51054"/>
                  </a:lnTo>
                  <a:lnTo>
                    <a:pt x="4800600" y="25654"/>
                  </a:lnTo>
                  <a:close/>
                </a:path>
                <a:path w="6556375" h="76200">
                  <a:moveTo>
                    <a:pt x="4851400" y="25654"/>
                  </a:moveTo>
                  <a:lnTo>
                    <a:pt x="4826000" y="25654"/>
                  </a:lnTo>
                  <a:lnTo>
                    <a:pt x="4826000" y="51054"/>
                  </a:lnTo>
                  <a:lnTo>
                    <a:pt x="4851400" y="51054"/>
                  </a:lnTo>
                  <a:lnTo>
                    <a:pt x="4851400" y="25654"/>
                  </a:lnTo>
                  <a:close/>
                </a:path>
                <a:path w="6556375" h="76200">
                  <a:moveTo>
                    <a:pt x="4902200" y="25654"/>
                  </a:moveTo>
                  <a:lnTo>
                    <a:pt x="4876800" y="25654"/>
                  </a:lnTo>
                  <a:lnTo>
                    <a:pt x="4876800" y="51054"/>
                  </a:lnTo>
                  <a:lnTo>
                    <a:pt x="4902200" y="51054"/>
                  </a:lnTo>
                  <a:lnTo>
                    <a:pt x="4902200" y="25654"/>
                  </a:lnTo>
                  <a:close/>
                </a:path>
                <a:path w="6556375" h="76200">
                  <a:moveTo>
                    <a:pt x="4953000" y="25654"/>
                  </a:moveTo>
                  <a:lnTo>
                    <a:pt x="4927600" y="25654"/>
                  </a:lnTo>
                  <a:lnTo>
                    <a:pt x="4927600" y="51054"/>
                  </a:lnTo>
                  <a:lnTo>
                    <a:pt x="4953000" y="51054"/>
                  </a:lnTo>
                  <a:lnTo>
                    <a:pt x="4953000" y="25654"/>
                  </a:lnTo>
                  <a:close/>
                </a:path>
                <a:path w="6556375" h="76200">
                  <a:moveTo>
                    <a:pt x="5003800" y="25654"/>
                  </a:moveTo>
                  <a:lnTo>
                    <a:pt x="4978400" y="25654"/>
                  </a:lnTo>
                  <a:lnTo>
                    <a:pt x="4978400" y="51054"/>
                  </a:lnTo>
                  <a:lnTo>
                    <a:pt x="5003800" y="51054"/>
                  </a:lnTo>
                  <a:lnTo>
                    <a:pt x="5003800" y="25654"/>
                  </a:lnTo>
                  <a:close/>
                </a:path>
                <a:path w="6556375" h="76200">
                  <a:moveTo>
                    <a:pt x="5054600" y="25654"/>
                  </a:moveTo>
                  <a:lnTo>
                    <a:pt x="5029200" y="25654"/>
                  </a:lnTo>
                  <a:lnTo>
                    <a:pt x="5029200" y="51054"/>
                  </a:lnTo>
                  <a:lnTo>
                    <a:pt x="5054600" y="51054"/>
                  </a:lnTo>
                  <a:lnTo>
                    <a:pt x="5054600" y="25654"/>
                  </a:lnTo>
                  <a:close/>
                </a:path>
                <a:path w="6556375" h="76200">
                  <a:moveTo>
                    <a:pt x="5105400" y="25654"/>
                  </a:moveTo>
                  <a:lnTo>
                    <a:pt x="5080000" y="25654"/>
                  </a:lnTo>
                  <a:lnTo>
                    <a:pt x="5080000" y="51054"/>
                  </a:lnTo>
                  <a:lnTo>
                    <a:pt x="5105400" y="51054"/>
                  </a:lnTo>
                  <a:lnTo>
                    <a:pt x="5105400" y="25654"/>
                  </a:lnTo>
                  <a:close/>
                </a:path>
                <a:path w="6556375" h="76200">
                  <a:moveTo>
                    <a:pt x="5156200" y="25654"/>
                  </a:moveTo>
                  <a:lnTo>
                    <a:pt x="5130800" y="25654"/>
                  </a:lnTo>
                  <a:lnTo>
                    <a:pt x="5130800" y="51054"/>
                  </a:lnTo>
                  <a:lnTo>
                    <a:pt x="5156200" y="51054"/>
                  </a:lnTo>
                  <a:lnTo>
                    <a:pt x="5156200" y="25654"/>
                  </a:lnTo>
                  <a:close/>
                </a:path>
                <a:path w="6556375" h="76200">
                  <a:moveTo>
                    <a:pt x="5207000" y="25654"/>
                  </a:moveTo>
                  <a:lnTo>
                    <a:pt x="5181600" y="25654"/>
                  </a:lnTo>
                  <a:lnTo>
                    <a:pt x="5181600" y="51054"/>
                  </a:lnTo>
                  <a:lnTo>
                    <a:pt x="5207000" y="51054"/>
                  </a:lnTo>
                  <a:lnTo>
                    <a:pt x="5207000" y="25654"/>
                  </a:lnTo>
                  <a:close/>
                </a:path>
                <a:path w="6556375" h="76200">
                  <a:moveTo>
                    <a:pt x="5257800" y="25526"/>
                  </a:moveTo>
                  <a:lnTo>
                    <a:pt x="5232400" y="25526"/>
                  </a:lnTo>
                  <a:lnTo>
                    <a:pt x="5232400" y="50926"/>
                  </a:lnTo>
                  <a:lnTo>
                    <a:pt x="5257800" y="50926"/>
                  </a:lnTo>
                  <a:lnTo>
                    <a:pt x="5257800" y="25526"/>
                  </a:lnTo>
                  <a:close/>
                </a:path>
                <a:path w="6556375" h="76200">
                  <a:moveTo>
                    <a:pt x="5308600" y="25526"/>
                  </a:moveTo>
                  <a:lnTo>
                    <a:pt x="5283200" y="25526"/>
                  </a:lnTo>
                  <a:lnTo>
                    <a:pt x="5283200" y="50926"/>
                  </a:lnTo>
                  <a:lnTo>
                    <a:pt x="5308600" y="50926"/>
                  </a:lnTo>
                  <a:lnTo>
                    <a:pt x="5308600" y="25526"/>
                  </a:lnTo>
                  <a:close/>
                </a:path>
                <a:path w="6556375" h="76200">
                  <a:moveTo>
                    <a:pt x="5359400" y="25526"/>
                  </a:moveTo>
                  <a:lnTo>
                    <a:pt x="5334000" y="25526"/>
                  </a:lnTo>
                  <a:lnTo>
                    <a:pt x="5334000" y="50926"/>
                  </a:lnTo>
                  <a:lnTo>
                    <a:pt x="5359400" y="50926"/>
                  </a:lnTo>
                  <a:lnTo>
                    <a:pt x="5359400" y="25526"/>
                  </a:lnTo>
                  <a:close/>
                </a:path>
                <a:path w="6556375" h="76200">
                  <a:moveTo>
                    <a:pt x="5410200" y="25526"/>
                  </a:moveTo>
                  <a:lnTo>
                    <a:pt x="5384800" y="25526"/>
                  </a:lnTo>
                  <a:lnTo>
                    <a:pt x="5384800" y="50926"/>
                  </a:lnTo>
                  <a:lnTo>
                    <a:pt x="5410200" y="50926"/>
                  </a:lnTo>
                  <a:lnTo>
                    <a:pt x="5410200" y="25526"/>
                  </a:lnTo>
                  <a:close/>
                </a:path>
                <a:path w="6556375" h="76200">
                  <a:moveTo>
                    <a:pt x="5461000" y="25526"/>
                  </a:moveTo>
                  <a:lnTo>
                    <a:pt x="5435600" y="25526"/>
                  </a:lnTo>
                  <a:lnTo>
                    <a:pt x="5435600" y="50926"/>
                  </a:lnTo>
                  <a:lnTo>
                    <a:pt x="5461000" y="50926"/>
                  </a:lnTo>
                  <a:lnTo>
                    <a:pt x="5461000" y="25526"/>
                  </a:lnTo>
                  <a:close/>
                </a:path>
                <a:path w="6556375" h="76200">
                  <a:moveTo>
                    <a:pt x="5511800" y="25526"/>
                  </a:moveTo>
                  <a:lnTo>
                    <a:pt x="5486400" y="25526"/>
                  </a:lnTo>
                  <a:lnTo>
                    <a:pt x="5486400" y="50926"/>
                  </a:lnTo>
                  <a:lnTo>
                    <a:pt x="5511800" y="50926"/>
                  </a:lnTo>
                  <a:lnTo>
                    <a:pt x="5511800" y="25526"/>
                  </a:lnTo>
                  <a:close/>
                </a:path>
                <a:path w="6556375" h="76200">
                  <a:moveTo>
                    <a:pt x="5562600" y="25526"/>
                  </a:moveTo>
                  <a:lnTo>
                    <a:pt x="5537200" y="25526"/>
                  </a:lnTo>
                  <a:lnTo>
                    <a:pt x="5537200" y="50926"/>
                  </a:lnTo>
                  <a:lnTo>
                    <a:pt x="5562600" y="50926"/>
                  </a:lnTo>
                  <a:lnTo>
                    <a:pt x="5562600" y="25526"/>
                  </a:lnTo>
                  <a:close/>
                </a:path>
                <a:path w="6556375" h="76200">
                  <a:moveTo>
                    <a:pt x="5613400" y="25526"/>
                  </a:moveTo>
                  <a:lnTo>
                    <a:pt x="5588000" y="25526"/>
                  </a:lnTo>
                  <a:lnTo>
                    <a:pt x="5588000" y="50926"/>
                  </a:lnTo>
                  <a:lnTo>
                    <a:pt x="5613400" y="50926"/>
                  </a:lnTo>
                  <a:lnTo>
                    <a:pt x="5613400" y="25526"/>
                  </a:lnTo>
                  <a:close/>
                </a:path>
                <a:path w="6556375" h="76200">
                  <a:moveTo>
                    <a:pt x="5664200" y="25526"/>
                  </a:moveTo>
                  <a:lnTo>
                    <a:pt x="5638800" y="25526"/>
                  </a:lnTo>
                  <a:lnTo>
                    <a:pt x="5638800" y="50926"/>
                  </a:lnTo>
                  <a:lnTo>
                    <a:pt x="5664200" y="50926"/>
                  </a:lnTo>
                  <a:lnTo>
                    <a:pt x="5664200" y="25526"/>
                  </a:lnTo>
                  <a:close/>
                </a:path>
                <a:path w="6556375" h="76200">
                  <a:moveTo>
                    <a:pt x="5715000" y="25526"/>
                  </a:moveTo>
                  <a:lnTo>
                    <a:pt x="5689600" y="25526"/>
                  </a:lnTo>
                  <a:lnTo>
                    <a:pt x="5689600" y="50926"/>
                  </a:lnTo>
                  <a:lnTo>
                    <a:pt x="5715000" y="50926"/>
                  </a:lnTo>
                  <a:lnTo>
                    <a:pt x="5715000" y="25526"/>
                  </a:lnTo>
                  <a:close/>
                </a:path>
                <a:path w="6556375" h="76200">
                  <a:moveTo>
                    <a:pt x="5765800" y="25526"/>
                  </a:moveTo>
                  <a:lnTo>
                    <a:pt x="5740400" y="25526"/>
                  </a:lnTo>
                  <a:lnTo>
                    <a:pt x="5740400" y="50926"/>
                  </a:lnTo>
                  <a:lnTo>
                    <a:pt x="5765800" y="50926"/>
                  </a:lnTo>
                  <a:lnTo>
                    <a:pt x="5765800" y="25526"/>
                  </a:lnTo>
                  <a:close/>
                </a:path>
                <a:path w="6556375" h="76200">
                  <a:moveTo>
                    <a:pt x="5816600" y="25526"/>
                  </a:moveTo>
                  <a:lnTo>
                    <a:pt x="5791200" y="25526"/>
                  </a:lnTo>
                  <a:lnTo>
                    <a:pt x="5791200" y="50926"/>
                  </a:lnTo>
                  <a:lnTo>
                    <a:pt x="5816600" y="50926"/>
                  </a:lnTo>
                  <a:lnTo>
                    <a:pt x="5816600" y="25526"/>
                  </a:lnTo>
                  <a:close/>
                </a:path>
                <a:path w="6556375" h="76200">
                  <a:moveTo>
                    <a:pt x="5867400" y="25526"/>
                  </a:moveTo>
                  <a:lnTo>
                    <a:pt x="5842000" y="25526"/>
                  </a:lnTo>
                  <a:lnTo>
                    <a:pt x="5842000" y="50926"/>
                  </a:lnTo>
                  <a:lnTo>
                    <a:pt x="5867400" y="50926"/>
                  </a:lnTo>
                  <a:lnTo>
                    <a:pt x="5867400" y="25526"/>
                  </a:lnTo>
                  <a:close/>
                </a:path>
                <a:path w="6556375" h="76200">
                  <a:moveTo>
                    <a:pt x="5918200" y="25526"/>
                  </a:moveTo>
                  <a:lnTo>
                    <a:pt x="5892800" y="25526"/>
                  </a:lnTo>
                  <a:lnTo>
                    <a:pt x="5892800" y="50926"/>
                  </a:lnTo>
                  <a:lnTo>
                    <a:pt x="5918200" y="50926"/>
                  </a:lnTo>
                  <a:lnTo>
                    <a:pt x="5918200" y="25526"/>
                  </a:lnTo>
                  <a:close/>
                </a:path>
                <a:path w="6556375" h="76200">
                  <a:moveTo>
                    <a:pt x="5969000" y="25526"/>
                  </a:moveTo>
                  <a:lnTo>
                    <a:pt x="5943600" y="25526"/>
                  </a:lnTo>
                  <a:lnTo>
                    <a:pt x="5943600" y="50926"/>
                  </a:lnTo>
                  <a:lnTo>
                    <a:pt x="5969000" y="50926"/>
                  </a:lnTo>
                  <a:lnTo>
                    <a:pt x="5969000" y="25526"/>
                  </a:lnTo>
                  <a:close/>
                </a:path>
                <a:path w="6556375" h="76200">
                  <a:moveTo>
                    <a:pt x="6019800" y="25526"/>
                  </a:moveTo>
                  <a:lnTo>
                    <a:pt x="5994400" y="25526"/>
                  </a:lnTo>
                  <a:lnTo>
                    <a:pt x="5994400" y="50926"/>
                  </a:lnTo>
                  <a:lnTo>
                    <a:pt x="6019800" y="50926"/>
                  </a:lnTo>
                  <a:lnTo>
                    <a:pt x="6019800" y="25526"/>
                  </a:lnTo>
                  <a:close/>
                </a:path>
                <a:path w="6556375" h="76200">
                  <a:moveTo>
                    <a:pt x="6070600" y="25400"/>
                  </a:moveTo>
                  <a:lnTo>
                    <a:pt x="6045200" y="25400"/>
                  </a:lnTo>
                  <a:lnTo>
                    <a:pt x="6045200" y="50800"/>
                  </a:lnTo>
                  <a:lnTo>
                    <a:pt x="6070600" y="50800"/>
                  </a:lnTo>
                  <a:lnTo>
                    <a:pt x="6070600" y="25400"/>
                  </a:lnTo>
                  <a:close/>
                </a:path>
                <a:path w="6556375" h="76200">
                  <a:moveTo>
                    <a:pt x="6121400" y="25400"/>
                  </a:moveTo>
                  <a:lnTo>
                    <a:pt x="6096000" y="25400"/>
                  </a:lnTo>
                  <a:lnTo>
                    <a:pt x="6096000" y="50800"/>
                  </a:lnTo>
                  <a:lnTo>
                    <a:pt x="6121400" y="50800"/>
                  </a:lnTo>
                  <a:lnTo>
                    <a:pt x="6121400" y="25400"/>
                  </a:lnTo>
                  <a:close/>
                </a:path>
                <a:path w="6556375" h="76200">
                  <a:moveTo>
                    <a:pt x="6172200" y="25400"/>
                  </a:moveTo>
                  <a:lnTo>
                    <a:pt x="6146800" y="25400"/>
                  </a:lnTo>
                  <a:lnTo>
                    <a:pt x="6146800" y="50800"/>
                  </a:lnTo>
                  <a:lnTo>
                    <a:pt x="6172200" y="50800"/>
                  </a:lnTo>
                  <a:lnTo>
                    <a:pt x="6172200" y="25400"/>
                  </a:lnTo>
                  <a:close/>
                </a:path>
                <a:path w="6556375" h="76200">
                  <a:moveTo>
                    <a:pt x="6223000" y="25400"/>
                  </a:moveTo>
                  <a:lnTo>
                    <a:pt x="6197600" y="25400"/>
                  </a:lnTo>
                  <a:lnTo>
                    <a:pt x="6197600" y="50800"/>
                  </a:lnTo>
                  <a:lnTo>
                    <a:pt x="6223000" y="50800"/>
                  </a:lnTo>
                  <a:lnTo>
                    <a:pt x="6223000" y="25400"/>
                  </a:lnTo>
                  <a:close/>
                </a:path>
                <a:path w="6556375" h="76200">
                  <a:moveTo>
                    <a:pt x="6273800" y="25400"/>
                  </a:moveTo>
                  <a:lnTo>
                    <a:pt x="6248400" y="25400"/>
                  </a:lnTo>
                  <a:lnTo>
                    <a:pt x="6248400" y="50800"/>
                  </a:lnTo>
                  <a:lnTo>
                    <a:pt x="6273800" y="50800"/>
                  </a:lnTo>
                  <a:lnTo>
                    <a:pt x="6273800" y="25400"/>
                  </a:lnTo>
                  <a:close/>
                </a:path>
                <a:path w="6556375" h="76200">
                  <a:moveTo>
                    <a:pt x="6324600" y="25400"/>
                  </a:moveTo>
                  <a:lnTo>
                    <a:pt x="6299200" y="25400"/>
                  </a:lnTo>
                  <a:lnTo>
                    <a:pt x="6299200" y="50800"/>
                  </a:lnTo>
                  <a:lnTo>
                    <a:pt x="6324600" y="50800"/>
                  </a:lnTo>
                  <a:lnTo>
                    <a:pt x="6324600" y="25400"/>
                  </a:lnTo>
                  <a:close/>
                </a:path>
                <a:path w="6556375" h="76200">
                  <a:moveTo>
                    <a:pt x="6375400" y="25400"/>
                  </a:moveTo>
                  <a:lnTo>
                    <a:pt x="6350000" y="25400"/>
                  </a:lnTo>
                  <a:lnTo>
                    <a:pt x="6350000" y="50800"/>
                  </a:lnTo>
                  <a:lnTo>
                    <a:pt x="6375400" y="50800"/>
                  </a:lnTo>
                  <a:lnTo>
                    <a:pt x="6375400" y="25400"/>
                  </a:lnTo>
                  <a:close/>
                </a:path>
                <a:path w="6556375" h="76200">
                  <a:moveTo>
                    <a:pt x="6426200" y="25400"/>
                  </a:moveTo>
                  <a:lnTo>
                    <a:pt x="6400800" y="25400"/>
                  </a:lnTo>
                  <a:lnTo>
                    <a:pt x="6400800" y="50800"/>
                  </a:lnTo>
                  <a:lnTo>
                    <a:pt x="6426200" y="50800"/>
                  </a:lnTo>
                  <a:lnTo>
                    <a:pt x="6426200" y="25400"/>
                  </a:lnTo>
                  <a:close/>
                </a:path>
                <a:path w="6556375" h="76200">
                  <a:moveTo>
                    <a:pt x="6477000" y="25400"/>
                  </a:moveTo>
                  <a:lnTo>
                    <a:pt x="6451600" y="25400"/>
                  </a:lnTo>
                  <a:lnTo>
                    <a:pt x="6451600" y="50800"/>
                  </a:lnTo>
                  <a:lnTo>
                    <a:pt x="6477000" y="50800"/>
                  </a:lnTo>
                  <a:lnTo>
                    <a:pt x="6477000" y="25400"/>
                  </a:lnTo>
                  <a:close/>
                </a:path>
                <a:path w="6556375" h="76200">
                  <a:moveTo>
                    <a:pt x="6518275" y="0"/>
                  </a:moveTo>
                  <a:lnTo>
                    <a:pt x="6503481" y="2988"/>
                  </a:lnTo>
                  <a:lnTo>
                    <a:pt x="6491366" y="11144"/>
                  </a:lnTo>
                  <a:lnTo>
                    <a:pt x="6483181" y="23252"/>
                  </a:lnTo>
                  <a:lnTo>
                    <a:pt x="6480175" y="38100"/>
                  </a:lnTo>
                  <a:lnTo>
                    <a:pt x="6483183" y="52947"/>
                  </a:lnTo>
                  <a:lnTo>
                    <a:pt x="6491382" y="65055"/>
                  </a:lnTo>
                  <a:lnTo>
                    <a:pt x="6503535" y="73211"/>
                  </a:lnTo>
                  <a:lnTo>
                    <a:pt x="6518402" y="76200"/>
                  </a:lnTo>
                  <a:lnTo>
                    <a:pt x="6533175" y="73211"/>
                  </a:lnTo>
                  <a:lnTo>
                    <a:pt x="6545246" y="65055"/>
                  </a:lnTo>
                  <a:lnTo>
                    <a:pt x="6553388" y="52947"/>
                  </a:lnTo>
                  <a:lnTo>
                    <a:pt x="6553820" y="50800"/>
                  </a:lnTo>
                  <a:lnTo>
                    <a:pt x="6502400" y="50800"/>
                  </a:lnTo>
                  <a:lnTo>
                    <a:pt x="6502400" y="25400"/>
                  </a:lnTo>
                  <a:lnTo>
                    <a:pt x="6553818" y="25400"/>
                  </a:lnTo>
                  <a:lnTo>
                    <a:pt x="6553386" y="23252"/>
                  </a:lnTo>
                  <a:lnTo>
                    <a:pt x="6545230" y="11144"/>
                  </a:lnTo>
                  <a:lnTo>
                    <a:pt x="6533122" y="2988"/>
                  </a:lnTo>
                  <a:lnTo>
                    <a:pt x="6518275" y="0"/>
                  </a:lnTo>
                  <a:close/>
                </a:path>
                <a:path w="6556375" h="76200">
                  <a:moveTo>
                    <a:pt x="6518275" y="25400"/>
                  </a:moveTo>
                  <a:lnTo>
                    <a:pt x="6502400" y="25400"/>
                  </a:lnTo>
                  <a:lnTo>
                    <a:pt x="6502400" y="50800"/>
                  </a:lnTo>
                  <a:lnTo>
                    <a:pt x="6518275" y="50800"/>
                  </a:lnTo>
                  <a:lnTo>
                    <a:pt x="6518275" y="25400"/>
                  </a:lnTo>
                  <a:close/>
                </a:path>
                <a:path w="6556375" h="76200">
                  <a:moveTo>
                    <a:pt x="6553818" y="25400"/>
                  </a:moveTo>
                  <a:lnTo>
                    <a:pt x="6518275" y="25400"/>
                  </a:lnTo>
                  <a:lnTo>
                    <a:pt x="6518275" y="50800"/>
                  </a:lnTo>
                  <a:lnTo>
                    <a:pt x="6553820" y="50800"/>
                  </a:lnTo>
                  <a:lnTo>
                    <a:pt x="6556375" y="38100"/>
                  </a:lnTo>
                  <a:lnTo>
                    <a:pt x="6553818" y="25400"/>
                  </a:lnTo>
                  <a:close/>
                </a:path>
              </a:pathLst>
            </a:custGeom>
            <a:solidFill>
              <a:srgbClr val="8989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03704" y="3759708"/>
              <a:ext cx="845819" cy="72542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430526" y="3932682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203704" y="5458967"/>
            <a:ext cx="6934200" cy="725805"/>
            <a:chOff x="2203704" y="5458967"/>
            <a:chExt cx="6934200" cy="725805"/>
          </a:xfrm>
        </p:grpSpPr>
        <p:sp>
          <p:nvSpPr>
            <p:cNvPr id="21" name="object 21"/>
            <p:cNvSpPr/>
            <p:nvPr/>
          </p:nvSpPr>
          <p:spPr>
            <a:xfrm>
              <a:off x="2579751" y="6100267"/>
              <a:ext cx="6558280" cy="76200"/>
            </a:xfrm>
            <a:custGeom>
              <a:avLst/>
              <a:gdLst/>
              <a:ahLst/>
              <a:cxnLst/>
              <a:rect l="l" t="t" r="r" b="b"/>
              <a:pathLst>
                <a:path w="6558280" h="76200">
                  <a:moveTo>
                    <a:pt x="25400" y="25399"/>
                  </a:moveTo>
                  <a:lnTo>
                    <a:pt x="0" y="25399"/>
                  </a:lnTo>
                  <a:lnTo>
                    <a:pt x="0" y="50799"/>
                  </a:lnTo>
                  <a:lnTo>
                    <a:pt x="25400" y="50799"/>
                  </a:lnTo>
                  <a:lnTo>
                    <a:pt x="25400" y="25399"/>
                  </a:lnTo>
                  <a:close/>
                </a:path>
                <a:path w="6558280" h="76200">
                  <a:moveTo>
                    <a:pt x="76200" y="25399"/>
                  </a:moveTo>
                  <a:lnTo>
                    <a:pt x="50800" y="25399"/>
                  </a:lnTo>
                  <a:lnTo>
                    <a:pt x="50800" y="50799"/>
                  </a:lnTo>
                  <a:lnTo>
                    <a:pt x="76200" y="50799"/>
                  </a:lnTo>
                  <a:lnTo>
                    <a:pt x="76200" y="25399"/>
                  </a:lnTo>
                  <a:close/>
                </a:path>
                <a:path w="6558280" h="76200">
                  <a:moveTo>
                    <a:pt x="127000" y="25399"/>
                  </a:moveTo>
                  <a:lnTo>
                    <a:pt x="101600" y="25399"/>
                  </a:lnTo>
                  <a:lnTo>
                    <a:pt x="101600" y="50799"/>
                  </a:lnTo>
                  <a:lnTo>
                    <a:pt x="127000" y="50799"/>
                  </a:lnTo>
                  <a:lnTo>
                    <a:pt x="127000" y="25399"/>
                  </a:lnTo>
                  <a:close/>
                </a:path>
                <a:path w="6558280" h="76200">
                  <a:moveTo>
                    <a:pt x="177800" y="25399"/>
                  </a:moveTo>
                  <a:lnTo>
                    <a:pt x="152400" y="25399"/>
                  </a:lnTo>
                  <a:lnTo>
                    <a:pt x="152400" y="50799"/>
                  </a:lnTo>
                  <a:lnTo>
                    <a:pt x="177800" y="50799"/>
                  </a:lnTo>
                  <a:lnTo>
                    <a:pt x="177800" y="25399"/>
                  </a:lnTo>
                  <a:close/>
                </a:path>
                <a:path w="6558280" h="76200">
                  <a:moveTo>
                    <a:pt x="228600" y="25399"/>
                  </a:moveTo>
                  <a:lnTo>
                    <a:pt x="203200" y="25399"/>
                  </a:lnTo>
                  <a:lnTo>
                    <a:pt x="203200" y="50799"/>
                  </a:lnTo>
                  <a:lnTo>
                    <a:pt x="228600" y="50799"/>
                  </a:lnTo>
                  <a:lnTo>
                    <a:pt x="228600" y="25399"/>
                  </a:lnTo>
                  <a:close/>
                </a:path>
                <a:path w="6558280" h="76200">
                  <a:moveTo>
                    <a:pt x="279400" y="25399"/>
                  </a:moveTo>
                  <a:lnTo>
                    <a:pt x="254000" y="25399"/>
                  </a:lnTo>
                  <a:lnTo>
                    <a:pt x="254000" y="50799"/>
                  </a:lnTo>
                  <a:lnTo>
                    <a:pt x="279400" y="50799"/>
                  </a:lnTo>
                  <a:lnTo>
                    <a:pt x="279400" y="25399"/>
                  </a:lnTo>
                  <a:close/>
                </a:path>
                <a:path w="6558280" h="76200">
                  <a:moveTo>
                    <a:pt x="330200" y="25399"/>
                  </a:moveTo>
                  <a:lnTo>
                    <a:pt x="304800" y="25399"/>
                  </a:lnTo>
                  <a:lnTo>
                    <a:pt x="304800" y="50799"/>
                  </a:lnTo>
                  <a:lnTo>
                    <a:pt x="330200" y="50799"/>
                  </a:lnTo>
                  <a:lnTo>
                    <a:pt x="330200" y="25399"/>
                  </a:lnTo>
                  <a:close/>
                </a:path>
                <a:path w="6558280" h="76200">
                  <a:moveTo>
                    <a:pt x="381000" y="25399"/>
                  </a:moveTo>
                  <a:lnTo>
                    <a:pt x="355600" y="25399"/>
                  </a:lnTo>
                  <a:lnTo>
                    <a:pt x="355600" y="50799"/>
                  </a:lnTo>
                  <a:lnTo>
                    <a:pt x="381000" y="50799"/>
                  </a:lnTo>
                  <a:lnTo>
                    <a:pt x="381000" y="25399"/>
                  </a:lnTo>
                  <a:close/>
                </a:path>
                <a:path w="6558280" h="76200">
                  <a:moveTo>
                    <a:pt x="431800" y="25399"/>
                  </a:moveTo>
                  <a:lnTo>
                    <a:pt x="406400" y="25399"/>
                  </a:lnTo>
                  <a:lnTo>
                    <a:pt x="406400" y="50799"/>
                  </a:lnTo>
                  <a:lnTo>
                    <a:pt x="431800" y="50799"/>
                  </a:lnTo>
                  <a:lnTo>
                    <a:pt x="431800" y="25399"/>
                  </a:lnTo>
                  <a:close/>
                </a:path>
                <a:path w="6558280" h="76200">
                  <a:moveTo>
                    <a:pt x="482600" y="25399"/>
                  </a:moveTo>
                  <a:lnTo>
                    <a:pt x="457200" y="25399"/>
                  </a:lnTo>
                  <a:lnTo>
                    <a:pt x="457200" y="50799"/>
                  </a:lnTo>
                  <a:lnTo>
                    <a:pt x="482600" y="50799"/>
                  </a:lnTo>
                  <a:lnTo>
                    <a:pt x="482600" y="25399"/>
                  </a:lnTo>
                  <a:close/>
                </a:path>
                <a:path w="6558280" h="76200">
                  <a:moveTo>
                    <a:pt x="533400" y="25399"/>
                  </a:moveTo>
                  <a:lnTo>
                    <a:pt x="508000" y="25399"/>
                  </a:lnTo>
                  <a:lnTo>
                    <a:pt x="508000" y="50799"/>
                  </a:lnTo>
                  <a:lnTo>
                    <a:pt x="533400" y="50799"/>
                  </a:lnTo>
                  <a:lnTo>
                    <a:pt x="533400" y="25399"/>
                  </a:lnTo>
                  <a:close/>
                </a:path>
                <a:path w="6558280" h="76200">
                  <a:moveTo>
                    <a:pt x="584200" y="25399"/>
                  </a:moveTo>
                  <a:lnTo>
                    <a:pt x="558800" y="25399"/>
                  </a:lnTo>
                  <a:lnTo>
                    <a:pt x="558800" y="50799"/>
                  </a:lnTo>
                  <a:lnTo>
                    <a:pt x="584200" y="50799"/>
                  </a:lnTo>
                  <a:lnTo>
                    <a:pt x="584200" y="25399"/>
                  </a:lnTo>
                  <a:close/>
                </a:path>
                <a:path w="6558280" h="76200">
                  <a:moveTo>
                    <a:pt x="635000" y="25399"/>
                  </a:moveTo>
                  <a:lnTo>
                    <a:pt x="609600" y="25399"/>
                  </a:lnTo>
                  <a:lnTo>
                    <a:pt x="609600" y="50799"/>
                  </a:lnTo>
                  <a:lnTo>
                    <a:pt x="635000" y="50799"/>
                  </a:lnTo>
                  <a:lnTo>
                    <a:pt x="635000" y="25399"/>
                  </a:lnTo>
                  <a:close/>
                </a:path>
                <a:path w="6558280" h="76200">
                  <a:moveTo>
                    <a:pt x="685800" y="25399"/>
                  </a:moveTo>
                  <a:lnTo>
                    <a:pt x="660400" y="25399"/>
                  </a:lnTo>
                  <a:lnTo>
                    <a:pt x="660400" y="50799"/>
                  </a:lnTo>
                  <a:lnTo>
                    <a:pt x="685800" y="50799"/>
                  </a:lnTo>
                  <a:lnTo>
                    <a:pt x="685800" y="25399"/>
                  </a:lnTo>
                  <a:close/>
                </a:path>
                <a:path w="6558280" h="76200">
                  <a:moveTo>
                    <a:pt x="736600" y="25399"/>
                  </a:moveTo>
                  <a:lnTo>
                    <a:pt x="711200" y="25399"/>
                  </a:lnTo>
                  <a:lnTo>
                    <a:pt x="711200" y="50799"/>
                  </a:lnTo>
                  <a:lnTo>
                    <a:pt x="736600" y="50799"/>
                  </a:lnTo>
                  <a:lnTo>
                    <a:pt x="736600" y="25399"/>
                  </a:lnTo>
                  <a:close/>
                </a:path>
                <a:path w="6558280" h="76200">
                  <a:moveTo>
                    <a:pt x="787400" y="25399"/>
                  </a:moveTo>
                  <a:lnTo>
                    <a:pt x="762000" y="25399"/>
                  </a:lnTo>
                  <a:lnTo>
                    <a:pt x="762000" y="50799"/>
                  </a:lnTo>
                  <a:lnTo>
                    <a:pt x="787400" y="50799"/>
                  </a:lnTo>
                  <a:lnTo>
                    <a:pt x="787400" y="25399"/>
                  </a:lnTo>
                  <a:close/>
                </a:path>
                <a:path w="6558280" h="76200">
                  <a:moveTo>
                    <a:pt x="838200" y="25399"/>
                  </a:moveTo>
                  <a:lnTo>
                    <a:pt x="812800" y="25399"/>
                  </a:lnTo>
                  <a:lnTo>
                    <a:pt x="812800" y="50799"/>
                  </a:lnTo>
                  <a:lnTo>
                    <a:pt x="838200" y="50799"/>
                  </a:lnTo>
                  <a:lnTo>
                    <a:pt x="838200" y="25399"/>
                  </a:lnTo>
                  <a:close/>
                </a:path>
                <a:path w="6558280" h="76200">
                  <a:moveTo>
                    <a:pt x="889000" y="25399"/>
                  </a:moveTo>
                  <a:lnTo>
                    <a:pt x="863600" y="25399"/>
                  </a:lnTo>
                  <a:lnTo>
                    <a:pt x="863600" y="50799"/>
                  </a:lnTo>
                  <a:lnTo>
                    <a:pt x="889000" y="50799"/>
                  </a:lnTo>
                  <a:lnTo>
                    <a:pt x="889000" y="25399"/>
                  </a:lnTo>
                  <a:close/>
                </a:path>
                <a:path w="6558280" h="76200">
                  <a:moveTo>
                    <a:pt x="939800" y="25399"/>
                  </a:moveTo>
                  <a:lnTo>
                    <a:pt x="914400" y="25399"/>
                  </a:lnTo>
                  <a:lnTo>
                    <a:pt x="914400" y="50799"/>
                  </a:lnTo>
                  <a:lnTo>
                    <a:pt x="939800" y="50799"/>
                  </a:lnTo>
                  <a:lnTo>
                    <a:pt x="939800" y="25399"/>
                  </a:lnTo>
                  <a:close/>
                </a:path>
                <a:path w="6558280" h="76200">
                  <a:moveTo>
                    <a:pt x="990600" y="25399"/>
                  </a:moveTo>
                  <a:lnTo>
                    <a:pt x="965200" y="25399"/>
                  </a:lnTo>
                  <a:lnTo>
                    <a:pt x="965200" y="50799"/>
                  </a:lnTo>
                  <a:lnTo>
                    <a:pt x="990600" y="50799"/>
                  </a:lnTo>
                  <a:lnTo>
                    <a:pt x="990600" y="25399"/>
                  </a:lnTo>
                  <a:close/>
                </a:path>
                <a:path w="6558280" h="76200">
                  <a:moveTo>
                    <a:pt x="1041400" y="25399"/>
                  </a:moveTo>
                  <a:lnTo>
                    <a:pt x="1016000" y="25399"/>
                  </a:lnTo>
                  <a:lnTo>
                    <a:pt x="1016000" y="50799"/>
                  </a:lnTo>
                  <a:lnTo>
                    <a:pt x="1041400" y="50799"/>
                  </a:lnTo>
                  <a:lnTo>
                    <a:pt x="1041400" y="25399"/>
                  </a:lnTo>
                  <a:close/>
                </a:path>
                <a:path w="6558280" h="76200">
                  <a:moveTo>
                    <a:pt x="1092200" y="25399"/>
                  </a:moveTo>
                  <a:lnTo>
                    <a:pt x="1066800" y="25399"/>
                  </a:lnTo>
                  <a:lnTo>
                    <a:pt x="1066800" y="50799"/>
                  </a:lnTo>
                  <a:lnTo>
                    <a:pt x="1092200" y="50799"/>
                  </a:lnTo>
                  <a:lnTo>
                    <a:pt x="1092200" y="25399"/>
                  </a:lnTo>
                  <a:close/>
                </a:path>
                <a:path w="6558280" h="76200">
                  <a:moveTo>
                    <a:pt x="1143000" y="25399"/>
                  </a:moveTo>
                  <a:lnTo>
                    <a:pt x="1117600" y="25399"/>
                  </a:lnTo>
                  <a:lnTo>
                    <a:pt x="1117600" y="50799"/>
                  </a:lnTo>
                  <a:lnTo>
                    <a:pt x="1143000" y="50799"/>
                  </a:lnTo>
                  <a:lnTo>
                    <a:pt x="1143000" y="25399"/>
                  </a:lnTo>
                  <a:close/>
                </a:path>
                <a:path w="6558280" h="76200">
                  <a:moveTo>
                    <a:pt x="1193800" y="25399"/>
                  </a:moveTo>
                  <a:lnTo>
                    <a:pt x="1168400" y="25399"/>
                  </a:lnTo>
                  <a:lnTo>
                    <a:pt x="1168400" y="50799"/>
                  </a:lnTo>
                  <a:lnTo>
                    <a:pt x="1193800" y="50799"/>
                  </a:lnTo>
                  <a:lnTo>
                    <a:pt x="1193800" y="25399"/>
                  </a:lnTo>
                  <a:close/>
                </a:path>
                <a:path w="6558280" h="76200">
                  <a:moveTo>
                    <a:pt x="1244600" y="25399"/>
                  </a:moveTo>
                  <a:lnTo>
                    <a:pt x="1219200" y="25399"/>
                  </a:lnTo>
                  <a:lnTo>
                    <a:pt x="1219200" y="50799"/>
                  </a:lnTo>
                  <a:lnTo>
                    <a:pt x="1244600" y="50799"/>
                  </a:lnTo>
                  <a:lnTo>
                    <a:pt x="1244600" y="25399"/>
                  </a:lnTo>
                  <a:close/>
                </a:path>
                <a:path w="6558280" h="76200">
                  <a:moveTo>
                    <a:pt x="1295400" y="25399"/>
                  </a:moveTo>
                  <a:lnTo>
                    <a:pt x="1270000" y="25399"/>
                  </a:lnTo>
                  <a:lnTo>
                    <a:pt x="1270000" y="50799"/>
                  </a:lnTo>
                  <a:lnTo>
                    <a:pt x="1295400" y="50799"/>
                  </a:lnTo>
                  <a:lnTo>
                    <a:pt x="1295400" y="25399"/>
                  </a:lnTo>
                  <a:close/>
                </a:path>
                <a:path w="6558280" h="76200">
                  <a:moveTo>
                    <a:pt x="1346200" y="25399"/>
                  </a:moveTo>
                  <a:lnTo>
                    <a:pt x="1320800" y="25399"/>
                  </a:lnTo>
                  <a:lnTo>
                    <a:pt x="1320800" y="50799"/>
                  </a:lnTo>
                  <a:lnTo>
                    <a:pt x="1346200" y="50799"/>
                  </a:lnTo>
                  <a:lnTo>
                    <a:pt x="1346200" y="25399"/>
                  </a:lnTo>
                  <a:close/>
                </a:path>
                <a:path w="6558280" h="76200">
                  <a:moveTo>
                    <a:pt x="1397000" y="25399"/>
                  </a:moveTo>
                  <a:lnTo>
                    <a:pt x="1371600" y="25399"/>
                  </a:lnTo>
                  <a:lnTo>
                    <a:pt x="1371600" y="50799"/>
                  </a:lnTo>
                  <a:lnTo>
                    <a:pt x="1397000" y="50799"/>
                  </a:lnTo>
                  <a:lnTo>
                    <a:pt x="1397000" y="25399"/>
                  </a:lnTo>
                  <a:close/>
                </a:path>
                <a:path w="6558280" h="76200">
                  <a:moveTo>
                    <a:pt x="1447800" y="25399"/>
                  </a:moveTo>
                  <a:lnTo>
                    <a:pt x="1422400" y="25399"/>
                  </a:lnTo>
                  <a:lnTo>
                    <a:pt x="1422400" y="50799"/>
                  </a:lnTo>
                  <a:lnTo>
                    <a:pt x="1447800" y="50799"/>
                  </a:lnTo>
                  <a:lnTo>
                    <a:pt x="1447800" y="25399"/>
                  </a:lnTo>
                  <a:close/>
                </a:path>
                <a:path w="6558280" h="76200">
                  <a:moveTo>
                    <a:pt x="1498600" y="25399"/>
                  </a:moveTo>
                  <a:lnTo>
                    <a:pt x="1473200" y="25399"/>
                  </a:lnTo>
                  <a:lnTo>
                    <a:pt x="1473200" y="50799"/>
                  </a:lnTo>
                  <a:lnTo>
                    <a:pt x="1498600" y="50799"/>
                  </a:lnTo>
                  <a:lnTo>
                    <a:pt x="1498600" y="25399"/>
                  </a:lnTo>
                  <a:close/>
                </a:path>
                <a:path w="6558280" h="76200">
                  <a:moveTo>
                    <a:pt x="1549400" y="25399"/>
                  </a:moveTo>
                  <a:lnTo>
                    <a:pt x="1524000" y="25399"/>
                  </a:lnTo>
                  <a:lnTo>
                    <a:pt x="1524000" y="50799"/>
                  </a:lnTo>
                  <a:lnTo>
                    <a:pt x="1549400" y="50799"/>
                  </a:lnTo>
                  <a:lnTo>
                    <a:pt x="1549400" y="25399"/>
                  </a:lnTo>
                  <a:close/>
                </a:path>
                <a:path w="6558280" h="76200">
                  <a:moveTo>
                    <a:pt x="1600200" y="25399"/>
                  </a:moveTo>
                  <a:lnTo>
                    <a:pt x="1574800" y="25399"/>
                  </a:lnTo>
                  <a:lnTo>
                    <a:pt x="1574800" y="50799"/>
                  </a:lnTo>
                  <a:lnTo>
                    <a:pt x="1600200" y="50799"/>
                  </a:lnTo>
                  <a:lnTo>
                    <a:pt x="1600200" y="25399"/>
                  </a:lnTo>
                  <a:close/>
                </a:path>
                <a:path w="6558280" h="76200">
                  <a:moveTo>
                    <a:pt x="1651000" y="25399"/>
                  </a:moveTo>
                  <a:lnTo>
                    <a:pt x="1625600" y="25399"/>
                  </a:lnTo>
                  <a:lnTo>
                    <a:pt x="1625600" y="50799"/>
                  </a:lnTo>
                  <a:lnTo>
                    <a:pt x="1651000" y="50799"/>
                  </a:lnTo>
                  <a:lnTo>
                    <a:pt x="1651000" y="25399"/>
                  </a:lnTo>
                  <a:close/>
                </a:path>
                <a:path w="6558280" h="76200">
                  <a:moveTo>
                    <a:pt x="1701800" y="25399"/>
                  </a:moveTo>
                  <a:lnTo>
                    <a:pt x="1676400" y="25399"/>
                  </a:lnTo>
                  <a:lnTo>
                    <a:pt x="1676400" y="50799"/>
                  </a:lnTo>
                  <a:lnTo>
                    <a:pt x="1701800" y="50799"/>
                  </a:lnTo>
                  <a:lnTo>
                    <a:pt x="1701800" y="25399"/>
                  </a:lnTo>
                  <a:close/>
                </a:path>
                <a:path w="6558280" h="76200">
                  <a:moveTo>
                    <a:pt x="1752600" y="25399"/>
                  </a:moveTo>
                  <a:lnTo>
                    <a:pt x="1727200" y="25399"/>
                  </a:lnTo>
                  <a:lnTo>
                    <a:pt x="1727200" y="50799"/>
                  </a:lnTo>
                  <a:lnTo>
                    <a:pt x="1752600" y="50799"/>
                  </a:lnTo>
                  <a:lnTo>
                    <a:pt x="1752600" y="25399"/>
                  </a:lnTo>
                  <a:close/>
                </a:path>
                <a:path w="6558280" h="76200">
                  <a:moveTo>
                    <a:pt x="1803400" y="25399"/>
                  </a:moveTo>
                  <a:lnTo>
                    <a:pt x="1778000" y="25399"/>
                  </a:lnTo>
                  <a:lnTo>
                    <a:pt x="1778000" y="50799"/>
                  </a:lnTo>
                  <a:lnTo>
                    <a:pt x="1803400" y="50799"/>
                  </a:lnTo>
                  <a:lnTo>
                    <a:pt x="1803400" y="25399"/>
                  </a:lnTo>
                  <a:close/>
                </a:path>
                <a:path w="6558280" h="76200">
                  <a:moveTo>
                    <a:pt x="1854200" y="25399"/>
                  </a:moveTo>
                  <a:lnTo>
                    <a:pt x="1828800" y="25399"/>
                  </a:lnTo>
                  <a:lnTo>
                    <a:pt x="1828800" y="50799"/>
                  </a:lnTo>
                  <a:lnTo>
                    <a:pt x="1854200" y="50799"/>
                  </a:lnTo>
                  <a:lnTo>
                    <a:pt x="1854200" y="25399"/>
                  </a:lnTo>
                  <a:close/>
                </a:path>
                <a:path w="6558280" h="76200">
                  <a:moveTo>
                    <a:pt x="1905000" y="25399"/>
                  </a:moveTo>
                  <a:lnTo>
                    <a:pt x="1879600" y="25399"/>
                  </a:lnTo>
                  <a:lnTo>
                    <a:pt x="1879600" y="50799"/>
                  </a:lnTo>
                  <a:lnTo>
                    <a:pt x="1905000" y="50799"/>
                  </a:lnTo>
                  <a:lnTo>
                    <a:pt x="1905000" y="25399"/>
                  </a:lnTo>
                  <a:close/>
                </a:path>
                <a:path w="6558280" h="76200">
                  <a:moveTo>
                    <a:pt x="1955800" y="25399"/>
                  </a:moveTo>
                  <a:lnTo>
                    <a:pt x="1930400" y="25399"/>
                  </a:lnTo>
                  <a:lnTo>
                    <a:pt x="1930400" y="50799"/>
                  </a:lnTo>
                  <a:lnTo>
                    <a:pt x="1955800" y="50799"/>
                  </a:lnTo>
                  <a:lnTo>
                    <a:pt x="1955800" y="25399"/>
                  </a:lnTo>
                  <a:close/>
                </a:path>
                <a:path w="6558280" h="76200">
                  <a:moveTo>
                    <a:pt x="2006600" y="25399"/>
                  </a:moveTo>
                  <a:lnTo>
                    <a:pt x="1981200" y="25399"/>
                  </a:lnTo>
                  <a:lnTo>
                    <a:pt x="1981200" y="50799"/>
                  </a:lnTo>
                  <a:lnTo>
                    <a:pt x="2006600" y="50799"/>
                  </a:lnTo>
                  <a:lnTo>
                    <a:pt x="2006600" y="25399"/>
                  </a:lnTo>
                  <a:close/>
                </a:path>
                <a:path w="6558280" h="76200">
                  <a:moveTo>
                    <a:pt x="2057400" y="25399"/>
                  </a:moveTo>
                  <a:lnTo>
                    <a:pt x="2032000" y="25399"/>
                  </a:lnTo>
                  <a:lnTo>
                    <a:pt x="2032000" y="50799"/>
                  </a:lnTo>
                  <a:lnTo>
                    <a:pt x="2057400" y="50799"/>
                  </a:lnTo>
                  <a:lnTo>
                    <a:pt x="2057400" y="25399"/>
                  </a:lnTo>
                  <a:close/>
                </a:path>
                <a:path w="6558280" h="76200">
                  <a:moveTo>
                    <a:pt x="2108200" y="25399"/>
                  </a:moveTo>
                  <a:lnTo>
                    <a:pt x="2082800" y="25399"/>
                  </a:lnTo>
                  <a:lnTo>
                    <a:pt x="2082800" y="50799"/>
                  </a:lnTo>
                  <a:lnTo>
                    <a:pt x="2108200" y="50799"/>
                  </a:lnTo>
                  <a:lnTo>
                    <a:pt x="2108200" y="25399"/>
                  </a:lnTo>
                  <a:close/>
                </a:path>
                <a:path w="6558280" h="76200">
                  <a:moveTo>
                    <a:pt x="2159000" y="25399"/>
                  </a:moveTo>
                  <a:lnTo>
                    <a:pt x="2133600" y="25399"/>
                  </a:lnTo>
                  <a:lnTo>
                    <a:pt x="2133600" y="50799"/>
                  </a:lnTo>
                  <a:lnTo>
                    <a:pt x="2159000" y="50799"/>
                  </a:lnTo>
                  <a:lnTo>
                    <a:pt x="2159000" y="25399"/>
                  </a:lnTo>
                  <a:close/>
                </a:path>
                <a:path w="6558280" h="76200">
                  <a:moveTo>
                    <a:pt x="2209800" y="25399"/>
                  </a:moveTo>
                  <a:lnTo>
                    <a:pt x="2184400" y="25399"/>
                  </a:lnTo>
                  <a:lnTo>
                    <a:pt x="2184400" y="50799"/>
                  </a:lnTo>
                  <a:lnTo>
                    <a:pt x="2209800" y="50799"/>
                  </a:lnTo>
                  <a:lnTo>
                    <a:pt x="2209800" y="25399"/>
                  </a:lnTo>
                  <a:close/>
                </a:path>
                <a:path w="6558280" h="76200">
                  <a:moveTo>
                    <a:pt x="2260600" y="25399"/>
                  </a:moveTo>
                  <a:lnTo>
                    <a:pt x="2235200" y="25399"/>
                  </a:lnTo>
                  <a:lnTo>
                    <a:pt x="2235200" y="50799"/>
                  </a:lnTo>
                  <a:lnTo>
                    <a:pt x="2260600" y="50799"/>
                  </a:lnTo>
                  <a:lnTo>
                    <a:pt x="2260600" y="25399"/>
                  </a:lnTo>
                  <a:close/>
                </a:path>
                <a:path w="6558280" h="76200">
                  <a:moveTo>
                    <a:pt x="2311400" y="25399"/>
                  </a:moveTo>
                  <a:lnTo>
                    <a:pt x="2286000" y="25399"/>
                  </a:lnTo>
                  <a:lnTo>
                    <a:pt x="2286000" y="50799"/>
                  </a:lnTo>
                  <a:lnTo>
                    <a:pt x="2311400" y="50799"/>
                  </a:lnTo>
                  <a:lnTo>
                    <a:pt x="2311400" y="25399"/>
                  </a:lnTo>
                  <a:close/>
                </a:path>
                <a:path w="6558280" h="76200">
                  <a:moveTo>
                    <a:pt x="2362200" y="25399"/>
                  </a:moveTo>
                  <a:lnTo>
                    <a:pt x="2336800" y="25399"/>
                  </a:lnTo>
                  <a:lnTo>
                    <a:pt x="2336800" y="50799"/>
                  </a:lnTo>
                  <a:lnTo>
                    <a:pt x="2362200" y="50799"/>
                  </a:lnTo>
                  <a:lnTo>
                    <a:pt x="2362200" y="25399"/>
                  </a:lnTo>
                  <a:close/>
                </a:path>
                <a:path w="6558280" h="76200">
                  <a:moveTo>
                    <a:pt x="2413000" y="25399"/>
                  </a:moveTo>
                  <a:lnTo>
                    <a:pt x="2387600" y="25399"/>
                  </a:lnTo>
                  <a:lnTo>
                    <a:pt x="2387600" y="50799"/>
                  </a:lnTo>
                  <a:lnTo>
                    <a:pt x="2413000" y="50799"/>
                  </a:lnTo>
                  <a:lnTo>
                    <a:pt x="2413000" y="25399"/>
                  </a:lnTo>
                  <a:close/>
                </a:path>
                <a:path w="6558280" h="76200">
                  <a:moveTo>
                    <a:pt x="2463800" y="25399"/>
                  </a:moveTo>
                  <a:lnTo>
                    <a:pt x="2438400" y="25399"/>
                  </a:lnTo>
                  <a:lnTo>
                    <a:pt x="2438400" y="50799"/>
                  </a:lnTo>
                  <a:lnTo>
                    <a:pt x="2463800" y="50799"/>
                  </a:lnTo>
                  <a:lnTo>
                    <a:pt x="2463800" y="25399"/>
                  </a:lnTo>
                  <a:close/>
                </a:path>
                <a:path w="6558280" h="76200">
                  <a:moveTo>
                    <a:pt x="2514600" y="25399"/>
                  </a:moveTo>
                  <a:lnTo>
                    <a:pt x="2489200" y="25399"/>
                  </a:lnTo>
                  <a:lnTo>
                    <a:pt x="2489200" y="50799"/>
                  </a:lnTo>
                  <a:lnTo>
                    <a:pt x="2514600" y="50799"/>
                  </a:lnTo>
                  <a:lnTo>
                    <a:pt x="2514600" y="25399"/>
                  </a:lnTo>
                  <a:close/>
                </a:path>
                <a:path w="6558280" h="76200">
                  <a:moveTo>
                    <a:pt x="2565400" y="25399"/>
                  </a:moveTo>
                  <a:lnTo>
                    <a:pt x="2540000" y="25399"/>
                  </a:lnTo>
                  <a:lnTo>
                    <a:pt x="2540000" y="50799"/>
                  </a:lnTo>
                  <a:lnTo>
                    <a:pt x="2565400" y="50799"/>
                  </a:lnTo>
                  <a:lnTo>
                    <a:pt x="2565400" y="25399"/>
                  </a:lnTo>
                  <a:close/>
                </a:path>
                <a:path w="6558280" h="76200">
                  <a:moveTo>
                    <a:pt x="2616200" y="25399"/>
                  </a:moveTo>
                  <a:lnTo>
                    <a:pt x="2590800" y="25399"/>
                  </a:lnTo>
                  <a:lnTo>
                    <a:pt x="2590800" y="50799"/>
                  </a:lnTo>
                  <a:lnTo>
                    <a:pt x="2616200" y="50799"/>
                  </a:lnTo>
                  <a:lnTo>
                    <a:pt x="2616200" y="25399"/>
                  </a:lnTo>
                  <a:close/>
                </a:path>
                <a:path w="6558280" h="76200">
                  <a:moveTo>
                    <a:pt x="2667000" y="25399"/>
                  </a:moveTo>
                  <a:lnTo>
                    <a:pt x="2641600" y="25399"/>
                  </a:lnTo>
                  <a:lnTo>
                    <a:pt x="2641600" y="50799"/>
                  </a:lnTo>
                  <a:lnTo>
                    <a:pt x="2667000" y="50799"/>
                  </a:lnTo>
                  <a:lnTo>
                    <a:pt x="2667000" y="25399"/>
                  </a:lnTo>
                  <a:close/>
                </a:path>
                <a:path w="6558280" h="76200">
                  <a:moveTo>
                    <a:pt x="2717800" y="25399"/>
                  </a:moveTo>
                  <a:lnTo>
                    <a:pt x="2692400" y="25399"/>
                  </a:lnTo>
                  <a:lnTo>
                    <a:pt x="2692400" y="50799"/>
                  </a:lnTo>
                  <a:lnTo>
                    <a:pt x="2717800" y="50799"/>
                  </a:lnTo>
                  <a:lnTo>
                    <a:pt x="2717800" y="25399"/>
                  </a:lnTo>
                  <a:close/>
                </a:path>
                <a:path w="6558280" h="76200">
                  <a:moveTo>
                    <a:pt x="2768600" y="25399"/>
                  </a:moveTo>
                  <a:lnTo>
                    <a:pt x="2743200" y="25399"/>
                  </a:lnTo>
                  <a:lnTo>
                    <a:pt x="2743200" y="50799"/>
                  </a:lnTo>
                  <a:lnTo>
                    <a:pt x="2768600" y="50799"/>
                  </a:lnTo>
                  <a:lnTo>
                    <a:pt x="2768600" y="25399"/>
                  </a:lnTo>
                  <a:close/>
                </a:path>
                <a:path w="6558280" h="76200">
                  <a:moveTo>
                    <a:pt x="2819400" y="25399"/>
                  </a:moveTo>
                  <a:lnTo>
                    <a:pt x="2794000" y="25399"/>
                  </a:lnTo>
                  <a:lnTo>
                    <a:pt x="2794000" y="50799"/>
                  </a:lnTo>
                  <a:lnTo>
                    <a:pt x="2819400" y="50799"/>
                  </a:lnTo>
                  <a:lnTo>
                    <a:pt x="2819400" y="25399"/>
                  </a:lnTo>
                  <a:close/>
                </a:path>
                <a:path w="6558280" h="76200">
                  <a:moveTo>
                    <a:pt x="2870200" y="25399"/>
                  </a:moveTo>
                  <a:lnTo>
                    <a:pt x="2844800" y="25399"/>
                  </a:lnTo>
                  <a:lnTo>
                    <a:pt x="2844800" y="50799"/>
                  </a:lnTo>
                  <a:lnTo>
                    <a:pt x="2870200" y="50799"/>
                  </a:lnTo>
                  <a:lnTo>
                    <a:pt x="2870200" y="25399"/>
                  </a:lnTo>
                  <a:close/>
                </a:path>
                <a:path w="6558280" h="76200">
                  <a:moveTo>
                    <a:pt x="2921000" y="25399"/>
                  </a:moveTo>
                  <a:lnTo>
                    <a:pt x="2895600" y="25399"/>
                  </a:lnTo>
                  <a:lnTo>
                    <a:pt x="2895600" y="50799"/>
                  </a:lnTo>
                  <a:lnTo>
                    <a:pt x="2921000" y="50799"/>
                  </a:lnTo>
                  <a:lnTo>
                    <a:pt x="2921000" y="25399"/>
                  </a:lnTo>
                  <a:close/>
                </a:path>
                <a:path w="6558280" h="76200">
                  <a:moveTo>
                    <a:pt x="2971800" y="25399"/>
                  </a:moveTo>
                  <a:lnTo>
                    <a:pt x="2946400" y="25399"/>
                  </a:lnTo>
                  <a:lnTo>
                    <a:pt x="2946400" y="50799"/>
                  </a:lnTo>
                  <a:lnTo>
                    <a:pt x="2971800" y="50799"/>
                  </a:lnTo>
                  <a:lnTo>
                    <a:pt x="2971800" y="25399"/>
                  </a:lnTo>
                  <a:close/>
                </a:path>
                <a:path w="6558280" h="76200">
                  <a:moveTo>
                    <a:pt x="3022600" y="25399"/>
                  </a:moveTo>
                  <a:lnTo>
                    <a:pt x="2997200" y="25399"/>
                  </a:lnTo>
                  <a:lnTo>
                    <a:pt x="2997200" y="50799"/>
                  </a:lnTo>
                  <a:lnTo>
                    <a:pt x="3022600" y="50799"/>
                  </a:lnTo>
                  <a:lnTo>
                    <a:pt x="3022600" y="25399"/>
                  </a:lnTo>
                  <a:close/>
                </a:path>
                <a:path w="6558280" h="76200">
                  <a:moveTo>
                    <a:pt x="3073400" y="25399"/>
                  </a:moveTo>
                  <a:lnTo>
                    <a:pt x="3048000" y="25399"/>
                  </a:lnTo>
                  <a:lnTo>
                    <a:pt x="3048000" y="50799"/>
                  </a:lnTo>
                  <a:lnTo>
                    <a:pt x="3073400" y="50799"/>
                  </a:lnTo>
                  <a:lnTo>
                    <a:pt x="3073400" y="25399"/>
                  </a:lnTo>
                  <a:close/>
                </a:path>
                <a:path w="6558280" h="76200">
                  <a:moveTo>
                    <a:pt x="3124200" y="25399"/>
                  </a:moveTo>
                  <a:lnTo>
                    <a:pt x="3098800" y="25399"/>
                  </a:lnTo>
                  <a:lnTo>
                    <a:pt x="3098800" y="50799"/>
                  </a:lnTo>
                  <a:lnTo>
                    <a:pt x="3124200" y="50799"/>
                  </a:lnTo>
                  <a:lnTo>
                    <a:pt x="3124200" y="25399"/>
                  </a:lnTo>
                  <a:close/>
                </a:path>
                <a:path w="6558280" h="76200">
                  <a:moveTo>
                    <a:pt x="3175000" y="25399"/>
                  </a:moveTo>
                  <a:lnTo>
                    <a:pt x="3149600" y="25399"/>
                  </a:lnTo>
                  <a:lnTo>
                    <a:pt x="3149600" y="50799"/>
                  </a:lnTo>
                  <a:lnTo>
                    <a:pt x="3175000" y="50799"/>
                  </a:lnTo>
                  <a:lnTo>
                    <a:pt x="3175000" y="25399"/>
                  </a:lnTo>
                  <a:close/>
                </a:path>
                <a:path w="6558280" h="76200">
                  <a:moveTo>
                    <a:pt x="3225800" y="25399"/>
                  </a:moveTo>
                  <a:lnTo>
                    <a:pt x="3200400" y="25399"/>
                  </a:lnTo>
                  <a:lnTo>
                    <a:pt x="3200400" y="50799"/>
                  </a:lnTo>
                  <a:lnTo>
                    <a:pt x="3225800" y="50799"/>
                  </a:lnTo>
                  <a:lnTo>
                    <a:pt x="3225800" y="25399"/>
                  </a:lnTo>
                  <a:close/>
                </a:path>
                <a:path w="6558280" h="76200">
                  <a:moveTo>
                    <a:pt x="3276600" y="25399"/>
                  </a:moveTo>
                  <a:lnTo>
                    <a:pt x="3251200" y="25399"/>
                  </a:lnTo>
                  <a:lnTo>
                    <a:pt x="3251200" y="50799"/>
                  </a:lnTo>
                  <a:lnTo>
                    <a:pt x="3276600" y="50799"/>
                  </a:lnTo>
                  <a:lnTo>
                    <a:pt x="3276600" y="25399"/>
                  </a:lnTo>
                  <a:close/>
                </a:path>
                <a:path w="6558280" h="76200">
                  <a:moveTo>
                    <a:pt x="3327400" y="25399"/>
                  </a:moveTo>
                  <a:lnTo>
                    <a:pt x="3302000" y="25399"/>
                  </a:lnTo>
                  <a:lnTo>
                    <a:pt x="3302000" y="50799"/>
                  </a:lnTo>
                  <a:lnTo>
                    <a:pt x="3327400" y="50799"/>
                  </a:lnTo>
                  <a:lnTo>
                    <a:pt x="3327400" y="25399"/>
                  </a:lnTo>
                  <a:close/>
                </a:path>
                <a:path w="6558280" h="76200">
                  <a:moveTo>
                    <a:pt x="3378200" y="25399"/>
                  </a:moveTo>
                  <a:lnTo>
                    <a:pt x="3352800" y="25399"/>
                  </a:lnTo>
                  <a:lnTo>
                    <a:pt x="3352800" y="50799"/>
                  </a:lnTo>
                  <a:lnTo>
                    <a:pt x="3378200" y="50799"/>
                  </a:lnTo>
                  <a:lnTo>
                    <a:pt x="3378200" y="25399"/>
                  </a:lnTo>
                  <a:close/>
                </a:path>
                <a:path w="6558280" h="76200">
                  <a:moveTo>
                    <a:pt x="3429000" y="25399"/>
                  </a:moveTo>
                  <a:lnTo>
                    <a:pt x="3403600" y="25399"/>
                  </a:lnTo>
                  <a:lnTo>
                    <a:pt x="3403600" y="50799"/>
                  </a:lnTo>
                  <a:lnTo>
                    <a:pt x="3429000" y="50799"/>
                  </a:lnTo>
                  <a:lnTo>
                    <a:pt x="3429000" y="25399"/>
                  </a:lnTo>
                  <a:close/>
                </a:path>
                <a:path w="6558280" h="76200">
                  <a:moveTo>
                    <a:pt x="3479800" y="25399"/>
                  </a:moveTo>
                  <a:lnTo>
                    <a:pt x="3454400" y="25399"/>
                  </a:lnTo>
                  <a:lnTo>
                    <a:pt x="3454400" y="50799"/>
                  </a:lnTo>
                  <a:lnTo>
                    <a:pt x="3479800" y="50799"/>
                  </a:lnTo>
                  <a:lnTo>
                    <a:pt x="3479800" y="25399"/>
                  </a:lnTo>
                  <a:close/>
                </a:path>
                <a:path w="6558280" h="76200">
                  <a:moveTo>
                    <a:pt x="3530600" y="25399"/>
                  </a:moveTo>
                  <a:lnTo>
                    <a:pt x="3505200" y="25399"/>
                  </a:lnTo>
                  <a:lnTo>
                    <a:pt x="3505200" y="50799"/>
                  </a:lnTo>
                  <a:lnTo>
                    <a:pt x="3530600" y="50799"/>
                  </a:lnTo>
                  <a:lnTo>
                    <a:pt x="3530600" y="25399"/>
                  </a:lnTo>
                  <a:close/>
                </a:path>
                <a:path w="6558280" h="76200">
                  <a:moveTo>
                    <a:pt x="3581400" y="25399"/>
                  </a:moveTo>
                  <a:lnTo>
                    <a:pt x="3556000" y="25399"/>
                  </a:lnTo>
                  <a:lnTo>
                    <a:pt x="3556000" y="50799"/>
                  </a:lnTo>
                  <a:lnTo>
                    <a:pt x="3581400" y="50799"/>
                  </a:lnTo>
                  <a:lnTo>
                    <a:pt x="3581400" y="25399"/>
                  </a:lnTo>
                  <a:close/>
                </a:path>
                <a:path w="6558280" h="76200">
                  <a:moveTo>
                    <a:pt x="3632200" y="25399"/>
                  </a:moveTo>
                  <a:lnTo>
                    <a:pt x="3606800" y="25399"/>
                  </a:lnTo>
                  <a:lnTo>
                    <a:pt x="3606800" y="50799"/>
                  </a:lnTo>
                  <a:lnTo>
                    <a:pt x="3632200" y="50799"/>
                  </a:lnTo>
                  <a:lnTo>
                    <a:pt x="3632200" y="25399"/>
                  </a:lnTo>
                  <a:close/>
                </a:path>
                <a:path w="6558280" h="76200">
                  <a:moveTo>
                    <a:pt x="3683000" y="25399"/>
                  </a:moveTo>
                  <a:lnTo>
                    <a:pt x="3657600" y="25399"/>
                  </a:lnTo>
                  <a:lnTo>
                    <a:pt x="3657600" y="50799"/>
                  </a:lnTo>
                  <a:lnTo>
                    <a:pt x="3683000" y="50799"/>
                  </a:lnTo>
                  <a:lnTo>
                    <a:pt x="3683000" y="25399"/>
                  </a:lnTo>
                  <a:close/>
                </a:path>
                <a:path w="6558280" h="76200">
                  <a:moveTo>
                    <a:pt x="3733800" y="25399"/>
                  </a:moveTo>
                  <a:lnTo>
                    <a:pt x="3708400" y="25399"/>
                  </a:lnTo>
                  <a:lnTo>
                    <a:pt x="3708400" y="50799"/>
                  </a:lnTo>
                  <a:lnTo>
                    <a:pt x="3733800" y="50799"/>
                  </a:lnTo>
                  <a:lnTo>
                    <a:pt x="3733800" y="25399"/>
                  </a:lnTo>
                  <a:close/>
                </a:path>
                <a:path w="6558280" h="76200">
                  <a:moveTo>
                    <a:pt x="3784600" y="25399"/>
                  </a:moveTo>
                  <a:lnTo>
                    <a:pt x="3759200" y="25399"/>
                  </a:lnTo>
                  <a:lnTo>
                    <a:pt x="3759200" y="50799"/>
                  </a:lnTo>
                  <a:lnTo>
                    <a:pt x="3784600" y="50799"/>
                  </a:lnTo>
                  <a:lnTo>
                    <a:pt x="3784600" y="25399"/>
                  </a:lnTo>
                  <a:close/>
                </a:path>
                <a:path w="6558280" h="76200">
                  <a:moveTo>
                    <a:pt x="3835400" y="25399"/>
                  </a:moveTo>
                  <a:lnTo>
                    <a:pt x="3810000" y="25399"/>
                  </a:lnTo>
                  <a:lnTo>
                    <a:pt x="3810000" y="50799"/>
                  </a:lnTo>
                  <a:lnTo>
                    <a:pt x="3835400" y="50799"/>
                  </a:lnTo>
                  <a:lnTo>
                    <a:pt x="3835400" y="25399"/>
                  </a:lnTo>
                  <a:close/>
                </a:path>
                <a:path w="6558280" h="76200">
                  <a:moveTo>
                    <a:pt x="3886200" y="25399"/>
                  </a:moveTo>
                  <a:lnTo>
                    <a:pt x="3860800" y="25399"/>
                  </a:lnTo>
                  <a:lnTo>
                    <a:pt x="3860800" y="50799"/>
                  </a:lnTo>
                  <a:lnTo>
                    <a:pt x="3886200" y="50799"/>
                  </a:lnTo>
                  <a:lnTo>
                    <a:pt x="3886200" y="25399"/>
                  </a:lnTo>
                  <a:close/>
                </a:path>
                <a:path w="6558280" h="76200">
                  <a:moveTo>
                    <a:pt x="3937000" y="25399"/>
                  </a:moveTo>
                  <a:lnTo>
                    <a:pt x="3911600" y="25399"/>
                  </a:lnTo>
                  <a:lnTo>
                    <a:pt x="3911600" y="50799"/>
                  </a:lnTo>
                  <a:lnTo>
                    <a:pt x="3937000" y="50799"/>
                  </a:lnTo>
                  <a:lnTo>
                    <a:pt x="3937000" y="25399"/>
                  </a:lnTo>
                  <a:close/>
                </a:path>
                <a:path w="6558280" h="76200">
                  <a:moveTo>
                    <a:pt x="3987800" y="25399"/>
                  </a:moveTo>
                  <a:lnTo>
                    <a:pt x="3962400" y="25399"/>
                  </a:lnTo>
                  <a:lnTo>
                    <a:pt x="3962400" y="50799"/>
                  </a:lnTo>
                  <a:lnTo>
                    <a:pt x="3987800" y="50799"/>
                  </a:lnTo>
                  <a:lnTo>
                    <a:pt x="3987800" y="25399"/>
                  </a:lnTo>
                  <a:close/>
                </a:path>
                <a:path w="6558280" h="76200">
                  <a:moveTo>
                    <a:pt x="4038600" y="25399"/>
                  </a:moveTo>
                  <a:lnTo>
                    <a:pt x="4013200" y="25399"/>
                  </a:lnTo>
                  <a:lnTo>
                    <a:pt x="4013200" y="50799"/>
                  </a:lnTo>
                  <a:lnTo>
                    <a:pt x="4038600" y="50799"/>
                  </a:lnTo>
                  <a:lnTo>
                    <a:pt x="4038600" y="25399"/>
                  </a:lnTo>
                  <a:close/>
                </a:path>
                <a:path w="6558280" h="76200">
                  <a:moveTo>
                    <a:pt x="4089400" y="25399"/>
                  </a:moveTo>
                  <a:lnTo>
                    <a:pt x="4064000" y="25399"/>
                  </a:lnTo>
                  <a:lnTo>
                    <a:pt x="4064000" y="50799"/>
                  </a:lnTo>
                  <a:lnTo>
                    <a:pt x="4089400" y="50799"/>
                  </a:lnTo>
                  <a:lnTo>
                    <a:pt x="4089400" y="25399"/>
                  </a:lnTo>
                  <a:close/>
                </a:path>
                <a:path w="6558280" h="76200">
                  <a:moveTo>
                    <a:pt x="4140200" y="25399"/>
                  </a:moveTo>
                  <a:lnTo>
                    <a:pt x="4114800" y="25399"/>
                  </a:lnTo>
                  <a:lnTo>
                    <a:pt x="4114800" y="50799"/>
                  </a:lnTo>
                  <a:lnTo>
                    <a:pt x="4140200" y="50799"/>
                  </a:lnTo>
                  <a:lnTo>
                    <a:pt x="4140200" y="25399"/>
                  </a:lnTo>
                  <a:close/>
                </a:path>
                <a:path w="6558280" h="76200">
                  <a:moveTo>
                    <a:pt x="4191000" y="25399"/>
                  </a:moveTo>
                  <a:lnTo>
                    <a:pt x="4165600" y="25399"/>
                  </a:lnTo>
                  <a:lnTo>
                    <a:pt x="4165600" y="50799"/>
                  </a:lnTo>
                  <a:lnTo>
                    <a:pt x="4191000" y="50799"/>
                  </a:lnTo>
                  <a:lnTo>
                    <a:pt x="4191000" y="25399"/>
                  </a:lnTo>
                  <a:close/>
                </a:path>
                <a:path w="6558280" h="76200">
                  <a:moveTo>
                    <a:pt x="4241800" y="25399"/>
                  </a:moveTo>
                  <a:lnTo>
                    <a:pt x="4216400" y="25399"/>
                  </a:lnTo>
                  <a:lnTo>
                    <a:pt x="4216400" y="50799"/>
                  </a:lnTo>
                  <a:lnTo>
                    <a:pt x="4241800" y="50799"/>
                  </a:lnTo>
                  <a:lnTo>
                    <a:pt x="4241800" y="25399"/>
                  </a:lnTo>
                  <a:close/>
                </a:path>
                <a:path w="6558280" h="76200">
                  <a:moveTo>
                    <a:pt x="4292600" y="25399"/>
                  </a:moveTo>
                  <a:lnTo>
                    <a:pt x="4267200" y="25399"/>
                  </a:lnTo>
                  <a:lnTo>
                    <a:pt x="4267200" y="50799"/>
                  </a:lnTo>
                  <a:lnTo>
                    <a:pt x="4292600" y="50799"/>
                  </a:lnTo>
                  <a:lnTo>
                    <a:pt x="4292600" y="25399"/>
                  </a:lnTo>
                  <a:close/>
                </a:path>
                <a:path w="6558280" h="76200">
                  <a:moveTo>
                    <a:pt x="4343400" y="25399"/>
                  </a:moveTo>
                  <a:lnTo>
                    <a:pt x="4318000" y="25399"/>
                  </a:lnTo>
                  <a:lnTo>
                    <a:pt x="4318000" y="50799"/>
                  </a:lnTo>
                  <a:lnTo>
                    <a:pt x="4343400" y="50799"/>
                  </a:lnTo>
                  <a:lnTo>
                    <a:pt x="4343400" y="25399"/>
                  </a:lnTo>
                  <a:close/>
                </a:path>
                <a:path w="6558280" h="76200">
                  <a:moveTo>
                    <a:pt x="4394200" y="25399"/>
                  </a:moveTo>
                  <a:lnTo>
                    <a:pt x="4368800" y="25399"/>
                  </a:lnTo>
                  <a:lnTo>
                    <a:pt x="4368800" y="50799"/>
                  </a:lnTo>
                  <a:lnTo>
                    <a:pt x="4394200" y="50799"/>
                  </a:lnTo>
                  <a:lnTo>
                    <a:pt x="4394200" y="25399"/>
                  </a:lnTo>
                  <a:close/>
                </a:path>
                <a:path w="6558280" h="76200">
                  <a:moveTo>
                    <a:pt x="4445000" y="25399"/>
                  </a:moveTo>
                  <a:lnTo>
                    <a:pt x="4419600" y="25399"/>
                  </a:lnTo>
                  <a:lnTo>
                    <a:pt x="4419600" y="50799"/>
                  </a:lnTo>
                  <a:lnTo>
                    <a:pt x="4445000" y="50799"/>
                  </a:lnTo>
                  <a:lnTo>
                    <a:pt x="4445000" y="25399"/>
                  </a:lnTo>
                  <a:close/>
                </a:path>
                <a:path w="6558280" h="76200">
                  <a:moveTo>
                    <a:pt x="4495800" y="25399"/>
                  </a:moveTo>
                  <a:lnTo>
                    <a:pt x="4470400" y="25399"/>
                  </a:lnTo>
                  <a:lnTo>
                    <a:pt x="4470400" y="50799"/>
                  </a:lnTo>
                  <a:lnTo>
                    <a:pt x="4495800" y="50799"/>
                  </a:lnTo>
                  <a:lnTo>
                    <a:pt x="4495800" y="25399"/>
                  </a:lnTo>
                  <a:close/>
                </a:path>
                <a:path w="6558280" h="76200">
                  <a:moveTo>
                    <a:pt x="4546600" y="25399"/>
                  </a:moveTo>
                  <a:lnTo>
                    <a:pt x="4521200" y="25399"/>
                  </a:lnTo>
                  <a:lnTo>
                    <a:pt x="4521200" y="50799"/>
                  </a:lnTo>
                  <a:lnTo>
                    <a:pt x="4546600" y="50799"/>
                  </a:lnTo>
                  <a:lnTo>
                    <a:pt x="4546600" y="25399"/>
                  </a:lnTo>
                  <a:close/>
                </a:path>
                <a:path w="6558280" h="76200">
                  <a:moveTo>
                    <a:pt x="4597400" y="25399"/>
                  </a:moveTo>
                  <a:lnTo>
                    <a:pt x="4572000" y="25399"/>
                  </a:lnTo>
                  <a:lnTo>
                    <a:pt x="4572000" y="50799"/>
                  </a:lnTo>
                  <a:lnTo>
                    <a:pt x="4597400" y="50799"/>
                  </a:lnTo>
                  <a:lnTo>
                    <a:pt x="4597400" y="25399"/>
                  </a:lnTo>
                  <a:close/>
                </a:path>
                <a:path w="6558280" h="76200">
                  <a:moveTo>
                    <a:pt x="4648200" y="25399"/>
                  </a:moveTo>
                  <a:lnTo>
                    <a:pt x="4622800" y="25399"/>
                  </a:lnTo>
                  <a:lnTo>
                    <a:pt x="4622800" y="50799"/>
                  </a:lnTo>
                  <a:lnTo>
                    <a:pt x="4648200" y="50799"/>
                  </a:lnTo>
                  <a:lnTo>
                    <a:pt x="4648200" y="25399"/>
                  </a:lnTo>
                  <a:close/>
                </a:path>
                <a:path w="6558280" h="76200">
                  <a:moveTo>
                    <a:pt x="4699000" y="25399"/>
                  </a:moveTo>
                  <a:lnTo>
                    <a:pt x="4673600" y="25399"/>
                  </a:lnTo>
                  <a:lnTo>
                    <a:pt x="4673600" y="50799"/>
                  </a:lnTo>
                  <a:lnTo>
                    <a:pt x="4699000" y="50799"/>
                  </a:lnTo>
                  <a:lnTo>
                    <a:pt x="4699000" y="25399"/>
                  </a:lnTo>
                  <a:close/>
                </a:path>
                <a:path w="6558280" h="76200">
                  <a:moveTo>
                    <a:pt x="4749800" y="25399"/>
                  </a:moveTo>
                  <a:lnTo>
                    <a:pt x="4724400" y="25399"/>
                  </a:lnTo>
                  <a:lnTo>
                    <a:pt x="4724400" y="50799"/>
                  </a:lnTo>
                  <a:lnTo>
                    <a:pt x="4749800" y="50799"/>
                  </a:lnTo>
                  <a:lnTo>
                    <a:pt x="4749800" y="25399"/>
                  </a:lnTo>
                  <a:close/>
                </a:path>
                <a:path w="6558280" h="76200">
                  <a:moveTo>
                    <a:pt x="4800600" y="25399"/>
                  </a:moveTo>
                  <a:lnTo>
                    <a:pt x="4775200" y="25399"/>
                  </a:lnTo>
                  <a:lnTo>
                    <a:pt x="4775200" y="50799"/>
                  </a:lnTo>
                  <a:lnTo>
                    <a:pt x="4800600" y="50799"/>
                  </a:lnTo>
                  <a:lnTo>
                    <a:pt x="4800600" y="25399"/>
                  </a:lnTo>
                  <a:close/>
                </a:path>
                <a:path w="6558280" h="76200">
                  <a:moveTo>
                    <a:pt x="4851400" y="25399"/>
                  </a:moveTo>
                  <a:lnTo>
                    <a:pt x="4826000" y="25399"/>
                  </a:lnTo>
                  <a:lnTo>
                    <a:pt x="4826000" y="50799"/>
                  </a:lnTo>
                  <a:lnTo>
                    <a:pt x="4851400" y="50799"/>
                  </a:lnTo>
                  <a:lnTo>
                    <a:pt x="4851400" y="25399"/>
                  </a:lnTo>
                  <a:close/>
                </a:path>
                <a:path w="6558280" h="76200">
                  <a:moveTo>
                    <a:pt x="4902200" y="25399"/>
                  </a:moveTo>
                  <a:lnTo>
                    <a:pt x="4876800" y="25399"/>
                  </a:lnTo>
                  <a:lnTo>
                    <a:pt x="4876800" y="50799"/>
                  </a:lnTo>
                  <a:lnTo>
                    <a:pt x="4902200" y="50799"/>
                  </a:lnTo>
                  <a:lnTo>
                    <a:pt x="4902200" y="25399"/>
                  </a:lnTo>
                  <a:close/>
                </a:path>
                <a:path w="6558280" h="76200">
                  <a:moveTo>
                    <a:pt x="4953000" y="25399"/>
                  </a:moveTo>
                  <a:lnTo>
                    <a:pt x="4927600" y="25399"/>
                  </a:lnTo>
                  <a:lnTo>
                    <a:pt x="4927600" y="50799"/>
                  </a:lnTo>
                  <a:lnTo>
                    <a:pt x="4953000" y="50799"/>
                  </a:lnTo>
                  <a:lnTo>
                    <a:pt x="4953000" y="25399"/>
                  </a:lnTo>
                  <a:close/>
                </a:path>
                <a:path w="6558280" h="76200">
                  <a:moveTo>
                    <a:pt x="5003800" y="25399"/>
                  </a:moveTo>
                  <a:lnTo>
                    <a:pt x="4978400" y="25399"/>
                  </a:lnTo>
                  <a:lnTo>
                    <a:pt x="4978400" y="50799"/>
                  </a:lnTo>
                  <a:lnTo>
                    <a:pt x="5003800" y="50799"/>
                  </a:lnTo>
                  <a:lnTo>
                    <a:pt x="5003800" y="25399"/>
                  </a:lnTo>
                  <a:close/>
                </a:path>
                <a:path w="6558280" h="76200">
                  <a:moveTo>
                    <a:pt x="5054600" y="25399"/>
                  </a:moveTo>
                  <a:lnTo>
                    <a:pt x="5029200" y="25399"/>
                  </a:lnTo>
                  <a:lnTo>
                    <a:pt x="5029200" y="50799"/>
                  </a:lnTo>
                  <a:lnTo>
                    <a:pt x="5054600" y="50799"/>
                  </a:lnTo>
                  <a:lnTo>
                    <a:pt x="5054600" y="25399"/>
                  </a:lnTo>
                  <a:close/>
                </a:path>
                <a:path w="6558280" h="76200">
                  <a:moveTo>
                    <a:pt x="5105400" y="25399"/>
                  </a:moveTo>
                  <a:lnTo>
                    <a:pt x="5080000" y="25399"/>
                  </a:lnTo>
                  <a:lnTo>
                    <a:pt x="5080000" y="50799"/>
                  </a:lnTo>
                  <a:lnTo>
                    <a:pt x="5105400" y="50799"/>
                  </a:lnTo>
                  <a:lnTo>
                    <a:pt x="5105400" y="25399"/>
                  </a:lnTo>
                  <a:close/>
                </a:path>
                <a:path w="6558280" h="76200">
                  <a:moveTo>
                    <a:pt x="5156200" y="25399"/>
                  </a:moveTo>
                  <a:lnTo>
                    <a:pt x="5130800" y="25399"/>
                  </a:lnTo>
                  <a:lnTo>
                    <a:pt x="5130800" y="50799"/>
                  </a:lnTo>
                  <a:lnTo>
                    <a:pt x="5156200" y="50799"/>
                  </a:lnTo>
                  <a:lnTo>
                    <a:pt x="5156200" y="25399"/>
                  </a:lnTo>
                  <a:close/>
                </a:path>
                <a:path w="6558280" h="76200">
                  <a:moveTo>
                    <a:pt x="5207000" y="25399"/>
                  </a:moveTo>
                  <a:lnTo>
                    <a:pt x="5181600" y="25399"/>
                  </a:lnTo>
                  <a:lnTo>
                    <a:pt x="5181600" y="50799"/>
                  </a:lnTo>
                  <a:lnTo>
                    <a:pt x="5207000" y="50799"/>
                  </a:lnTo>
                  <a:lnTo>
                    <a:pt x="5207000" y="25399"/>
                  </a:lnTo>
                  <a:close/>
                </a:path>
                <a:path w="6558280" h="76200">
                  <a:moveTo>
                    <a:pt x="5257800" y="25399"/>
                  </a:moveTo>
                  <a:lnTo>
                    <a:pt x="5232400" y="25399"/>
                  </a:lnTo>
                  <a:lnTo>
                    <a:pt x="5232400" y="50799"/>
                  </a:lnTo>
                  <a:lnTo>
                    <a:pt x="5257800" y="50799"/>
                  </a:lnTo>
                  <a:lnTo>
                    <a:pt x="5257800" y="25399"/>
                  </a:lnTo>
                  <a:close/>
                </a:path>
                <a:path w="6558280" h="76200">
                  <a:moveTo>
                    <a:pt x="5308600" y="25399"/>
                  </a:moveTo>
                  <a:lnTo>
                    <a:pt x="5283200" y="25399"/>
                  </a:lnTo>
                  <a:lnTo>
                    <a:pt x="5283200" y="50799"/>
                  </a:lnTo>
                  <a:lnTo>
                    <a:pt x="5308600" y="50799"/>
                  </a:lnTo>
                  <a:lnTo>
                    <a:pt x="5308600" y="25399"/>
                  </a:lnTo>
                  <a:close/>
                </a:path>
                <a:path w="6558280" h="76200">
                  <a:moveTo>
                    <a:pt x="5359400" y="25399"/>
                  </a:moveTo>
                  <a:lnTo>
                    <a:pt x="5334000" y="25399"/>
                  </a:lnTo>
                  <a:lnTo>
                    <a:pt x="5334000" y="50799"/>
                  </a:lnTo>
                  <a:lnTo>
                    <a:pt x="5359400" y="50799"/>
                  </a:lnTo>
                  <a:lnTo>
                    <a:pt x="5359400" y="25399"/>
                  </a:lnTo>
                  <a:close/>
                </a:path>
                <a:path w="6558280" h="76200">
                  <a:moveTo>
                    <a:pt x="5410200" y="25399"/>
                  </a:moveTo>
                  <a:lnTo>
                    <a:pt x="5384800" y="25399"/>
                  </a:lnTo>
                  <a:lnTo>
                    <a:pt x="5384800" y="50799"/>
                  </a:lnTo>
                  <a:lnTo>
                    <a:pt x="5410200" y="50799"/>
                  </a:lnTo>
                  <a:lnTo>
                    <a:pt x="5410200" y="25399"/>
                  </a:lnTo>
                  <a:close/>
                </a:path>
                <a:path w="6558280" h="76200">
                  <a:moveTo>
                    <a:pt x="5461000" y="25399"/>
                  </a:moveTo>
                  <a:lnTo>
                    <a:pt x="5435600" y="25399"/>
                  </a:lnTo>
                  <a:lnTo>
                    <a:pt x="5435600" y="50799"/>
                  </a:lnTo>
                  <a:lnTo>
                    <a:pt x="5461000" y="50799"/>
                  </a:lnTo>
                  <a:lnTo>
                    <a:pt x="5461000" y="25399"/>
                  </a:lnTo>
                  <a:close/>
                </a:path>
                <a:path w="6558280" h="76200">
                  <a:moveTo>
                    <a:pt x="5511800" y="25399"/>
                  </a:moveTo>
                  <a:lnTo>
                    <a:pt x="5486400" y="25399"/>
                  </a:lnTo>
                  <a:lnTo>
                    <a:pt x="5486400" y="50799"/>
                  </a:lnTo>
                  <a:lnTo>
                    <a:pt x="5511800" y="50799"/>
                  </a:lnTo>
                  <a:lnTo>
                    <a:pt x="5511800" y="25399"/>
                  </a:lnTo>
                  <a:close/>
                </a:path>
                <a:path w="6558280" h="76200">
                  <a:moveTo>
                    <a:pt x="5562600" y="25399"/>
                  </a:moveTo>
                  <a:lnTo>
                    <a:pt x="5537200" y="25399"/>
                  </a:lnTo>
                  <a:lnTo>
                    <a:pt x="5537200" y="50799"/>
                  </a:lnTo>
                  <a:lnTo>
                    <a:pt x="5562600" y="50799"/>
                  </a:lnTo>
                  <a:lnTo>
                    <a:pt x="5562600" y="25399"/>
                  </a:lnTo>
                  <a:close/>
                </a:path>
                <a:path w="6558280" h="76200">
                  <a:moveTo>
                    <a:pt x="5613400" y="25399"/>
                  </a:moveTo>
                  <a:lnTo>
                    <a:pt x="5588000" y="25399"/>
                  </a:lnTo>
                  <a:lnTo>
                    <a:pt x="5588000" y="50799"/>
                  </a:lnTo>
                  <a:lnTo>
                    <a:pt x="5613400" y="50799"/>
                  </a:lnTo>
                  <a:lnTo>
                    <a:pt x="5613400" y="25399"/>
                  </a:lnTo>
                  <a:close/>
                </a:path>
                <a:path w="6558280" h="76200">
                  <a:moveTo>
                    <a:pt x="5664200" y="25399"/>
                  </a:moveTo>
                  <a:lnTo>
                    <a:pt x="5638800" y="25399"/>
                  </a:lnTo>
                  <a:lnTo>
                    <a:pt x="5638800" y="50799"/>
                  </a:lnTo>
                  <a:lnTo>
                    <a:pt x="5664200" y="50799"/>
                  </a:lnTo>
                  <a:lnTo>
                    <a:pt x="5664200" y="25399"/>
                  </a:lnTo>
                  <a:close/>
                </a:path>
                <a:path w="6558280" h="76200">
                  <a:moveTo>
                    <a:pt x="5715000" y="25399"/>
                  </a:moveTo>
                  <a:lnTo>
                    <a:pt x="5689600" y="25399"/>
                  </a:lnTo>
                  <a:lnTo>
                    <a:pt x="5689600" y="50799"/>
                  </a:lnTo>
                  <a:lnTo>
                    <a:pt x="5715000" y="50799"/>
                  </a:lnTo>
                  <a:lnTo>
                    <a:pt x="5715000" y="25399"/>
                  </a:lnTo>
                  <a:close/>
                </a:path>
                <a:path w="6558280" h="76200">
                  <a:moveTo>
                    <a:pt x="5765800" y="25399"/>
                  </a:moveTo>
                  <a:lnTo>
                    <a:pt x="5740400" y="25399"/>
                  </a:lnTo>
                  <a:lnTo>
                    <a:pt x="5740400" y="50799"/>
                  </a:lnTo>
                  <a:lnTo>
                    <a:pt x="5765800" y="50799"/>
                  </a:lnTo>
                  <a:lnTo>
                    <a:pt x="5765800" y="25399"/>
                  </a:lnTo>
                  <a:close/>
                </a:path>
                <a:path w="6558280" h="76200">
                  <a:moveTo>
                    <a:pt x="5816600" y="25399"/>
                  </a:moveTo>
                  <a:lnTo>
                    <a:pt x="5791200" y="25399"/>
                  </a:lnTo>
                  <a:lnTo>
                    <a:pt x="5791200" y="50799"/>
                  </a:lnTo>
                  <a:lnTo>
                    <a:pt x="5816600" y="50799"/>
                  </a:lnTo>
                  <a:lnTo>
                    <a:pt x="5816600" y="25399"/>
                  </a:lnTo>
                  <a:close/>
                </a:path>
                <a:path w="6558280" h="76200">
                  <a:moveTo>
                    <a:pt x="5867400" y="25399"/>
                  </a:moveTo>
                  <a:lnTo>
                    <a:pt x="5842000" y="25399"/>
                  </a:lnTo>
                  <a:lnTo>
                    <a:pt x="5842000" y="50799"/>
                  </a:lnTo>
                  <a:lnTo>
                    <a:pt x="5867400" y="50799"/>
                  </a:lnTo>
                  <a:lnTo>
                    <a:pt x="5867400" y="25399"/>
                  </a:lnTo>
                  <a:close/>
                </a:path>
                <a:path w="6558280" h="76200">
                  <a:moveTo>
                    <a:pt x="5918200" y="25399"/>
                  </a:moveTo>
                  <a:lnTo>
                    <a:pt x="5892800" y="25399"/>
                  </a:lnTo>
                  <a:lnTo>
                    <a:pt x="5892800" y="50799"/>
                  </a:lnTo>
                  <a:lnTo>
                    <a:pt x="5918200" y="50799"/>
                  </a:lnTo>
                  <a:lnTo>
                    <a:pt x="5918200" y="25399"/>
                  </a:lnTo>
                  <a:close/>
                </a:path>
                <a:path w="6558280" h="76200">
                  <a:moveTo>
                    <a:pt x="5969000" y="25399"/>
                  </a:moveTo>
                  <a:lnTo>
                    <a:pt x="5943600" y="25399"/>
                  </a:lnTo>
                  <a:lnTo>
                    <a:pt x="5943600" y="50799"/>
                  </a:lnTo>
                  <a:lnTo>
                    <a:pt x="5969000" y="50799"/>
                  </a:lnTo>
                  <a:lnTo>
                    <a:pt x="5969000" y="25399"/>
                  </a:lnTo>
                  <a:close/>
                </a:path>
                <a:path w="6558280" h="76200">
                  <a:moveTo>
                    <a:pt x="6019800" y="25399"/>
                  </a:moveTo>
                  <a:lnTo>
                    <a:pt x="5994400" y="25399"/>
                  </a:lnTo>
                  <a:lnTo>
                    <a:pt x="5994400" y="50799"/>
                  </a:lnTo>
                  <a:lnTo>
                    <a:pt x="6019800" y="50799"/>
                  </a:lnTo>
                  <a:lnTo>
                    <a:pt x="6019800" y="25399"/>
                  </a:lnTo>
                  <a:close/>
                </a:path>
                <a:path w="6558280" h="76200">
                  <a:moveTo>
                    <a:pt x="6070600" y="25399"/>
                  </a:moveTo>
                  <a:lnTo>
                    <a:pt x="6045200" y="25399"/>
                  </a:lnTo>
                  <a:lnTo>
                    <a:pt x="6045200" y="50799"/>
                  </a:lnTo>
                  <a:lnTo>
                    <a:pt x="6070600" y="50799"/>
                  </a:lnTo>
                  <a:lnTo>
                    <a:pt x="6070600" y="25399"/>
                  </a:lnTo>
                  <a:close/>
                </a:path>
                <a:path w="6558280" h="76200">
                  <a:moveTo>
                    <a:pt x="6121400" y="25399"/>
                  </a:moveTo>
                  <a:lnTo>
                    <a:pt x="6096000" y="25399"/>
                  </a:lnTo>
                  <a:lnTo>
                    <a:pt x="6096000" y="50799"/>
                  </a:lnTo>
                  <a:lnTo>
                    <a:pt x="6121400" y="50799"/>
                  </a:lnTo>
                  <a:lnTo>
                    <a:pt x="6121400" y="25399"/>
                  </a:lnTo>
                  <a:close/>
                </a:path>
                <a:path w="6558280" h="76200">
                  <a:moveTo>
                    <a:pt x="6172200" y="25399"/>
                  </a:moveTo>
                  <a:lnTo>
                    <a:pt x="6146800" y="25399"/>
                  </a:lnTo>
                  <a:lnTo>
                    <a:pt x="6146800" y="50799"/>
                  </a:lnTo>
                  <a:lnTo>
                    <a:pt x="6172200" y="50799"/>
                  </a:lnTo>
                  <a:lnTo>
                    <a:pt x="6172200" y="25399"/>
                  </a:lnTo>
                  <a:close/>
                </a:path>
                <a:path w="6558280" h="76200">
                  <a:moveTo>
                    <a:pt x="6223000" y="25399"/>
                  </a:moveTo>
                  <a:lnTo>
                    <a:pt x="6197600" y="25399"/>
                  </a:lnTo>
                  <a:lnTo>
                    <a:pt x="6197600" y="50799"/>
                  </a:lnTo>
                  <a:lnTo>
                    <a:pt x="6223000" y="50799"/>
                  </a:lnTo>
                  <a:lnTo>
                    <a:pt x="6223000" y="25399"/>
                  </a:lnTo>
                  <a:close/>
                </a:path>
                <a:path w="6558280" h="76200">
                  <a:moveTo>
                    <a:pt x="6273800" y="25399"/>
                  </a:moveTo>
                  <a:lnTo>
                    <a:pt x="6248400" y="25399"/>
                  </a:lnTo>
                  <a:lnTo>
                    <a:pt x="6248400" y="50799"/>
                  </a:lnTo>
                  <a:lnTo>
                    <a:pt x="6273800" y="50799"/>
                  </a:lnTo>
                  <a:lnTo>
                    <a:pt x="6273800" y="25399"/>
                  </a:lnTo>
                  <a:close/>
                </a:path>
                <a:path w="6558280" h="76200">
                  <a:moveTo>
                    <a:pt x="6324600" y="25399"/>
                  </a:moveTo>
                  <a:lnTo>
                    <a:pt x="6299200" y="25399"/>
                  </a:lnTo>
                  <a:lnTo>
                    <a:pt x="6299200" y="50799"/>
                  </a:lnTo>
                  <a:lnTo>
                    <a:pt x="6324600" y="50799"/>
                  </a:lnTo>
                  <a:lnTo>
                    <a:pt x="6324600" y="25399"/>
                  </a:lnTo>
                  <a:close/>
                </a:path>
                <a:path w="6558280" h="76200">
                  <a:moveTo>
                    <a:pt x="6375400" y="25399"/>
                  </a:moveTo>
                  <a:lnTo>
                    <a:pt x="6350000" y="25399"/>
                  </a:lnTo>
                  <a:lnTo>
                    <a:pt x="6350000" y="50799"/>
                  </a:lnTo>
                  <a:lnTo>
                    <a:pt x="6375400" y="50799"/>
                  </a:lnTo>
                  <a:lnTo>
                    <a:pt x="6375400" y="25399"/>
                  </a:lnTo>
                  <a:close/>
                </a:path>
                <a:path w="6558280" h="76200">
                  <a:moveTo>
                    <a:pt x="6426200" y="25399"/>
                  </a:moveTo>
                  <a:lnTo>
                    <a:pt x="6400800" y="25399"/>
                  </a:lnTo>
                  <a:lnTo>
                    <a:pt x="6400800" y="50799"/>
                  </a:lnTo>
                  <a:lnTo>
                    <a:pt x="6426200" y="50799"/>
                  </a:lnTo>
                  <a:lnTo>
                    <a:pt x="6426200" y="25399"/>
                  </a:lnTo>
                  <a:close/>
                </a:path>
                <a:path w="6558280" h="76200">
                  <a:moveTo>
                    <a:pt x="6477000" y="25399"/>
                  </a:moveTo>
                  <a:lnTo>
                    <a:pt x="6451600" y="25399"/>
                  </a:lnTo>
                  <a:lnTo>
                    <a:pt x="6451600" y="50799"/>
                  </a:lnTo>
                  <a:lnTo>
                    <a:pt x="6477000" y="50799"/>
                  </a:lnTo>
                  <a:lnTo>
                    <a:pt x="6477000" y="25399"/>
                  </a:lnTo>
                  <a:close/>
                </a:path>
                <a:path w="6558280" h="76200">
                  <a:moveTo>
                    <a:pt x="6519799" y="0"/>
                  </a:moveTo>
                  <a:lnTo>
                    <a:pt x="6505005" y="2993"/>
                  </a:lnTo>
                  <a:lnTo>
                    <a:pt x="6492890" y="11158"/>
                  </a:lnTo>
                  <a:lnTo>
                    <a:pt x="6484705" y="23268"/>
                  </a:lnTo>
                  <a:lnTo>
                    <a:pt x="6481699" y="38099"/>
                  </a:lnTo>
                  <a:lnTo>
                    <a:pt x="6484705" y="52925"/>
                  </a:lnTo>
                  <a:lnTo>
                    <a:pt x="6492890" y="65036"/>
                  </a:lnTo>
                  <a:lnTo>
                    <a:pt x="6505005" y="73204"/>
                  </a:lnTo>
                  <a:lnTo>
                    <a:pt x="6519799" y="76199"/>
                  </a:lnTo>
                  <a:lnTo>
                    <a:pt x="6534646" y="73204"/>
                  </a:lnTo>
                  <a:lnTo>
                    <a:pt x="6546754" y="65036"/>
                  </a:lnTo>
                  <a:lnTo>
                    <a:pt x="6554910" y="52925"/>
                  </a:lnTo>
                  <a:lnTo>
                    <a:pt x="6555339" y="50799"/>
                  </a:lnTo>
                  <a:lnTo>
                    <a:pt x="6502400" y="50799"/>
                  </a:lnTo>
                  <a:lnTo>
                    <a:pt x="6502400" y="25399"/>
                  </a:lnTo>
                  <a:lnTo>
                    <a:pt x="6555339" y="25399"/>
                  </a:lnTo>
                  <a:lnTo>
                    <a:pt x="6554910" y="23268"/>
                  </a:lnTo>
                  <a:lnTo>
                    <a:pt x="6546754" y="11158"/>
                  </a:lnTo>
                  <a:lnTo>
                    <a:pt x="6534646" y="2993"/>
                  </a:lnTo>
                  <a:lnTo>
                    <a:pt x="6519799" y="0"/>
                  </a:lnTo>
                  <a:close/>
                </a:path>
                <a:path w="6558280" h="76200">
                  <a:moveTo>
                    <a:pt x="6519799" y="25399"/>
                  </a:moveTo>
                  <a:lnTo>
                    <a:pt x="6502400" y="25399"/>
                  </a:lnTo>
                  <a:lnTo>
                    <a:pt x="6502400" y="50799"/>
                  </a:lnTo>
                  <a:lnTo>
                    <a:pt x="6519799" y="50799"/>
                  </a:lnTo>
                  <a:lnTo>
                    <a:pt x="6519799" y="25399"/>
                  </a:lnTo>
                  <a:close/>
                </a:path>
                <a:path w="6558280" h="76200">
                  <a:moveTo>
                    <a:pt x="6555339" y="25399"/>
                  </a:moveTo>
                  <a:lnTo>
                    <a:pt x="6519799" y="25399"/>
                  </a:lnTo>
                  <a:lnTo>
                    <a:pt x="6519799" y="50799"/>
                  </a:lnTo>
                  <a:lnTo>
                    <a:pt x="6555339" y="50799"/>
                  </a:lnTo>
                  <a:lnTo>
                    <a:pt x="6557899" y="38099"/>
                  </a:lnTo>
                  <a:lnTo>
                    <a:pt x="6555339" y="25399"/>
                  </a:lnTo>
                  <a:close/>
                </a:path>
              </a:pathLst>
            </a:custGeom>
            <a:solidFill>
              <a:srgbClr val="8989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03704" y="5458967"/>
              <a:ext cx="845819" cy="725424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2430526" y="5631586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86429" y="2540635"/>
            <a:ext cx="5873750" cy="1868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36650" marR="292735" indent="-974090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solidFill>
                  <a:srgbClr val="FFFFFF"/>
                </a:solidFill>
                <a:latin typeface="Calibri"/>
                <a:cs typeface="Calibri"/>
              </a:rPr>
              <a:t>Електронна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 комерція</a:t>
            </a:r>
            <a:r>
              <a:rPr sz="2800" b="1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Calibri"/>
                <a:cs typeface="Calibri"/>
              </a:rPr>
              <a:t>як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Calibri"/>
                <a:cs typeface="Calibri"/>
              </a:rPr>
              <a:t>складова </a:t>
            </a:r>
            <a:r>
              <a:rPr sz="2800" b="1" i="1" spc="-6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електронного</a:t>
            </a:r>
            <a:r>
              <a:rPr sz="2800" b="1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бізнесу</a:t>
            </a:r>
            <a:endParaRPr sz="2800">
              <a:latin typeface="Calibri"/>
              <a:cs typeface="Calibri"/>
            </a:endParaRPr>
          </a:p>
          <a:p>
            <a:pPr marL="27305" marR="5080" indent="-15240">
              <a:lnSpc>
                <a:spcPct val="100000"/>
              </a:lnSpc>
              <a:spcBef>
                <a:spcPts val="1075"/>
              </a:spcBef>
            </a:pPr>
            <a:r>
              <a:rPr sz="2800" b="1" i="1" spc="-5" dirty="0">
                <a:solidFill>
                  <a:srgbClr val="FFFFFF"/>
                </a:solidFill>
                <a:latin typeface="Calibri"/>
                <a:cs typeface="Calibri"/>
              </a:rPr>
              <a:t>Порівняльний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Calibri"/>
                <a:cs typeface="Calibri"/>
              </a:rPr>
              <a:t>аналіз</a:t>
            </a:r>
            <a:r>
              <a:rPr sz="2800" b="1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Calibri"/>
                <a:cs typeface="Calibri"/>
              </a:rPr>
              <a:t>традиційної</a:t>
            </a:r>
            <a:r>
              <a:rPr sz="2800" b="1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Calibri"/>
                <a:cs typeface="Calibri"/>
              </a:rPr>
              <a:t>та </a:t>
            </a:r>
            <a:r>
              <a:rPr sz="2800" b="1" i="1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електронної</a:t>
            </a:r>
            <a:r>
              <a:rPr sz="2800" b="1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комерційної</a:t>
            </a:r>
            <a:r>
              <a:rPr sz="2800" b="1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Calibri"/>
                <a:cs typeface="Calibri"/>
              </a:rPr>
              <a:t>діяльності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83077" y="4736338"/>
            <a:ext cx="56553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Маркетинг</a:t>
            </a:r>
            <a:r>
              <a:rPr sz="2800" b="1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 електронній</a:t>
            </a:r>
            <a:r>
              <a:rPr sz="2800" b="1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комерції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85928" y="1656588"/>
            <a:ext cx="1885314" cy="4582795"/>
            <a:chOff x="185928" y="1656588"/>
            <a:chExt cx="1885314" cy="4582795"/>
          </a:xfrm>
        </p:grpSpPr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9748" y="4588764"/>
              <a:ext cx="1638300" cy="165049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5092" y="3721608"/>
              <a:ext cx="1716024" cy="169926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5928" y="2674620"/>
              <a:ext cx="1662684" cy="163372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9664" y="1656588"/>
              <a:ext cx="1705356" cy="1716024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3522345" y="1429004"/>
            <a:ext cx="4924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Основні поняття</a:t>
            </a:r>
            <a:r>
              <a:rPr sz="2800" b="1" i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електронної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02377" y="1858721"/>
            <a:ext cx="13671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комерції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63010" y="5553557"/>
            <a:ext cx="59874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solidFill>
                  <a:srgbClr val="FFFFFF"/>
                </a:solidFill>
                <a:latin typeface="Calibri"/>
                <a:cs typeface="Calibri"/>
              </a:rPr>
              <a:t>Електронний ринок</a:t>
            </a:r>
            <a:r>
              <a:rPr sz="2800" b="1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 базі</a:t>
            </a:r>
            <a:r>
              <a:rPr sz="2800" b="1" i="1" spc="-5" dirty="0">
                <a:solidFill>
                  <a:srgbClr val="FFFFFF"/>
                </a:solidFill>
                <a:latin typeface="Calibri"/>
                <a:cs typeface="Calibri"/>
              </a:rPr>
              <a:t> Інтернет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553</Words>
  <Application>Microsoft Office PowerPoint</Application>
  <PresentationFormat>Произвольный</PresentationFormat>
  <Paragraphs>83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Мета дисципліни</vt:lpstr>
      <vt:lpstr>Завдання навчальної  дисципліни</vt:lpstr>
      <vt:lpstr>У результаті вивчення навчальної дисципліни студент  повинен знати:</vt:lpstr>
      <vt:lpstr>У результаті вивчення навчальної дисципліни студент  повинен вміти:</vt:lpstr>
      <vt:lpstr>Презентация PowerPoint</vt:lpstr>
      <vt:lpstr>Як ми будемо навчатися?</vt:lpstr>
      <vt:lpstr>Критерії оцінювання</vt:lpstr>
      <vt:lpstr>Що ми будемо вивчати</vt:lpstr>
      <vt:lpstr>Що ми будемо вивчати</vt:lpstr>
      <vt:lpstr>Дякую за 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User</cp:lastModifiedBy>
  <cp:revision>1</cp:revision>
  <dcterms:created xsi:type="dcterms:W3CDTF">2024-01-19T15:57:41Z</dcterms:created>
  <dcterms:modified xsi:type="dcterms:W3CDTF">2024-01-19T16:00:52Z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2022-01-21T00:00:00Z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2024-01-19T00:00:00Z</vt:filetime>
  </property>
</Properties>
</file>