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2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72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6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894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794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207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84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397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500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46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6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15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636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65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26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64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6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0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32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/>
              <a:t>Курортні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err="1" smtClean="0"/>
              <a:t>ресурси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err="1" smtClean="0"/>
              <a:t>світу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Норвегія</a:t>
            </a:r>
            <a:r>
              <a:rPr lang="ru-RU" dirty="0" smtClean="0"/>
              <a:t>, </a:t>
            </a:r>
            <a:r>
              <a:rPr lang="ru-RU" dirty="0" err="1" smtClean="0"/>
              <a:t>Фінляндія</a:t>
            </a:r>
            <a:r>
              <a:rPr lang="ru-RU" dirty="0" smtClean="0"/>
              <a:t>, </a:t>
            </a:r>
            <a:r>
              <a:rPr lang="ru-RU" dirty="0" err="1" smtClean="0"/>
              <a:t>Швеція</a:t>
            </a:r>
            <a:r>
              <a:rPr lang="ru-RU" dirty="0" smtClean="0"/>
              <a:t>, </a:t>
            </a:r>
            <a:r>
              <a:rPr lang="ru-RU" dirty="0" err="1" smtClean="0"/>
              <a:t>Данія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66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Швеція</a:t>
            </a:r>
            <a:r>
              <a:rPr lang="ru-RU" dirty="0" smtClean="0"/>
              <a:t>. </a:t>
            </a:r>
            <a:r>
              <a:rPr lang="ru-RU" dirty="0" err="1" smtClean="0"/>
              <a:t>Бальнеологічні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Швеція</a:t>
            </a:r>
            <a:r>
              <a:rPr lang="ru-RU" dirty="0"/>
              <a:t> </a:t>
            </a:r>
            <a:r>
              <a:rPr lang="ru-RU" dirty="0" err="1"/>
              <a:t>приваблює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незвичайними</a:t>
            </a:r>
            <a:r>
              <a:rPr lang="ru-RU" dirty="0"/>
              <a:t> </a:t>
            </a:r>
            <a:r>
              <a:rPr lang="ru-RU" dirty="0" err="1"/>
              <a:t>оздоровчими</a:t>
            </a:r>
            <a:r>
              <a:rPr lang="ru-RU" dirty="0"/>
              <a:t> курортами, основою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термальні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у </a:t>
            </a:r>
            <a:r>
              <a:rPr lang="ru-RU" dirty="0" err="1"/>
              <a:t>Лунндебрні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невелике</a:t>
            </a:r>
            <a:r>
              <a:rPr lang="ru-RU" dirty="0"/>
              <a:t> </a:t>
            </a:r>
            <a:r>
              <a:rPr lang="ru-RU" dirty="0" err="1"/>
              <a:t>бальнеологічне</a:t>
            </a:r>
            <a:r>
              <a:rPr lang="ru-RU" dirty="0"/>
              <a:t> </a:t>
            </a:r>
            <a:r>
              <a:rPr lang="ru-RU" dirty="0" err="1"/>
              <a:t>курортне</a:t>
            </a:r>
            <a:r>
              <a:rPr lang="ru-RU" dirty="0"/>
              <a:t> </a:t>
            </a:r>
            <a:r>
              <a:rPr lang="ru-RU" dirty="0" err="1"/>
              <a:t>місто</a:t>
            </a:r>
            <a:r>
              <a:rPr lang="ru-RU" dirty="0"/>
              <a:t>, яке </a:t>
            </a:r>
            <a:r>
              <a:rPr lang="ru-RU" dirty="0" err="1"/>
              <a:t>вважається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найпопулярніших</a:t>
            </a:r>
            <a:r>
              <a:rPr lang="ru-RU" dirty="0"/>
              <a:t> у </a:t>
            </a:r>
            <a:r>
              <a:rPr lang="ru-RU" dirty="0" err="1"/>
              <a:t>Швеції</a:t>
            </a:r>
            <a:r>
              <a:rPr lang="ru-RU" dirty="0"/>
              <a:t>. Тут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гарячі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з </a:t>
            </a:r>
            <a:r>
              <a:rPr lang="ru-RU" dirty="0" err="1"/>
              <a:t>цілющими</a:t>
            </a:r>
            <a:r>
              <a:rPr lang="ru-RU" dirty="0"/>
              <a:t> водами, </a:t>
            </a:r>
            <a:r>
              <a:rPr lang="ru-RU" dirty="0" err="1"/>
              <a:t>насиченими</a:t>
            </a:r>
            <a:r>
              <a:rPr lang="ru-RU" dirty="0"/>
              <a:t> </a:t>
            </a:r>
            <a:r>
              <a:rPr lang="ru-RU" dirty="0" err="1"/>
              <a:t>мінералами</a:t>
            </a:r>
            <a:r>
              <a:rPr lang="ru-RU" dirty="0"/>
              <a:t>. Вода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позбавитися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хвороб і благотворно </a:t>
            </a:r>
            <a:r>
              <a:rPr lang="ru-RU" dirty="0" err="1"/>
              <a:t>впливає</a:t>
            </a:r>
            <a:r>
              <a:rPr lang="ru-RU" dirty="0"/>
              <a:t> на стан </a:t>
            </a:r>
            <a:r>
              <a:rPr lang="ru-RU" dirty="0" err="1"/>
              <a:t>шкіри</a:t>
            </a:r>
            <a:r>
              <a:rPr lang="ru-RU" dirty="0"/>
              <a:t>, </a:t>
            </a:r>
            <a:r>
              <a:rPr lang="ru-RU" dirty="0" err="1"/>
              <a:t>роблячи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красивішою</a:t>
            </a:r>
            <a:r>
              <a:rPr lang="ru-RU" dirty="0"/>
              <a:t> і </a:t>
            </a:r>
            <a:r>
              <a:rPr lang="ru-RU" dirty="0" err="1"/>
              <a:t>доглянутою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тут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оздоровчих</a:t>
            </a:r>
            <a:r>
              <a:rPr lang="ru-RU" dirty="0"/>
              <a:t> саун та </a:t>
            </a:r>
            <a:r>
              <a:rPr lang="ru-RU" dirty="0" err="1"/>
              <a:t>басейнів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спортивних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, </a:t>
            </a:r>
            <a:r>
              <a:rPr lang="ru-RU" dirty="0" err="1"/>
              <a:t>масажних</a:t>
            </a:r>
            <a:r>
              <a:rPr lang="ru-RU" dirty="0"/>
              <a:t> </a:t>
            </a:r>
            <a:r>
              <a:rPr lang="ru-RU" dirty="0" err="1"/>
              <a:t>кабінетів</a:t>
            </a:r>
            <a:r>
              <a:rPr lang="ru-RU" dirty="0"/>
              <a:t> та </a:t>
            </a:r>
            <a:r>
              <a:rPr lang="ru-RU" dirty="0" err="1"/>
              <a:t>косметологічних</a:t>
            </a:r>
            <a:r>
              <a:rPr lang="ru-RU" dirty="0"/>
              <a:t> </a:t>
            </a:r>
            <a:r>
              <a:rPr lang="ru-RU" dirty="0" err="1"/>
              <a:t>комплексів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471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Швеція</a:t>
            </a:r>
            <a:r>
              <a:rPr lang="ru-RU" dirty="0"/>
              <a:t>. </a:t>
            </a:r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Бальнеогрязелікувальний</a:t>
            </a:r>
            <a:r>
              <a:rPr lang="ru-RU" dirty="0"/>
              <a:t> курорт </a:t>
            </a:r>
            <a:r>
              <a:rPr lang="ru-RU" dirty="0" err="1" smtClean="0"/>
              <a:t>Роннебю</a:t>
            </a:r>
            <a:r>
              <a:rPr lang="ru-RU" dirty="0" smtClean="0"/>
              <a:t>, </a:t>
            </a:r>
            <a:r>
              <a:rPr lang="ru-RU" dirty="0"/>
              <a:t>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мінеральними</a:t>
            </a:r>
            <a:r>
              <a:rPr lang="ru-RU" dirty="0"/>
              <a:t> та </a:t>
            </a:r>
            <a:r>
              <a:rPr lang="ru-RU" dirty="0" err="1"/>
              <a:t>грязьовими</a:t>
            </a:r>
            <a:r>
              <a:rPr lang="ru-RU" dirty="0"/>
              <a:t> ваннами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ідеальним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та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але й просто для </a:t>
            </a:r>
            <a:r>
              <a:rPr lang="ru-RU" dirty="0" err="1"/>
              <a:t>якісного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891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Швеція</a:t>
            </a:r>
            <a:r>
              <a:rPr lang="ru-RU" dirty="0" smtClean="0"/>
              <a:t>. </a:t>
            </a:r>
            <a:r>
              <a:rPr lang="ru-RU" dirty="0" err="1" smtClean="0"/>
              <a:t>Гірськолижні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Швеції</a:t>
            </a:r>
            <a:r>
              <a:rPr lang="ru-RU" dirty="0"/>
              <a:t> не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. Але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замінює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у </a:t>
            </a:r>
            <a:r>
              <a:rPr lang="ru-RU" dirty="0" err="1"/>
              <a:t>Швеції</a:t>
            </a:r>
            <a:r>
              <a:rPr lang="ru-RU" dirty="0"/>
              <a:t> </a:t>
            </a:r>
            <a:r>
              <a:rPr lang="ru-RU" dirty="0" err="1" smtClean="0"/>
              <a:t>розташований</a:t>
            </a:r>
            <a:r>
              <a:rPr lang="ru-RU" dirty="0" smtClean="0"/>
              <a:t> </a:t>
            </a: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Північній</a:t>
            </a:r>
            <a:r>
              <a:rPr lang="ru-RU" dirty="0"/>
              <a:t> </a:t>
            </a:r>
            <a:r>
              <a:rPr lang="ru-RU" dirty="0" err="1" smtClean="0"/>
              <a:t>Європі</a:t>
            </a:r>
            <a:r>
              <a:rPr lang="ru-RU" dirty="0" smtClean="0"/>
              <a:t> курорт </a:t>
            </a:r>
            <a:r>
              <a:rPr lang="ru-RU" dirty="0"/>
              <a:t>– </a:t>
            </a:r>
            <a:r>
              <a:rPr lang="en-US" dirty="0" err="1"/>
              <a:t>Sälen</a:t>
            </a:r>
            <a:r>
              <a:rPr lang="en-US" dirty="0"/>
              <a:t> (</a:t>
            </a:r>
            <a:r>
              <a:rPr lang="ru-RU" dirty="0"/>
              <a:t>Селен).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сміливо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в </a:t>
            </a:r>
            <a:r>
              <a:rPr lang="ru-RU" dirty="0" err="1"/>
              <a:t>визначні</a:t>
            </a:r>
            <a:r>
              <a:rPr lang="ru-RU" dirty="0"/>
              <a:t> </a:t>
            </a:r>
            <a:r>
              <a:rPr lang="ru-RU" dirty="0" err="1"/>
              <a:t>пам'ятки</a:t>
            </a:r>
            <a:r>
              <a:rPr lang="ru-RU" dirty="0"/>
              <a:t> </a:t>
            </a:r>
            <a:r>
              <a:rPr lang="ru-RU" dirty="0" err="1"/>
              <a:t>Швеції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463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Швеція</a:t>
            </a:r>
            <a:r>
              <a:rPr lang="ru-RU" dirty="0"/>
              <a:t>. 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знамениті</a:t>
            </a:r>
            <a:r>
              <a:rPr lang="ru-RU" dirty="0"/>
              <a:t>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: </a:t>
            </a:r>
            <a:r>
              <a:rPr lang="ru-RU" dirty="0" err="1"/>
              <a:t>Хегф'єлет</a:t>
            </a:r>
            <a:r>
              <a:rPr lang="ru-RU" dirty="0"/>
              <a:t> (</a:t>
            </a:r>
            <a:r>
              <a:rPr lang="en-US" dirty="0" err="1"/>
              <a:t>Högfjället</a:t>
            </a:r>
            <a:r>
              <a:rPr lang="en-US" dirty="0"/>
              <a:t>), </a:t>
            </a:r>
            <a:r>
              <a:rPr lang="ru-RU" dirty="0" err="1"/>
              <a:t>Хюндф'єлет</a:t>
            </a:r>
            <a:r>
              <a:rPr lang="ru-RU" dirty="0"/>
              <a:t> (</a:t>
            </a:r>
            <a:r>
              <a:rPr lang="en-US" dirty="0" err="1"/>
              <a:t>Hundfjället</a:t>
            </a:r>
            <a:r>
              <a:rPr lang="en-US" dirty="0"/>
              <a:t>), </a:t>
            </a:r>
            <a:r>
              <a:rPr lang="ru-RU" dirty="0" err="1"/>
              <a:t>Ліндваллен</a:t>
            </a:r>
            <a:r>
              <a:rPr lang="ru-RU" dirty="0"/>
              <a:t> (</a:t>
            </a:r>
            <a:r>
              <a:rPr lang="en-US" dirty="0" err="1"/>
              <a:t>Lindvallen</a:t>
            </a:r>
            <a:r>
              <a:rPr lang="en-US" dirty="0"/>
              <a:t>) </a:t>
            </a:r>
            <a:r>
              <a:rPr lang="ru-RU" dirty="0"/>
              <a:t>і </a:t>
            </a:r>
            <a:r>
              <a:rPr lang="ru-RU" dirty="0" err="1"/>
              <a:t>Тандодален</a:t>
            </a:r>
            <a:r>
              <a:rPr lang="ru-RU" dirty="0"/>
              <a:t> (</a:t>
            </a:r>
            <a:r>
              <a:rPr lang="en-US" dirty="0" err="1"/>
              <a:t>Tandådalen</a:t>
            </a:r>
            <a:r>
              <a:rPr lang="en-US" dirty="0"/>
              <a:t>). </a:t>
            </a:r>
            <a:r>
              <a:rPr lang="ru-RU" dirty="0" err="1"/>
              <a:t>Цілих</a:t>
            </a:r>
            <a:r>
              <a:rPr lang="ru-RU" dirty="0"/>
              <a:t> 116 </a:t>
            </a:r>
            <a:r>
              <a:rPr lang="ru-RU" dirty="0" err="1"/>
              <a:t>обладнаних</a:t>
            </a:r>
            <a:r>
              <a:rPr lang="ru-RU" dirty="0"/>
              <a:t> </a:t>
            </a:r>
            <a:r>
              <a:rPr lang="ru-RU" dirty="0" err="1"/>
              <a:t>спусків</a:t>
            </a:r>
            <a:r>
              <a:rPr lang="ru-RU" dirty="0"/>
              <a:t> та </a:t>
            </a:r>
            <a:r>
              <a:rPr lang="ru-RU" dirty="0" err="1"/>
              <a:t>майже</a:t>
            </a:r>
            <a:r>
              <a:rPr lang="ru-RU" dirty="0"/>
              <a:t> 90 </a:t>
            </a:r>
            <a:r>
              <a:rPr lang="ru-RU" dirty="0" err="1"/>
              <a:t>витягів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55497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Данія</a:t>
            </a:r>
            <a:r>
              <a:rPr lang="ru-RU" dirty="0" smtClean="0"/>
              <a:t>. </a:t>
            </a:r>
            <a:r>
              <a:rPr lang="ru-RU" dirty="0" err="1" smtClean="0"/>
              <a:t>Бальнеологічні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Термальними</a:t>
            </a:r>
            <a:r>
              <a:rPr lang="ru-RU" dirty="0"/>
              <a:t> курортами </a:t>
            </a:r>
            <a:r>
              <a:rPr lang="ru-RU" dirty="0" err="1"/>
              <a:t>Данія</a:t>
            </a:r>
            <a:r>
              <a:rPr lang="ru-RU" dirty="0"/>
              <a:t> </a:t>
            </a:r>
            <a:r>
              <a:rPr lang="ru-RU" dirty="0" err="1"/>
              <a:t>похвалитися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практично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порадують</a:t>
            </a:r>
            <a:r>
              <a:rPr lang="ru-RU" dirty="0"/>
              <a:t> </a:t>
            </a:r>
            <a:r>
              <a:rPr lang="ru-RU" dirty="0" err="1"/>
              <a:t>якісними</a:t>
            </a:r>
            <a:r>
              <a:rPr lang="ru-RU" dirty="0"/>
              <a:t> </a:t>
            </a:r>
            <a:r>
              <a:rPr lang="ru-RU" dirty="0" err="1"/>
              <a:t>spa-готелями</a:t>
            </a:r>
            <a:r>
              <a:rPr lang="ru-RU" dirty="0"/>
              <a:t>.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готелів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на </a:t>
            </a:r>
            <a:r>
              <a:rPr lang="ru-RU" dirty="0" err="1"/>
              <a:t>узбережжі</a:t>
            </a:r>
            <a:r>
              <a:rPr lang="ru-RU" dirty="0"/>
              <a:t>. </a:t>
            </a:r>
            <a:r>
              <a:rPr lang="ru-RU" dirty="0" err="1"/>
              <a:t>Популярні</a:t>
            </a:r>
            <a:r>
              <a:rPr lang="ru-RU" dirty="0"/>
              <a:t> </a:t>
            </a:r>
            <a:r>
              <a:rPr lang="ru-RU" dirty="0" err="1"/>
              <a:t>spa-готелі</a:t>
            </a:r>
            <a:r>
              <a:rPr lang="ru-RU" dirty="0"/>
              <a:t> у </a:t>
            </a:r>
            <a:r>
              <a:rPr lang="ru-RU" dirty="0" err="1"/>
              <a:t>Копенгагені</a:t>
            </a:r>
            <a:r>
              <a:rPr lang="ru-RU" dirty="0"/>
              <a:t>, </a:t>
            </a:r>
            <a:r>
              <a:rPr lang="ru-RU" dirty="0" err="1"/>
              <a:t>Орхусі</a:t>
            </a:r>
            <a:r>
              <a:rPr lang="ru-RU" dirty="0"/>
              <a:t>, </a:t>
            </a:r>
            <a:r>
              <a:rPr lang="ru-RU" dirty="0" err="1"/>
              <a:t>Ольборзі</a:t>
            </a:r>
            <a:r>
              <a:rPr lang="ru-RU" dirty="0"/>
              <a:t> та на </a:t>
            </a:r>
            <a:r>
              <a:rPr lang="ru-RU" dirty="0" err="1"/>
              <a:t>острові</a:t>
            </a:r>
            <a:r>
              <a:rPr lang="ru-RU" dirty="0"/>
              <a:t> </a:t>
            </a:r>
            <a:r>
              <a:rPr lang="ru-RU" dirty="0" err="1"/>
              <a:t>Фюн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741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Данія</a:t>
            </a:r>
            <a:r>
              <a:rPr lang="ru-RU" dirty="0" smtClean="0"/>
              <a:t>. </a:t>
            </a:r>
            <a:r>
              <a:rPr lang="ru-RU" dirty="0" err="1" smtClean="0"/>
              <a:t>Гірськолижні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Серйозних</a:t>
            </a:r>
            <a:r>
              <a:rPr lang="ru-RU" dirty="0"/>
              <a:t> </a:t>
            </a:r>
            <a:r>
              <a:rPr lang="ru-RU" dirty="0" err="1"/>
              <a:t>гірських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 у </a:t>
            </a:r>
            <a:r>
              <a:rPr lang="ru-RU" dirty="0" err="1"/>
              <a:t>країні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, 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Данії</a:t>
            </a:r>
            <a:r>
              <a:rPr lang="ru-RU" dirty="0"/>
              <a:t> </a:t>
            </a:r>
            <a:r>
              <a:rPr lang="ru-RU" dirty="0" err="1"/>
              <a:t>розташовуються</a:t>
            </a:r>
            <a:r>
              <a:rPr lang="ru-RU" dirty="0"/>
              <a:t> на невеликих </a:t>
            </a:r>
            <a:r>
              <a:rPr lang="ru-RU" dirty="0" err="1"/>
              <a:t>пагорбах</a:t>
            </a:r>
            <a:r>
              <a:rPr lang="ru-RU" dirty="0"/>
              <a:t>. </a:t>
            </a:r>
            <a:r>
              <a:rPr lang="ru-RU" dirty="0" err="1"/>
              <a:t>Лижні</a:t>
            </a:r>
            <a:r>
              <a:rPr lang="ru-RU" dirty="0"/>
              <a:t> </a:t>
            </a:r>
            <a:r>
              <a:rPr lang="ru-RU" dirty="0" err="1"/>
              <a:t>центри</a:t>
            </a:r>
            <a:r>
              <a:rPr lang="ru-RU" dirty="0"/>
              <a:t> </a:t>
            </a:r>
            <a:r>
              <a:rPr lang="ru-RU" dirty="0" err="1"/>
              <a:t>популярні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і </a:t>
            </a:r>
            <a:r>
              <a:rPr lang="ru-RU" dirty="0" err="1"/>
              <a:t>лижників-початківців</a:t>
            </a:r>
            <a:r>
              <a:rPr lang="ru-RU" dirty="0"/>
              <a:t>.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датських</a:t>
            </a:r>
            <a:r>
              <a:rPr lang="ru-RU" dirty="0"/>
              <a:t> </a:t>
            </a:r>
            <a:r>
              <a:rPr lang="ru-RU" dirty="0" err="1"/>
              <a:t>гірськолижних</a:t>
            </a:r>
            <a:r>
              <a:rPr lang="ru-RU" dirty="0"/>
              <a:t> трас </a:t>
            </a:r>
            <a:r>
              <a:rPr lang="ru-RU" dirty="0" err="1"/>
              <a:t>обладнані</a:t>
            </a:r>
            <a:r>
              <a:rPr lang="ru-RU" dirty="0"/>
              <a:t> </a:t>
            </a:r>
            <a:r>
              <a:rPr lang="ru-RU" dirty="0" err="1"/>
              <a:t>штучним</a:t>
            </a:r>
            <a:r>
              <a:rPr lang="ru-RU" dirty="0"/>
              <a:t> </a:t>
            </a:r>
            <a:r>
              <a:rPr lang="ru-RU" dirty="0" err="1"/>
              <a:t>покриттям</a:t>
            </a:r>
            <a:r>
              <a:rPr lang="ru-RU" dirty="0"/>
              <a:t>, так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кататися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року. </a:t>
            </a:r>
            <a:r>
              <a:rPr lang="ru-RU" dirty="0" err="1"/>
              <a:t>Найпопулярнішим</a:t>
            </a:r>
            <a:r>
              <a:rPr lang="ru-RU" dirty="0"/>
              <a:t> </a:t>
            </a:r>
            <a:r>
              <a:rPr lang="ru-RU" dirty="0" err="1"/>
              <a:t>гірськолижним</a:t>
            </a:r>
            <a:r>
              <a:rPr lang="ru-RU" dirty="0"/>
              <a:t> центром </a:t>
            </a:r>
            <a:r>
              <a:rPr lang="ru-RU" dirty="0" err="1"/>
              <a:t>Данії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Сілкеборг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порадує</a:t>
            </a:r>
            <a:r>
              <a:rPr lang="ru-RU" dirty="0"/>
              <a:t> </a:t>
            </a:r>
            <a:r>
              <a:rPr lang="ru-RU" dirty="0" err="1"/>
              <a:t>нейлоновим</a:t>
            </a:r>
            <a:r>
              <a:rPr lang="ru-RU" dirty="0"/>
              <a:t> </a:t>
            </a:r>
            <a:r>
              <a:rPr lang="ru-RU" dirty="0" err="1"/>
              <a:t>лижним</a:t>
            </a:r>
            <a:r>
              <a:rPr lang="ru-RU" dirty="0"/>
              <a:t> треком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витягами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0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Данія</a:t>
            </a:r>
            <a:r>
              <a:rPr lang="ru-RU" dirty="0"/>
              <a:t>. 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 </a:t>
            </a:r>
            <a:r>
              <a:rPr lang="ru-RU" dirty="0" err="1"/>
              <a:t>північ</a:t>
            </a:r>
            <a:r>
              <a:rPr lang="ru-RU" dirty="0"/>
              <a:t> </a:t>
            </a:r>
            <a:r>
              <a:rPr lang="ru-RU" dirty="0" err="1"/>
              <a:t>Ютландії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гірськолижний</a:t>
            </a:r>
            <a:r>
              <a:rPr lang="ru-RU" dirty="0"/>
              <a:t> курорт </a:t>
            </a:r>
            <a:r>
              <a:rPr lang="ru-RU" dirty="0" err="1"/>
              <a:t>держави</a:t>
            </a:r>
            <a:r>
              <a:rPr lang="ru-RU" dirty="0"/>
              <a:t> – </a:t>
            </a:r>
            <a:r>
              <a:rPr lang="ru-RU" dirty="0" err="1"/>
              <a:t>Ранум</a:t>
            </a:r>
            <a:r>
              <a:rPr lang="ru-RU" dirty="0"/>
              <a:t>. </a:t>
            </a:r>
            <a:r>
              <a:rPr lang="ru-RU" dirty="0" err="1"/>
              <a:t>Місто</a:t>
            </a:r>
            <a:r>
              <a:rPr lang="ru-RU" dirty="0"/>
              <a:t> </a:t>
            </a:r>
            <a:r>
              <a:rPr lang="ru-RU" dirty="0" err="1"/>
              <a:t>цікаве</a:t>
            </a:r>
            <a:r>
              <a:rPr lang="ru-RU" dirty="0"/>
              <a:t> </a:t>
            </a:r>
            <a:r>
              <a:rPr lang="ru-RU" dirty="0" err="1"/>
              <a:t>гірськолижним</a:t>
            </a:r>
            <a:r>
              <a:rPr lang="ru-RU" dirty="0"/>
              <a:t> центром. Створено і </a:t>
            </a:r>
            <a:r>
              <a:rPr lang="ru-RU" dirty="0" err="1"/>
              <a:t>комплекси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Копенгагена, де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крита</a:t>
            </a:r>
            <a:r>
              <a:rPr lang="ru-RU" dirty="0"/>
              <a:t> </a:t>
            </a:r>
            <a:r>
              <a:rPr lang="ru-RU" dirty="0" err="1"/>
              <a:t>ковзанка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датські</a:t>
            </a:r>
            <a:r>
              <a:rPr lang="ru-RU" dirty="0"/>
              <a:t> </a:t>
            </a: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центри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прокати </a:t>
            </a:r>
            <a:r>
              <a:rPr lang="ru-RU" dirty="0" err="1"/>
              <a:t>спорядження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оснащені</a:t>
            </a:r>
            <a:r>
              <a:rPr lang="ru-RU" dirty="0"/>
              <a:t> </a:t>
            </a:r>
            <a:r>
              <a:rPr lang="ru-RU" dirty="0" err="1"/>
              <a:t>зручними</a:t>
            </a:r>
            <a:r>
              <a:rPr lang="ru-RU" dirty="0"/>
              <a:t> </a:t>
            </a:r>
            <a:r>
              <a:rPr lang="ru-RU" dirty="0" err="1"/>
              <a:t>готелями</a:t>
            </a:r>
            <a:r>
              <a:rPr lang="ru-RU" dirty="0"/>
              <a:t>, хостелами та </a:t>
            </a:r>
            <a:r>
              <a:rPr lang="ru-RU" dirty="0" err="1"/>
              <a:t>розвиненою</a:t>
            </a:r>
            <a:r>
              <a:rPr lang="ru-RU" dirty="0"/>
              <a:t> </a:t>
            </a:r>
            <a:r>
              <a:rPr lang="ru-RU" dirty="0" err="1"/>
              <a:t>інфраструктурою</a:t>
            </a:r>
            <a:r>
              <a:rPr lang="ru-RU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12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Норвегія</a:t>
            </a:r>
            <a:r>
              <a:rPr lang="ru-RU" dirty="0" smtClean="0"/>
              <a:t>. </a:t>
            </a:r>
            <a:r>
              <a:rPr lang="ru-RU" dirty="0" err="1" smtClean="0"/>
              <a:t>Бальнеологічні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sz="3800" dirty="0" err="1"/>
              <a:t>Норвегія</a:t>
            </a:r>
            <a:r>
              <a:rPr lang="ru-RU" sz="3800" dirty="0"/>
              <a:t>, </a:t>
            </a:r>
            <a:r>
              <a:rPr lang="ru-RU" sz="3800" dirty="0" err="1"/>
              <a:t>багата</a:t>
            </a:r>
            <a:r>
              <a:rPr lang="ru-RU" sz="3800" dirty="0"/>
              <a:t> великими </a:t>
            </a:r>
            <a:r>
              <a:rPr lang="ru-RU" sz="3800" dirty="0" err="1"/>
              <a:t>лісами</a:t>
            </a:r>
            <a:r>
              <a:rPr lang="ru-RU" sz="3800" dirty="0"/>
              <a:t>, </a:t>
            </a:r>
            <a:r>
              <a:rPr lang="ru-RU" sz="3800" dirty="0" err="1"/>
              <a:t>дивовижними</a:t>
            </a:r>
            <a:r>
              <a:rPr lang="ru-RU" sz="3800" dirty="0"/>
              <a:t> </a:t>
            </a:r>
            <a:r>
              <a:rPr lang="ru-RU" sz="3800" dirty="0" err="1"/>
              <a:t>фіордами</a:t>
            </a:r>
            <a:r>
              <a:rPr lang="ru-RU" sz="3800" dirty="0"/>
              <a:t>, </a:t>
            </a:r>
            <a:r>
              <a:rPr lang="ru-RU" sz="3800" dirty="0" err="1"/>
              <a:t>незліченними</a:t>
            </a:r>
            <a:r>
              <a:rPr lang="ru-RU" sz="3800" dirty="0"/>
              <a:t> озерами і </a:t>
            </a:r>
            <a:r>
              <a:rPr lang="ru-RU" sz="3800" dirty="0" err="1"/>
              <a:t>водоспадами</a:t>
            </a:r>
            <a:r>
              <a:rPr lang="ru-RU" sz="3800" dirty="0"/>
              <a:t>, </a:t>
            </a:r>
            <a:r>
              <a:rPr lang="uk-UA" sz="3800" dirty="0" smtClean="0"/>
              <a:t>якнайкраще</a:t>
            </a:r>
            <a:r>
              <a:rPr lang="ru-RU" sz="3800" dirty="0" smtClean="0"/>
              <a:t> </a:t>
            </a:r>
            <a:r>
              <a:rPr lang="ru-RU" sz="3800" dirty="0" err="1"/>
              <a:t>підходить</a:t>
            </a:r>
            <a:r>
              <a:rPr lang="ru-RU" sz="3800" dirty="0"/>
              <a:t> для </a:t>
            </a:r>
            <a:r>
              <a:rPr lang="ru-RU" sz="3800" dirty="0" err="1"/>
              <a:t>оздоровлення</a:t>
            </a:r>
            <a:r>
              <a:rPr lang="ru-RU" sz="3800" dirty="0"/>
              <a:t> та </a:t>
            </a:r>
            <a:r>
              <a:rPr lang="ru-RU" sz="3800" dirty="0" err="1"/>
              <a:t>лікування</a:t>
            </a:r>
            <a:r>
              <a:rPr lang="ru-RU" sz="3800" dirty="0"/>
              <a:t>. На </a:t>
            </a:r>
            <a:r>
              <a:rPr lang="ru-RU" sz="3800" dirty="0" err="1"/>
              <a:t>території</a:t>
            </a:r>
            <a:r>
              <a:rPr lang="ru-RU" sz="3800" dirty="0"/>
              <a:t> </a:t>
            </a:r>
            <a:r>
              <a:rPr lang="ru-RU" sz="3800" dirty="0" err="1"/>
              <a:t>королівства</a:t>
            </a:r>
            <a:r>
              <a:rPr lang="ru-RU" sz="3800" dirty="0"/>
              <a:t> </a:t>
            </a:r>
            <a:r>
              <a:rPr lang="ru-RU" sz="3800" dirty="0" err="1"/>
              <a:t>розташовано</a:t>
            </a:r>
            <a:r>
              <a:rPr lang="ru-RU" sz="3800" dirty="0"/>
              <a:t> </a:t>
            </a:r>
            <a:r>
              <a:rPr lang="ru-RU" sz="3800" dirty="0" err="1"/>
              <a:t>кілька</a:t>
            </a:r>
            <a:r>
              <a:rPr lang="ru-RU" sz="3800" dirty="0"/>
              <a:t> </a:t>
            </a:r>
            <a:r>
              <a:rPr lang="ru-RU" sz="3800" dirty="0" err="1"/>
              <a:t>курортів</a:t>
            </a:r>
            <a:r>
              <a:rPr lang="ru-RU" sz="3800" dirty="0"/>
              <a:t> такого </a:t>
            </a:r>
            <a:r>
              <a:rPr lang="ru-RU" sz="3800" dirty="0" err="1"/>
              <a:t>профілю</a:t>
            </a:r>
            <a:r>
              <a:rPr lang="ru-RU" sz="3800" dirty="0"/>
              <a:t>, але </a:t>
            </a:r>
            <a:r>
              <a:rPr lang="ru-RU" sz="3800" dirty="0" err="1"/>
              <a:t>найвідомішим</a:t>
            </a:r>
            <a:r>
              <a:rPr lang="ru-RU" sz="3800" dirty="0"/>
              <a:t> з них є </a:t>
            </a:r>
            <a:r>
              <a:rPr lang="ru-RU" sz="3800" dirty="0" err="1"/>
              <a:t>Мудум</a:t>
            </a:r>
            <a:r>
              <a:rPr lang="ru-RU" sz="3800" dirty="0"/>
              <a:t> – </a:t>
            </a:r>
            <a:r>
              <a:rPr lang="ru-RU" sz="3800" dirty="0" err="1"/>
              <a:t>справжня</a:t>
            </a:r>
            <a:r>
              <a:rPr lang="ru-RU" sz="3800" dirty="0"/>
              <a:t> </a:t>
            </a:r>
            <a:r>
              <a:rPr lang="ru-RU" sz="3800" dirty="0" err="1"/>
              <a:t>бальнеологічна</a:t>
            </a:r>
            <a:r>
              <a:rPr lang="ru-RU" sz="3800" dirty="0"/>
              <a:t> </a:t>
            </a:r>
            <a:r>
              <a:rPr lang="ru-RU" sz="3800" dirty="0" err="1"/>
              <a:t>скарбниця</a:t>
            </a:r>
            <a:r>
              <a:rPr lang="ru-RU" sz="3800" dirty="0"/>
              <a:t> </a:t>
            </a:r>
            <a:r>
              <a:rPr lang="ru-RU" sz="3800" dirty="0" err="1"/>
              <a:t>країни</a:t>
            </a:r>
            <a:r>
              <a:rPr lang="ru-RU" sz="380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92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Норвегія</a:t>
            </a:r>
            <a:r>
              <a:rPr lang="ru-RU" dirty="0"/>
              <a:t>. </a:t>
            </a:r>
            <a:r>
              <a:rPr lang="ru-RU" dirty="0" err="1" smtClean="0"/>
              <a:t>Бальнеологічні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Головна </a:t>
            </a:r>
            <a:r>
              <a:rPr lang="ru-RU" dirty="0" err="1"/>
              <a:t>бальнеологічна</a:t>
            </a:r>
            <a:r>
              <a:rPr lang="ru-RU" dirty="0"/>
              <a:t> </a:t>
            </a:r>
            <a:r>
              <a:rPr lang="ru-RU" dirty="0" err="1"/>
              <a:t>визначна</a:t>
            </a:r>
            <a:r>
              <a:rPr lang="ru-RU" dirty="0"/>
              <a:t> </a:t>
            </a:r>
            <a:r>
              <a:rPr lang="ru-RU" dirty="0" err="1"/>
              <a:t>пам'ятка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славиться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м'яким</a:t>
            </a:r>
            <a:r>
              <a:rPr lang="ru-RU" dirty="0"/>
              <a:t> </a:t>
            </a:r>
            <a:r>
              <a:rPr lang="ru-RU" dirty="0" err="1"/>
              <a:t>кліматом</a:t>
            </a:r>
            <a:r>
              <a:rPr lang="ru-RU" dirty="0"/>
              <a:t>, </a:t>
            </a:r>
            <a:r>
              <a:rPr lang="ru-RU" dirty="0" err="1"/>
              <a:t>мінеральними</a:t>
            </a:r>
            <a:r>
              <a:rPr lang="ru-RU" dirty="0"/>
              <a:t> </a:t>
            </a:r>
            <a:r>
              <a:rPr lang="ru-RU" dirty="0" err="1"/>
              <a:t>джерелами</a:t>
            </a:r>
            <a:r>
              <a:rPr lang="ru-RU" dirty="0"/>
              <a:t>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залізисті</a:t>
            </a:r>
            <a:r>
              <a:rPr lang="ru-RU" dirty="0"/>
              <a:t> води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творити</a:t>
            </a:r>
            <a:r>
              <a:rPr lang="ru-RU" dirty="0"/>
              <a:t> чудеса, </a:t>
            </a:r>
            <a:r>
              <a:rPr lang="ru-RU" dirty="0" err="1"/>
              <a:t>рятуючи</a:t>
            </a:r>
            <a:r>
              <a:rPr lang="ru-RU" dirty="0"/>
              <a:t> </a:t>
            </a:r>
            <a:r>
              <a:rPr lang="ru-RU" dirty="0" err="1"/>
              <a:t>пацієнтів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недуг.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спеціалізація</a:t>
            </a:r>
            <a:r>
              <a:rPr lang="ru-RU" dirty="0"/>
              <a:t> курорту –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анемії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860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908720"/>
            <a:ext cx="6343672" cy="709865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Норвегія</a:t>
            </a:r>
            <a:r>
              <a:rPr lang="ru-RU" dirty="0"/>
              <a:t>. </a:t>
            </a:r>
            <a:r>
              <a:rPr lang="ru-RU" dirty="0" err="1" smtClean="0"/>
              <a:t>Бальнеологічні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пацієнтів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та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метаболізму</a:t>
            </a:r>
            <a:r>
              <a:rPr lang="ru-RU" dirty="0"/>
              <a:t> </a:t>
            </a:r>
            <a:r>
              <a:rPr lang="ru-RU" dirty="0" err="1"/>
              <a:t>знахідкою</a:t>
            </a:r>
            <a:r>
              <a:rPr lang="ru-RU" dirty="0"/>
              <a:t> стане </a:t>
            </a:r>
            <a:r>
              <a:rPr lang="ru-RU" dirty="0" err="1"/>
              <a:t>мальовничий</a:t>
            </a:r>
            <a:r>
              <a:rPr lang="ru-RU" dirty="0"/>
              <a:t> </a:t>
            </a:r>
            <a:r>
              <a:rPr lang="ru-RU" dirty="0" err="1"/>
              <a:t>острів</a:t>
            </a:r>
            <a:r>
              <a:rPr lang="ru-RU" dirty="0"/>
              <a:t> </a:t>
            </a:r>
            <a:r>
              <a:rPr lang="ru-RU" dirty="0" err="1"/>
              <a:t>Ханке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клініки</a:t>
            </a:r>
            <a:r>
              <a:rPr lang="ru-RU" dirty="0"/>
              <a:t> та </a:t>
            </a:r>
            <a:r>
              <a:rPr lang="ru-RU" dirty="0" err="1"/>
              <a:t>санаторії</a:t>
            </a:r>
            <a:r>
              <a:rPr lang="ru-RU" dirty="0"/>
              <a:t> </a:t>
            </a:r>
            <a:r>
              <a:rPr lang="ru-RU" dirty="0" err="1"/>
              <a:t>підходять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розладів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507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Норвегія</a:t>
            </a:r>
            <a:r>
              <a:rPr lang="ru-RU" dirty="0"/>
              <a:t>. </a:t>
            </a:r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Саннефіорд</a:t>
            </a:r>
            <a:r>
              <a:rPr lang="ru-RU" dirty="0"/>
              <a:t> і </a:t>
            </a:r>
            <a:r>
              <a:rPr lang="ru-RU" dirty="0" err="1"/>
              <a:t>Ларвік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до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Вестфолль</a:t>
            </a:r>
            <a:r>
              <a:rPr lang="ru-RU" dirty="0"/>
              <a:t>. Як і </a:t>
            </a:r>
            <a:r>
              <a:rPr lang="ru-RU" dirty="0" err="1"/>
              <a:t>Мудум</a:t>
            </a:r>
            <a:r>
              <a:rPr lang="ru-RU" dirty="0"/>
              <a:t> і </a:t>
            </a:r>
            <a:r>
              <a:rPr lang="ru-RU" dirty="0" err="1"/>
              <a:t>Ханке</a:t>
            </a:r>
            <a:r>
              <a:rPr lang="ru-RU" dirty="0"/>
              <a:t>,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відновити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зміцнити</a:t>
            </a:r>
            <a:r>
              <a:rPr lang="ru-RU" dirty="0"/>
              <a:t> </a:t>
            </a:r>
            <a:r>
              <a:rPr lang="ru-RU" dirty="0" err="1"/>
              <a:t>імунітет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цілющої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океанічного</a:t>
            </a:r>
            <a:r>
              <a:rPr lang="ru-RU" dirty="0"/>
              <a:t> </a:t>
            </a:r>
            <a:r>
              <a:rPr lang="ru-RU" dirty="0" err="1"/>
              <a:t>клімату</a:t>
            </a:r>
            <a:r>
              <a:rPr lang="ru-RU" dirty="0"/>
              <a:t>. Але не </a:t>
            </a:r>
            <a:r>
              <a:rPr lang="ru-RU" dirty="0" err="1"/>
              <a:t>тільки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Саннефіорд</a:t>
            </a:r>
            <a:r>
              <a:rPr lang="ru-RU" dirty="0"/>
              <a:t> та </a:t>
            </a:r>
            <a:r>
              <a:rPr lang="ru-RU" dirty="0" err="1"/>
              <a:t>Ларвік</a:t>
            </a:r>
            <a:r>
              <a:rPr lang="ru-RU" dirty="0"/>
              <a:t> є </a:t>
            </a:r>
            <a:r>
              <a:rPr lang="ru-RU" dirty="0" err="1"/>
              <a:t>бальнеогрязевими</a:t>
            </a:r>
            <a:r>
              <a:rPr lang="ru-RU" dirty="0"/>
              <a:t> центрами, де </a:t>
            </a:r>
            <a:r>
              <a:rPr lang="ru-RU" dirty="0" err="1"/>
              <a:t>лікують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хлоридних</a:t>
            </a:r>
            <a:r>
              <a:rPr lang="ru-RU" dirty="0"/>
              <a:t> </a:t>
            </a:r>
            <a:r>
              <a:rPr lang="ru-RU" dirty="0" err="1"/>
              <a:t>натрієвих</a:t>
            </a:r>
            <a:r>
              <a:rPr lang="ru-RU" dirty="0"/>
              <a:t> вод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багатих</a:t>
            </a:r>
            <a:r>
              <a:rPr lang="ru-RU" dirty="0"/>
              <a:t> на </a:t>
            </a:r>
            <a:r>
              <a:rPr lang="ru-RU" dirty="0" err="1"/>
              <a:t>сульфіди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76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989734"/>
          </a:xfrm>
        </p:spPr>
        <p:txBody>
          <a:bodyPr/>
          <a:lstStyle/>
          <a:p>
            <a:r>
              <a:rPr lang="ru-RU" dirty="0" err="1" smtClean="0"/>
              <a:t>Норвегія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err="1" smtClean="0"/>
              <a:t>Гірськолижні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Гірськолижні</a:t>
            </a:r>
            <a:r>
              <a:rPr lang="ru-RU" dirty="0"/>
              <a:t> тури до </a:t>
            </a:r>
            <a:r>
              <a:rPr lang="ru-RU" dirty="0" err="1"/>
              <a:t>Норвегії</a:t>
            </a:r>
            <a:r>
              <a:rPr lang="ru-RU" dirty="0"/>
              <a:t> </a:t>
            </a:r>
            <a:r>
              <a:rPr lang="ru-RU" dirty="0" err="1"/>
              <a:t>незмінно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популярністю</a:t>
            </a:r>
            <a:r>
              <a:rPr lang="ru-RU" dirty="0"/>
              <a:t>.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тут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найкращі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та спуски </a:t>
            </a:r>
            <a:r>
              <a:rPr lang="ru-RU" dirty="0" err="1"/>
              <a:t>Скандинавії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наймальовничіші</a:t>
            </a:r>
            <a:r>
              <a:rPr lang="ru-RU" dirty="0"/>
              <a:t> </a:t>
            </a:r>
            <a:r>
              <a:rPr lang="ru-RU" dirty="0" err="1"/>
              <a:t>гірські</a:t>
            </a:r>
            <a:r>
              <a:rPr lang="ru-RU" dirty="0"/>
              <a:t> </a:t>
            </a:r>
            <a:r>
              <a:rPr lang="ru-RU" dirty="0" err="1"/>
              <a:t>ландшафти</a:t>
            </a:r>
            <a:r>
              <a:rPr lang="ru-RU" dirty="0"/>
              <a:t>. Для </a:t>
            </a:r>
            <a:r>
              <a:rPr lang="ru-RU" dirty="0" err="1"/>
              <a:t>зручності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</a:t>
            </a:r>
            <a:r>
              <a:rPr lang="ru-RU" dirty="0" err="1"/>
              <a:t>схилів</a:t>
            </a:r>
            <a:r>
              <a:rPr lang="ru-RU" dirty="0"/>
              <a:t> </a:t>
            </a:r>
            <a:r>
              <a:rPr lang="ru-RU" dirty="0" err="1"/>
              <a:t>збудовано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пансіонати</a:t>
            </a:r>
            <a:r>
              <a:rPr lang="ru-RU" dirty="0"/>
              <a:t> та </a:t>
            </a:r>
            <a:r>
              <a:rPr lang="ru-RU" dirty="0" err="1"/>
              <a:t>готелі</a:t>
            </a:r>
            <a:r>
              <a:rPr lang="ru-RU" dirty="0"/>
              <a:t>,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лижні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, </a:t>
            </a:r>
            <a:r>
              <a:rPr lang="ru-RU" dirty="0" err="1"/>
              <a:t>функціонують</a:t>
            </a:r>
            <a:r>
              <a:rPr lang="ru-RU" dirty="0"/>
              <a:t>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підйомники</a:t>
            </a:r>
            <a:r>
              <a:rPr lang="ru-RU" dirty="0"/>
              <a:t> та </a:t>
            </a:r>
            <a:r>
              <a:rPr lang="ru-RU" dirty="0" err="1"/>
              <a:t>організовуються</a:t>
            </a:r>
            <a:r>
              <a:rPr lang="ru-RU" dirty="0"/>
              <a:t> </a:t>
            </a:r>
            <a:r>
              <a:rPr lang="ru-RU" dirty="0" err="1"/>
              <a:t>розважальні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892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Норвегія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 err="1"/>
              <a:t>Гірськолижні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назв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, то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популярністю</a:t>
            </a:r>
            <a:r>
              <a:rPr lang="ru-RU" dirty="0"/>
              <a:t> у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Ліллехаммер</a:t>
            </a:r>
            <a:r>
              <a:rPr lang="ru-RU" dirty="0"/>
              <a:t> (і </a:t>
            </a:r>
            <a:r>
              <a:rPr lang="ru-RU" dirty="0" err="1"/>
              <a:t>Хаф'єль</a:t>
            </a:r>
            <a:r>
              <a:rPr lang="ru-RU" dirty="0"/>
              <a:t>, </a:t>
            </a:r>
            <a:r>
              <a:rPr lang="ru-RU" dirty="0" err="1"/>
              <a:t>Квіф'єль</a:t>
            </a:r>
            <a:r>
              <a:rPr lang="ru-RU" dirty="0"/>
              <a:t>, Голо, </a:t>
            </a:r>
            <a:r>
              <a:rPr lang="ru-RU" dirty="0" err="1"/>
              <a:t>Скейкампен</a:t>
            </a:r>
            <a:r>
              <a:rPr lang="ru-RU" dirty="0"/>
              <a:t> і </a:t>
            </a:r>
            <a:r>
              <a:rPr lang="ru-RU" dirty="0" err="1"/>
              <a:t>Шушеен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сусідять</a:t>
            </a:r>
            <a:r>
              <a:rPr lang="ru-RU" dirty="0"/>
              <a:t> з ним), </a:t>
            </a:r>
            <a:r>
              <a:rPr lang="ru-RU" dirty="0" err="1"/>
              <a:t>Гейло</a:t>
            </a:r>
            <a:r>
              <a:rPr lang="ru-RU" dirty="0"/>
              <a:t> (</a:t>
            </a:r>
            <a:r>
              <a:rPr lang="ru-RU" dirty="0" err="1"/>
              <a:t>Яйло</a:t>
            </a:r>
            <a:r>
              <a:rPr lang="ru-RU" dirty="0"/>
              <a:t>), </a:t>
            </a:r>
            <a:r>
              <a:rPr lang="ru-RU" dirty="0" err="1"/>
              <a:t>Хемседал</a:t>
            </a:r>
            <a:r>
              <a:rPr lang="ru-RU" dirty="0"/>
              <a:t> і </a:t>
            </a:r>
            <a:r>
              <a:rPr lang="ru-RU" dirty="0" err="1"/>
              <a:t>Трюсіль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58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Фінляндія</a:t>
            </a:r>
            <a:r>
              <a:rPr lang="ru-RU" dirty="0" smtClean="0"/>
              <a:t>. </a:t>
            </a:r>
            <a:r>
              <a:rPr lang="ru-RU" dirty="0" err="1" smtClean="0"/>
              <a:t>Бальнеологічні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Фінляндії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відомих</a:t>
            </a:r>
            <a:r>
              <a:rPr lang="ru-RU" dirty="0"/>
              <a:t> у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err="1"/>
              <a:t>санаторіїв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лікуванням</a:t>
            </a:r>
            <a:r>
              <a:rPr lang="ru-RU" dirty="0"/>
              <a:t>. </a:t>
            </a:r>
            <a:r>
              <a:rPr lang="ru-RU" dirty="0" err="1"/>
              <a:t>Терапевтичний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термальних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 smtClean="0"/>
              <a:t>лікувальних</a:t>
            </a:r>
            <a:r>
              <a:rPr lang="ru-RU" dirty="0" smtClean="0"/>
              <a:t> грязей </a:t>
            </a:r>
            <a:r>
              <a:rPr lang="ru-RU" dirty="0"/>
              <a:t>та </a:t>
            </a:r>
            <a:r>
              <a:rPr lang="ru-RU" dirty="0" err="1"/>
              <a:t>мінеральних</a:t>
            </a:r>
            <a:r>
              <a:rPr lang="ru-RU" dirty="0"/>
              <a:t> вод. Основа </a:t>
            </a:r>
            <a:r>
              <a:rPr lang="ru-RU" dirty="0" err="1"/>
              <a:t>терапії</a:t>
            </a:r>
            <a:r>
              <a:rPr lang="ru-RU" dirty="0"/>
              <a:t> – </a:t>
            </a:r>
            <a:r>
              <a:rPr lang="ru-RU" dirty="0" err="1"/>
              <a:t>питний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мінеральної</a:t>
            </a:r>
            <a:r>
              <a:rPr lang="ru-RU" dirty="0"/>
              <a:t> води у </a:t>
            </a:r>
            <a:r>
              <a:rPr lang="ru-RU" dirty="0" err="1"/>
              <a:t>поєднанні</a:t>
            </a:r>
            <a:r>
              <a:rPr lang="ru-RU" dirty="0"/>
              <a:t> з </a:t>
            </a:r>
            <a:r>
              <a:rPr lang="ru-RU" dirty="0" err="1"/>
              <a:t>глиняними</a:t>
            </a:r>
            <a:r>
              <a:rPr lang="ru-RU" dirty="0"/>
              <a:t> </a:t>
            </a:r>
            <a:r>
              <a:rPr lang="ru-RU" dirty="0" err="1"/>
              <a:t>обгортаннями</a:t>
            </a:r>
            <a:r>
              <a:rPr lang="ru-RU" dirty="0"/>
              <a:t> та </a:t>
            </a:r>
            <a:r>
              <a:rPr lang="ru-RU" dirty="0" err="1"/>
              <a:t>торф'яними</a:t>
            </a:r>
            <a:r>
              <a:rPr lang="ru-RU" dirty="0"/>
              <a:t> </a:t>
            </a:r>
            <a:r>
              <a:rPr lang="ru-RU" dirty="0" err="1"/>
              <a:t>аплікаціями</a:t>
            </a:r>
            <a:r>
              <a:rPr lang="ru-RU" dirty="0"/>
              <a:t>.. </a:t>
            </a:r>
          </a:p>
        </p:txBody>
      </p:sp>
    </p:spTree>
    <p:extLst>
      <p:ext uri="{BB962C8B-B14F-4D97-AF65-F5344CB8AC3E}">
        <p14:creationId xmlns:p14="http://schemas.microsoft.com/office/powerpoint/2010/main" val="88336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Фінляндія</a:t>
            </a:r>
            <a:r>
              <a:rPr lang="ru-RU" dirty="0"/>
              <a:t>. </a:t>
            </a:r>
            <a:r>
              <a:rPr lang="ru-RU" dirty="0" err="1" smtClean="0"/>
              <a:t>Гірськолижні</a:t>
            </a:r>
            <a:r>
              <a:rPr lang="ru-RU" dirty="0" smtClean="0"/>
              <a:t> </a:t>
            </a:r>
            <a:r>
              <a:rPr lang="ru-RU" dirty="0" err="1" smtClean="0"/>
              <a:t>курорти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Фінляндії</a:t>
            </a:r>
            <a:r>
              <a:rPr lang="ru-RU" dirty="0"/>
              <a:t> </a:t>
            </a:r>
            <a:r>
              <a:rPr lang="ru-RU" dirty="0" err="1"/>
              <a:t>налічується</a:t>
            </a:r>
            <a:r>
              <a:rPr lang="ru-RU" dirty="0"/>
              <a:t> 75 </a:t>
            </a:r>
            <a:r>
              <a:rPr lang="ru-RU" dirty="0" err="1"/>
              <a:t>лижних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 -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для </a:t>
            </a:r>
            <a:r>
              <a:rPr lang="ru-RU" dirty="0" err="1"/>
              <a:t>країни</a:t>
            </a:r>
            <a:r>
              <a:rPr lang="ru-RU" dirty="0"/>
              <a:t>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гір</a:t>
            </a:r>
            <a:r>
              <a:rPr lang="ru-RU" dirty="0"/>
              <a:t>. </a:t>
            </a:r>
            <a:r>
              <a:rPr lang="ru-RU" dirty="0" err="1"/>
              <a:t>Натомість</a:t>
            </a:r>
            <a:r>
              <a:rPr lang="ru-RU" dirty="0"/>
              <a:t> у </a:t>
            </a:r>
            <a:r>
              <a:rPr lang="ru-RU" dirty="0" err="1"/>
              <a:t>Суомі</a:t>
            </a:r>
            <a:r>
              <a:rPr lang="ru-RU" dirty="0"/>
              <a:t> є </a:t>
            </a:r>
            <a:r>
              <a:rPr lang="ru-RU" dirty="0" err="1"/>
              <a:t>безліч</a:t>
            </a:r>
            <a:r>
              <a:rPr lang="ru-RU" dirty="0"/>
              <a:t> сопок,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вкриті</a:t>
            </a:r>
            <a:r>
              <a:rPr lang="ru-RU" dirty="0"/>
              <a:t> </a:t>
            </a:r>
            <a:r>
              <a:rPr lang="ru-RU" dirty="0" err="1"/>
              <a:t>снігом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200 </a:t>
            </a:r>
            <a:r>
              <a:rPr lang="ru-RU" dirty="0" err="1"/>
              <a:t>днів</a:t>
            </a:r>
            <a:r>
              <a:rPr lang="ru-RU" dirty="0"/>
              <a:t> на </a:t>
            </a:r>
            <a:r>
              <a:rPr lang="ru-RU" dirty="0" err="1"/>
              <a:t>рік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північному</a:t>
            </a:r>
            <a:r>
              <a:rPr lang="ru-RU" dirty="0"/>
              <a:t> </a:t>
            </a:r>
            <a:r>
              <a:rPr lang="ru-RU" dirty="0" err="1"/>
              <a:t>клімату</a:t>
            </a:r>
            <a:r>
              <a:rPr lang="ru-RU" dirty="0"/>
              <a:t> та </a:t>
            </a:r>
            <a:r>
              <a:rPr lang="ru-RU" dirty="0" err="1"/>
              <a:t>ефективним</a:t>
            </a:r>
            <a:r>
              <a:rPr lang="ru-RU" dirty="0"/>
              <a:t> </a:t>
            </a:r>
            <a:r>
              <a:rPr lang="ru-RU" dirty="0" err="1"/>
              <a:t>технологіям</a:t>
            </a:r>
            <a:r>
              <a:rPr lang="ru-RU" dirty="0"/>
              <a:t>, </a:t>
            </a:r>
            <a:r>
              <a:rPr lang="ru-RU" dirty="0" err="1"/>
              <a:t>сніговий</a:t>
            </a:r>
            <a:r>
              <a:rPr lang="ru-RU" dirty="0"/>
              <a:t> </a:t>
            </a:r>
            <a:r>
              <a:rPr lang="ru-RU" dirty="0" err="1"/>
              <a:t>покрив</a:t>
            </a:r>
            <a:r>
              <a:rPr lang="ru-RU" dirty="0"/>
              <a:t> практично </a:t>
            </a:r>
            <a:r>
              <a:rPr lang="ru-RU" dirty="0" err="1"/>
              <a:t>гарантований</a:t>
            </a:r>
            <a:r>
              <a:rPr lang="ru-RU" dirty="0"/>
              <a:t> на весь сезон, </a:t>
            </a:r>
            <a:r>
              <a:rPr lang="ru-RU" dirty="0" err="1"/>
              <a:t>який</a:t>
            </a:r>
            <a:r>
              <a:rPr lang="ru-RU" dirty="0"/>
              <a:t>, до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починається</a:t>
            </a:r>
            <a:r>
              <a:rPr lang="ru-RU" dirty="0"/>
              <a:t> у </a:t>
            </a:r>
            <a:r>
              <a:rPr lang="ru-RU" dirty="0" err="1"/>
              <a:t>жовтні</a:t>
            </a:r>
            <a:r>
              <a:rPr lang="ru-RU" dirty="0"/>
              <a:t> та </a:t>
            </a:r>
            <a:r>
              <a:rPr lang="ru-RU" dirty="0" err="1"/>
              <a:t>триває</a:t>
            </a:r>
            <a:r>
              <a:rPr lang="ru-RU" dirty="0"/>
              <a:t> аж до </a:t>
            </a:r>
            <a:r>
              <a:rPr lang="ru-RU" dirty="0" err="1"/>
              <a:t>травня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493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68</TotalTime>
  <Words>666</Words>
  <Application>Microsoft Office PowerPoint</Application>
  <PresentationFormat>Экран (4:3)</PresentationFormat>
  <Paragraphs>33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Норвегія. Бальнеологічні курорти</vt:lpstr>
      <vt:lpstr>Норвегія. Бальнеологічні курорти</vt:lpstr>
      <vt:lpstr>Норвегія. Бальнеологічні курорти</vt:lpstr>
      <vt:lpstr>Норвегія. Бальнеологічні курорти</vt:lpstr>
      <vt:lpstr>Норвегія.  Гірськолижні курорти</vt:lpstr>
      <vt:lpstr>Норвегія.  Гірськолижні курорти</vt:lpstr>
      <vt:lpstr>Фінляндія. Бальнеологічні курорти</vt:lpstr>
      <vt:lpstr>Фінляндія. Гірськолижні курорти</vt:lpstr>
      <vt:lpstr>Швеція. Бальнеологічні курорти</vt:lpstr>
      <vt:lpstr>Швеція. Бальнеологічні курорти</vt:lpstr>
      <vt:lpstr>Швеція. Гірськолижні курорти</vt:lpstr>
      <vt:lpstr>Швеція. Гірськолижні курорти</vt:lpstr>
      <vt:lpstr>Данія. Бальнеологічні курорти</vt:lpstr>
      <vt:lpstr>Данія. Гірськолижні курорти</vt:lpstr>
      <vt:lpstr>Данія. Гірськолижні курорти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7</cp:revision>
  <dcterms:created xsi:type="dcterms:W3CDTF">2019-04-09T18:53:56Z</dcterms:created>
  <dcterms:modified xsi:type="dcterms:W3CDTF">2023-03-29T06:46:00Z</dcterms:modified>
</cp:coreProperties>
</file>