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60" r:id="rId2"/>
    <p:sldId id="256" r:id="rId3"/>
    <p:sldId id="267" r:id="rId4"/>
    <p:sldId id="258" r:id="rId5"/>
    <p:sldId id="259" r:id="rId6"/>
    <p:sldId id="261" r:id="rId7"/>
    <p:sldId id="25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3" autoAdjust="0"/>
    <p:restoredTop sz="94524" autoAdjust="0"/>
  </p:normalViewPr>
  <p:slideViewPr>
    <p:cSldViewPr>
      <p:cViewPr>
        <p:scale>
          <a:sx n="80" d="100"/>
          <a:sy n="80" d="100"/>
        </p:scale>
        <p:origin x="-1086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A0E9B-45F7-4AE7-AB01-61F11B4C17B9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0F25C-66C1-4D12-8C10-9A98EFBF2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4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1645"/>
            <a:ext cx="896448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організація населення, як складова державотворення 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функції ТОН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елементи ТОН.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455" y="644446"/>
            <a:ext cx="903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610623"/>
            <a:ext cx="8047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організація населення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79057" y="558924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Геополітика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77296" y="4068772"/>
            <a:ext cx="4638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географія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9137137">
            <a:off x="4741270" y="3303454"/>
            <a:ext cx="484632" cy="9162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434308">
            <a:off x="6541879" y="470198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8066308">
            <a:off x="3512144" y="2226154"/>
            <a:ext cx="484632" cy="4694132"/>
          </a:xfrm>
          <a:prstGeom prst="downArrow">
            <a:avLst>
              <a:gd name="adj1" fmla="val 50000"/>
              <a:gd name="adj2" fmla="val 777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16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08520" y="1180202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665" y="2132856"/>
            <a:ext cx="8892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суспільно-політична наука, яка займається вивченням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геопросторової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 географічних закономірностей формування і розвитку політичної сфери життя суспільства.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втіленням цієї науки є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геополітика.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3175" y="1093986"/>
            <a:ext cx="70187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на початку ХХ ст. С. Рудницький, що визначив місце політичної географії в системі географічних наук і заклав основи національної політичної географії, відмітив, що “функціонування держави завжди залежало від її місця в системі світових територіально-політичних відношень та регіонального розподілу внутрішньополітичних сил”, цим самим зумовлюючи актуальність просторового аналізу політичних процесів.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1006" y="632321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Визначення 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функції ТОН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D:\НД 2020\ДИСТАНЦІЙНЕ МУДЛОВОДСТВО\КУРСИ 2020\ТОН 2021\Рудницький твор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1575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НД 2020\ДИСТАНЦІЙНЕ МУДЛОВОДСТВО\КУРСИ 2020\ТОН 2021\ратцел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2985"/>
            <a:ext cx="3164205" cy="212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9872" y="4444663"/>
            <a:ext cx="5472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своїх працях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Ратцель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доводив, що не держава сама по собі, а її взаємини є цариною політико-географічних досліджень, і що саме держава є головним питанням політичної географії.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46176"/>
            <a:ext cx="8640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 та функції ТОН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D:\НД 2020\ДИСТАНЦІЙНЕ МУДЛОВОДСТВО\КУРСИ 2020\ТОН 2021\рудницький біог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72" y="1124743"/>
            <a:ext cx="7381622" cy="553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630258"/>
            <a:ext cx="3726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НД 2020\ДИСТАНЦІЙНЕ МУДЛОВОДСТВО\КУРСИ 2020\ТОН 2021\політ георграфія сх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80" y="980728"/>
            <a:ext cx="3527260" cy="27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НД 2020\ДИСТАНЦІЙНЕ МУДЛОВОДСТВО\КУРСИ 2020\ТОН 2021\геоплітика схем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723077"/>
            <a:ext cx="626321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5796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D:\НД 2020\ДИСТАНЦІЙНЕ МУДЛОВОДСТВО\КУРСИ 2020\ТОН 2021\етапи формування карти світ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19632"/>
            <a:ext cx="6624736" cy="543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4051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4479" y="1502400"/>
            <a:ext cx="1607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0367" y="2991457"/>
            <a:ext cx="568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Територіально-політичні системи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7411" y="2148288"/>
            <a:ext cx="157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Кордони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9489" y="4226695"/>
            <a:ext cx="6137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аспекти  ТОН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7930" y="1002182"/>
            <a:ext cx="1933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0809" y="3703475"/>
            <a:ext cx="2820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Етнодемографія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6166" y="1002182"/>
            <a:ext cx="3830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карта світу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81" y="5157192"/>
            <a:ext cx="7328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Виборчі системи та електоральна географія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0592" y="2166072"/>
            <a:ext cx="2788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держави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1623" y="6094252"/>
            <a:ext cx="6260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Глобальні проблеми людства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2924" y="957399"/>
            <a:ext cx="1820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933692">
            <a:off x="2814109" y="1506512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9833391">
            <a:off x="5726302" y="1637535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3352499" y="2306426"/>
            <a:ext cx="3384015" cy="3650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757163" y="2017483"/>
            <a:ext cx="242316" cy="261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773315" y="3513403"/>
            <a:ext cx="296301" cy="833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800307" y="2671508"/>
            <a:ext cx="242316" cy="37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028384" y="2671508"/>
            <a:ext cx="314324" cy="11631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933692">
            <a:off x="6124869" y="3514097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8731899">
            <a:off x="7235158" y="4634523"/>
            <a:ext cx="1900778" cy="230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3699797" y="4671551"/>
            <a:ext cx="296301" cy="604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776893" y="2893889"/>
            <a:ext cx="296301" cy="1293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395536" y="2689292"/>
            <a:ext cx="393953" cy="2316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носка со стрелкой вниз 29"/>
          <p:cNvSpPr/>
          <p:nvPr/>
        </p:nvSpPr>
        <p:spPr>
          <a:xfrm>
            <a:off x="179512" y="5654788"/>
            <a:ext cx="8854880" cy="457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44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395</TotalTime>
  <Words>264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36</cp:revision>
  <dcterms:created xsi:type="dcterms:W3CDTF">2020-01-28T20:23:37Z</dcterms:created>
  <dcterms:modified xsi:type="dcterms:W3CDTF">2024-02-13T08:58:35Z</dcterms:modified>
</cp:coreProperties>
</file>