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0" r:id="rId2"/>
    <p:sldId id="256" r:id="rId3"/>
    <p:sldId id="267" r:id="rId4"/>
    <p:sldId id="258" r:id="rId5"/>
    <p:sldId id="259" r:id="rId6"/>
    <p:sldId id="261" r:id="rId7"/>
    <p:sldId id="25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3" autoAdjust="0"/>
    <p:restoredTop sz="94524" autoAdjust="0"/>
  </p:normalViewPr>
  <p:slideViewPr>
    <p:cSldViewPr>
      <p:cViewPr varScale="1">
        <p:scale>
          <a:sx n="69" d="100"/>
          <a:sy n="69" d="100"/>
        </p:scale>
        <p:origin x="-141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A0E9B-45F7-4AE7-AB01-61F11B4C17B9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F25C-66C1-4D12-8C10-9A98EFBF2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4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9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1645"/>
            <a:ext cx="896448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населення, як складова державотворення  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функції ТОН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елементи ТОН.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455" y="644446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046" y="3062211"/>
            <a:ext cx="7465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організація населення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0460" y="4688269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2" y="1595700"/>
            <a:ext cx="6192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географія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19137137">
            <a:off x="4788024" y="234888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434308">
            <a:off x="7405976" y="378072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6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79" y="76470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та місце ТОН в системі політичної теорії та практики. Політична географія. Геополітика.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665" y="2132856"/>
            <a:ext cx="88924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суспільно-політична наука, яка займається вивченням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територіальної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геопросторової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 географічних закономірностей формування і розвитку політичної сфери життя суспільства.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втіленням цієї науки є </a:t>
            </a:r>
            <a:r>
              <a:rPr lang="uk-UA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геополітика. 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3175" y="1093986"/>
            <a:ext cx="70187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на початку ХХ ст. С. Рудницький, що визначив місце політичної географії в системі географічних наук і заклав основи національної політичної географії, відмітив, що “функціонування держави завжди залежало від її місця в системі світових територіально-політичних відношень та регіонального розподілу внутрішньополітичних сил”, цим самим зумовлюючи актуальність просторового аналізу політичних процесів.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1006" y="632321"/>
            <a:ext cx="8640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Визначення 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D:\НД 2020\ДИСТАНЦІЙНЕ МУДЛОВОДСТВО\КУРСИ 2020\ТОН 2021\Рудницький твор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1575"/>
            <a:ext cx="202882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НД 2020\ДИСТАНЦІЙНЕ МУДЛОВОДСТВО\КУРСИ 2020\ТОН 2021\ратцел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2985"/>
            <a:ext cx="3164205" cy="212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851920" y="4444663"/>
            <a:ext cx="5040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своїх працях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Ратцель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доводив, що не держава сама по собі, а її взаємини є цариною політико-географічних досліджень, і що саме держава є головним питанням політичної географії.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46176"/>
            <a:ext cx="8640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 та функції ТОН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НД 2020\ДИСТАНЦІЙНЕ МУДЛОВОДСТВО\КУРСИ 2020\ТОН 2021\рудницький біог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72" y="1124743"/>
            <a:ext cx="7381622" cy="553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630258"/>
            <a:ext cx="3726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D:\НД 2020\ДИСТАНЦІЙНЕ МУДЛОВОДСТВО\КУРСИ 2020\ТОН 2021\політ георграфія сх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80" y="980728"/>
            <a:ext cx="3527260" cy="277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НД 2020\ДИСТАНЦІЙНЕ МУДЛОВОДСТВО\КУРСИ 2020\ТОН 2021\геоплітика схем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23077"/>
            <a:ext cx="626321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5796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D:\НД 2020\ДИСТАНЦІЙНЕ МУДЛОВОДСТВО\КУРСИ 2020\ТОН 2021\етапи формування карти світ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19632"/>
            <a:ext cx="6624736" cy="543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63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66"/>
            <a:ext cx="2267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Лекція 1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57967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Основні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ТОН.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4479" y="1502400"/>
            <a:ext cx="1607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0367" y="2991457"/>
            <a:ext cx="5682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Територіально-політичні системи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7411" y="2148288"/>
            <a:ext cx="1575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Кордони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9489" y="4226695"/>
            <a:ext cx="6137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 аспекти  ТОН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7930" y="1002182"/>
            <a:ext cx="1933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0809" y="3654449"/>
            <a:ext cx="2820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Етнодемографія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6166" y="1002182"/>
            <a:ext cx="3830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 карта світу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81" y="5157192"/>
            <a:ext cx="732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Виборчі системи та електоральна географія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0592" y="2166072"/>
            <a:ext cx="2788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держави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59632" y="5922857"/>
            <a:ext cx="6260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Глобальні проблеми людства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80820" y="957399"/>
            <a:ext cx="1820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933692">
            <a:off x="2841106" y="1642852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9833391">
            <a:off x="5726302" y="1637535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3352499" y="2306426"/>
            <a:ext cx="3384015" cy="3650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828130" y="2030383"/>
            <a:ext cx="242316" cy="261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531829" y="3531473"/>
            <a:ext cx="296301" cy="833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044506" y="2671508"/>
            <a:ext cx="242316" cy="37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028384" y="2671508"/>
            <a:ext cx="314324" cy="11631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933692">
            <a:off x="6124869" y="3514097"/>
            <a:ext cx="122329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8731899">
            <a:off x="7235158" y="4634523"/>
            <a:ext cx="1900778" cy="2307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3699797" y="4671551"/>
            <a:ext cx="296301" cy="6046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776893" y="2893889"/>
            <a:ext cx="296301" cy="1293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395536" y="2689292"/>
            <a:ext cx="393953" cy="2316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со стрелкой вниз 29"/>
          <p:cNvSpPr/>
          <p:nvPr/>
        </p:nvSpPr>
        <p:spPr>
          <a:xfrm>
            <a:off x="179512" y="5654788"/>
            <a:ext cx="8854880" cy="457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44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264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29</cp:revision>
  <dcterms:created xsi:type="dcterms:W3CDTF">2020-01-28T20:23:37Z</dcterms:created>
  <dcterms:modified xsi:type="dcterms:W3CDTF">2021-02-06T20:54:56Z</dcterms:modified>
</cp:coreProperties>
</file>