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0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0851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42324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6771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40561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4136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8955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3658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3474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009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3299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7685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220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475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7227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1198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9417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0234E4-097B-475F-85A3-D4993FA41BCC}" type="datetimeFigureOut">
              <a:rPr lang="ru-UA" smtClean="0"/>
              <a:t>15.09.2024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6EBC00-4266-4858-938F-2C2D6CE89C3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566691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D5E7E9-B948-4F99-A844-9464FAFD0298}"/>
              </a:ext>
            </a:extLst>
          </p:cNvPr>
          <p:cNvSpPr txBox="1"/>
          <p:nvPr/>
        </p:nvSpPr>
        <p:spPr>
          <a:xfrm rot="21422909">
            <a:off x="761943" y="199226"/>
            <a:ext cx="1080399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його характеристика, теоретичні основи менеджменту туризму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79827D-2B8D-4D0E-A0CA-9D4B0EA43FD6}"/>
              </a:ext>
            </a:extLst>
          </p:cNvPr>
          <p:cNvSpPr txBox="1"/>
          <p:nvPr/>
        </p:nvSpPr>
        <p:spPr>
          <a:xfrm>
            <a:off x="1139483" y="1824506"/>
            <a:ext cx="1007246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uk-UA" sz="2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і сутність менеджменту.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Терміни «менеджмент», «менеджер» легко увійшли до нашого словникового вжитку поруч і на зміну термінам «управління», «управлінська діяльність», «директор», «керівник».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це цілком виправдано, тому що менеджмент – це управління в умовах ринкової економіки, в яких суб’єкт господарювання повинен: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використовувати економічні методи управління;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орієнтуватися на попит і кон’юнктуру ринку;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здійснювати виробництво тих видів товарів, які мають великий попит у покупців і можуть гарантувати отримання розрахованого прибутку;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постійно прагнути до отримання оптимальних результатів за мінімальних витрат; </a:t>
            </a:r>
          </a:p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завжди орієнтувати виробничі програми на потреби ринку. </a:t>
            </a:r>
          </a:p>
        </p:txBody>
      </p:sp>
    </p:spTree>
    <p:extLst>
      <p:ext uri="{BB962C8B-B14F-4D97-AF65-F5344CB8AC3E}">
        <p14:creationId xmlns:p14="http://schemas.microsoft.com/office/powerpoint/2010/main" val="265902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C23C04-BFE0-4D9C-A359-2883588523AF}"/>
              </a:ext>
            </a:extLst>
          </p:cNvPr>
          <p:cNvSpPr txBox="1"/>
          <p:nvPr/>
        </p:nvSpPr>
        <p:spPr>
          <a:xfrm>
            <a:off x="562708" y="505122"/>
            <a:ext cx="11437034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 менеджменту можна розглядати у різних напрямках: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або вид професійної діяльності;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управління підприємством;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 розробки і ухвалення управлінських рішень;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 або апарат управління;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 людей;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і мистецтво управління.</a:t>
            </a:r>
          </a:p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функція або вид професійної діяльності, спрямованої на досягнення певної мети. Сутність і зміст цього виду діяльності проявляється в його функціях: організація, планування, координація, мотивація і контроль. Тому менеджмент – це уміння досягати поставлених цілей, спрямовуючи працю, інтелект, мотиви поведінки працівників організації, на досягнення цих цілей. </a:t>
            </a:r>
          </a:p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організація управління підприємством, тобто встановлення постійних і тимчасових взаємозв’язків між підрозділами підприємства, визначення порядку і умов їх функціонування. Для досягнення кінцевих результатів кожна організація використовує ресурси (капітал, сировину, матеріали, технології, інформацію, живу працю тощо), для чого здійснює різні види діяльності, тобто виконує певні функції.</a:t>
            </a:r>
          </a:p>
        </p:txBody>
      </p:sp>
    </p:spTree>
    <p:extLst>
      <p:ext uri="{BB962C8B-B14F-4D97-AF65-F5344CB8AC3E}">
        <p14:creationId xmlns:p14="http://schemas.microsoft.com/office/powerpoint/2010/main" val="129014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AA9681-B4C8-4A79-AD9A-2EF55FC83684}"/>
              </a:ext>
            </a:extLst>
          </p:cNvPr>
          <p:cNvSpPr txBox="1"/>
          <p:nvPr/>
        </p:nvSpPr>
        <p:spPr>
          <a:xfrm>
            <a:off x="225082" y="272705"/>
            <a:ext cx="1196691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процес прийняття управлінських рішень. Підтримці безперервності процесу виробництва сприяє безліч ситуацій, проблем, які вимагають від менеджера прийняття рішень. Проблемні ситуації виникають на всіх рівнях управління. Вони стосуються як внутрішнього, так і головним чином зовнішнього середовища об’єкта керування. Підприємство (фірма-виробник, акціонерне товариство) пристосовується до зовнішнього середовища на основі зворотного зв’язку. Одержуючи інформацію щодо ринкових відносин, менеджер приймає рішення, яке є реакцією на ситуацію ринку й інші елементи зовнішнього середовища. </a:t>
            </a:r>
          </a:p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орган або апарат управління. Дійсно, апарат управління є складовою частиною будь-якої організації і асоціюється з поняттям «менеджмент». Без апарату управління організація як цілісне утворення не може існувати і працювати ефективно. Апарат управління має свою ієрархію, яка знаходить конкретне відображення у структурі управління тим або іншим підприємством. </a:t>
            </a:r>
          </a:p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категорія людей. Управління фірмами у організаційному відношенні здійснюється на трьох рівнях, до яких також застосовується термін «менеджмент»: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 management –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 керівництво,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middle management –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 ланка управління,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sole management –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низова ланка управління. Менеджери – це особлива категорія людей, яка розробляє і реалізовує управлінські рішення. Професійні менеджери – це фахівці, які знають теоретичні основи науки управління і мають практичні навички управління тим або іншим об’єктом.</a:t>
            </a:r>
            <a:endParaRPr lang="ru-UA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65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24501C-B003-4D73-A7E0-23128627CB1F}"/>
              </a:ext>
            </a:extLst>
          </p:cNvPr>
          <p:cNvSpPr txBox="1"/>
          <p:nvPr/>
        </p:nvSpPr>
        <p:spPr>
          <a:xfrm>
            <a:off x="112542" y="371180"/>
            <a:ext cx="11830929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</a:t>
            </a:r>
            <a:r>
              <a:rPr lang="uk-UA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наука і мистецтво управління. Менеджмент як наука – галузь людських знань, що дозволяють здійснювати функцію управління. Він складає теоретичну базу практики управління, забезпечує практичну діяльність з впровадження наукових рекомендацій. Наука запропонувала методологію управління шляхом аналізу змісту роботи і визначення її основних компонентів. Складова наукового управління – необхідність систематичного стимулювання працівників з метою підвищення їх зацікавленості в збільшенні продуктивності праці. Сьогодні менеджмент можна розглядати як науку, що стрімко розвивається</a:t>
            </a:r>
            <a:r>
              <a:rPr lang="uk-UA" dirty="0"/>
              <a:t>. </a:t>
            </a:r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75DD84-981F-4C22-9401-35D008F36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546" y="2950068"/>
            <a:ext cx="7680960" cy="37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8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CBA2AE-3BB5-4978-BE97-D20C79E8097A}"/>
              </a:ext>
            </a:extLst>
          </p:cNvPr>
          <p:cNvSpPr txBox="1"/>
          <p:nvPr/>
        </p:nvSpPr>
        <p:spPr>
          <a:xfrm>
            <a:off x="286043" y="980623"/>
            <a:ext cx="11619914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Підбиваючи підсумок сказаному, можна дати таке визначення менеджменту: </a:t>
            </a:r>
          </a:p>
          <a:p>
            <a:pPr algn="just"/>
            <a:endParaRPr lang="uk-UA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500" b="1" i="1" cap="all" spc="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</a:t>
            </a:r>
            <a:r>
              <a:rPr lang="uk-UA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здійснюване управління будь-якою господарською діяльністю підприємства в ринкових умовах, спрямоване на підвищення ефективності діяльності шляхом раціонального використання ресурсів; </a:t>
            </a:r>
          </a:p>
          <a:p>
            <a:pPr algn="just"/>
            <a:endParaRPr lang="uk-UA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500" b="1" i="1" cap="all" spc="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uk-UA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особливий тип системи управління, можливий лише в умовах ринкової економіки, оскільки лише в цих умовах є свобода підприємницької діяльності, яка дозволяє менеджерам, використовуючи сучасні методи і принципи управління, передовий зарубіжний досвід, добиватися конкурентоздатності продукції і послуг фірми і ефективності її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6494910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</TotalTime>
  <Words>667</Words>
  <Application>Microsoft Office PowerPoint</Application>
  <PresentationFormat>Широкоэкранный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Anatolii Orlov</dc:creator>
  <cp:lastModifiedBy>Anatolii Orlov</cp:lastModifiedBy>
  <cp:revision>5</cp:revision>
  <dcterms:created xsi:type="dcterms:W3CDTF">2024-09-15T19:31:52Z</dcterms:created>
  <dcterms:modified xsi:type="dcterms:W3CDTF">2024-09-15T20:29:00Z</dcterms:modified>
</cp:coreProperties>
</file>