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63" r:id="rId2"/>
  </p:sldMasterIdLst>
  <p:notesMasterIdLst>
    <p:notesMasterId r:id="rId52"/>
  </p:notesMasterIdLst>
  <p:handoutMasterIdLst>
    <p:handoutMasterId r:id="rId53"/>
  </p:handoutMasterIdLst>
  <p:sldIdLst>
    <p:sldId id="397" r:id="rId3"/>
    <p:sldId id="631" r:id="rId4"/>
    <p:sldId id="630" r:id="rId5"/>
    <p:sldId id="686" r:id="rId6"/>
    <p:sldId id="632" r:id="rId7"/>
    <p:sldId id="633" r:id="rId8"/>
    <p:sldId id="634" r:id="rId9"/>
    <p:sldId id="636" r:id="rId10"/>
    <p:sldId id="637" r:id="rId11"/>
    <p:sldId id="638" r:id="rId12"/>
    <p:sldId id="639" r:id="rId13"/>
    <p:sldId id="640" r:id="rId14"/>
    <p:sldId id="641" r:id="rId15"/>
    <p:sldId id="478" r:id="rId16"/>
    <p:sldId id="644" r:id="rId17"/>
    <p:sldId id="643" r:id="rId18"/>
    <p:sldId id="646" r:id="rId19"/>
    <p:sldId id="648" r:id="rId20"/>
    <p:sldId id="649" r:id="rId21"/>
    <p:sldId id="642" r:id="rId22"/>
    <p:sldId id="684" r:id="rId23"/>
    <p:sldId id="683" r:id="rId24"/>
    <p:sldId id="651" r:id="rId25"/>
    <p:sldId id="627" r:id="rId26"/>
    <p:sldId id="652" r:id="rId27"/>
    <p:sldId id="653" r:id="rId28"/>
    <p:sldId id="656" r:id="rId29"/>
    <p:sldId id="528" r:id="rId30"/>
    <p:sldId id="657" r:id="rId31"/>
    <p:sldId id="660" r:id="rId32"/>
    <p:sldId id="685" r:id="rId33"/>
    <p:sldId id="661" r:id="rId34"/>
    <p:sldId id="662" r:id="rId35"/>
    <p:sldId id="663" r:id="rId36"/>
    <p:sldId id="664" r:id="rId37"/>
    <p:sldId id="665" r:id="rId38"/>
    <p:sldId id="666" r:id="rId39"/>
    <p:sldId id="667" r:id="rId40"/>
    <p:sldId id="668" r:id="rId41"/>
    <p:sldId id="669" r:id="rId42"/>
    <p:sldId id="670" r:id="rId43"/>
    <p:sldId id="677" r:id="rId44"/>
    <p:sldId id="671" r:id="rId45"/>
    <p:sldId id="672" r:id="rId46"/>
    <p:sldId id="673" r:id="rId47"/>
    <p:sldId id="674" r:id="rId48"/>
    <p:sldId id="675" r:id="rId49"/>
    <p:sldId id="676" r:id="rId50"/>
    <p:sldId id="635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CCECFF"/>
    <a:srgbClr val="66FF99"/>
    <a:srgbClr val="E3D18D"/>
    <a:srgbClr val="FF5050"/>
    <a:srgbClr val="CCFF99"/>
    <a:srgbClr val="90F080"/>
    <a:srgbClr val="CC99FF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4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9BB73-5A79-42C2-BB9B-708CB7567C9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20473-57C8-4328-BA96-50CB59A5FA2F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2"/>
              </a:solidFill>
              <a:latin typeface="+mj-lt"/>
            </a:rPr>
            <a:t>«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Незавершений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» абсолютизм (парламент, 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відсутність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регулярної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армії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, 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незначна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бюрократизація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держапарату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, 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незалежна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від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 монарха с-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ма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місцевого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b="1" dirty="0" err="1" smtClean="0">
              <a:solidFill>
                <a:schemeClr val="tx2"/>
              </a:solidFill>
              <a:latin typeface="+mj-lt"/>
            </a:rPr>
            <a:t>управління</a:t>
          </a:r>
          <a:r>
            <a:rPr lang="ru-RU" b="1" dirty="0" smtClean="0">
              <a:solidFill>
                <a:schemeClr val="tx2"/>
              </a:solidFill>
              <a:latin typeface="+mj-lt"/>
            </a:rPr>
            <a:t>)</a:t>
          </a:r>
          <a:endParaRPr lang="ru-RU" b="1" dirty="0">
            <a:solidFill>
              <a:schemeClr val="tx2"/>
            </a:solidFill>
          </a:endParaRPr>
        </a:p>
      </dgm:t>
    </dgm:pt>
    <dgm:pt modelId="{0F2AC96B-29C2-4ED6-AD58-D910A96E6A42}" type="parTrans" cxnId="{F3D1461A-7E2A-443A-838D-6466910916F2}">
      <dgm:prSet/>
      <dgm:spPr/>
      <dgm:t>
        <a:bodyPr/>
        <a:lstStyle/>
        <a:p>
          <a:endParaRPr lang="ru-RU"/>
        </a:p>
      </dgm:t>
    </dgm:pt>
    <dgm:pt modelId="{83425B19-7BD2-4A73-8F7C-25484BBB789B}" type="sibTrans" cxnId="{F3D1461A-7E2A-443A-838D-6466910916F2}">
      <dgm:prSet/>
      <dgm:spPr/>
      <dgm:t>
        <a:bodyPr/>
        <a:lstStyle/>
        <a:p>
          <a:endParaRPr lang="ru-RU"/>
        </a:p>
      </dgm:t>
    </dgm:pt>
    <dgm:pt modelId="{BA1A8590-5F4F-4F5F-916B-D82B94BAED24}">
      <dgm:prSet phldrT="[Текст]" custT="1"/>
      <dgm:spPr/>
      <dgm:t>
        <a:bodyPr/>
        <a:lstStyle/>
        <a:p>
          <a:pPr algn="just"/>
          <a:r>
            <a:rPr lang="ru-RU" sz="2000" b="1" dirty="0" err="1" smtClean="0">
              <a:solidFill>
                <a:schemeClr val="tx2"/>
              </a:solidFill>
              <a:latin typeface="+mj-lt"/>
            </a:rPr>
            <a:t>Суперечки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королівської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влади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з парламентом,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що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виражав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інтереси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буржуазії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і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джентрі</a:t>
          </a:r>
          <a:endParaRPr lang="ru-RU" sz="2000" b="1" dirty="0">
            <a:solidFill>
              <a:schemeClr val="tx2"/>
            </a:solidFill>
            <a:latin typeface="+mj-lt"/>
          </a:endParaRPr>
        </a:p>
      </dgm:t>
    </dgm:pt>
    <dgm:pt modelId="{F8DEF7CA-4E9F-4C68-9557-0E93F6F1F3F4}" type="parTrans" cxnId="{2B003CB6-982A-4F74-A3DB-D4C501A96B57}">
      <dgm:prSet/>
      <dgm:spPr/>
      <dgm:t>
        <a:bodyPr/>
        <a:lstStyle/>
        <a:p>
          <a:endParaRPr lang="ru-RU"/>
        </a:p>
      </dgm:t>
    </dgm:pt>
    <dgm:pt modelId="{6B1104F2-E8B5-479E-A906-65A18564177B}" type="sibTrans" cxnId="{2B003CB6-982A-4F74-A3DB-D4C501A96B57}">
      <dgm:prSet/>
      <dgm:spPr/>
      <dgm:t>
        <a:bodyPr/>
        <a:lstStyle/>
        <a:p>
          <a:endParaRPr lang="ru-RU"/>
        </a:p>
      </dgm:t>
    </dgm:pt>
    <dgm:pt modelId="{85E959D9-2713-473E-AA62-5CE3A6FEE1F5}">
      <dgm:prSet phldrT="[Текст]" custT="1"/>
      <dgm:spPr/>
      <dgm:t>
        <a:bodyPr/>
        <a:lstStyle/>
        <a:p>
          <a:pPr algn="ctr"/>
          <a:r>
            <a:rPr lang="ru-RU" sz="1800" b="1" dirty="0" err="1" smtClean="0">
              <a:solidFill>
                <a:schemeClr val="tx2"/>
              </a:solidFill>
              <a:latin typeface="+mj-lt"/>
            </a:rPr>
            <a:t>Переслідування</a:t>
          </a:r>
          <a:r>
            <a:rPr lang="ru-RU" sz="18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800" b="1" dirty="0" err="1" smtClean="0">
              <a:solidFill>
                <a:schemeClr val="tx2"/>
              </a:solidFill>
              <a:latin typeface="+mj-lt"/>
            </a:rPr>
            <a:t>парламентської</a:t>
          </a:r>
          <a:r>
            <a:rPr lang="ru-RU" sz="18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800" b="1" dirty="0" err="1" smtClean="0">
              <a:solidFill>
                <a:schemeClr val="tx2"/>
              </a:solidFill>
              <a:latin typeface="+mj-lt"/>
            </a:rPr>
            <a:t>опозиції</a:t>
          </a:r>
          <a:r>
            <a:rPr lang="ru-RU" sz="1800" b="1" dirty="0" smtClean="0">
              <a:solidFill>
                <a:schemeClr val="tx2"/>
              </a:solidFill>
              <a:latin typeface="+mj-lt"/>
            </a:rPr>
            <a:t>. </a:t>
          </a:r>
          <a:r>
            <a:rPr lang="ru-RU" sz="1800" b="1" dirty="0" err="1" smtClean="0">
              <a:solidFill>
                <a:schemeClr val="tx2"/>
              </a:solidFill>
              <a:latin typeface="+mj-lt"/>
            </a:rPr>
            <a:t>Відсутність</a:t>
          </a:r>
          <a:r>
            <a:rPr lang="ru-RU" sz="18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800" b="1" dirty="0" err="1" smtClean="0">
              <a:solidFill>
                <a:schemeClr val="tx2"/>
              </a:solidFill>
              <a:latin typeface="+mj-lt"/>
            </a:rPr>
            <a:t>засідань</a:t>
          </a:r>
          <a:r>
            <a:rPr lang="ru-RU" sz="1800" b="1" dirty="0" smtClean="0">
              <a:solidFill>
                <a:schemeClr val="tx2"/>
              </a:solidFill>
              <a:latin typeface="+mj-lt"/>
            </a:rPr>
            <a:t> парламенту (1628-1640 </a:t>
          </a:r>
          <a:r>
            <a:rPr lang="ru-RU" sz="1800" b="1" dirty="0" err="1" smtClean="0">
              <a:solidFill>
                <a:schemeClr val="tx2"/>
              </a:solidFill>
              <a:latin typeface="+mj-lt"/>
            </a:rPr>
            <a:t>рр</a:t>
          </a:r>
          <a:r>
            <a:rPr lang="ru-RU" sz="1800" b="1" dirty="0" smtClean="0">
              <a:solidFill>
                <a:schemeClr val="tx2"/>
              </a:solidFill>
              <a:latin typeface="+mj-lt"/>
            </a:rPr>
            <a:t>.)</a:t>
          </a:r>
          <a:endParaRPr lang="ru-RU" sz="1800" b="1" dirty="0">
            <a:solidFill>
              <a:schemeClr val="tx2"/>
            </a:solidFill>
            <a:latin typeface="+mj-lt"/>
          </a:endParaRPr>
        </a:p>
      </dgm:t>
    </dgm:pt>
    <dgm:pt modelId="{80D631A9-55A9-419C-94DC-C9943E92A31C}" type="parTrans" cxnId="{6A04D33D-A9D9-4A50-97F6-5B0D52090170}">
      <dgm:prSet/>
      <dgm:spPr/>
      <dgm:t>
        <a:bodyPr/>
        <a:lstStyle/>
        <a:p>
          <a:endParaRPr lang="ru-RU"/>
        </a:p>
      </dgm:t>
    </dgm:pt>
    <dgm:pt modelId="{E0538769-4670-4C08-A352-04701F2B3165}" type="sibTrans" cxnId="{6A04D33D-A9D9-4A50-97F6-5B0D52090170}">
      <dgm:prSet/>
      <dgm:spPr/>
      <dgm:t>
        <a:bodyPr/>
        <a:lstStyle/>
        <a:p>
          <a:endParaRPr lang="ru-RU"/>
        </a:p>
      </dgm:t>
    </dgm:pt>
    <dgm:pt modelId="{34E83A85-5305-41A2-A3F2-7F4576D3E682}">
      <dgm:prSet phldrT="[Текст]" custT="1"/>
      <dgm:spPr/>
      <dgm:t>
        <a:bodyPr/>
        <a:lstStyle/>
        <a:p>
          <a:pPr algn="ctr"/>
          <a:r>
            <a:rPr lang="ru-RU" sz="2400" b="1" dirty="0" err="1" smtClean="0">
              <a:solidFill>
                <a:schemeClr val="tx2"/>
              </a:solidFill>
              <a:latin typeface="+mj-lt"/>
            </a:rPr>
            <a:t>Поширення</a:t>
          </a:r>
          <a:r>
            <a:rPr lang="ru-RU" sz="24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dirty="0" err="1" smtClean="0">
              <a:solidFill>
                <a:schemeClr val="tx2"/>
              </a:solidFill>
              <a:latin typeface="+mj-lt"/>
            </a:rPr>
            <a:t>законів</a:t>
          </a:r>
          <a:r>
            <a:rPr lang="ru-RU" sz="24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dirty="0" err="1" smtClean="0">
              <a:solidFill>
                <a:schemeClr val="tx2"/>
              </a:solidFill>
              <a:latin typeface="+mj-lt"/>
            </a:rPr>
            <a:t>воєнного</a:t>
          </a:r>
          <a:r>
            <a:rPr lang="ru-RU" sz="2400" b="1" dirty="0" smtClean="0">
              <a:solidFill>
                <a:schemeClr val="tx2"/>
              </a:solidFill>
              <a:latin typeface="+mj-lt"/>
            </a:rPr>
            <a:t> часу на </a:t>
          </a:r>
          <a:r>
            <a:rPr lang="ru-RU" sz="2400" b="1" dirty="0" err="1" smtClean="0">
              <a:solidFill>
                <a:schemeClr val="tx2"/>
              </a:solidFill>
              <a:latin typeface="+mj-lt"/>
            </a:rPr>
            <a:t>мирний</a:t>
          </a:r>
          <a:r>
            <a:rPr lang="ru-RU" sz="2400" b="1" dirty="0" smtClean="0">
              <a:solidFill>
                <a:schemeClr val="tx2"/>
              </a:solidFill>
              <a:latin typeface="+mj-lt"/>
            </a:rPr>
            <a:t> час</a:t>
          </a:r>
          <a:endParaRPr lang="ru-RU" sz="2400" b="1" dirty="0">
            <a:solidFill>
              <a:schemeClr val="tx2"/>
            </a:solidFill>
            <a:latin typeface="+mj-lt"/>
          </a:endParaRPr>
        </a:p>
      </dgm:t>
    </dgm:pt>
    <dgm:pt modelId="{6177A6EC-2E91-4E1F-939C-5B140153D8CA}" type="parTrans" cxnId="{793D58FB-8643-4F41-93E0-65579C1C2668}">
      <dgm:prSet/>
      <dgm:spPr/>
      <dgm:t>
        <a:bodyPr/>
        <a:lstStyle/>
        <a:p>
          <a:endParaRPr lang="ru-RU"/>
        </a:p>
      </dgm:t>
    </dgm:pt>
    <dgm:pt modelId="{D7BB1A34-8C20-46A0-BE5E-EA4BA9A39F28}" type="sibTrans" cxnId="{793D58FB-8643-4F41-93E0-65579C1C2668}">
      <dgm:prSet/>
      <dgm:spPr/>
      <dgm:t>
        <a:bodyPr/>
        <a:lstStyle/>
        <a:p>
          <a:endParaRPr lang="ru-RU"/>
        </a:p>
      </dgm:t>
    </dgm:pt>
    <dgm:pt modelId="{938243EE-7BF3-4657-A501-F45DA61FF568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2"/>
              </a:solidFill>
              <a:latin typeface="+mj-lt"/>
            </a:rPr>
            <a:t>Прагнення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корони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реставрувати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англіканський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варіант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католицизму</a:t>
          </a:r>
          <a:endParaRPr lang="ru-RU" sz="2000" b="1" dirty="0">
            <a:solidFill>
              <a:schemeClr val="tx2"/>
            </a:solidFill>
            <a:latin typeface="+mj-lt"/>
          </a:endParaRPr>
        </a:p>
      </dgm:t>
    </dgm:pt>
    <dgm:pt modelId="{3DAABEBE-C1B3-4FBD-8638-B26FAAEFC2BE}" type="parTrans" cxnId="{B7BDCF5A-D39C-4457-BE92-5E2C4F4C1FD6}">
      <dgm:prSet/>
      <dgm:spPr/>
      <dgm:t>
        <a:bodyPr/>
        <a:lstStyle/>
        <a:p>
          <a:endParaRPr lang="ru-RU"/>
        </a:p>
      </dgm:t>
    </dgm:pt>
    <dgm:pt modelId="{08568CA6-AFC6-43D8-8886-D21DBB62BC32}" type="sibTrans" cxnId="{B7BDCF5A-D39C-4457-BE92-5E2C4F4C1FD6}">
      <dgm:prSet/>
      <dgm:spPr/>
      <dgm:t>
        <a:bodyPr/>
        <a:lstStyle/>
        <a:p>
          <a:endParaRPr lang="ru-RU"/>
        </a:p>
      </dgm:t>
    </dgm:pt>
    <dgm:pt modelId="{104453C2-E6C6-4FF7-9CAB-FD81DA82ACEA}">
      <dgm:prSet custT="1"/>
      <dgm:spPr/>
      <dgm:t>
        <a:bodyPr/>
        <a:lstStyle/>
        <a:p>
          <a:pPr algn="just"/>
          <a:r>
            <a:rPr lang="ru-RU" sz="2000" b="1" dirty="0" err="1" smtClean="0">
              <a:solidFill>
                <a:schemeClr val="tx2"/>
              </a:solidFill>
              <a:latin typeface="+mj-lt"/>
            </a:rPr>
            <a:t>Збереження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старих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феодальних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державно-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правових</a:t>
          </a:r>
          <a:r>
            <a:rPr lang="ru-RU" sz="20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+mj-lt"/>
            </a:rPr>
            <a:t>інституцій</a:t>
          </a:r>
          <a:endParaRPr lang="ru-RU" sz="2000" b="1" dirty="0">
            <a:solidFill>
              <a:schemeClr val="tx2"/>
            </a:solidFill>
            <a:latin typeface="+mj-lt"/>
          </a:endParaRPr>
        </a:p>
      </dgm:t>
    </dgm:pt>
    <dgm:pt modelId="{21BEF2A6-69C4-43A9-A688-3AED19C2FE96}" type="parTrans" cxnId="{A896D07E-546B-4516-87A7-917E5CBC0738}">
      <dgm:prSet/>
      <dgm:spPr/>
      <dgm:t>
        <a:bodyPr/>
        <a:lstStyle/>
        <a:p>
          <a:endParaRPr lang="ru-RU"/>
        </a:p>
      </dgm:t>
    </dgm:pt>
    <dgm:pt modelId="{91B687FD-C98E-4382-A83D-6C36E5CCDA90}" type="sibTrans" cxnId="{A896D07E-546B-4516-87A7-917E5CBC0738}">
      <dgm:prSet/>
      <dgm:spPr/>
      <dgm:t>
        <a:bodyPr/>
        <a:lstStyle/>
        <a:p>
          <a:endParaRPr lang="ru-RU"/>
        </a:p>
      </dgm:t>
    </dgm:pt>
    <dgm:pt modelId="{441286D9-84F0-410F-AA5A-66ACA56909F2}">
      <dgm:prSet custT="1"/>
      <dgm:spPr/>
      <dgm:t>
        <a:bodyPr/>
        <a:lstStyle/>
        <a:p>
          <a:pPr algn="ctr"/>
          <a:r>
            <a:rPr lang="ru-RU" sz="2400" b="1" dirty="0" err="1" smtClean="0">
              <a:solidFill>
                <a:schemeClr val="tx2"/>
              </a:solidFill>
              <a:latin typeface="+mj-lt"/>
            </a:rPr>
            <a:t>Сваволя</a:t>
          </a:r>
          <a:r>
            <a:rPr lang="ru-RU" sz="24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dirty="0" err="1" smtClean="0">
              <a:solidFill>
                <a:schemeClr val="tx2"/>
              </a:solidFill>
              <a:latin typeface="+mj-lt"/>
            </a:rPr>
            <a:t>королівських</a:t>
          </a:r>
          <a:r>
            <a:rPr lang="ru-RU" sz="24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dirty="0" err="1" smtClean="0">
              <a:solidFill>
                <a:schemeClr val="tx2"/>
              </a:solidFill>
              <a:latin typeface="+mj-lt"/>
            </a:rPr>
            <a:t>чиновників</a:t>
          </a:r>
          <a:r>
            <a:rPr lang="ru-RU" sz="2400" b="1" dirty="0" smtClean="0">
              <a:solidFill>
                <a:schemeClr val="tx2"/>
              </a:solidFill>
              <a:latin typeface="+mj-lt"/>
            </a:rPr>
            <a:t> і </a:t>
          </a:r>
          <a:r>
            <a:rPr lang="ru-RU" sz="2400" b="1" dirty="0" err="1" smtClean="0">
              <a:solidFill>
                <a:schemeClr val="tx2"/>
              </a:solidFill>
              <a:latin typeface="+mj-lt"/>
            </a:rPr>
            <a:t>суддів</a:t>
          </a:r>
          <a:endParaRPr lang="ru-RU" sz="2400" b="1" dirty="0">
            <a:solidFill>
              <a:schemeClr val="tx2"/>
            </a:solidFill>
            <a:latin typeface="+mj-lt"/>
          </a:endParaRPr>
        </a:p>
      </dgm:t>
    </dgm:pt>
    <dgm:pt modelId="{B848315A-9829-4A09-9167-7C69C3B714AA}" type="parTrans" cxnId="{3FF2491C-A05F-4717-A740-B4363CA193DA}">
      <dgm:prSet/>
      <dgm:spPr/>
      <dgm:t>
        <a:bodyPr/>
        <a:lstStyle/>
        <a:p>
          <a:endParaRPr lang="ru-RU"/>
        </a:p>
      </dgm:t>
    </dgm:pt>
    <dgm:pt modelId="{3CEF06F7-CB75-45C9-A167-41C0278B7168}" type="sibTrans" cxnId="{3FF2491C-A05F-4717-A740-B4363CA193DA}">
      <dgm:prSet/>
      <dgm:spPr/>
      <dgm:t>
        <a:bodyPr/>
        <a:lstStyle/>
        <a:p>
          <a:endParaRPr lang="ru-RU"/>
        </a:p>
      </dgm:t>
    </dgm:pt>
    <dgm:pt modelId="{37748373-49C2-43E0-BF3F-07B2E9BF8A58}" type="pres">
      <dgm:prSet presAssocID="{E7F9BB73-5A79-42C2-BB9B-708CB7567C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C814A-6F58-40F3-ABE8-F0322F054B10}" type="pres">
      <dgm:prSet presAssocID="{81D20473-57C8-4328-BA96-50CB59A5FA2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885C4-094D-48E2-9CB7-C3914D38D3F3}" type="pres">
      <dgm:prSet presAssocID="{83425B19-7BD2-4A73-8F7C-25484BBB789B}" presName="sibTrans" presStyleCnt="0"/>
      <dgm:spPr/>
    </dgm:pt>
    <dgm:pt modelId="{18124AEC-7436-41DE-A1E7-116963E78576}" type="pres">
      <dgm:prSet presAssocID="{104453C2-E6C6-4FF7-9CAB-FD81DA82ACE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A97C3-B00B-41E5-A901-658B67A5DC93}" type="pres">
      <dgm:prSet presAssocID="{91B687FD-C98E-4382-A83D-6C36E5CCDA90}" presName="sibTrans" presStyleCnt="0"/>
      <dgm:spPr/>
    </dgm:pt>
    <dgm:pt modelId="{0F93F624-094E-45A6-825E-C9D27B2F3FD2}" type="pres">
      <dgm:prSet presAssocID="{BA1A8590-5F4F-4F5F-916B-D82B94BAED2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DC55-6BC2-4EBE-B7B5-4977C6692236}" type="pres">
      <dgm:prSet presAssocID="{6B1104F2-E8B5-479E-A906-65A18564177B}" presName="sibTrans" presStyleCnt="0"/>
      <dgm:spPr/>
    </dgm:pt>
    <dgm:pt modelId="{7F782154-AF55-45AB-93D3-6F9F4D2C2DAF}" type="pres">
      <dgm:prSet presAssocID="{85E959D9-2713-473E-AA62-5CE3A6FEE1F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8102B-B359-4E6B-8A41-AF6B2462C594}" type="pres">
      <dgm:prSet presAssocID="{E0538769-4670-4C08-A352-04701F2B3165}" presName="sibTrans" presStyleCnt="0"/>
      <dgm:spPr/>
    </dgm:pt>
    <dgm:pt modelId="{5E7B1750-394C-4776-93BF-3FE770495089}" type="pres">
      <dgm:prSet presAssocID="{441286D9-84F0-410F-AA5A-66ACA56909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24ABA-B377-4482-A996-1AD0A6C1AD8E}" type="pres">
      <dgm:prSet presAssocID="{3CEF06F7-CB75-45C9-A167-41C0278B7168}" presName="sibTrans" presStyleCnt="0"/>
      <dgm:spPr/>
    </dgm:pt>
    <dgm:pt modelId="{11A39C0E-D415-4AE3-AEE3-48C5C757CC50}" type="pres">
      <dgm:prSet presAssocID="{34E83A85-5305-41A2-A3F2-7F4576D3E68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D9D1-12E7-42DC-B8EB-9E6F9404C812}" type="pres">
      <dgm:prSet presAssocID="{D7BB1A34-8C20-46A0-BE5E-EA4BA9A39F28}" presName="sibTrans" presStyleCnt="0"/>
      <dgm:spPr/>
    </dgm:pt>
    <dgm:pt modelId="{1135C196-4BAE-44FC-B059-7B4B9F03AA80}" type="pres">
      <dgm:prSet presAssocID="{938243EE-7BF3-4657-A501-F45DA61FF56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298FC7-8BF7-4EB9-A1CB-E5C4644FDCE3}" type="presOf" srcId="{E7F9BB73-5A79-42C2-BB9B-708CB7567C97}" destId="{37748373-49C2-43E0-BF3F-07B2E9BF8A58}" srcOrd="0" destOrd="0" presId="urn:microsoft.com/office/officeart/2005/8/layout/default#1"/>
    <dgm:cxn modelId="{B7BDCF5A-D39C-4457-BE92-5E2C4F4C1FD6}" srcId="{E7F9BB73-5A79-42C2-BB9B-708CB7567C97}" destId="{938243EE-7BF3-4657-A501-F45DA61FF568}" srcOrd="6" destOrd="0" parTransId="{3DAABEBE-C1B3-4FBD-8638-B26FAAEFC2BE}" sibTransId="{08568CA6-AFC6-43D8-8886-D21DBB62BC32}"/>
    <dgm:cxn modelId="{3FF2491C-A05F-4717-A740-B4363CA193DA}" srcId="{E7F9BB73-5A79-42C2-BB9B-708CB7567C97}" destId="{441286D9-84F0-410F-AA5A-66ACA56909F2}" srcOrd="4" destOrd="0" parTransId="{B848315A-9829-4A09-9167-7C69C3B714AA}" sibTransId="{3CEF06F7-CB75-45C9-A167-41C0278B7168}"/>
    <dgm:cxn modelId="{242FEC12-F2C2-4487-B843-CBB7EF5AD959}" type="presOf" srcId="{85E959D9-2713-473E-AA62-5CE3A6FEE1F5}" destId="{7F782154-AF55-45AB-93D3-6F9F4D2C2DAF}" srcOrd="0" destOrd="0" presId="urn:microsoft.com/office/officeart/2005/8/layout/default#1"/>
    <dgm:cxn modelId="{6A04D33D-A9D9-4A50-97F6-5B0D52090170}" srcId="{E7F9BB73-5A79-42C2-BB9B-708CB7567C97}" destId="{85E959D9-2713-473E-AA62-5CE3A6FEE1F5}" srcOrd="3" destOrd="0" parTransId="{80D631A9-55A9-419C-94DC-C9943E92A31C}" sibTransId="{E0538769-4670-4C08-A352-04701F2B3165}"/>
    <dgm:cxn modelId="{821AFFD6-FF41-484C-82AB-32A6E7A1BF4D}" type="presOf" srcId="{441286D9-84F0-410F-AA5A-66ACA56909F2}" destId="{5E7B1750-394C-4776-93BF-3FE770495089}" srcOrd="0" destOrd="0" presId="urn:microsoft.com/office/officeart/2005/8/layout/default#1"/>
    <dgm:cxn modelId="{2B003CB6-982A-4F74-A3DB-D4C501A96B57}" srcId="{E7F9BB73-5A79-42C2-BB9B-708CB7567C97}" destId="{BA1A8590-5F4F-4F5F-916B-D82B94BAED24}" srcOrd="2" destOrd="0" parTransId="{F8DEF7CA-4E9F-4C68-9557-0E93F6F1F3F4}" sibTransId="{6B1104F2-E8B5-479E-A906-65A18564177B}"/>
    <dgm:cxn modelId="{F3D1461A-7E2A-443A-838D-6466910916F2}" srcId="{E7F9BB73-5A79-42C2-BB9B-708CB7567C97}" destId="{81D20473-57C8-4328-BA96-50CB59A5FA2F}" srcOrd="0" destOrd="0" parTransId="{0F2AC96B-29C2-4ED6-AD58-D910A96E6A42}" sibTransId="{83425B19-7BD2-4A73-8F7C-25484BBB789B}"/>
    <dgm:cxn modelId="{1E916AF2-DAF0-46FD-9D48-405AA9EA7A4C}" type="presOf" srcId="{104453C2-E6C6-4FF7-9CAB-FD81DA82ACEA}" destId="{18124AEC-7436-41DE-A1E7-116963E78576}" srcOrd="0" destOrd="0" presId="urn:microsoft.com/office/officeart/2005/8/layout/default#1"/>
    <dgm:cxn modelId="{11208253-C5FA-4C4C-A98A-4428CBA88FA2}" type="presOf" srcId="{34E83A85-5305-41A2-A3F2-7F4576D3E682}" destId="{11A39C0E-D415-4AE3-AEE3-48C5C757CC50}" srcOrd="0" destOrd="0" presId="urn:microsoft.com/office/officeart/2005/8/layout/default#1"/>
    <dgm:cxn modelId="{01D93A3C-37AA-4527-BF88-117691FEBF6A}" type="presOf" srcId="{938243EE-7BF3-4657-A501-F45DA61FF568}" destId="{1135C196-4BAE-44FC-B059-7B4B9F03AA80}" srcOrd="0" destOrd="0" presId="urn:microsoft.com/office/officeart/2005/8/layout/default#1"/>
    <dgm:cxn modelId="{F1705E6D-F2D0-4445-9268-1E57C70C2ADA}" type="presOf" srcId="{81D20473-57C8-4328-BA96-50CB59A5FA2F}" destId="{3D9C814A-6F58-40F3-ABE8-F0322F054B10}" srcOrd="0" destOrd="0" presId="urn:microsoft.com/office/officeart/2005/8/layout/default#1"/>
    <dgm:cxn modelId="{18035AE1-B4CC-4925-B4E4-F001E2A4658C}" type="presOf" srcId="{BA1A8590-5F4F-4F5F-916B-D82B94BAED24}" destId="{0F93F624-094E-45A6-825E-C9D27B2F3FD2}" srcOrd="0" destOrd="0" presId="urn:microsoft.com/office/officeart/2005/8/layout/default#1"/>
    <dgm:cxn modelId="{793D58FB-8643-4F41-93E0-65579C1C2668}" srcId="{E7F9BB73-5A79-42C2-BB9B-708CB7567C97}" destId="{34E83A85-5305-41A2-A3F2-7F4576D3E682}" srcOrd="5" destOrd="0" parTransId="{6177A6EC-2E91-4E1F-939C-5B140153D8CA}" sibTransId="{D7BB1A34-8C20-46A0-BE5E-EA4BA9A39F28}"/>
    <dgm:cxn modelId="{A896D07E-546B-4516-87A7-917E5CBC0738}" srcId="{E7F9BB73-5A79-42C2-BB9B-708CB7567C97}" destId="{104453C2-E6C6-4FF7-9CAB-FD81DA82ACEA}" srcOrd="1" destOrd="0" parTransId="{21BEF2A6-69C4-43A9-A688-3AED19C2FE96}" sibTransId="{91B687FD-C98E-4382-A83D-6C36E5CCDA90}"/>
    <dgm:cxn modelId="{35F9A5AE-ADA3-4AEE-A6BF-A837EFAAB415}" type="presParOf" srcId="{37748373-49C2-43E0-BF3F-07B2E9BF8A58}" destId="{3D9C814A-6F58-40F3-ABE8-F0322F054B10}" srcOrd="0" destOrd="0" presId="urn:microsoft.com/office/officeart/2005/8/layout/default#1"/>
    <dgm:cxn modelId="{A2C901DF-7447-405B-B248-498293543774}" type="presParOf" srcId="{37748373-49C2-43E0-BF3F-07B2E9BF8A58}" destId="{182885C4-094D-48E2-9CB7-C3914D38D3F3}" srcOrd="1" destOrd="0" presId="urn:microsoft.com/office/officeart/2005/8/layout/default#1"/>
    <dgm:cxn modelId="{5836A2A4-600F-44F6-B506-C2442A3B2506}" type="presParOf" srcId="{37748373-49C2-43E0-BF3F-07B2E9BF8A58}" destId="{18124AEC-7436-41DE-A1E7-116963E78576}" srcOrd="2" destOrd="0" presId="urn:microsoft.com/office/officeart/2005/8/layout/default#1"/>
    <dgm:cxn modelId="{DA08D8CB-87D9-4934-8F12-AA6A4C6BD786}" type="presParOf" srcId="{37748373-49C2-43E0-BF3F-07B2E9BF8A58}" destId="{B60A97C3-B00B-41E5-A901-658B67A5DC93}" srcOrd="3" destOrd="0" presId="urn:microsoft.com/office/officeart/2005/8/layout/default#1"/>
    <dgm:cxn modelId="{867D6E42-18EB-4ECE-BC50-019E0119E168}" type="presParOf" srcId="{37748373-49C2-43E0-BF3F-07B2E9BF8A58}" destId="{0F93F624-094E-45A6-825E-C9D27B2F3FD2}" srcOrd="4" destOrd="0" presId="urn:microsoft.com/office/officeart/2005/8/layout/default#1"/>
    <dgm:cxn modelId="{E6DDA699-FE22-4FC8-ADA1-04F8819D10B7}" type="presParOf" srcId="{37748373-49C2-43E0-BF3F-07B2E9BF8A58}" destId="{D04FDC55-6BC2-4EBE-B7B5-4977C6692236}" srcOrd="5" destOrd="0" presId="urn:microsoft.com/office/officeart/2005/8/layout/default#1"/>
    <dgm:cxn modelId="{6E996B9B-F885-4D14-91E9-DCBCE7C73933}" type="presParOf" srcId="{37748373-49C2-43E0-BF3F-07B2E9BF8A58}" destId="{7F782154-AF55-45AB-93D3-6F9F4D2C2DAF}" srcOrd="6" destOrd="0" presId="urn:microsoft.com/office/officeart/2005/8/layout/default#1"/>
    <dgm:cxn modelId="{34D393A8-A8C6-461F-9866-4E675FC97847}" type="presParOf" srcId="{37748373-49C2-43E0-BF3F-07B2E9BF8A58}" destId="{AA38102B-B359-4E6B-8A41-AF6B2462C594}" srcOrd="7" destOrd="0" presId="urn:microsoft.com/office/officeart/2005/8/layout/default#1"/>
    <dgm:cxn modelId="{236519F7-A8E1-4F10-98E5-F742D9B753A7}" type="presParOf" srcId="{37748373-49C2-43E0-BF3F-07B2E9BF8A58}" destId="{5E7B1750-394C-4776-93BF-3FE770495089}" srcOrd="8" destOrd="0" presId="urn:microsoft.com/office/officeart/2005/8/layout/default#1"/>
    <dgm:cxn modelId="{9AAF6789-D458-42C0-9410-2E6BA975CC28}" type="presParOf" srcId="{37748373-49C2-43E0-BF3F-07B2E9BF8A58}" destId="{E8524ABA-B377-4482-A996-1AD0A6C1AD8E}" srcOrd="9" destOrd="0" presId="urn:microsoft.com/office/officeart/2005/8/layout/default#1"/>
    <dgm:cxn modelId="{42C1AE23-8A8E-46DB-8C1E-CF4D7223206F}" type="presParOf" srcId="{37748373-49C2-43E0-BF3F-07B2E9BF8A58}" destId="{11A39C0E-D415-4AE3-AEE3-48C5C757CC50}" srcOrd="10" destOrd="0" presId="urn:microsoft.com/office/officeart/2005/8/layout/default#1"/>
    <dgm:cxn modelId="{8966789F-45A6-4A80-9259-38D19E15DD58}" type="presParOf" srcId="{37748373-49C2-43E0-BF3F-07B2E9BF8A58}" destId="{2B7BD9D1-12E7-42DC-B8EB-9E6F9404C812}" srcOrd="11" destOrd="0" presId="urn:microsoft.com/office/officeart/2005/8/layout/default#1"/>
    <dgm:cxn modelId="{333A2DE5-70B3-4F97-9DEF-1A80663B61BF}" type="presParOf" srcId="{37748373-49C2-43E0-BF3F-07B2E9BF8A58}" destId="{1135C196-4BAE-44FC-B059-7B4B9F03AA8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6FFB74-9585-4002-B4D9-3C79FDD6342D}" type="doc">
      <dgm:prSet loTypeId="urn:microsoft.com/office/officeart/2005/8/layout/hierarchy2" loCatId="hierarchy" qsTypeId="urn:microsoft.com/office/officeart/2005/8/quickstyle/simple1#8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CE792533-07F5-48BD-A6DF-4073FF8DDD68}">
      <dgm:prSet phldrT="[Текст]" custT="1"/>
      <dgm:spPr/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Виборщики президента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A037D-B415-4CEF-A40B-7346B5FD3C4F}" type="parTrans" cxnId="{3B079DF5-F583-4C0D-88A0-BA6A6C1565DA}">
      <dgm:prSet/>
      <dgm:spPr/>
      <dgm:t>
        <a:bodyPr/>
        <a:lstStyle/>
        <a:p>
          <a:endParaRPr lang="uk-UA"/>
        </a:p>
      </dgm:t>
    </dgm:pt>
    <dgm:pt modelId="{7854ECAE-ACFA-40EF-9B9F-23C4C50F78C8}" type="sibTrans" cxnId="{3B079DF5-F583-4C0D-88A0-BA6A6C1565DA}">
      <dgm:prSet/>
      <dgm:spPr/>
      <dgm:t>
        <a:bodyPr/>
        <a:lstStyle/>
        <a:p>
          <a:endParaRPr lang="uk-UA"/>
        </a:p>
      </dgm:t>
    </dgm:pt>
    <dgm:pt modelId="{BF166CB4-92AE-4E35-B3E7-25C1453E9082}">
      <dgm:prSet phldrT="[Текст]" custT="1"/>
      <dgm:spPr/>
      <dgm:t>
        <a:bodyPr/>
        <a:lstStyle/>
        <a:p>
          <a:r>
            <a: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Президент</a:t>
          </a:r>
          <a:endParaRPr lang="uk-UA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D9869-BDA5-4644-8E0E-929F88B48E2F}" type="parTrans" cxnId="{5DF3E87F-B81B-4023-BAFD-B44537164577}">
      <dgm:prSet/>
      <dgm:spPr/>
      <dgm:t>
        <a:bodyPr/>
        <a:lstStyle/>
        <a:p>
          <a:endParaRPr lang="uk-UA"/>
        </a:p>
      </dgm:t>
    </dgm:pt>
    <dgm:pt modelId="{A60D7A58-1149-4C9F-860B-9ABEB32075F0}" type="sibTrans" cxnId="{5DF3E87F-B81B-4023-BAFD-B44537164577}">
      <dgm:prSet/>
      <dgm:spPr/>
      <dgm:t>
        <a:bodyPr/>
        <a:lstStyle/>
        <a:p>
          <a:endParaRPr lang="uk-UA"/>
        </a:p>
      </dgm:t>
    </dgm:pt>
    <dgm:pt modelId="{41976BF5-2758-47AA-84B9-60354104952B}">
      <dgm:prSet phldrT="[Текст]" custT="1"/>
      <dgm:spPr/>
      <dgm:t>
        <a:bodyPr/>
        <a:lstStyle/>
        <a:p>
          <a:r>
            <a: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Конгрес</a:t>
          </a:r>
          <a:endParaRPr lang="uk-UA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26BF8A-C415-4BB9-A41C-E3BEAD0327D3}" type="parTrans" cxnId="{7B0B4434-E522-4A9D-A67B-5AE097D5E4C5}">
      <dgm:prSet/>
      <dgm:spPr/>
      <dgm:t>
        <a:bodyPr/>
        <a:lstStyle/>
        <a:p>
          <a:endParaRPr lang="uk-UA"/>
        </a:p>
      </dgm:t>
    </dgm:pt>
    <dgm:pt modelId="{435BA35D-1DA9-4F07-8517-0590C8E78E05}" type="sibTrans" cxnId="{7B0B4434-E522-4A9D-A67B-5AE097D5E4C5}">
      <dgm:prSet/>
      <dgm:spPr/>
      <dgm:t>
        <a:bodyPr/>
        <a:lstStyle/>
        <a:p>
          <a:endParaRPr lang="uk-UA"/>
        </a:p>
      </dgm:t>
    </dgm:pt>
    <dgm:pt modelId="{770D5AA1-AF76-4825-9C79-7A8133847B82}">
      <dgm:prSet phldrT="[Текст]" custT="1"/>
      <dgm:spPr/>
      <dgm:t>
        <a:bodyPr/>
        <a:lstStyle/>
        <a:p>
          <a:r>
            <a: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Сенат</a:t>
          </a:r>
          <a:endParaRPr lang="uk-UA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CAF46-1E69-40C5-B1B6-882ACC13A6EB}" type="parTrans" cxnId="{9513BC23-1640-4B6D-AC91-77A77CF9AB12}">
      <dgm:prSet/>
      <dgm:spPr/>
      <dgm:t>
        <a:bodyPr/>
        <a:lstStyle/>
        <a:p>
          <a:endParaRPr lang="uk-UA"/>
        </a:p>
      </dgm:t>
    </dgm:pt>
    <dgm:pt modelId="{F275357C-655A-4222-BBA8-2B662027FFC4}" type="sibTrans" cxnId="{9513BC23-1640-4B6D-AC91-77A77CF9AB12}">
      <dgm:prSet/>
      <dgm:spPr/>
      <dgm:t>
        <a:bodyPr/>
        <a:lstStyle/>
        <a:p>
          <a:endParaRPr lang="uk-UA"/>
        </a:p>
      </dgm:t>
    </dgm:pt>
    <dgm:pt modelId="{9FC48CD9-CB14-4AC8-8469-02A231D2820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Палата представників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609D4-CC13-4C94-A3A4-9A4EB52379CF}" type="parTrans" cxnId="{51B8510B-40F1-4947-AE53-F96DCBC09EBE}">
      <dgm:prSet/>
      <dgm:spPr/>
      <dgm:t>
        <a:bodyPr/>
        <a:lstStyle/>
        <a:p>
          <a:endParaRPr lang="uk-UA"/>
        </a:p>
      </dgm:t>
    </dgm:pt>
    <dgm:pt modelId="{7FE55202-6230-4FA0-B683-79096C33F938}" type="sibTrans" cxnId="{51B8510B-40F1-4947-AE53-F96DCBC09EBE}">
      <dgm:prSet/>
      <dgm:spPr/>
      <dgm:t>
        <a:bodyPr/>
        <a:lstStyle/>
        <a:p>
          <a:endParaRPr lang="uk-UA"/>
        </a:p>
      </dgm:t>
    </dgm:pt>
    <dgm:pt modelId="{6915C3A4-9B84-487A-92D0-D9D9565D3D9E}">
      <dgm:prSet phldrT="[Текст]" custT="1"/>
      <dgm:spPr/>
      <dgm:t>
        <a:bodyPr/>
        <a:lstStyle/>
        <a:p>
          <a:r>
            <a: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Законодавчі палати штатів</a:t>
          </a:r>
          <a:endParaRPr lang="uk-UA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FCCBD-526C-48A2-9507-7C860358FE51}" type="parTrans" cxnId="{7872EC6E-29F1-4CD2-8140-2053C1B6405F}">
      <dgm:prSet/>
      <dgm:spPr/>
      <dgm:t>
        <a:bodyPr/>
        <a:lstStyle/>
        <a:p>
          <a:endParaRPr lang="uk-UA"/>
        </a:p>
      </dgm:t>
    </dgm:pt>
    <dgm:pt modelId="{0DAD8EAA-F3D6-4750-8281-AD7478ED9CC2}" type="sibTrans" cxnId="{7872EC6E-29F1-4CD2-8140-2053C1B6405F}">
      <dgm:prSet/>
      <dgm:spPr/>
      <dgm:t>
        <a:bodyPr/>
        <a:lstStyle/>
        <a:p>
          <a:endParaRPr lang="uk-UA"/>
        </a:p>
      </dgm:t>
    </dgm:pt>
    <dgm:pt modelId="{4C2B003B-9B5C-4CDE-A719-BE4C83D0A5DE}">
      <dgm:prSet custT="1"/>
      <dgm:spPr/>
      <dgm:t>
        <a:bodyPr/>
        <a:lstStyle/>
        <a:p>
          <a:r>
            <a: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Верховний суд</a:t>
          </a:r>
          <a:endParaRPr lang="uk-UA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0CD02-49D2-4D4D-A003-4A6BCD18A598}" type="parTrans" cxnId="{D08BCF8B-8BDD-4BE7-8C43-825C18EEA8D6}">
      <dgm:prSet/>
      <dgm:spPr/>
      <dgm:t>
        <a:bodyPr/>
        <a:lstStyle/>
        <a:p>
          <a:endParaRPr lang="uk-UA"/>
        </a:p>
      </dgm:t>
    </dgm:pt>
    <dgm:pt modelId="{ED22E383-106E-46A5-AC2F-DB6D1411E520}" type="sibTrans" cxnId="{D08BCF8B-8BDD-4BE7-8C43-825C18EEA8D6}">
      <dgm:prSet/>
      <dgm:spPr/>
      <dgm:t>
        <a:bodyPr/>
        <a:lstStyle/>
        <a:p>
          <a:endParaRPr lang="uk-UA"/>
        </a:p>
      </dgm:t>
    </dgm:pt>
    <dgm:pt modelId="{7D030418-A487-46C2-A3C2-E5E7CB9A9412}">
      <dgm:prSet custT="1"/>
      <dgm:spPr/>
      <dgm:t>
        <a:bodyPr vert="vert270"/>
        <a:lstStyle/>
        <a:p>
          <a:r>
            <a: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Виборці</a:t>
          </a:r>
          <a:endParaRPr lang="uk-UA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B4206-7A45-4B10-A70A-0F153ABC5369}" type="parTrans" cxnId="{288C5BB3-BBD3-4CAB-BF7D-8D800AB59205}">
      <dgm:prSet/>
      <dgm:spPr/>
      <dgm:t>
        <a:bodyPr/>
        <a:lstStyle/>
        <a:p>
          <a:endParaRPr lang="uk-UA"/>
        </a:p>
      </dgm:t>
    </dgm:pt>
    <dgm:pt modelId="{946977E2-701F-4CAF-8062-48183737A2AE}" type="sibTrans" cxnId="{288C5BB3-BBD3-4CAB-BF7D-8D800AB59205}">
      <dgm:prSet/>
      <dgm:spPr/>
      <dgm:t>
        <a:bodyPr/>
        <a:lstStyle/>
        <a:p>
          <a:endParaRPr lang="uk-UA"/>
        </a:p>
      </dgm:t>
    </dgm:pt>
    <dgm:pt modelId="{256A2539-018C-484F-B6E1-5CBB62FCF983}" type="pres">
      <dgm:prSet presAssocID="{806FFB74-9585-4002-B4D9-3C79FDD634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3648B-D6C6-4DCF-9C99-DD96911D8D31}" type="pres">
      <dgm:prSet presAssocID="{CE792533-07F5-48BD-A6DF-4073FF8DDD68}" presName="root1" presStyleCnt="0"/>
      <dgm:spPr/>
      <dgm:t>
        <a:bodyPr/>
        <a:lstStyle/>
        <a:p>
          <a:endParaRPr lang="ru-RU"/>
        </a:p>
      </dgm:t>
    </dgm:pt>
    <dgm:pt modelId="{6BC0A039-F4ED-489E-BEFA-0EB83DED0C9E}" type="pres">
      <dgm:prSet presAssocID="{CE792533-07F5-48BD-A6DF-4073FF8DDD68}" presName="LevelOneTextNode" presStyleLbl="node0" presStyleIdx="0" presStyleCnt="4" custScaleX="242150" custScaleY="232885" custLinFactY="46634" custLinFactNeighborX="120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C54066-E875-4E5F-821C-649237F43CDB}" type="pres">
      <dgm:prSet presAssocID="{CE792533-07F5-48BD-A6DF-4073FF8DDD68}" presName="level2hierChild" presStyleCnt="0"/>
      <dgm:spPr/>
      <dgm:t>
        <a:bodyPr/>
        <a:lstStyle/>
        <a:p>
          <a:endParaRPr lang="ru-RU"/>
        </a:p>
      </dgm:t>
    </dgm:pt>
    <dgm:pt modelId="{AACE1EB6-39BB-49D1-88EF-819194C8857E}" type="pres">
      <dgm:prSet presAssocID="{022D9869-BDA5-4644-8E0E-929F88B48E2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74AA5C4-73D0-4FBC-B4EF-0F2ADC26144B}" type="pres">
      <dgm:prSet presAssocID="{022D9869-BDA5-4644-8E0E-929F88B48E2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98CFB67-ACB8-4D45-9188-16C881D95991}" type="pres">
      <dgm:prSet presAssocID="{BF166CB4-92AE-4E35-B3E7-25C1453E9082}" presName="root2" presStyleCnt="0"/>
      <dgm:spPr/>
      <dgm:t>
        <a:bodyPr/>
        <a:lstStyle/>
        <a:p>
          <a:endParaRPr lang="ru-RU"/>
        </a:p>
      </dgm:t>
    </dgm:pt>
    <dgm:pt modelId="{7FEB1016-E68F-4F21-AEA2-BCC456E47B14}" type="pres">
      <dgm:prSet presAssocID="{BF166CB4-92AE-4E35-B3E7-25C1453E9082}" presName="LevelTwoTextNode" presStyleLbl="node2" presStyleIdx="0" presStyleCnt="3" custScaleX="250714" custScaleY="2699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A3DB24-9462-4C1E-9BC0-B7DE4EAEF4D1}" type="pres">
      <dgm:prSet presAssocID="{BF166CB4-92AE-4E35-B3E7-25C1453E9082}" presName="level3hierChild" presStyleCnt="0"/>
      <dgm:spPr/>
      <dgm:t>
        <a:bodyPr/>
        <a:lstStyle/>
        <a:p>
          <a:endParaRPr lang="ru-RU"/>
        </a:p>
      </dgm:t>
    </dgm:pt>
    <dgm:pt modelId="{F5428AD3-2A88-42EC-BFF7-B0CB91B83A46}" type="pres">
      <dgm:prSet presAssocID="{03A0CD02-49D2-4D4D-A003-4A6BCD18A598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850C4534-5FAF-4523-9856-18163E4E19BC}" type="pres">
      <dgm:prSet presAssocID="{03A0CD02-49D2-4D4D-A003-4A6BCD18A598}" presName="connTx" presStyleLbl="parChTrans1D3" presStyleIdx="0" presStyleCnt="1"/>
      <dgm:spPr/>
      <dgm:t>
        <a:bodyPr/>
        <a:lstStyle/>
        <a:p>
          <a:endParaRPr lang="ru-RU"/>
        </a:p>
      </dgm:t>
    </dgm:pt>
    <dgm:pt modelId="{FD27465E-F19D-4FE1-991F-7EA4D662E37E}" type="pres">
      <dgm:prSet presAssocID="{4C2B003B-9B5C-4CDE-A719-BE4C83D0A5DE}" presName="root2" presStyleCnt="0"/>
      <dgm:spPr/>
      <dgm:t>
        <a:bodyPr/>
        <a:lstStyle/>
        <a:p>
          <a:endParaRPr lang="ru-RU"/>
        </a:p>
      </dgm:t>
    </dgm:pt>
    <dgm:pt modelId="{40E70CCC-CCEC-44F5-BE69-66BA292EE6B5}" type="pres">
      <dgm:prSet presAssocID="{4C2B003B-9B5C-4CDE-A719-BE4C83D0A5DE}" presName="LevelTwoTextNode" presStyleLbl="node3" presStyleIdx="0" presStyleCnt="1" custScaleX="309400" custScaleY="242183" custLinFactX="34164" custLinFactNeighborX="100000" custLinFactNeighborY="-5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3E04C-C460-48D1-BACE-AE62B2766649}" type="pres">
      <dgm:prSet presAssocID="{4C2B003B-9B5C-4CDE-A719-BE4C83D0A5DE}" presName="level3hierChild" presStyleCnt="0"/>
      <dgm:spPr/>
      <dgm:t>
        <a:bodyPr/>
        <a:lstStyle/>
        <a:p>
          <a:endParaRPr lang="ru-RU"/>
        </a:p>
      </dgm:t>
    </dgm:pt>
    <dgm:pt modelId="{C243884C-5337-44CA-A8DD-59ACBB642B74}" type="pres">
      <dgm:prSet presAssocID="{7D030418-A487-46C2-A3C2-E5E7CB9A9412}" presName="root1" presStyleCnt="0"/>
      <dgm:spPr/>
      <dgm:t>
        <a:bodyPr/>
        <a:lstStyle/>
        <a:p>
          <a:endParaRPr lang="ru-RU"/>
        </a:p>
      </dgm:t>
    </dgm:pt>
    <dgm:pt modelId="{7719DEF2-7670-4E8B-BEDC-FDCDF2255E04}" type="pres">
      <dgm:prSet presAssocID="{7D030418-A487-46C2-A3C2-E5E7CB9A9412}" presName="LevelOneTextNode" presStyleLbl="node0" presStyleIdx="1" presStyleCnt="4" custScaleX="96147" custScaleY="621877" custLinFactX="-42543" custLinFactNeighborX="-100000" custLinFactNeighborY="284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902D322-70FF-4E5F-A99B-2B4D9399DFD3}" type="pres">
      <dgm:prSet presAssocID="{7D030418-A487-46C2-A3C2-E5E7CB9A9412}" presName="level2hierChild" presStyleCnt="0"/>
      <dgm:spPr/>
      <dgm:t>
        <a:bodyPr/>
        <a:lstStyle/>
        <a:p>
          <a:endParaRPr lang="ru-RU"/>
        </a:p>
      </dgm:t>
    </dgm:pt>
    <dgm:pt modelId="{F1BD27E7-CB18-4669-BB55-47F7C45F9E8D}" type="pres">
      <dgm:prSet presAssocID="{41976BF5-2758-47AA-84B9-60354104952B}" presName="root1" presStyleCnt="0"/>
      <dgm:spPr/>
      <dgm:t>
        <a:bodyPr/>
        <a:lstStyle/>
        <a:p>
          <a:endParaRPr lang="ru-RU"/>
        </a:p>
      </dgm:t>
    </dgm:pt>
    <dgm:pt modelId="{5BDD78CD-93DD-4A7C-92FA-53768C9E80A0}" type="pres">
      <dgm:prSet presAssocID="{41976BF5-2758-47AA-84B9-60354104952B}" presName="LevelOneTextNode" presStyleLbl="node0" presStyleIdx="2" presStyleCnt="4" custScaleX="192221" custScaleY="221680" custLinFactY="-193518" custLinFactNeighborX="3673" custLinFactNeighborY="-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65C62CC-AE0B-458C-AE31-0753130293F4}" type="pres">
      <dgm:prSet presAssocID="{41976BF5-2758-47AA-84B9-60354104952B}" presName="level2hierChild" presStyleCnt="0"/>
      <dgm:spPr/>
      <dgm:t>
        <a:bodyPr/>
        <a:lstStyle/>
        <a:p>
          <a:endParaRPr lang="ru-RU"/>
        </a:p>
      </dgm:t>
    </dgm:pt>
    <dgm:pt modelId="{7CA44C12-9D00-44DE-A6E9-C05E857E29A2}" type="pres">
      <dgm:prSet presAssocID="{0D7CAF46-1E69-40C5-B1B6-882ACC13A6E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3FB2FC4-2605-4638-92B4-63CDF1D73AB8}" type="pres">
      <dgm:prSet presAssocID="{0D7CAF46-1E69-40C5-B1B6-882ACC13A6E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8BDB9A6-AB79-438A-B82B-C1D0154A3F25}" type="pres">
      <dgm:prSet presAssocID="{770D5AA1-AF76-4825-9C79-7A8133847B82}" presName="root2" presStyleCnt="0"/>
      <dgm:spPr/>
      <dgm:t>
        <a:bodyPr/>
        <a:lstStyle/>
        <a:p>
          <a:endParaRPr lang="ru-RU"/>
        </a:p>
      </dgm:t>
    </dgm:pt>
    <dgm:pt modelId="{F2763DB5-3CCA-4010-95FB-44B8E316ABB7}" type="pres">
      <dgm:prSet presAssocID="{770D5AA1-AF76-4825-9C79-7A8133847B82}" presName="LevelTwoTextNode" presStyleLbl="node2" presStyleIdx="1" presStyleCnt="3" custScaleX="350228" custScaleY="196837" custLinFactX="15169" custLinFactY="-200000" custLinFactNeighborX="100000" custLinFactNeighborY="-2133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B1F68D8-7FAE-4ADD-B761-EFEB40672E56}" type="pres">
      <dgm:prSet presAssocID="{770D5AA1-AF76-4825-9C79-7A8133847B82}" presName="level3hierChild" presStyleCnt="0"/>
      <dgm:spPr/>
      <dgm:t>
        <a:bodyPr/>
        <a:lstStyle/>
        <a:p>
          <a:endParaRPr lang="ru-RU"/>
        </a:p>
      </dgm:t>
    </dgm:pt>
    <dgm:pt modelId="{641D01C8-93D9-4632-9B6C-532985F6736E}" type="pres">
      <dgm:prSet presAssocID="{A0A609D4-CC13-4C94-A3A4-9A4EB52379C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86814D4-75F9-4EFF-BC64-82F1703FA931}" type="pres">
      <dgm:prSet presAssocID="{A0A609D4-CC13-4C94-A3A4-9A4EB52379C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56CA2B1-67E9-4BEF-8FB9-FD0C90811CB2}" type="pres">
      <dgm:prSet presAssocID="{9FC48CD9-CB14-4AC8-8469-02A231D28201}" presName="root2" presStyleCnt="0"/>
      <dgm:spPr/>
      <dgm:t>
        <a:bodyPr/>
        <a:lstStyle/>
        <a:p>
          <a:endParaRPr lang="ru-RU"/>
        </a:p>
      </dgm:t>
    </dgm:pt>
    <dgm:pt modelId="{3B230DD9-7595-426E-BB8A-F1D0617EBC7F}" type="pres">
      <dgm:prSet presAssocID="{9FC48CD9-CB14-4AC8-8469-02A231D28201}" presName="LevelTwoTextNode" presStyleLbl="node2" presStyleIdx="2" presStyleCnt="3" custScaleX="352857" custScaleY="200440" custLinFactX="15808" custLinFactY="-191299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DA4161C-0625-4FEB-A1A9-C025A54C5E8E}" type="pres">
      <dgm:prSet presAssocID="{9FC48CD9-CB14-4AC8-8469-02A231D28201}" presName="level3hierChild" presStyleCnt="0"/>
      <dgm:spPr/>
      <dgm:t>
        <a:bodyPr/>
        <a:lstStyle/>
        <a:p>
          <a:endParaRPr lang="ru-RU"/>
        </a:p>
      </dgm:t>
    </dgm:pt>
    <dgm:pt modelId="{29467EDD-8B8E-4679-8803-79E1B7991817}" type="pres">
      <dgm:prSet presAssocID="{6915C3A4-9B84-487A-92D0-D9D9565D3D9E}" presName="root1" presStyleCnt="0"/>
      <dgm:spPr/>
      <dgm:t>
        <a:bodyPr/>
        <a:lstStyle/>
        <a:p>
          <a:endParaRPr lang="ru-RU"/>
        </a:p>
      </dgm:t>
    </dgm:pt>
    <dgm:pt modelId="{A4F88CA5-03C1-432F-95AC-8C26DC13DD09}" type="pres">
      <dgm:prSet presAssocID="{6915C3A4-9B84-487A-92D0-D9D9565D3D9E}" presName="LevelOneTextNode" presStyleLbl="node0" presStyleIdx="3" presStyleCnt="4" custScaleX="320442" custScaleY="245164" custLinFactY="-147390" custLinFactNeighborX="5817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53DE7-15BD-4FDA-A9B0-0380044A0954}" type="pres">
      <dgm:prSet presAssocID="{6915C3A4-9B84-487A-92D0-D9D9565D3D9E}" presName="level2hierChild" presStyleCnt="0"/>
      <dgm:spPr/>
      <dgm:t>
        <a:bodyPr/>
        <a:lstStyle/>
        <a:p>
          <a:endParaRPr lang="ru-RU"/>
        </a:p>
      </dgm:t>
    </dgm:pt>
  </dgm:ptLst>
  <dgm:cxnLst>
    <dgm:cxn modelId="{EEF5751A-F4EC-405F-B341-1D01DB22E3A6}" type="presOf" srcId="{0D7CAF46-1E69-40C5-B1B6-882ACC13A6EB}" destId="{23FB2FC4-2605-4638-92B4-63CDF1D73AB8}" srcOrd="1" destOrd="0" presId="urn:microsoft.com/office/officeart/2005/8/layout/hierarchy2"/>
    <dgm:cxn modelId="{3B079DF5-F583-4C0D-88A0-BA6A6C1565DA}" srcId="{806FFB74-9585-4002-B4D9-3C79FDD6342D}" destId="{CE792533-07F5-48BD-A6DF-4073FF8DDD68}" srcOrd="0" destOrd="0" parTransId="{F57A037D-B415-4CEF-A40B-7346B5FD3C4F}" sibTransId="{7854ECAE-ACFA-40EF-9B9F-23C4C50F78C8}"/>
    <dgm:cxn modelId="{A01ADB77-D920-4FBD-82F1-8E0CEA1D8EF6}" type="presOf" srcId="{4C2B003B-9B5C-4CDE-A719-BE4C83D0A5DE}" destId="{40E70CCC-CCEC-44F5-BE69-66BA292EE6B5}" srcOrd="0" destOrd="0" presId="urn:microsoft.com/office/officeart/2005/8/layout/hierarchy2"/>
    <dgm:cxn modelId="{D08BCF8B-8BDD-4BE7-8C43-825C18EEA8D6}" srcId="{BF166CB4-92AE-4E35-B3E7-25C1453E9082}" destId="{4C2B003B-9B5C-4CDE-A719-BE4C83D0A5DE}" srcOrd="0" destOrd="0" parTransId="{03A0CD02-49D2-4D4D-A003-4A6BCD18A598}" sibTransId="{ED22E383-106E-46A5-AC2F-DB6D1411E520}"/>
    <dgm:cxn modelId="{51B8510B-40F1-4947-AE53-F96DCBC09EBE}" srcId="{41976BF5-2758-47AA-84B9-60354104952B}" destId="{9FC48CD9-CB14-4AC8-8469-02A231D28201}" srcOrd="1" destOrd="0" parTransId="{A0A609D4-CC13-4C94-A3A4-9A4EB52379CF}" sibTransId="{7FE55202-6230-4FA0-B683-79096C33F938}"/>
    <dgm:cxn modelId="{288C5BB3-BBD3-4CAB-BF7D-8D800AB59205}" srcId="{806FFB74-9585-4002-B4D9-3C79FDD6342D}" destId="{7D030418-A487-46C2-A3C2-E5E7CB9A9412}" srcOrd="1" destOrd="0" parTransId="{FC2B4206-7A45-4B10-A70A-0F153ABC5369}" sibTransId="{946977E2-701F-4CAF-8062-48183737A2AE}"/>
    <dgm:cxn modelId="{7E555C90-0E80-4F2F-896B-9D7C8E71326C}" type="presOf" srcId="{9FC48CD9-CB14-4AC8-8469-02A231D28201}" destId="{3B230DD9-7595-426E-BB8A-F1D0617EBC7F}" srcOrd="0" destOrd="0" presId="urn:microsoft.com/office/officeart/2005/8/layout/hierarchy2"/>
    <dgm:cxn modelId="{FA93CAB1-122D-48E7-8A02-61ED834CC690}" type="presOf" srcId="{03A0CD02-49D2-4D4D-A003-4A6BCD18A598}" destId="{850C4534-5FAF-4523-9856-18163E4E19BC}" srcOrd="1" destOrd="0" presId="urn:microsoft.com/office/officeart/2005/8/layout/hierarchy2"/>
    <dgm:cxn modelId="{A42838C0-0142-472B-9B28-1AA48E75B501}" type="presOf" srcId="{7D030418-A487-46C2-A3C2-E5E7CB9A9412}" destId="{7719DEF2-7670-4E8B-BEDC-FDCDF2255E04}" srcOrd="0" destOrd="0" presId="urn:microsoft.com/office/officeart/2005/8/layout/hierarchy2"/>
    <dgm:cxn modelId="{74257F4B-49BC-42F4-9BC7-3E3C4DFF01B3}" type="presOf" srcId="{022D9869-BDA5-4644-8E0E-929F88B48E2F}" destId="{AACE1EB6-39BB-49D1-88EF-819194C8857E}" srcOrd="0" destOrd="0" presId="urn:microsoft.com/office/officeart/2005/8/layout/hierarchy2"/>
    <dgm:cxn modelId="{F41E4D4D-5F69-49E3-9152-46815313FA92}" type="presOf" srcId="{806FFB74-9585-4002-B4D9-3C79FDD6342D}" destId="{256A2539-018C-484F-B6E1-5CBB62FCF983}" srcOrd="0" destOrd="0" presId="urn:microsoft.com/office/officeart/2005/8/layout/hierarchy2"/>
    <dgm:cxn modelId="{7872EC6E-29F1-4CD2-8140-2053C1B6405F}" srcId="{806FFB74-9585-4002-B4D9-3C79FDD6342D}" destId="{6915C3A4-9B84-487A-92D0-D9D9565D3D9E}" srcOrd="3" destOrd="0" parTransId="{23EFCCBD-526C-48A2-9507-7C860358FE51}" sibTransId="{0DAD8EAA-F3D6-4750-8281-AD7478ED9CC2}"/>
    <dgm:cxn modelId="{F503C9EF-84C2-4893-B2D0-8660BE592BF1}" type="presOf" srcId="{770D5AA1-AF76-4825-9C79-7A8133847B82}" destId="{F2763DB5-3CCA-4010-95FB-44B8E316ABB7}" srcOrd="0" destOrd="0" presId="urn:microsoft.com/office/officeart/2005/8/layout/hierarchy2"/>
    <dgm:cxn modelId="{418FEF27-F7F0-471F-A6E4-9EF8021B91EC}" type="presOf" srcId="{0D7CAF46-1E69-40C5-B1B6-882ACC13A6EB}" destId="{7CA44C12-9D00-44DE-A6E9-C05E857E29A2}" srcOrd="0" destOrd="0" presId="urn:microsoft.com/office/officeart/2005/8/layout/hierarchy2"/>
    <dgm:cxn modelId="{5DF3E87F-B81B-4023-BAFD-B44537164577}" srcId="{CE792533-07F5-48BD-A6DF-4073FF8DDD68}" destId="{BF166CB4-92AE-4E35-B3E7-25C1453E9082}" srcOrd="0" destOrd="0" parTransId="{022D9869-BDA5-4644-8E0E-929F88B48E2F}" sibTransId="{A60D7A58-1149-4C9F-860B-9ABEB32075F0}"/>
    <dgm:cxn modelId="{13A17829-E580-4623-B54E-9DDC31ACEB78}" type="presOf" srcId="{BF166CB4-92AE-4E35-B3E7-25C1453E9082}" destId="{7FEB1016-E68F-4F21-AEA2-BCC456E47B14}" srcOrd="0" destOrd="0" presId="urn:microsoft.com/office/officeart/2005/8/layout/hierarchy2"/>
    <dgm:cxn modelId="{2DAB531B-DA43-42F2-9B96-919BE0E92CCC}" type="presOf" srcId="{03A0CD02-49D2-4D4D-A003-4A6BCD18A598}" destId="{F5428AD3-2A88-42EC-BFF7-B0CB91B83A46}" srcOrd="0" destOrd="0" presId="urn:microsoft.com/office/officeart/2005/8/layout/hierarchy2"/>
    <dgm:cxn modelId="{AFED7B55-8384-4550-8795-5A0F71599A0D}" type="presOf" srcId="{A0A609D4-CC13-4C94-A3A4-9A4EB52379CF}" destId="{641D01C8-93D9-4632-9B6C-532985F6736E}" srcOrd="0" destOrd="0" presId="urn:microsoft.com/office/officeart/2005/8/layout/hierarchy2"/>
    <dgm:cxn modelId="{18A4361F-758A-49AA-9297-840AB39C462D}" type="presOf" srcId="{6915C3A4-9B84-487A-92D0-D9D9565D3D9E}" destId="{A4F88CA5-03C1-432F-95AC-8C26DC13DD09}" srcOrd="0" destOrd="0" presId="urn:microsoft.com/office/officeart/2005/8/layout/hierarchy2"/>
    <dgm:cxn modelId="{B512CB50-764C-4E51-AF71-9D42F45532D9}" type="presOf" srcId="{41976BF5-2758-47AA-84B9-60354104952B}" destId="{5BDD78CD-93DD-4A7C-92FA-53768C9E80A0}" srcOrd="0" destOrd="0" presId="urn:microsoft.com/office/officeart/2005/8/layout/hierarchy2"/>
    <dgm:cxn modelId="{7B0B4434-E522-4A9D-A67B-5AE097D5E4C5}" srcId="{806FFB74-9585-4002-B4D9-3C79FDD6342D}" destId="{41976BF5-2758-47AA-84B9-60354104952B}" srcOrd="2" destOrd="0" parTransId="{5926BF8A-C415-4BB9-A41C-E3BEAD0327D3}" sibTransId="{435BA35D-1DA9-4F07-8517-0590C8E78E05}"/>
    <dgm:cxn modelId="{9513BC23-1640-4B6D-AC91-77A77CF9AB12}" srcId="{41976BF5-2758-47AA-84B9-60354104952B}" destId="{770D5AA1-AF76-4825-9C79-7A8133847B82}" srcOrd="0" destOrd="0" parTransId="{0D7CAF46-1E69-40C5-B1B6-882ACC13A6EB}" sibTransId="{F275357C-655A-4222-BBA8-2B662027FFC4}"/>
    <dgm:cxn modelId="{BE114DA4-F820-492E-A0D5-152313400839}" type="presOf" srcId="{CE792533-07F5-48BD-A6DF-4073FF8DDD68}" destId="{6BC0A039-F4ED-489E-BEFA-0EB83DED0C9E}" srcOrd="0" destOrd="0" presId="urn:microsoft.com/office/officeart/2005/8/layout/hierarchy2"/>
    <dgm:cxn modelId="{D041942A-5254-45AC-BDD2-79F6C0134AEF}" type="presOf" srcId="{A0A609D4-CC13-4C94-A3A4-9A4EB52379CF}" destId="{586814D4-75F9-4EFF-BC64-82F1703FA931}" srcOrd="1" destOrd="0" presId="urn:microsoft.com/office/officeart/2005/8/layout/hierarchy2"/>
    <dgm:cxn modelId="{15A4A351-ADF9-4148-ACC5-59C99159355A}" type="presOf" srcId="{022D9869-BDA5-4644-8E0E-929F88B48E2F}" destId="{F74AA5C4-73D0-4FBC-B4EF-0F2ADC26144B}" srcOrd="1" destOrd="0" presId="urn:microsoft.com/office/officeart/2005/8/layout/hierarchy2"/>
    <dgm:cxn modelId="{97AD0D1C-6F49-498C-9FD4-104CBA64F3EB}" type="presParOf" srcId="{256A2539-018C-484F-B6E1-5CBB62FCF983}" destId="{5113648B-D6C6-4DCF-9C99-DD96911D8D31}" srcOrd="0" destOrd="0" presId="urn:microsoft.com/office/officeart/2005/8/layout/hierarchy2"/>
    <dgm:cxn modelId="{9465BB5D-95BF-4A9E-9B38-F18C37F98DBA}" type="presParOf" srcId="{5113648B-D6C6-4DCF-9C99-DD96911D8D31}" destId="{6BC0A039-F4ED-489E-BEFA-0EB83DED0C9E}" srcOrd="0" destOrd="0" presId="urn:microsoft.com/office/officeart/2005/8/layout/hierarchy2"/>
    <dgm:cxn modelId="{4EBD855D-09EE-4735-943F-2610079512F1}" type="presParOf" srcId="{5113648B-D6C6-4DCF-9C99-DD96911D8D31}" destId="{5DC54066-E875-4E5F-821C-649237F43CDB}" srcOrd="1" destOrd="0" presId="urn:microsoft.com/office/officeart/2005/8/layout/hierarchy2"/>
    <dgm:cxn modelId="{2ABF3DE7-02F3-4F59-976E-3BCEEEFE60EE}" type="presParOf" srcId="{5DC54066-E875-4E5F-821C-649237F43CDB}" destId="{AACE1EB6-39BB-49D1-88EF-819194C8857E}" srcOrd="0" destOrd="0" presId="urn:microsoft.com/office/officeart/2005/8/layout/hierarchy2"/>
    <dgm:cxn modelId="{74ACA4D7-0815-4B7B-B23F-9AF7FF9CC4CF}" type="presParOf" srcId="{AACE1EB6-39BB-49D1-88EF-819194C8857E}" destId="{F74AA5C4-73D0-4FBC-B4EF-0F2ADC26144B}" srcOrd="0" destOrd="0" presId="urn:microsoft.com/office/officeart/2005/8/layout/hierarchy2"/>
    <dgm:cxn modelId="{E2E28A09-A89D-4387-A68C-262D2D49896A}" type="presParOf" srcId="{5DC54066-E875-4E5F-821C-649237F43CDB}" destId="{298CFB67-ACB8-4D45-9188-16C881D95991}" srcOrd="1" destOrd="0" presId="urn:microsoft.com/office/officeart/2005/8/layout/hierarchy2"/>
    <dgm:cxn modelId="{605519AE-E852-49C1-B3F5-4888B07C1DB2}" type="presParOf" srcId="{298CFB67-ACB8-4D45-9188-16C881D95991}" destId="{7FEB1016-E68F-4F21-AEA2-BCC456E47B14}" srcOrd="0" destOrd="0" presId="urn:microsoft.com/office/officeart/2005/8/layout/hierarchy2"/>
    <dgm:cxn modelId="{DB3549DB-3170-4FA1-99CC-880F848BCEB6}" type="presParOf" srcId="{298CFB67-ACB8-4D45-9188-16C881D95991}" destId="{C0A3DB24-9462-4C1E-9BC0-B7DE4EAEF4D1}" srcOrd="1" destOrd="0" presId="urn:microsoft.com/office/officeart/2005/8/layout/hierarchy2"/>
    <dgm:cxn modelId="{89129D58-1224-42B1-9753-DEFBEFE55422}" type="presParOf" srcId="{C0A3DB24-9462-4C1E-9BC0-B7DE4EAEF4D1}" destId="{F5428AD3-2A88-42EC-BFF7-B0CB91B83A46}" srcOrd="0" destOrd="0" presId="urn:microsoft.com/office/officeart/2005/8/layout/hierarchy2"/>
    <dgm:cxn modelId="{2594FD6D-5A71-49C1-AE08-F7CF53D81933}" type="presParOf" srcId="{F5428AD3-2A88-42EC-BFF7-B0CB91B83A46}" destId="{850C4534-5FAF-4523-9856-18163E4E19BC}" srcOrd="0" destOrd="0" presId="urn:microsoft.com/office/officeart/2005/8/layout/hierarchy2"/>
    <dgm:cxn modelId="{02BA8732-AF45-45DE-98CC-A31988141499}" type="presParOf" srcId="{C0A3DB24-9462-4C1E-9BC0-B7DE4EAEF4D1}" destId="{FD27465E-F19D-4FE1-991F-7EA4D662E37E}" srcOrd="1" destOrd="0" presId="urn:microsoft.com/office/officeart/2005/8/layout/hierarchy2"/>
    <dgm:cxn modelId="{E3028520-6CA0-4946-90AA-B5EACDA236FA}" type="presParOf" srcId="{FD27465E-F19D-4FE1-991F-7EA4D662E37E}" destId="{40E70CCC-CCEC-44F5-BE69-66BA292EE6B5}" srcOrd="0" destOrd="0" presId="urn:microsoft.com/office/officeart/2005/8/layout/hierarchy2"/>
    <dgm:cxn modelId="{E40B7373-9E8E-4288-87C4-38C0B7AAA04E}" type="presParOf" srcId="{FD27465E-F19D-4FE1-991F-7EA4D662E37E}" destId="{2893E04C-C460-48D1-BACE-AE62B2766649}" srcOrd="1" destOrd="0" presId="urn:microsoft.com/office/officeart/2005/8/layout/hierarchy2"/>
    <dgm:cxn modelId="{92213D67-B742-4684-9C4C-589E22709899}" type="presParOf" srcId="{256A2539-018C-484F-B6E1-5CBB62FCF983}" destId="{C243884C-5337-44CA-A8DD-59ACBB642B74}" srcOrd="1" destOrd="0" presId="urn:microsoft.com/office/officeart/2005/8/layout/hierarchy2"/>
    <dgm:cxn modelId="{D2BA4794-966B-47C4-988D-19564FE32F49}" type="presParOf" srcId="{C243884C-5337-44CA-A8DD-59ACBB642B74}" destId="{7719DEF2-7670-4E8B-BEDC-FDCDF2255E04}" srcOrd="0" destOrd="0" presId="urn:microsoft.com/office/officeart/2005/8/layout/hierarchy2"/>
    <dgm:cxn modelId="{DB6C989C-3742-4A45-92A1-67612EE0AF1D}" type="presParOf" srcId="{C243884C-5337-44CA-A8DD-59ACBB642B74}" destId="{4902D322-70FF-4E5F-A99B-2B4D9399DFD3}" srcOrd="1" destOrd="0" presId="urn:microsoft.com/office/officeart/2005/8/layout/hierarchy2"/>
    <dgm:cxn modelId="{EFA93CE0-6270-4DC1-8718-44838ACC210C}" type="presParOf" srcId="{256A2539-018C-484F-B6E1-5CBB62FCF983}" destId="{F1BD27E7-CB18-4669-BB55-47F7C45F9E8D}" srcOrd="2" destOrd="0" presId="urn:microsoft.com/office/officeart/2005/8/layout/hierarchy2"/>
    <dgm:cxn modelId="{F03590C8-AF6A-4D88-A50D-D5CE589DAE00}" type="presParOf" srcId="{F1BD27E7-CB18-4669-BB55-47F7C45F9E8D}" destId="{5BDD78CD-93DD-4A7C-92FA-53768C9E80A0}" srcOrd="0" destOrd="0" presId="urn:microsoft.com/office/officeart/2005/8/layout/hierarchy2"/>
    <dgm:cxn modelId="{2B6238ED-2371-48CD-986E-1B8D99511357}" type="presParOf" srcId="{F1BD27E7-CB18-4669-BB55-47F7C45F9E8D}" destId="{865C62CC-AE0B-458C-AE31-0753130293F4}" srcOrd="1" destOrd="0" presId="urn:microsoft.com/office/officeart/2005/8/layout/hierarchy2"/>
    <dgm:cxn modelId="{A0541434-9741-46DB-A07F-87801115949C}" type="presParOf" srcId="{865C62CC-AE0B-458C-AE31-0753130293F4}" destId="{7CA44C12-9D00-44DE-A6E9-C05E857E29A2}" srcOrd="0" destOrd="0" presId="urn:microsoft.com/office/officeart/2005/8/layout/hierarchy2"/>
    <dgm:cxn modelId="{2DCE140E-C677-4EE4-9612-F8C5E8673FDC}" type="presParOf" srcId="{7CA44C12-9D00-44DE-A6E9-C05E857E29A2}" destId="{23FB2FC4-2605-4638-92B4-63CDF1D73AB8}" srcOrd="0" destOrd="0" presId="urn:microsoft.com/office/officeart/2005/8/layout/hierarchy2"/>
    <dgm:cxn modelId="{A2C1B694-0A31-4A43-B8B3-E16686907CD9}" type="presParOf" srcId="{865C62CC-AE0B-458C-AE31-0753130293F4}" destId="{48BDB9A6-AB79-438A-B82B-C1D0154A3F25}" srcOrd="1" destOrd="0" presId="urn:microsoft.com/office/officeart/2005/8/layout/hierarchy2"/>
    <dgm:cxn modelId="{F3B6A085-E6A8-41A6-8BD7-E8C38F90DFA0}" type="presParOf" srcId="{48BDB9A6-AB79-438A-B82B-C1D0154A3F25}" destId="{F2763DB5-3CCA-4010-95FB-44B8E316ABB7}" srcOrd="0" destOrd="0" presId="urn:microsoft.com/office/officeart/2005/8/layout/hierarchy2"/>
    <dgm:cxn modelId="{ACFDB2C1-18D3-4C2B-A303-5D613E1DC542}" type="presParOf" srcId="{48BDB9A6-AB79-438A-B82B-C1D0154A3F25}" destId="{CB1F68D8-7FAE-4ADD-B761-EFEB40672E56}" srcOrd="1" destOrd="0" presId="urn:microsoft.com/office/officeart/2005/8/layout/hierarchy2"/>
    <dgm:cxn modelId="{ACCB1131-7511-4A60-A554-EC76C141944A}" type="presParOf" srcId="{865C62CC-AE0B-458C-AE31-0753130293F4}" destId="{641D01C8-93D9-4632-9B6C-532985F6736E}" srcOrd="2" destOrd="0" presId="urn:microsoft.com/office/officeart/2005/8/layout/hierarchy2"/>
    <dgm:cxn modelId="{9177732C-751C-4CA4-AEC5-216BC7378B5D}" type="presParOf" srcId="{641D01C8-93D9-4632-9B6C-532985F6736E}" destId="{586814D4-75F9-4EFF-BC64-82F1703FA931}" srcOrd="0" destOrd="0" presId="urn:microsoft.com/office/officeart/2005/8/layout/hierarchy2"/>
    <dgm:cxn modelId="{D8D5BD10-74AB-42DF-B291-132B5675EB80}" type="presParOf" srcId="{865C62CC-AE0B-458C-AE31-0753130293F4}" destId="{756CA2B1-67E9-4BEF-8FB9-FD0C90811CB2}" srcOrd="3" destOrd="0" presId="urn:microsoft.com/office/officeart/2005/8/layout/hierarchy2"/>
    <dgm:cxn modelId="{DA6B0149-82DF-48AF-9527-985442F05E96}" type="presParOf" srcId="{756CA2B1-67E9-4BEF-8FB9-FD0C90811CB2}" destId="{3B230DD9-7595-426E-BB8A-F1D0617EBC7F}" srcOrd="0" destOrd="0" presId="urn:microsoft.com/office/officeart/2005/8/layout/hierarchy2"/>
    <dgm:cxn modelId="{E06CABAA-89EE-4BCA-B77E-A7DF1922E21F}" type="presParOf" srcId="{756CA2B1-67E9-4BEF-8FB9-FD0C90811CB2}" destId="{3DA4161C-0625-4FEB-A1A9-C025A54C5E8E}" srcOrd="1" destOrd="0" presId="urn:microsoft.com/office/officeart/2005/8/layout/hierarchy2"/>
    <dgm:cxn modelId="{2E0069DC-0BAA-49F8-A7DB-D4D33C656BBB}" type="presParOf" srcId="{256A2539-018C-484F-B6E1-5CBB62FCF983}" destId="{29467EDD-8B8E-4679-8803-79E1B7991817}" srcOrd="3" destOrd="0" presId="urn:microsoft.com/office/officeart/2005/8/layout/hierarchy2"/>
    <dgm:cxn modelId="{E14E243D-0CFB-4947-A8B5-4FB332264413}" type="presParOf" srcId="{29467EDD-8B8E-4679-8803-79E1B7991817}" destId="{A4F88CA5-03C1-432F-95AC-8C26DC13DD09}" srcOrd="0" destOrd="0" presId="urn:microsoft.com/office/officeart/2005/8/layout/hierarchy2"/>
    <dgm:cxn modelId="{FF66BF9F-7880-4C90-9C2E-B61F70749FCC}" type="presParOf" srcId="{29467EDD-8B8E-4679-8803-79E1B7991817}" destId="{30553DE7-15BD-4FDA-A9B0-0380044A09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00599F-FA63-48E5-9A3A-10613A79D4A2}" type="doc">
      <dgm:prSet loTypeId="urn:microsoft.com/office/officeart/2005/8/layout/vList5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86E517EE-A70B-4648-9A28-AF6C958BB024}">
      <dgm:prSet phldrT="[Текст]"/>
      <dgm:spPr/>
      <dgm:t>
        <a:bodyPr/>
        <a:lstStyle/>
        <a:p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І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FE4797-2A7A-46B1-A74D-ABA083F0CA31}" type="parTrans" cxnId="{3810E06A-C8C9-4613-8668-670776A6E4A3}">
      <dgm:prSet/>
      <dgm:spPr/>
      <dgm:t>
        <a:bodyPr/>
        <a:lstStyle/>
        <a:p>
          <a:endParaRPr lang="uk-UA"/>
        </a:p>
      </dgm:t>
    </dgm:pt>
    <dgm:pt modelId="{3C916C53-5AD5-4463-9D0E-8054BBE8F0A0}" type="sibTrans" cxnId="{3810E06A-C8C9-4613-8668-670776A6E4A3}">
      <dgm:prSet/>
      <dgm:spPr/>
      <dgm:t>
        <a:bodyPr/>
        <a:lstStyle/>
        <a:p>
          <a:endParaRPr lang="uk-UA"/>
        </a:p>
      </dgm:t>
    </dgm:pt>
    <dgm:pt modelId="{3D990C5C-CA78-4F88-BE08-7EDCDFDAA967}">
      <dgm:prSet phldrT="[Текст]" custT="1"/>
      <dgm:spPr/>
      <dgm:t>
        <a:bodyPr/>
        <a:lstStyle/>
        <a:p>
          <a:pPr algn="just"/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Конгрес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видавати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будь-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якої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релігії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заборони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вільно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сповідувати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видавати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обмежують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свободу слова,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друку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права народу мирно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збиратися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звертатися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уряду з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проханням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усунути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якусь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кривду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CE42A-F746-4930-BE35-30AE2C15D5EB}" type="parTrans" cxnId="{FDDBE0C4-F211-48C8-898F-168A58974F7B}">
      <dgm:prSet/>
      <dgm:spPr/>
      <dgm:t>
        <a:bodyPr/>
        <a:lstStyle/>
        <a:p>
          <a:endParaRPr lang="uk-UA"/>
        </a:p>
      </dgm:t>
    </dgm:pt>
    <dgm:pt modelId="{00DEC41D-FCBA-4B8F-B147-5F953C2471D5}" type="sibTrans" cxnId="{FDDBE0C4-F211-48C8-898F-168A58974F7B}">
      <dgm:prSet/>
      <dgm:spPr/>
      <dgm:t>
        <a:bodyPr/>
        <a:lstStyle/>
        <a:p>
          <a:endParaRPr lang="uk-UA"/>
        </a:p>
      </dgm:t>
    </dgm:pt>
    <dgm:pt modelId="{ABD116CA-46B6-4641-8863-EEC29553541D}">
      <dgm:prSet phldrT="[Текст]"/>
      <dgm:spPr/>
      <dgm:t>
        <a:bodyPr/>
        <a:lstStyle/>
        <a:p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IV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36514-1A3C-4A45-B086-1DD8EC5890C0}" type="parTrans" cxnId="{1CD106BE-D667-4AEE-A0B5-A9B49FFFBDAE}">
      <dgm:prSet/>
      <dgm:spPr/>
      <dgm:t>
        <a:bodyPr/>
        <a:lstStyle/>
        <a:p>
          <a:endParaRPr lang="uk-UA"/>
        </a:p>
      </dgm:t>
    </dgm:pt>
    <dgm:pt modelId="{363A67D7-2148-4964-990F-0060DEE4BBA9}" type="sibTrans" cxnId="{1CD106BE-D667-4AEE-A0B5-A9B49FFFBDAE}">
      <dgm:prSet/>
      <dgm:spPr/>
      <dgm:t>
        <a:bodyPr/>
        <a:lstStyle/>
        <a:p>
          <a:endParaRPr lang="uk-UA"/>
        </a:p>
      </dgm:t>
    </dgm:pt>
    <dgm:pt modelId="{26F0AC0E-16AD-44B4-A448-1847BC6CA7B4}">
      <dgm:prSet phldrT="[Текст]" custT="1"/>
      <dgm:spPr/>
      <dgm:t>
        <a:bodyPr/>
        <a:lstStyle/>
        <a:p>
          <a:pPr algn="just"/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народу на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недоторканість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помешкання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особистих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паперів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майна не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порушуватися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безпідставними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обшуками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арештами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218C6-76A0-4E2B-A87E-AE259D8806E9}" type="parTrans" cxnId="{6DDB055B-2845-4B0C-BE1D-FE6AA705F955}">
      <dgm:prSet/>
      <dgm:spPr/>
      <dgm:t>
        <a:bodyPr/>
        <a:lstStyle/>
        <a:p>
          <a:endParaRPr lang="uk-UA"/>
        </a:p>
      </dgm:t>
    </dgm:pt>
    <dgm:pt modelId="{75D4E37A-B53D-47E3-A027-5D7931A01969}" type="sibTrans" cxnId="{6DDB055B-2845-4B0C-BE1D-FE6AA705F955}">
      <dgm:prSet/>
      <dgm:spPr/>
      <dgm:t>
        <a:bodyPr/>
        <a:lstStyle/>
        <a:p>
          <a:endParaRPr lang="uk-UA"/>
        </a:p>
      </dgm:t>
    </dgm:pt>
    <dgm:pt modelId="{2BC1A399-E3D4-4AC3-9A32-66EBF222C54B}">
      <dgm:prSet phldrT="[Текст]"/>
      <dgm:spPr/>
      <dgm:t>
        <a:bodyPr/>
        <a:lstStyle/>
        <a:p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V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941BA-7D3E-4643-9349-917BAEFEF7CB}" type="parTrans" cxnId="{46E189B8-4B67-4D9C-98BD-CC7F68240A3B}">
      <dgm:prSet/>
      <dgm:spPr/>
      <dgm:t>
        <a:bodyPr/>
        <a:lstStyle/>
        <a:p>
          <a:endParaRPr lang="uk-UA"/>
        </a:p>
      </dgm:t>
    </dgm:pt>
    <dgm:pt modelId="{EE2860B9-9DFE-44D5-9091-455903C75B3B}" type="sibTrans" cxnId="{46E189B8-4B67-4D9C-98BD-CC7F68240A3B}">
      <dgm:prSet/>
      <dgm:spPr/>
      <dgm:t>
        <a:bodyPr/>
        <a:lstStyle/>
        <a:p>
          <a:endParaRPr lang="uk-UA"/>
        </a:p>
      </dgm:t>
    </dgm:pt>
    <dgm:pt modelId="{C549E0BF-C359-4881-8BCF-0B4C08AEC2F7}">
      <dgm:prSet phldrT="[Текст]" custT="1"/>
      <dgm:spPr/>
      <dgm:t>
        <a:bodyPr/>
        <a:lstStyle/>
        <a:p>
          <a:pPr algn="just"/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Нікого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притягати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відповідальності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скоєння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тяжкого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кримінального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злочину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іншого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ганебного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вчинку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інакше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 за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поданням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висновком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великого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журі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присяжних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Нікого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позбавити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власності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без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законної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Приватну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власність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відбирати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громадських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 без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справедливої</a:t>
          </a:r>
          <a:r>
            <a:rPr lang="ru-RU" alt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винагороди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0BE92-672E-4AC3-A258-7F62F94C50D6}" type="parTrans" cxnId="{2F7F5785-30F2-4DF3-8FF8-694EC214113A}">
      <dgm:prSet/>
      <dgm:spPr/>
      <dgm:t>
        <a:bodyPr/>
        <a:lstStyle/>
        <a:p>
          <a:endParaRPr lang="uk-UA"/>
        </a:p>
      </dgm:t>
    </dgm:pt>
    <dgm:pt modelId="{8888DA81-E7A1-4805-96BC-CC0D59B58375}" type="sibTrans" cxnId="{2F7F5785-30F2-4DF3-8FF8-694EC214113A}">
      <dgm:prSet/>
      <dgm:spPr/>
      <dgm:t>
        <a:bodyPr/>
        <a:lstStyle/>
        <a:p>
          <a:endParaRPr lang="uk-UA"/>
        </a:p>
      </dgm:t>
    </dgm:pt>
    <dgm:pt modelId="{B323C34A-0BDD-4B30-8E9A-7EE921244C98}" type="pres">
      <dgm:prSet presAssocID="{9100599F-FA63-48E5-9A3A-10613A79D4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67E0E-30B1-4C40-8A24-423C76F785E6}" type="pres">
      <dgm:prSet presAssocID="{86E517EE-A70B-4648-9A28-AF6C958BB024}" presName="linNode" presStyleCnt="0"/>
      <dgm:spPr/>
      <dgm:t>
        <a:bodyPr/>
        <a:lstStyle/>
        <a:p>
          <a:endParaRPr lang="ru-RU"/>
        </a:p>
      </dgm:t>
    </dgm:pt>
    <dgm:pt modelId="{4A7158A4-A6B2-4B7B-B17F-7D60FFE46342}" type="pres">
      <dgm:prSet presAssocID="{86E517EE-A70B-4648-9A28-AF6C958BB024}" presName="parentText" presStyleLbl="node1" presStyleIdx="0" presStyleCnt="3" custScaleY="2890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E905E3-D791-4A1D-AAFD-2189C7C0B2CA}" type="pres">
      <dgm:prSet presAssocID="{86E517EE-A70B-4648-9A28-AF6C958BB024}" presName="descendantText" presStyleLbl="alignAccFollowNode1" presStyleIdx="0" presStyleCnt="3" custScaleY="640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F16D2F-49B0-4C86-9CE1-B63BECB5904E}" type="pres">
      <dgm:prSet presAssocID="{3C916C53-5AD5-4463-9D0E-8054BBE8F0A0}" presName="sp" presStyleCnt="0"/>
      <dgm:spPr/>
      <dgm:t>
        <a:bodyPr/>
        <a:lstStyle/>
        <a:p>
          <a:endParaRPr lang="ru-RU"/>
        </a:p>
      </dgm:t>
    </dgm:pt>
    <dgm:pt modelId="{ECCA70F7-32E7-4947-9BC6-8C6F3A981707}" type="pres">
      <dgm:prSet presAssocID="{ABD116CA-46B6-4641-8863-EEC29553541D}" presName="linNode" presStyleCnt="0"/>
      <dgm:spPr/>
      <dgm:t>
        <a:bodyPr/>
        <a:lstStyle/>
        <a:p>
          <a:endParaRPr lang="ru-RU"/>
        </a:p>
      </dgm:t>
    </dgm:pt>
    <dgm:pt modelId="{35AF8C19-837D-4BCB-94AA-1695807AB230}" type="pres">
      <dgm:prSet presAssocID="{ABD116CA-46B6-4641-8863-EEC29553541D}" presName="parentText" presStyleLbl="node1" presStyleIdx="1" presStyleCnt="3" custScaleY="3167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E70E2F-A973-465E-94DD-62AB8077F9D7}" type="pres">
      <dgm:prSet presAssocID="{ABD116CA-46B6-4641-8863-EEC29553541D}" presName="descendantText" presStyleLbl="alignAccFollowNode1" presStyleIdx="1" presStyleCnt="3" custScaleY="460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7EDF2B-E0C7-4149-B75D-0183BF33C2C7}" type="pres">
      <dgm:prSet presAssocID="{363A67D7-2148-4964-990F-0060DEE4BBA9}" presName="sp" presStyleCnt="0"/>
      <dgm:spPr/>
      <dgm:t>
        <a:bodyPr/>
        <a:lstStyle/>
        <a:p>
          <a:endParaRPr lang="ru-RU"/>
        </a:p>
      </dgm:t>
    </dgm:pt>
    <dgm:pt modelId="{612FDAB4-49E2-496D-9B25-0F9891CC7BD9}" type="pres">
      <dgm:prSet presAssocID="{2BC1A399-E3D4-4AC3-9A32-66EBF222C54B}" presName="linNode" presStyleCnt="0"/>
      <dgm:spPr/>
      <dgm:t>
        <a:bodyPr/>
        <a:lstStyle/>
        <a:p>
          <a:endParaRPr lang="ru-RU"/>
        </a:p>
      </dgm:t>
    </dgm:pt>
    <dgm:pt modelId="{A097A87F-DB91-41FA-A96C-D50E6D7A4796}" type="pres">
      <dgm:prSet presAssocID="{2BC1A399-E3D4-4AC3-9A32-66EBF222C54B}" presName="parentText" presStyleLbl="node1" presStyleIdx="2" presStyleCnt="3" custScaleY="3004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3C10D5-66D7-4EC3-AF1C-D3A79332F102}" type="pres">
      <dgm:prSet presAssocID="{2BC1A399-E3D4-4AC3-9A32-66EBF222C54B}" presName="descendantText" presStyleLbl="alignAccFollowNode1" presStyleIdx="2" presStyleCnt="3" custScaleY="673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9D0642A-2840-436B-9FB6-57EB4FA0D068}" type="presOf" srcId="{3D990C5C-CA78-4F88-BE08-7EDCDFDAA967}" destId="{17E905E3-D791-4A1D-AAFD-2189C7C0B2CA}" srcOrd="0" destOrd="0" presId="urn:microsoft.com/office/officeart/2005/8/layout/vList5"/>
    <dgm:cxn modelId="{3810E06A-C8C9-4613-8668-670776A6E4A3}" srcId="{9100599F-FA63-48E5-9A3A-10613A79D4A2}" destId="{86E517EE-A70B-4648-9A28-AF6C958BB024}" srcOrd="0" destOrd="0" parTransId="{6AFE4797-2A7A-46B1-A74D-ABA083F0CA31}" sibTransId="{3C916C53-5AD5-4463-9D0E-8054BBE8F0A0}"/>
    <dgm:cxn modelId="{2F7F5785-30F2-4DF3-8FF8-694EC214113A}" srcId="{2BC1A399-E3D4-4AC3-9A32-66EBF222C54B}" destId="{C549E0BF-C359-4881-8BCF-0B4C08AEC2F7}" srcOrd="0" destOrd="0" parTransId="{ED00BE92-672E-4AC3-A258-7F62F94C50D6}" sibTransId="{8888DA81-E7A1-4805-96BC-CC0D59B58375}"/>
    <dgm:cxn modelId="{40A6FE92-E971-4C12-A378-68BDA6ABED61}" type="presOf" srcId="{9100599F-FA63-48E5-9A3A-10613A79D4A2}" destId="{B323C34A-0BDD-4B30-8E9A-7EE921244C98}" srcOrd="0" destOrd="0" presId="urn:microsoft.com/office/officeart/2005/8/layout/vList5"/>
    <dgm:cxn modelId="{0DDE18AD-AB55-430C-9534-8E98E17175A4}" type="presOf" srcId="{26F0AC0E-16AD-44B4-A448-1847BC6CA7B4}" destId="{6BE70E2F-A973-465E-94DD-62AB8077F9D7}" srcOrd="0" destOrd="0" presId="urn:microsoft.com/office/officeart/2005/8/layout/vList5"/>
    <dgm:cxn modelId="{EB71B5FF-DB08-4802-98B7-367B83AD1128}" type="presOf" srcId="{2BC1A399-E3D4-4AC3-9A32-66EBF222C54B}" destId="{A097A87F-DB91-41FA-A96C-D50E6D7A4796}" srcOrd="0" destOrd="0" presId="urn:microsoft.com/office/officeart/2005/8/layout/vList5"/>
    <dgm:cxn modelId="{1CD106BE-D667-4AEE-A0B5-A9B49FFFBDAE}" srcId="{9100599F-FA63-48E5-9A3A-10613A79D4A2}" destId="{ABD116CA-46B6-4641-8863-EEC29553541D}" srcOrd="1" destOrd="0" parTransId="{16236514-1A3C-4A45-B086-1DD8EC5890C0}" sibTransId="{363A67D7-2148-4964-990F-0060DEE4BBA9}"/>
    <dgm:cxn modelId="{FDDBE0C4-F211-48C8-898F-168A58974F7B}" srcId="{86E517EE-A70B-4648-9A28-AF6C958BB024}" destId="{3D990C5C-CA78-4F88-BE08-7EDCDFDAA967}" srcOrd="0" destOrd="0" parTransId="{5D1CE42A-F746-4930-BE35-30AE2C15D5EB}" sibTransId="{00DEC41D-FCBA-4B8F-B147-5F953C2471D5}"/>
    <dgm:cxn modelId="{A929E953-909F-403D-8D5D-D20B205273E3}" type="presOf" srcId="{ABD116CA-46B6-4641-8863-EEC29553541D}" destId="{35AF8C19-837D-4BCB-94AA-1695807AB230}" srcOrd="0" destOrd="0" presId="urn:microsoft.com/office/officeart/2005/8/layout/vList5"/>
    <dgm:cxn modelId="{5304BD92-49DF-491A-BFF1-4226D1666A44}" type="presOf" srcId="{86E517EE-A70B-4648-9A28-AF6C958BB024}" destId="{4A7158A4-A6B2-4B7B-B17F-7D60FFE46342}" srcOrd="0" destOrd="0" presId="urn:microsoft.com/office/officeart/2005/8/layout/vList5"/>
    <dgm:cxn modelId="{DAF98B41-C8F5-40B4-AC54-A7DC39F759AB}" type="presOf" srcId="{C549E0BF-C359-4881-8BCF-0B4C08AEC2F7}" destId="{963C10D5-66D7-4EC3-AF1C-D3A79332F102}" srcOrd="0" destOrd="0" presId="urn:microsoft.com/office/officeart/2005/8/layout/vList5"/>
    <dgm:cxn modelId="{46E189B8-4B67-4D9C-98BD-CC7F68240A3B}" srcId="{9100599F-FA63-48E5-9A3A-10613A79D4A2}" destId="{2BC1A399-E3D4-4AC3-9A32-66EBF222C54B}" srcOrd="2" destOrd="0" parTransId="{69D941BA-7D3E-4643-9349-917BAEFEF7CB}" sibTransId="{EE2860B9-9DFE-44D5-9091-455903C75B3B}"/>
    <dgm:cxn modelId="{6DDB055B-2845-4B0C-BE1D-FE6AA705F955}" srcId="{ABD116CA-46B6-4641-8863-EEC29553541D}" destId="{26F0AC0E-16AD-44B4-A448-1847BC6CA7B4}" srcOrd="0" destOrd="0" parTransId="{0AB218C6-76A0-4E2B-A87E-AE259D8806E9}" sibTransId="{75D4E37A-B53D-47E3-A027-5D7931A01969}"/>
    <dgm:cxn modelId="{95FE7F80-9425-4A1D-8D45-1E72FC261D75}" type="presParOf" srcId="{B323C34A-0BDD-4B30-8E9A-7EE921244C98}" destId="{A1B67E0E-30B1-4C40-8A24-423C76F785E6}" srcOrd="0" destOrd="0" presId="urn:microsoft.com/office/officeart/2005/8/layout/vList5"/>
    <dgm:cxn modelId="{4EB5170A-0FA9-4379-B2DD-E265AA914C13}" type="presParOf" srcId="{A1B67E0E-30B1-4C40-8A24-423C76F785E6}" destId="{4A7158A4-A6B2-4B7B-B17F-7D60FFE46342}" srcOrd="0" destOrd="0" presId="urn:microsoft.com/office/officeart/2005/8/layout/vList5"/>
    <dgm:cxn modelId="{E9F75519-9480-4557-A53F-66E9BD0B0E98}" type="presParOf" srcId="{A1B67E0E-30B1-4C40-8A24-423C76F785E6}" destId="{17E905E3-D791-4A1D-AAFD-2189C7C0B2CA}" srcOrd="1" destOrd="0" presId="urn:microsoft.com/office/officeart/2005/8/layout/vList5"/>
    <dgm:cxn modelId="{A9053265-76A5-4734-9A76-BED014D6D8CC}" type="presParOf" srcId="{B323C34A-0BDD-4B30-8E9A-7EE921244C98}" destId="{5BF16D2F-49B0-4C86-9CE1-B63BECB5904E}" srcOrd="1" destOrd="0" presId="urn:microsoft.com/office/officeart/2005/8/layout/vList5"/>
    <dgm:cxn modelId="{515F0AFC-C737-44CB-AFB2-2730CB1630A1}" type="presParOf" srcId="{B323C34A-0BDD-4B30-8E9A-7EE921244C98}" destId="{ECCA70F7-32E7-4947-9BC6-8C6F3A981707}" srcOrd="2" destOrd="0" presId="urn:microsoft.com/office/officeart/2005/8/layout/vList5"/>
    <dgm:cxn modelId="{77DD0EA5-484C-4DB4-84FD-F599BCA868F6}" type="presParOf" srcId="{ECCA70F7-32E7-4947-9BC6-8C6F3A981707}" destId="{35AF8C19-837D-4BCB-94AA-1695807AB230}" srcOrd="0" destOrd="0" presId="urn:microsoft.com/office/officeart/2005/8/layout/vList5"/>
    <dgm:cxn modelId="{7B01B9E8-97AA-4B48-A09C-50605FB712D2}" type="presParOf" srcId="{ECCA70F7-32E7-4947-9BC6-8C6F3A981707}" destId="{6BE70E2F-A973-465E-94DD-62AB8077F9D7}" srcOrd="1" destOrd="0" presId="urn:microsoft.com/office/officeart/2005/8/layout/vList5"/>
    <dgm:cxn modelId="{676E59BA-0B21-4B6F-8520-03D9E040218D}" type="presParOf" srcId="{B323C34A-0BDD-4B30-8E9A-7EE921244C98}" destId="{357EDF2B-E0C7-4149-B75D-0183BF33C2C7}" srcOrd="3" destOrd="0" presId="urn:microsoft.com/office/officeart/2005/8/layout/vList5"/>
    <dgm:cxn modelId="{09524C80-496F-4699-856E-E64111272073}" type="presParOf" srcId="{B323C34A-0BDD-4B30-8E9A-7EE921244C98}" destId="{612FDAB4-49E2-496D-9B25-0F9891CC7BD9}" srcOrd="4" destOrd="0" presId="urn:microsoft.com/office/officeart/2005/8/layout/vList5"/>
    <dgm:cxn modelId="{FFA15913-84AB-4C30-A275-4EE14FE240E5}" type="presParOf" srcId="{612FDAB4-49E2-496D-9B25-0F9891CC7BD9}" destId="{A097A87F-DB91-41FA-A96C-D50E6D7A4796}" srcOrd="0" destOrd="0" presId="urn:microsoft.com/office/officeart/2005/8/layout/vList5"/>
    <dgm:cxn modelId="{FF071A80-1C4C-43B8-BD77-D68342C36DF2}" type="presParOf" srcId="{612FDAB4-49E2-496D-9B25-0F9891CC7BD9}" destId="{963C10D5-66D7-4EC3-AF1C-D3A79332F1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5C4DBF-963C-4470-88C6-CED08CA874DC}" type="doc">
      <dgm:prSet loTypeId="urn:microsoft.com/office/officeart/2005/8/layout/vList5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B7090392-8550-43FE-AE5D-4EF38D587671}">
      <dgm:prSet phldrT="[Текст]"/>
      <dgm:spPr/>
      <dgm:t>
        <a:bodyPr/>
        <a:lstStyle/>
        <a:p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VI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02A9D-E196-4074-BAD9-22A44D97EDE8}" type="parTrans" cxnId="{DDE79E30-AAEF-438D-9384-F5FBF3D29F7C}">
      <dgm:prSet/>
      <dgm:spPr/>
      <dgm:t>
        <a:bodyPr/>
        <a:lstStyle/>
        <a:p>
          <a:endParaRPr lang="uk-UA"/>
        </a:p>
      </dgm:t>
    </dgm:pt>
    <dgm:pt modelId="{7127D6F5-0D38-405B-8690-A20ECB41788B}" type="sibTrans" cxnId="{DDE79E30-AAEF-438D-9384-F5FBF3D29F7C}">
      <dgm:prSet/>
      <dgm:spPr/>
      <dgm:t>
        <a:bodyPr/>
        <a:lstStyle/>
        <a:p>
          <a:endParaRPr lang="uk-UA"/>
        </a:p>
      </dgm:t>
    </dgm:pt>
    <dgm:pt modelId="{A301A4C3-450F-45A2-B485-412D85A99881}">
      <dgm:prSet phldrT="[Текст]"/>
      <dgm:spPr/>
      <dgm:t>
        <a:bodyPr/>
        <a:lstStyle/>
        <a:p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усіх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кримінальних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справах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обвинувачений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повинен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мати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право на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швидкий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відкритий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суд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безсторонніх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Обвинуваченого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треба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повідомляти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причину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обвинувачень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E7455-E6B0-400A-91F0-EEE1CBDBD0CA}" type="parTrans" cxnId="{4660F26B-EC7C-4718-9A1F-AEB76F234DC0}">
      <dgm:prSet/>
      <dgm:spPr/>
      <dgm:t>
        <a:bodyPr/>
        <a:lstStyle/>
        <a:p>
          <a:endParaRPr lang="uk-UA"/>
        </a:p>
      </dgm:t>
    </dgm:pt>
    <dgm:pt modelId="{64FE3B0D-BA57-40BC-A1A0-F6A36F41861C}" type="sibTrans" cxnId="{4660F26B-EC7C-4718-9A1F-AEB76F234DC0}">
      <dgm:prSet/>
      <dgm:spPr/>
      <dgm:t>
        <a:bodyPr/>
        <a:lstStyle/>
        <a:p>
          <a:endParaRPr lang="uk-UA"/>
        </a:p>
      </dgm:t>
    </dgm:pt>
    <dgm:pt modelId="{D5ACC3E7-A1AB-4BDF-8D42-7E7F1BF9A863}">
      <dgm:prSet phldrT="[Текст]"/>
      <dgm:spPr/>
      <dgm:t>
        <a:bodyPr/>
        <a:lstStyle/>
        <a:p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VIII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27AEE-1E13-4CD2-BF9F-D9523A7CEC62}" type="parTrans" cxnId="{FC06826C-BAF9-4EB2-9A33-54DAE128D727}">
      <dgm:prSet/>
      <dgm:spPr/>
      <dgm:t>
        <a:bodyPr/>
        <a:lstStyle/>
        <a:p>
          <a:endParaRPr lang="uk-UA"/>
        </a:p>
      </dgm:t>
    </dgm:pt>
    <dgm:pt modelId="{531E58DB-4761-4E07-8857-BC427466935B}" type="sibTrans" cxnId="{FC06826C-BAF9-4EB2-9A33-54DAE128D727}">
      <dgm:prSet/>
      <dgm:spPr/>
      <dgm:t>
        <a:bodyPr/>
        <a:lstStyle/>
        <a:p>
          <a:endParaRPr lang="uk-UA"/>
        </a:p>
      </dgm:t>
    </dgm:pt>
    <dgm:pt modelId="{3C95651B-5C4E-47EF-9F3D-E0942F8E1DC9}">
      <dgm:prSet phldrT="[Текст]"/>
      <dgm:spPr/>
      <dgm:t>
        <a:bodyPr/>
        <a:lstStyle/>
        <a:p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встановлювати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надмірних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застав,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накладати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надмірні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штрафи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вдаватися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жорстоких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незвичайних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покарань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524A3-0DA2-41BC-825C-297607B37429}" type="parTrans" cxnId="{A25C03E6-9122-4D6B-B789-B6D842D83CB0}">
      <dgm:prSet/>
      <dgm:spPr/>
      <dgm:t>
        <a:bodyPr/>
        <a:lstStyle/>
        <a:p>
          <a:endParaRPr lang="uk-UA"/>
        </a:p>
      </dgm:t>
    </dgm:pt>
    <dgm:pt modelId="{206327DA-D294-4691-B556-0FFDCF10ACE8}" type="sibTrans" cxnId="{A25C03E6-9122-4D6B-B789-B6D842D83CB0}">
      <dgm:prSet/>
      <dgm:spPr/>
      <dgm:t>
        <a:bodyPr/>
        <a:lstStyle/>
        <a:p>
          <a:endParaRPr lang="uk-UA"/>
        </a:p>
      </dgm:t>
    </dgm:pt>
    <dgm:pt modelId="{7D86AF2F-6812-4664-A512-6C23C9D7287F}">
      <dgm:prSet phldrT="[Текст]"/>
      <dgm:spPr/>
      <dgm:t>
        <a:bodyPr/>
        <a:lstStyle/>
        <a:p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ІХ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1FD6F-D12A-4DCA-8C2B-4CF09DFD0A89}" type="parTrans" cxnId="{BE7A4E53-A6D6-4E70-A8C9-DB91BEF5FABB}">
      <dgm:prSet/>
      <dgm:spPr/>
      <dgm:t>
        <a:bodyPr/>
        <a:lstStyle/>
        <a:p>
          <a:endParaRPr lang="uk-UA"/>
        </a:p>
      </dgm:t>
    </dgm:pt>
    <dgm:pt modelId="{E1833C93-E4D5-4B11-B58F-0539A59B66DA}" type="sibTrans" cxnId="{BE7A4E53-A6D6-4E70-A8C9-DB91BEF5FABB}">
      <dgm:prSet/>
      <dgm:spPr/>
      <dgm:t>
        <a:bodyPr/>
        <a:lstStyle/>
        <a:p>
          <a:endParaRPr lang="uk-UA"/>
        </a:p>
      </dgm:t>
    </dgm:pt>
    <dgm:pt modelId="{06E13CF1-3205-4B47-8EE2-FD073ACF3E7F}">
      <dgm:prSet phldrT="[Текст]"/>
      <dgm:spPr/>
      <dgm:t>
        <a:bodyPr/>
        <a:lstStyle/>
        <a:p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Перелік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Конституції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певних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 не повинен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тлумачитися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заперечення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прав,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alt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належать </a:t>
          </a:r>
          <a:r>
            <a:rPr lang="ru-RU" alt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народові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74297-C4F4-49DD-BBBB-3551A267B7C2}" type="parTrans" cxnId="{E9A20733-119C-46BE-8CB1-B268194F5DBA}">
      <dgm:prSet/>
      <dgm:spPr/>
      <dgm:t>
        <a:bodyPr/>
        <a:lstStyle/>
        <a:p>
          <a:endParaRPr lang="uk-UA"/>
        </a:p>
      </dgm:t>
    </dgm:pt>
    <dgm:pt modelId="{8A7239F3-F0CA-4D51-AEFD-6E204F79D617}" type="sibTrans" cxnId="{E9A20733-119C-46BE-8CB1-B268194F5DBA}">
      <dgm:prSet/>
      <dgm:spPr/>
      <dgm:t>
        <a:bodyPr/>
        <a:lstStyle/>
        <a:p>
          <a:endParaRPr lang="uk-UA"/>
        </a:p>
      </dgm:t>
    </dgm:pt>
    <dgm:pt modelId="{3DC04BFA-568C-4DD6-8825-D5386287F980}" type="pres">
      <dgm:prSet presAssocID="{EF5C4DBF-963C-4470-88C6-CED08CA874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C7399E-B971-4012-85C7-BE257B5C3552}" type="pres">
      <dgm:prSet presAssocID="{B7090392-8550-43FE-AE5D-4EF38D587671}" presName="linNode" presStyleCnt="0"/>
      <dgm:spPr/>
      <dgm:t>
        <a:bodyPr/>
        <a:lstStyle/>
        <a:p>
          <a:endParaRPr lang="ru-RU"/>
        </a:p>
      </dgm:t>
    </dgm:pt>
    <dgm:pt modelId="{8D375EE5-FE51-48AA-B71F-76A37AFCB117}" type="pres">
      <dgm:prSet presAssocID="{B7090392-8550-43FE-AE5D-4EF38D587671}" presName="parentText" presStyleLbl="node1" presStyleIdx="0" presStyleCnt="3" custScaleY="6171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D179F1-B0AA-4BB7-AA12-34996258B53B}" type="pres">
      <dgm:prSet presAssocID="{B7090392-8550-43FE-AE5D-4EF38D58767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FDBA50-2ECD-4A5C-8273-F8C9F90A6C96}" type="pres">
      <dgm:prSet presAssocID="{7127D6F5-0D38-405B-8690-A20ECB41788B}" presName="sp" presStyleCnt="0"/>
      <dgm:spPr/>
      <dgm:t>
        <a:bodyPr/>
        <a:lstStyle/>
        <a:p>
          <a:endParaRPr lang="ru-RU"/>
        </a:p>
      </dgm:t>
    </dgm:pt>
    <dgm:pt modelId="{0C40083B-B380-4773-85FC-45213C39C1E8}" type="pres">
      <dgm:prSet presAssocID="{D5ACC3E7-A1AB-4BDF-8D42-7E7F1BF9A863}" presName="linNode" presStyleCnt="0"/>
      <dgm:spPr/>
      <dgm:t>
        <a:bodyPr/>
        <a:lstStyle/>
        <a:p>
          <a:endParaRPr lang="ru-RU"/>
        </a:p>
      </dgm:t>
    </dgm:pt>
    <dgm:pt modelId="{4AC59724-E9D8-4B87-AF53-0C3C8839776D}" type="pres">
      <dgm:prSet presAssocID="{D5ACC3E7-A1AB-4BDF-8D42-7E7F1BF9A863}" presName="parentText" presStyleLbl="node1" presStyleIdx="1" presStyleCnt="3" custScaleY="6840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FC85F6-5901-4731-B405-8F3CE5D5E03D}" type="pres">
      <dgm:prSet presAssocID="{D5ACC3E7-A1AB-4BDF-8D42-7E7F1BF9A86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88DAD1-9F0E-4DAE-AF80-241AD6C80525}" type="pres">
      <dgm:prSet presAssocID="{531E58DB-4761-4E07-8857-BC427466935B}" presName="sp" presStyleCnt="0"/>
      <dgm:spPr/>
      <dgm:t>
        <a:bodyPr/>
        <a:lstStyle/>
        <a:p>
          <a:endParaRPr lang="ru-RU"/>
        </a:p>
      </dgm:t>
    </dgm:pt>
    <dgm:pt modelId="{B4F6E979-769D-4788-8155-A63895F48C2D}" type="pres">
      <dgm:prSet presAssocID="{7D86AF2F-6812-4664-A512-6C23C9D7287F}" presName="linNode" presStyleCnt="0"/>
      <dgm:spPr/>
      <dgm:t>
        <a:bodyPr/>
        <a:lstStyle/>
        <a:p>
          <a:endParaRPr lang="ru-RU"/>
        </a:p>
      </dgm:t>
    </dgm:pt>
    <dgm:pt modelId="{FB468C70-B6D8-4946-89B2-0EAABBDCF176}" type="pres">
      <dgm:prSet presAssocID="{7D86AF2F-6812-4664-A512-6C23C9D7287F}" presName="parentText" presStyleLbl="node1" presStyleIdx="2" presStyleCnt="3" custScaleY="4998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637FB9-A2CD-4812-90A6-32F4D23022A3}" type="pres">
      <dgm:prSet presAssocID="{7D86AF2F-6812-4664-A512-6C23C9D728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1C4696E-0D73-4512-BFD8-77683CC0B474}" type="presOf" srcId="{D5ACC3E7-A1AB-4BDF-8D42-7E7F1BF9A863}" destId="{4AC59724-E9D8-4B87-AF53-0C3C8839776D}" srcOrd="0" destOrd="0" presId="urn:microsoft.com/office/officeart/2005/8/layout/vList5"/>
    <dgm:cxn modelId="{4660F26B-EC7C-4718-9A1F-AEB76F234DC0}" srcId="{B7090392-8550-43FE-AE5D-4EF38D587671}" destId="{A301A4C3-450F-45A2-B485-412D85A99881}" srcOrd="0" destOrd="0" parTransId="{2B1E7455-E6B0-400A-91F0-EEE1CBDBD0CA}" sibTransId="{64FE3B0D-BA57-40BC-A1A0-F6A36F41861C}"/>
    <dgm:cxn modelId="{DDE79E30-AAEF-438D-9384-F5FBF3D29F7C}" srcId="{EF5C4DBF-963C-4470-88C6-CED08CA874DC}" destId="{B7090392-8550-43FE-AE5D-4EF38D587671}" srcOrd="0" destOrd="0" parTransId="{5B902A9D-E196-4074-BAD9-22A44D97EDE8}" sibTransId="{7127D6F5-0D38-405B-8690-A20ECB41788B}"/>
    <dgm:cxn modelId="{96CAAFE8-3420-4C82-AD59-D6747CDED5E4}" type="presOf" srcId="{06E13CF1-3205-4B47-8EE2-FD073ACF3E7F}" destId="{9A637FB9-A2CD-4812-90A6-32F4D23022A3}" srcOrd="0" destOrd="0" presId="urn:microsoft.com/office/officeart/2005/8/layout/vList5"/>
    <dgm:cxn modelId="{FC06826C-BAF9-4EB2-9A33-54DAE128D727}" srcId="{EF5C4DBF-963C-4470-88C6-CED08CA874DC}" destId="{D5ACC3E7-A1AB-4BDF-8D42-7E7F1BF9A863}" srcOrd="1" destOrd="0" parTransId="{16927AEE-1E13-4CD2-BF9F-D9523A7CEC62}" sibTransId="{531E58DB-4761-4E07-8857-BC427466935B}"/>
    <dgm:cxn modelId="{CEE5614D-27C9-43DC-8242-855F87EA0CD7}" type="presOf" srcId="{7D86AF2F-6812-4664-A512-6C23C9D7287F}" destId="{FB468C70-B6D8-4946-89B2-0EAABBDCF176}" srcOrd="0" destOrd="0" presId="urn:microsoft.com/office/officeart/2005/8/layout/vList5"/>
    <dgm:cxn modelId="{BE7A4E53-A6D6-4E70-A8C9-DB91BEF5FABB}" srcId="{EF5C4DBF-963C-4470-88C6-CED08CA874DC}" destId="{7D86AF2F-6812-4664-A512-6C23C9D7287F}" srcOrd="2" destOrd="0" parTransId="{8681FD6F-D12A-4DCA-8C2B-4CF09DFD0A89}" sibTransId="{E1833C93-E4D5-4B11-B58F-0539A59B66DA}"/>
    <dgm:cxn modelId="{0E3FA7D2-F7E5-43FB-A1EA-D69311D93F23}" type="presOf" srcId="{3C95651B-5C4E-47EF-9F3D-E0942F8E1DC9}" destId="{32FC85F6-5901-4731-B405-8F3CE5D5E03D}" srcOrd="0" destOrd="0" presId="urn:microsoft.com/office/officeart/2005/8/layout/vList5"/>
    <dgm:cxn modelId="{E9A20733-119C-46BE-8CB1-B268194F5DBA}" srcId="{7D86AF2F-6812-4664-A512-6C23C9D7287F}" destId="{06E13CF1-3205-4B47-8EE2-FD073ACF3E7F}" srcOrd="0" destOrd="0" parTransId="{B5E74297-C4F4-49DD-BBBB-3551A267B7C2}" sibTransId="{8A7239F3-F0CA-4D51-AEFD-6E204F79D617}"/>
    <dgm:cxn modelId="{3919F2B3-3A75-413F-AF5F-4108F0B9C6B8}" type="presOf" srcId="{B7090392-8550-43FE-AE5D-4EF38D587671}" destId="{8D375EE5-FE51-48AA-B71F-76A37AFCB117}" srcOrd="0" destOrd="0" presId="urn:microsoft.com/office/officeart/2005/8/layout/vList5"/>
    <dgm:cxn modelId="{A25C03E6-9122-4D6B-B789-B6D842D83CB0}" srcId="{D5ACC3E7-A1AB-4BDF-8D42-7E7F1BF9A863}" destId="{3C95651B-5C4E-47EF-9F3D-E0942F8E1DC9}" srcOrd="0" destOrd="0" parTransId="{E54524A3-0DA2-41BC-825C-297607B37429}" sibTransId="{206327DA-D294-4691-B556-0FFDCF10ACE8}"/>
    <dgm:cxn modelId="{B427260D-F119-4F9C-AF3A-DD1CCD68D8D7}" type="presOf" srcId="{A301A4C3-450F-45A2-B485-412D85A99881}" destId="{DAD179F1-B0AA-4BB7-AA12-34996258B53B}" srcOrd="0" destOrd="0" presId="urn:microsoft.com/office/officeart/2005/8/layout/vList5"/>
    <dgm:cxn modelId="{2DF50C52-CD60-4E90-8955-902BD08A8815}" type="presOf" srcId="{EF5C4DBF-963C-4470-88C6-CED08CA874DC}" destId="{3DC04BFA-568C-4DD6-8825-D5386287F980}" srcOrd="0" destOrd="0" presId="urn:microsoft.com/office/officeart/2005/8/layout/vList5"/>
    <dgm:cxn modelId="{1AF86905-AB99-49EB-A447-98160714B23B}" type="presParOf" srcId="{3DC04BFA-568C-4DD6-8825-D5386287F980}" destId="{29C7399E-B971-4012-85C7-BE257B5C3552}" srcOrd="0" destOrd="0" presId="urn:microsoft.com/office/officeart/2005/8/layout/vList5"/>
    <dgm:cxn modelId="{E7F64E46-9CD1-43F0-A7FD-762498106835}" type="presParOf" srcId="{29C7399E-B971-4012-85C7-BE257B5C3552}" destId="{8D375EE5-FE51-48AA-B71F-76A37AFCB117}" srcOrd="0" destOrd="0" presId="urn:microsoft.com/office/officeart/2005/8/layout/vList5"/>
    <dgm:cxn modelId="{2721C79F-EFD8-43BC-8ABF-A0AF40BD6FA6}" type="presParOf" srcId="{29C7399E-B971-4012-85C7-BE257B5C3552}" destId="{DAD179F1-B0AA-4BB7-AA12-34996258B53B}" srcOrd="1" destOrd="0" presId="urn:microsoft.com/office/officeart/2005/8/layout/vList5"/>
    <dgm:cxn modelId="{A2BB4D31-6AD5-4E11-B75B-2DF9B9E7FD24}" type="presParOf" srcId="{3DC04BFA-568C-4DD6-8825-D5386287F980}" destId="{D2FDBA50-2ECD-4A5C-8273-F8C9F90A6C96}" srcOrd="1" destOrd="0" presId="urn:microsoft.com/office/officeart/2005/8/layout/vList5"/>
    <dgm:cxn modelId="{FFC70EE6-3923-4067-B08F-414680AD703C}" type="presParOf" srcId="{3DC04BFA-568C-4DD6-8825-D5386287F980}" destId="{0C40083B-B380-4773-85FC-45213C39C1E8}" srcOrd="2" destOrd="0" presId="urn:microsoft.com/office/officeart/2005/8/layout/vList5"/>
    <dgm:cxn modelId="{6D47DF69-A8A4-4EC4-B04B-887E6BE3F31F}" type="presParOf" srcId="{0C40083B-B380-4773-85FC-45213C39C1E8}" destId="{4AC59724-E9D8-4B87-AF53-0C3C8839776D}" srcOrd="0" destOrd="0" presId="urn:microsoft.com/office/officeart/2005/8/layout/vList5"/>
    <dgm:cxn modelId="{E9822A4A-021E-44B0-BF0F-976943218DE2}" type="presParOf" srcId="{0C40083B-B380-4773-85FC-45213C39C1E8}" destId="{32FC85F6-5901-4731-B405-8F3CE5D5E03D}" srcOrd="1" destOrd="0" presId="urn:microsoft.com/office/officeart/2005/8/layout/vList5"/>
    <dgm:cxn modelId="{1A83AA15-830E-41C5-B938-9B1D4C312644}" type="presParOf" srcId="{3DC04BFA-568C-4DD6-8825-D5386287F980}" destId="{E688DAD1-9F0E-4DAE-AF80-241AD6C80525}" srcOrd="3" destOrd="0" presId="urn:microsoft.com/office/officeart/2005/8/layout/vList5"/>
    <dgm:cxn modelId="{16322449-45A4-4BB4-9CE3-87089FF25A36}" type="presParOf" srcId="{3DC04BFA-568C-4DD6-8825-D5386287F980}" destId="{B4F6E979-769D-4788-8155-A63895F48C2D}" srcOrd="4" destOrd="0" presId="urn:microsoft.com/office/officeart/2005/8/layout/vList5"/>
    <dgm:cxn modelId="{5F7FC444-504B-4423-8B1F-4CF54F93F39F}" type="presParOf" srcId="{B4F6E979-769D-4788-8155-A63895F48C2D}" destId="{FB468C70-B6D8-4946-89B2-0EAABBDCF176}" srcOrd="0" destOrd="0" presId="urn:microsoft.com/office/officeart/2005/8/layout/vList5"/>
    <dgm:cxn modelId="{209092CE-805C-470C-8500-19ED09F597D9}" type="presParOf" srcId="{B4F6E979-769D-4788-8155-A63895F48C2D}" destId="{9A637FB9-A2CD-4812-90A6-32F4D23022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C6E5F4-D56F-4195-87AE-50C8470D2ECD}" type="doc">
      <dgm:prSet loTypeId="urn:microsoft.com/office/officeart/2005/8/layout/hierarchy4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4DBB8CA1-2FF6-462A-A946-657356CAAC86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США —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прогресивний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вплинув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багатьох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країн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світу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Вона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закріпила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утворення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суверенної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федеративної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відбулося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визвольної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боротьб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народу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британської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корони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проголосила принцип народного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суверенітету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визначила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державності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представницьке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правління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поділ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Установила,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право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пріоритет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над правом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штатів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впливом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цієї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стала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поширюватися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доктрина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конституціоналізму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5BCD9-F483-4647-8996-AF82243F35AF}" type="parTrans" cxnId="{2611715F-AB05-4DFE-9F70-FBEC74E599B4}">
      <dgm:prSet/>
      <dgm:spPr/>
      <dgm:t>
        <a:bodyPr/>
        <a:lstStyle/>
        <a:p>
          <a:endParaRPr lang="uk-UA"/>
        </a:p>
      </dgm:t>
    </dgm:pt>
    <dgm:pt modelId="{C5C0676E-D553-4EE4-B4BE-8041F1CDFE74}" type="sibTrans" cxnId="{2611715F-AB05-4DFE-9F70-FBEC74E599B4}">
      <dgm:prSet/>
      <dgm:spPr/>
      <dgm:t>
        <a:bodyPr/>
        <a:lstStyle/>
        <a:p>
          <a:endParaRPr lang="uk-UA"/>
        </a:p>
      </dgm:t>
    </dgm:pt>
    <dgm:pt modelId="{5998201B-A1AE-4FFA-B608-52520E1A25A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першій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половині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XVIII ст.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колоній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переборюючи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суперечності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сформувалося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практично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самостійну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націю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своїми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політичними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релігійними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культурними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традиціями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75658-387F-4E75-BF1D-0A86FB15C182}" type="parTrans" cxnId="{9BBCDD2E-7726-4019-A701-4AAA5E80F4EB}">
      <dgm:prSet/>
      <dgm:spPr/>
      <dgm:t>
        <a:bodyPr/>
        <a:lstStyle/>
        <a:p>
          <a:endParaRPr lang="uk-UA"/>
        </a:p>
      </dgm:t>
    </dgm:pt>
    <dgm:pt modelId="{AD2B14F0-F693-4DE3-99D0-BA3C612B2413}" type="sibTrans" cxnId="{9BBCDD2E-7726-4019-A701-4AAA5E80F4EB}">
      <dgm:prSet/>
      <dgm:spPr/>
      <dgm:t>
        <a:bodyPr/>
        <a:lstStyle/>
        <a:p>
          <a:endParaRPr lang="uk-UA"/>
        </a:p>
      </dgm:t>
    </dgm:pt>
    <dgm:pt modelId="{0A303A6F-D865-4282-BF89-50FB0753622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умов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колоніального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диктату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Північній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Америці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зародилася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отримала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буржуазна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думка, яка стала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невід'ємною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частиною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революційного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світогляду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DDDC4-471E-44D0-8A1F-BCC46033611A}" type="parTrans" cxnId="{619FA808-5ED7-44CA-AEC0-C899A8D4AC05}">
      <dgm:prSet/>
      <dgm:spPr/>
      <dgm:t>
        <a:bodyPr/>
        <a:lstStyle/>
        <a:p>
          <a:endParaRPr lang="uk-UA"/>
        </a:p>
      </dgm:t>
    </dgm:pt>
    <dgm:pt modelId="{6F30FB31-AA88-45B0-94E0-6D1958138BC4}" type="sibTrans" cxnId="{619FA808-5ED7-44CA-AEC0-C899A8D4AC05}">
      <dgm:prSet/>
      <dgm:spPr/>
      <dgm:t>
        <a:bodyPr/>
        <a:lstStyle/>
        <a:p>
          <a:endParaRPr lang="uk-UA"/>
        </a:p>
      </dgm:t>
    </dgm:pt>
    <dgm:pt modelId="{186CEB82-E65B-4930-B2F6-E5922ABC6DAD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Проголошення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Декларацією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колишніх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колоній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вільними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незалежними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штатами" означало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появу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американському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континенті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13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незалежних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суверенних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держав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44750-0DD8-40D7-BAC8-D0393064CE16}" type="parTrans" cxnId="{626C2EFE-3864-4CA0-B4D0-52461DD69BB4}">
      <dgm:prSet/>
      <dgm:spPr/>
      <dgm:t>
        <a:bodyPr/>
        <a:lstStyle/>
        <a:p>
          <a:endParaRPr lang="uk-UA"/>
        </a:p>
      </dgm:t>
    </dgm:pt>
    <dgm:pt modelId="{9156B136-951F-4794-A38F-DDE66426D97B}" type="sibTrans" cxnId="{626C2EFE-3864-4CA0-B4D0-52461DD69BB4}">
      <dgm:prSet/>
      <dgm:spPr/>
      <dgm:t>
        <a:bodyPr/>
        <a:lstStyle/>
        <a:p>
          <a:endParaRPr lang="uk-UA"/>
        </a:p>
      </dgm:t>
    </dgm:pt>
    <dgm:pt modelId="{B92E391E-EEBB-4839-81A1-66CEFDFED7A6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Статей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конфедерації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акт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закріплював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кінцеву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війни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незалежність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домогтися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суверенітету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американських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колоній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спільними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зусиллями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добитися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незалежності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Англії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FCF3D-DCBC-4801-8BDE-9E293DC01B17}" type="sibTrans" cxnId="{EC344CCD-E7A8-47FB-A88B-258104BB4CBD}">
      <dgm:prSet/>
      <dgm:spPr/>
      <dgm:t>
        <a:bodyPr/>
        <a:lstStyle/>
        <a:p>
          <a:endParaRPr lang="uk-UA"/>
        </a:p>
      </dgm:t>
    </dgm:pt>
    <dgm:pt modelId="{7169231D-9B2A-4130-8C3B-AF88CEC62D91}" type="parTrans" cxnId="{EC344CCD-E7A8-47FB-A88B-258104BB4CBD}">
      <dgm:prSet/>
      <dgm:spPr/>
      <dgm:t>
        <a:bodyPr/>
        <a:lstStyle/>
        <a:p>
          <a:endParaRPr lang="uk-UA"/>
        </a:p>
      </dgm:t>
    </dgm:pt>
    <dgm:pt modelId="{BEEE8545-9277-4A25-94D3-C3AFE77198F9}" type="pres">
      <dgm:prSet presAssocID="{B3C6E5F4-D56F-4195-87AE-50C8470D2EC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814C00-7DE1-4252-B8E6-18A1CBEFD8A2}" type="pres">
      <dgm:prSet presAssocID="{4DBB8CA1-2FF6-462A-A946-657356CAAC86}" presName="vertOne" presStyleCnt="0"/>
      <dgm:spPr/>
      <dgm:t>
        <a:bodyPr/>
        <a:lstStyle/>
        <a:p>
          <a:endParaRPr lang="ru-RU"/>
        </a:p>
      </dgm:t>
    </dgm:pt>
    <dgm:pt modelId="{6B867B14-5DB3-485B-8C3D-3B15008DCE8B}" type="pres">
      <dgm:prSet presAssocID="{4DBB8CA1-2FF6-462A-A946-657356CAAC8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FE965AB-B486-494A-846B-8C17D500C567}" type="pres">
      <dgm:prSet presAssocID="{4DBB8CA1-2FF6-462A-A946-657356CAAC86}" presName="parTransOne" presStyleCnt="0"/>
      <dgm:spPr/>
      <dgm:t>
        <a:bodyPr/>
        <a:lstStyle/>
        <a:p>
          <a:endParaRPr lang="ru-RU"/>
        </a:p>
      </dgm:t>
    </dgm:pt>
    <dgm:pt modelId="{4B6CDA62-C2EB-43E8-93BA-56050E8260AB}" type="pres">
      <dgm:prSet presAssocID="{4DBB8CA1-2FF6-462A-A946-657356CAAC86}" presName="horzOne" presStyleCnt="0"/>
      <dgm:spPr/>
      <dgm:t>
        <a:bodyPr/>
        <a:lstStyle/>
        <a:p>
          <a:endParaRPr lang="ru-RU"/>
        </a:p>
      </dgm:t>
    </dgm:pt>
    <dgm:pt modelId="{2D874554-442E-4583-81E2-9B33B3AA3E37}" type="pres">
      <dgm:prSet presAssocID="{5998201B-A1AE-4FFA-B608-52520E1A25AC}" presName="vertTwo" presStyleCnt="0"/>
      <dgm:spPr/>
      <dgm:t>
        <a:bodyPr/>
        <a:lstStyle/>
        <a:p>
          <a:endParaRPr lang="ru-RU"/>
        </a:p>
      </dgm:t>
    </dgm:pt>
    <dgm:pt modelId="{15FAD4AD-4127-4764-8A27-3F328E7592EE}" type="pres">
      <dgm:prSet presAssocID="{5998201B-A1AE-4FFA-B608-52520E1A25A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A2E1D63-A28D-4260-BD39-6981FFCB4AAA}" type="pres">
      <dgm:prSet presAssocID="{5998201B-A1AE-4FFA-B608-52520E1A25AC}" presName="parTransTwo" presStyleCnt="0"/>
      <dgm:spPr/>
      <dgm:t>
        <a:bodyPr/>
        <a:lstStyle/>
        <a:p>
          <a:endParaRPr lang="ru-RU"/>
        </a:p>
      </dgm:t>
    </dgm:pt>
    <dgm:pt modelId="{A74443EA-ABEA-4680-9FBB-AFB577CBE234}" type="pres">
      <dgm:prSet presAssocID="{5998201B-A1AE-4FFA-B608-52520E1A25AC}" presName="horzTwo" presStyleCnt="0"/>
      <dgm:spPr/>
      <dgm:t>
        <a:bodyPr/>
        <a:lstStyle/>
        <a:p>
          <a:endParaRPr lang="ru-RU"/>
        </a:p>
      </dgm:t>
    </dgm:pt>
    <dgm:pt modelId="{69BC939D-0C55-4224-8A27-9062E4CEB1AF}" type="pres">
      <dgm:prSet presAssocID="{0A303A6F-D865-4282-BF89-50FB07536221}" presName="vertThree" presStyleCnt="0"/>
      <dgm:spPr/>
      <dgm:t>
        <a:bodyPr/>
        <a:lstStyle/>
        <a:p>
          <a:endParaRPr lang="ru-RU"/>
        </a:p>
      </dgm:t>
    </dgm:pt>
    <dgm:pt modelId="{90E7BC09-370E-4D8B-82F5-93D31B8D900D}" type="pres">
      <dgm:prSet presAssocID="{0A303A6F-D865-4282-BF89-50FB0753622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47ED7B-2019-4CB2-81A0-8DFA2D58704D}" type="pres">
      <dgm:prSet presAssocID="{0A303A6F-D865-4282-BF89-50FB07536221}" presName="horzThree" presStyleCnt="0"/>
      <dgm:spPr/>
      <dgm:t>
        <a:bodyPr/>
        <a:lstStyle/>
        <a:p>
          <a:endParaRPr lang="ru-RU"/>
        </a:p>
      </dgm:t>
    </dgm:pt>
    <dgm:pt modelId="{AC2168FB-6433-4F0E-8185-276B7F1A2596}" type="pres">
      <dgm:prSet presAssocID="{AD2B14F0-F693-4DE3-99D0-BA3C612B2413}" presName="sibSpaceTwo" presStyleCnt="0"/>
      <dgm:spPr/>
      <dgm:t>
        <a:bodyPr/>
        <a:lstStyle/>
        <a:p>
          <a:endParaRPr lang="ru-RU"/>
        </a:p>
      </dgm:t>
    </dgm:pt>
    <dgm:pt modelId="{43B1FF73-3206-4BF3-8816-976FC248D1F7}" type="pres">
      <dgm:prSet presAssocID="{186CEB82-E65B-4930-B2F6-E5922ABC6DAD}" presName="vertTwo" presStyleCnt="0"/>
      <dgm:spPr/>
      <dgm:t>
        <a:bodyPr/>
        <a:lstStyle/>
        <a:p>
          <a:endParaRPr lang="ru-RU"/>
        </a:p>
      </dgm:t>
    </dgm:pt>
    <dgm:pt modelId="{EB14ED04-49A4-417B-885A-6DEBD6F63D5D}" type="pres">
      <dgm:prSet presAssocID="{186CEB82-E65B-4930-B2F6-E5922ABC6DA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EEDF8E1-A18C-4F6B-AA39-6FA7C57B00BC}" type="pres">
      <dgm:prSet presAssocID="{186CEB82-E65B-4930-B2F6-E5922ABC6DAD}" presName="parTransTwo" presStyleCnt="0"/>
      <dgm:spPr/>
      <dgm:t>
        <a:bodyPr/>
        <a:lstStyle/>
        <a:p>
          <a:endParaRPr lang="ru-RU"/>
        </a:p>
      </dgm:t>
    </dgm:pt>
    <dgm:pt modelId="{84E0C2DC-2099-492B-8918-8F1FE138B569}" type="pres">
      <dgm:prSet presAssocID="{186CEB82-E65B-4930-B2F6-E5922ABC6DAD}" presName="horzTwo" presStyleCnt="0"/>
      <dgm:spPr/>
      <dgm:t>
        <a:bodyPr/>
        <a:lstStyle/>
        <a:p>
          <a:endParaRPr lang="ru-RU"/>
        </a:p>
      </dgm:t>
    </dgm:pt>
    <dgm:pt modelId="{ACCDA05F-6B6A-4699-8B9C-6808C633F50B}" type="pres">
      <dgm:prSet presAssocID="{B92E391E-EEBB-4839-81A1-66CEFDFED7A6}" presName="vertThree" presStyleCnt="0"/>
      <dgm:spPr/>
      <dgm:t>
        <a:bodyPr/>
        <a:lstStyle/>
        <a:p>
          <a:endParaRPr lang="ru-RU"/>
        </a:p>
      </dgm:t>
    </dgm:pt>
    <dgm:pt modelId="{318BBD2D-DFAF-4BA1-A06C-3A1A10A33475}" type="pres">
      <dgm:prSet presAssocID="{B92E391E-EEBB-4839-81A1-66CEFDFED7A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034D3A5-98FA-4522-8F63-0E94045D25A0}" type="pres">
      <dgm:prSet presAssocID="{B92E391E-EEBB-4839-81A1-66CEFDFED7A6}" presName="horzThree" presStyleCnt="0"/>
      <dgm:spPr/>
      <dgm:t>
        <a:bodyPr/>
        <a:lstStyle/>
        <a:p>
          <a:endParaRPr lang="ru-RU"/>
        </a:p>
      </dgm:t>
    </dgm:pt>
  </dgm:ptLst>
  <dgm:cxnLst>
    <dgm:cxn modelId="{619FA808-5ED7-44CA-AEC0-C899A8D4AC05}" srcId="{5998201B-A1AE-4FFA-B608-52520E1A25AC}" destId="{0A303A6F-D865-4282-BF89-50FB07536221}" srcOrd="0" destOrd="0" parTransId="{E59DDDC4-471E-44D0-8A1F-BCC46033611A}" sibTransId="{6F30FB31-AA88-45B0-94E0-6D1958138BC4}"/>
    <dgm:cxn modelId="{24B93BBC-F75A-481D-84C8-7F3429F590A4}" type="presOf" srcId="{5998201B-A1AE-4FFA-B608-52520E1A25AC}" destId="{15FAD4AD-4127-4764-8A27-3F328E7592EE}" srcOrd="0" destOrd="0" presId="urn:microsoft.com/office/officeart/2005/8/layout/hierarchy4"/>
    <dgm:cxn modelId="{EC344CCD-E7A8-47FB-A88B-258104BB4CBD}" srcId="{186CEB82-E65B-4930-B2F6-E5922ABC6DAD}" destId="{B92E391E-EEBB-4839-81A1-66CEFDFED7A6}" srcOrd="0" destOrd="0" parTransId="{7169231D-9B2A-4130-8C3B-AF88CEC62D91}" sibTransId="{9AAFCF3D-DCBC-4801-8BDE-9E293DC01B17}"/>
    <dgm:cxn modelId="{D247A063-365D-4BA6-ADDE-6DFCC3BF33DE}" type="presOf" srcId="{186CEB82-E65B-4930-B2F6-E5922ABC6DAD}" destId="{EB14ED04-49A4-417B-885A-6DEBD6F63D5D}" srcOrd="0" destOrd="0" presId="urn:microsoft.com/office/officeart/2005/8/layout/hierarchy4"/>
    <dgm:cxn modelId="{9BBCDD2E-7726-4019-A701-4AAA5E80F4EB}" srcId="{4DBB8CA1-2FF6-462A-A946-657356CAAC86}" destId="{5998201B-A1AE-4FFA-B608-52520E1A25AC}" srcOrd="0" destOrd="0" parTransId="{E1975658-387F-4E75-BF1D-0A86FB15C182}" sibTransId="{AD2B14F0-F693-4DE3-99D0-BA3C612B2413}"/>
    <dgm:cxn modelId="{2611715F-AB05-4DFE-9F70-FBEC74E599B4}" srcId="{B3C6E5F4-D56F-4195-87AE-50C8470D2ECD}" destId="{4DBB8CA1-2FF6-462A-A946-657356CAAC86}" srcOrd="0" destOrd="0" parTransId="{AF45BCD9-F483-4647-8996-AF82243F35AF}" sibTransId="{C5C0676E-D553-4EE4-B4BE-8041F1CDFE74}"/>
    <dgm:cxn modelId="{626C2EFE-3864-4CA0-B4D0-52461DD69BB4}" srcId="{4DBB8CA1-2FF6-462A-A946-657356CAAC86}" destId="{186CEB82-E65B-4930-B2F6-E5922ABC6DAD}" srcOrd="1" destOrd="0" parTransId="{6BD44750-0DD8-40D7-BAC8-D0393064CE16}" sibTransId="{9156B136-951F-4794-A38F-DDE66426D97B}"/>
    <dgm:cxn modelId="{E2C5FE88-A3D3-4DF0-97F4-D7811ED867AB}" type="presOf" srcId="{4DBB8CA1-2FF6-462A-A946-657356CAAC86}" destId="{6B867B14-5DB3-485B-8C3D-3B15008DCE8B}" srcOrd="0" destOrd="0" presId="urn:microsoft.com/office/officeart/2005/8/layout/hierarchy4"/>
    <dgm:cxn modelId="{696140E3-CEAD-4CD3-B661-70A7DDBF63FF}" type="presOf" srcId="{B3C6E5F4-D56F-4195-87AE-50C8470D2ECD}" destId="{BEEE8545-9277-4A25-94D3-C3AFE77198F9}" srcOrd="0" destOrd="0" presId="urn:microsoft.com/office/officeart/2005/8/layout/hierarchy4"/>
    <dgm:cxn modelId="{7002859E-FAC9-473F-9072-AD7C132A5E7D}" type="presOf" srcId="{B92E391E-EEBB-4839-81A1-66CEFDFED7A6}" destId="{318BBD2D-DFAF-4BA1-A06C-3A1A10A33475}" srcOrd="0" destOrd="0" presId="urn:microsoft.com/office/officeart/2005/8/layout/hierarchy4"/>
    <dgm:cxn modelId="{2E0BC79E-B2E1-4F51-8370-DACB1A7863E3}" type="presOf" srcId="{0A303A6F-D865-4282-BF89-50FB07536221}" destId="{90E7BC09-370E-4D8B-82F5-93D31B8D900D}" srcOrd="0" destOrd="0" presId="urn:microsoft.com/office/officeart/2005/8/layout/hierarchy4"/>
    <dgm:cxn modelId="{F81452DB-643A-4EE8-BBB5-2A4350AD79CD}" type="presParOf" srcId="{BEEE8545-9277-4A25-94D3-C3AFE77198F9}" destId="{A6814C00-7DE1-4252-B8E6-18A1CBEFD8A2}" srcOrd="0" destOrd="0" presId="urn:microsoft.com/office/officeart/2005/8/layout/hierarchy4"/>
    <dgm:cxn modelId="{DFFC44A2-7703-4379-8B58-E328E5E246ED}" type="presParOf" srcId="{A6814C00-7DE1-4252-B8E6-18A1CBEFD8A2}" destId="{6B867B14-5DB3-485B-8C3D-3B15008DCE8B}" srcOrd="0" destOrd="0" presId="urn:microsoft.com/office/officeart/2005/8/layout/hierarchy4"/>
    <dgm:cxn modelId="{BCA50C02-2598-41C0-8738-23EFE5E3AA67}" type="presParOf" srcId="{A6814C00-7DE1-4252-B8E6-18A1CBEFD8A2}" destId="{7FE965AB-B486-494A-846B-8C17D500C567}" srcOrd="1" destOrd="0" presId="urn:microsoft.com/office/officeart/2005/8/layout/hierarchy4"/>
    <dgm:cxn modelId="{9539B0EB-2450-41A7-9AD3-4D481D29B074}" type="presParOf" srcId="{A6814C00-7DE1-4252-B8E6-18A1CBEFD8A2}" destId="{4B6CDA62-C2EB-43E8-93BA-56050E8260AB}" srcOrd="2" destOrd="0" presId="urn:microsoft.com/office/officeart/2005/8/layout/hierarchy4"/>
    <dgm:cxn modelId="{AC9FEE77-082C-4A1D-B2E9-AFA0E3C9E289}" type="presParOf" srcId="{4B6CDA62-C2EB-43E8-93BA-56050E8260AB}" destId="{2D874554-442E-4583-81E2-9B33B3AA3E37}" srcOrd="0" destOrd="0" presId="urn:microsoft.com/office/officeart/2005/8/layout/hierarchy4"/>
    <dgm:cxn modelId="{641C0163-B85D-4B06-995B-8EEB77B1EE79}" type="presParOf" srcId="{2D874554-442E-4583-81E2-9B33B3AA3E37}" destId="{15FAD4AD-4127-4764-8A27-3F328E7592EE}" srcOrd="0" destOrd="0" presId="urn:microsoft.com/office/officeart/2005/8/layout/hierarchy4"/>
    <dgm:cxn modelId="{5ADD31C1-AA28-4BEB-B8B9-4A4EF569C855}" type="presParOf" srcId="{2D874554-442E-4583-81E2-9B33B3AA3E37}" destId="{9A2E1D63-A28D-4260-BD39-6981FFCB4AAA}" srcOrd="1" destOrd="0" presId="urn:microsoft.com/office/officeart/2005/8/layout/hierarchy4"/>
    <dgm:cxn modelId="{CDFFFCFA-E96A-4798-B1C3-8F52D34912DC}" type="presParOf" srcId="{2D874554-442E-4583-81E2-9B33B3AA3E37}" destId="{A74443EA-ABEA-4680-9FBB-AFB577CBE234}" srcOrd="2" destOrd="0" presId="urn:microsoft.com/office/officeart/2005/8/layout/hierarchy4"/>
    <dgm:cxn modelId="{ECBF2CC0-48DA-49DC-B478-520B856B0030}" type="presParOf" srcId="{A74443EA-ABEA-4680-9FBB-AFB577CBE234}" destId="{69BC939D-0C55-4224-8A27-9062E4CEB1AF}" srcOrd="0" destOrd="0" presId="urn:microsoft.com/office/officeart/2005/8/layout/hierarchy4"/>
    <dgm:cxn modelId="{C9CD54E0-3CE5-44CB-9039-8BFB169D3D6B}" type="presParOf" srcId="{69BC939D-0C55-4224-8A27-9062E4CEB1AF}" destId="{90E7BC09-370E-4D8B-82F5-93D31B8D900D}" srcOrd="0" destOrd="0" presId="urn:microsoft.com/office/officeart/2005/8/layout/hierarchy4"/>
    <dgm:cxn modelId="{030C2CE3-74FB-4ABD-B9DD-8D81EFFD1F84}" type="presParOf" srcId="{69BC939D-0C55-4224-8A27-9062E4CEB1AF}" destId="{AE47ED7B-2019-4CB2-81A0-8DFA2D58704D}" srcOrd="1" destOrd="0" presId="urn:microsoft.com/office/officeart/2005/8/layout/hierarchy4"/>
    <dgm:cxn modelId="{ED57BA64-9798-4B9F-8267-746DEE25B863}" type="presParOf" srcId="{4B6CDA62-C2EB-43E8-93BA-56050E8260AB}" destId="{AC2168FB-6433-4F0E-8185-276B7F1A2596}" srcOrd="1" destOrd="0" presId="urn:microsoft.com/office/officeart/2005/8/layout/hierarchy4"/>
    <dgm:cxn modelId="{3DC9E7DF-A117-4EAA-911B-2F1CEDA653BC}" type="presParOf" srcId="{4B6CDA62-C2EB-43E8-93BA-56050E8260AB}" destId="{43B1FF73-3206-4BF3-8816-976FC248D1F7}" srcOrd="2" destOrd="0" presId="urn:microsoft.com/office/officeart/2005/8/layout/hierarchy4"/>
    <dgm:cxn modelId="{AE4070EA-F2D0-4808-9A85-511BFA74D033}" type="presParOf" srcId="{43B1FF73-3206-4BF3-8816-976FC248D1F7}" destId="{EB14ED04-49A4-417B-885A-6DEBD6F63D5D}" srcOrd="0" destOrd="0" presId="urn:microsoft.com/office/officeart/2005/8/layout/hierarchy4"/>
    <dgm:cxn modelId="{28F7BF50-E976-40F5-A9EC-25411BD0C46C}" type="presParOf" srcId="{43B1FF73-3206-4BF3-8816-976FC248D1F7}" destId="{DEEDF8E1-A18C-4F6B-AA39-6FA7C57B00BC}" srcOrd="1" destOrd="0" presId="urn:microsoft.com/office/officeart/2005/8/layout/hierarchy4"/>
    <dgm:cxn modelId="{8382EF08-6622-4A8E-9B5F-D02500478D5D}" type="presParOf" srcId="{43B1FF73-3206-4BF3-8816-976FC248D1F7}" destId="{84E0C2DC-2099-492B-8918-8F1FE138B569}" srcOrd="2" destOrd="0" presId="urn:microsoft.com/office/officeart/2005/8/layout/hierarchy4"/>
    <dgm:cxn modelId="{391211C6-610B-4B2F-ABF4-3F07FF3F4E33}" type="presParOf" srcId="{84E0C2DC-2099-492B-8918-8F1FE138B569}" destId="{ACCDA05F-6B6A-4699-8B9C-6808C633F50B}" srcOrd="0" destOrd="0" presId="urn:microsoft.com/office/officeart/2005/8/layout/hierarchy4"/>
    <dgm:cxn modelId="{00A0A996-E4AE-4722-A95E-8DF6A7B89602}" type="presParOf" srcId="{ACCDA05F-6B6A-4699-8B9C-6808C633F50B}" destId="{318BBD2D-DFAF-4BA1-A06C-3A1A10A33475}" srcOrd="0" destOrd="0" presId="urn:microsoft.com/office/officeart/2005/8/layout/hierarchy4"/>
    <dgm:cxn modelId="{49E0DA13-AEE8-47F2-A426-E2F87ED514E8}" type="presParOf" srcId="{ACCDA05F-6B6A-4699-8B9C-6808C633F50B}" destId="{1034D3A5-98FA-4522-8F63-0E94045D25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9BB73-5A79-42C2-BB9B-708CB7567C97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20473-57C8-4328-BA96-50CB59A5FA2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розвиток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капіталістичних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відносин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що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суперечив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із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залишками</a:t>
          </a:r>
          <a:endParaRPr lang="ru-RU" sz="1800" b="1" dirty="0" smtClean="0">
            <a:solidFill>
              <a:schemeClr val="tx2"/>
            </a:solidFill>
            <a:effectLst/>
            <a:latin typeface="Times New Roman"/>
            <a:ea typeface="Times New Roman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феодалізму</a:t>
          </a:r>
          <a:endParaRPr lang="ru-RU" sz="1800" b="1" dirty="0">
            <a:solidFill>
              <a:schemeClr val="tx2"/>
            </a:solidFill>
          </a:endParaRPr>
        </a:p>
      </dgm:t>
    </dgm:pt>
    <dgm:pt modelId="{0F2AC96B-29C2-4ED6-AD58-D910A96E6A42}" type="parTrans" cxnId="{F3D1461A-7E2A-443A-838D-6466910916F2}">
      <dgm:prSet/>
      <dgm:spPr/>
      <dgm:t>
        <a:bodyPr/>
        <a:lstStyle/>
        <a:p>
          <a:endParaRPr lang="ru-RU"/>
        </a:p>
      </dgm:t>
    </dgm:pt>
    <dgm:pt modelId="{83425B19-7BD2-4A73-8F7C-25484BBB789B}" type="sibTrans" cxnId="{F3D1461A-7E2A-443A-838D-6466910916F2}">
      <dgm:prSet/>
      <dgm:spPr/>
      <dgm:t>
        <a:bodyPr/>
        <a:lstStyle/>
        <a:p>
          <a:endParaRPr lang="ru-RU"/>
        </a:p>
      </dgm:t>
    </dgm:pt>
    <dgm:pt modelId="{BA1A8590-5F4F-4F5F-916B-D82B94BAED2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обмеження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торгівлі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і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промислового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виробництва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панування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державних</a:t>
          </a:r>
          <a:endParaRPr lang="ru-RU" sz="1800" b="1" dirty="0" smtClean="0">
            <a:solidFill>
              <a:schemeClr val="tx2"/>
            </a:solidFill>
            <a:effectLst/>
            <a:latin typeface="Times New Roman"/>
            <a:ea typeface="Times New Roman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монополій</a:t>
          </a:r>
          <a:endParaRPr lang="ru-RU" sz="1800" b="1" dirty="0">
            <a:solidFill>
              <a:schemeClr val="tx2"/>
            </a:solidFill>
            <a:latin typeface="+mj-lt"/>
          </a:endParaRPr>
        </a:p>
      </dgm:t>
    </dgm:pt>
    <dgm:pt modelId="{F8DEF7CA-4E9F-4C68-9557-0E93F6F1F3F4}" type="parTrans" cxnId="{2B003CB6-982A-4F74-A3DB-D4C501A96B57}">
      <dgm:prSet/>
      <dgm:spPr/>
      <dgm:t>
        <a:bodyPr/>
        <a:lstStyle/>
        <a:p>
          <a:endParaRPr lang="ru-RU"/>
        </a:p>
      </dgm:t>
    </dgm:pt>
    <dgm:pt modelId="{6B1104F2-E8B5-479E-A906-65A18564177B}" type="sibTrans" cxnId="{2B003CB6-982A-4F74-A3DB-D4C501A96B57}">
      <dgm:prSet/>
      <dgm:spPr/>
      <dgm:t>
        <a:bodyPr/>
        <a:lstStyle/>
        <a:p>
          <a:endParaRPr lang="ru-RU"/>
        </a:p>
      </dgm:t>
    </dgm:pt>
    <dgm:pt modelId="{85E959D9-2713-473E-AA62-5CE3A6FEE1F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сваволя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королівських</a:t>
          </a:r>
          <a:r>
            <a:rPr lang="ru-RU" sz="1800" b="1" spc="-17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військ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грабунки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мирного</a:t>
          </a:r>
          <a:r>
            <a:rPr lang="ru-RU" sz="1800" b="1" spc="-145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населення</a:t>
          </a:r>
          <a:endParaRPr lang="ru-RU" sz="1800" b="1" dirty="0">
            <a:solidFill>
              <a:schemeClr val="tx2"/>
            </a:solidFill>
            <a:latin typeface="+mj-lt"/>
          </a:endParaRPr>
        </a:p>
      </dgm:t>
    </dgm:pt>
    <dgm:pt modelId="{80D631A9-55A9-419C-94DC-C9943E92A31C}" type="parTrans" cxnId="{6A04D33D-A9D9-4A50-97F6-5B0D52090170}">
      <dgm:prSet/>
      <dgm:spPr/>
      <dgm:t>
        <a:bodyPr/>
        <a:lstStyle/>
        <a:p>
          <a:endParaRPr lang="ru-RU"/>
        </a:p>
      </dgm:t>
    </dgm:pt>
    <dgm:pt modelId="{E0538769-4670-4C08-A352-04701F2B3165}" type="sibTrans" cxnId="{6A04D33D-A9D9-4A50-97F6-5B0D52090170}">
      <dgm:prSet/>
      <dgm:spPr/>
      <dgm:t>
        <a:bodyPr/>
        <a:lstStyle/>
        <a:p>
          <a:endParaRPr lang="ru-RU"/>
        </a:p>
      </dgm:t>
    </dgm:pt>
    <dgm:pt modelId="{34E83A85-5305-41A2-A3F2-7F4576D3E682}">
      <dgm:prSet phldrT="[Текст]" custT="1"/>
      <dgm:spPr/>
      <dgm:t>
        <a:bodyPr/>
        <a:lstStyle/>
        <a:p>
          <a:r>
            <a:rPr lang="en-US" sz="2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фінансова</a:t>
          </a:r>
          <a:r>
            <a:rPr lang="en-US" sz="2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криза</a:t>
          </a:r>
          <a:endParaRPr lang="ru-RU" sz="2800" b="1" dirty="0">
            <a:solidFill>
              <a:schemeClr val="tx2"/>
            </a:solidFill>
            <a:latin typeface="+mj-lt"/>
          </a:endParaRPr>
        </a:p>
      </dgm:t>
    </dgm:pt>
    <dgm:pt modelId="{6177A6EC-2E91-4E1F-939C-5B140153D8CA}" type="parTrans" cxnId="{793D58FB-8643-4F41-93E0-65579C1C2668}">
      <dgm:prSet/>
      <dgm:spPr/>
      <dgm:t>
        <a:bodyPr/>
        <a:lstStyle/>
        <a:p>
          <a:endParaRPr lang="ru-RU"/>
        </a:p>
      </dgm:t>
    </dgm:pt>
    <dgm:pt modelId="{D7BB1A34-8C20-46A0-BE5E-EA4BA9A39F28}" type="sibTrans" cxnId="{793D58FB-8643-4F41-93E0-65579C1C2668}">
      <dgm:prSet/>
      <dgm:spPr/>
      <dgm:t>
        <a:bodyPr/>
        <a:lstStyle/>
        <a:p>
          <a:endParaRPr lang="ru-RU"/>
        </a:p>
      </dgm:t>
    </dgm:pt>
    <dgm:pt modelId="{104453C2-E6C6-4FF7-9CAB-FD81DA82ACE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сваволя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королівської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адміністрації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зі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стягування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податків</a:t>
          </a:r>
          <a:r>
            <a:rPr lang="ru-RU" sz="1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</a:t>
          </a:r>
          <a:r>
            <a:rPr lang="ru-RU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обкладення</a:t>
          </a:r>
          <a:endParaRPr lang="ru-RU" sz="1800" b="1" dirty="0" smtClean="0">
            <a:solidFill>
              <a:schemeClr val="tx2"/>
            </a:solidFill>
            <a:effectLst/>
            <a:latin typeface="Times New Roman"/>
            <a:ea typeface="Times New Roman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митом</a:t>
          </a:r>
          <a:endParaRPr lang="ru-RU" sz="1800" b="1" dirty="0">
            <a:solidFill>
              <a:schemeClr val="tx2"/>
            </a:solidFill>
            <a:latin typeface="+mj-lt"/>
          </a:endParaRPr>
        </a:p>
      </dgm:t>
    </dgm:pt>
    <dgm:pt modelId="{21BEF2A6-69C4-43A9-A688-3AED19C2FE96}" type="parTrans" cxnId="{A896D07E-546B-4516-87A7-917E5CBC0738}">
      <dgm:prSet/>
      <dgm:spPr/>
      <dgm:t>
        <a:bodyPr/>
        <a:lstStyle/>
        <a:p>
          <a:endParaRPr lang="ru-RU"/>
        </a:p>
      </dgm:t>
    </dgm:pt>
    <dgm:pt modelId="{91B687FD-C98E-4382-A83D-6C36E5CCDA90}" type="sibTrans" cxnId="{A896D07E-546B-4516-87A7-917E5CBC0738}">
      <dgm:prSet/>
      <dgm:spPr/>
      <dgm:t>
        <a:bodyPr/>
        <a:lstStyle/>
        <a:p>
          <a:endParaRPr lang="ru-RU"/>
        </a:p>
      </dgm:t>
    </dgm:pt>
    <dgm:pt modelId="{441286D9-84F0-410F-AA5A-66ACA56909F2}">
      <dgm:prSet custT="1"/>
      <dgm:spPr/>
      <dgm:t>
        <a:bodyPr/>
        <a:lstStyle/>
        <a:p>
          <a:r>
            <a:rPr lang="ru-RU" sz="2400" b="1" dirty="0" err="1" smtClean="0">
              <a:solidFill>
                <a:schemeClr val="tx2"/>
              </a:solidFill>
              <a:latin typeface="+mj-lt"/>
            </a:rPr>
            <a:t>Сваволя</a:t>
          </a:r>
          <a:r>
            <a:rPr lang="ru-RU" sz="24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dirty="0" err="1" smtClean="0">
              <a:solidFill>
                <a:schemeClr val="tx2"/>
              </a:solidFill>
              <a:latin typeface="+mj-lt"/>
            </a:rPr>
            <a:t>королівських</a:t>
          </a:r>
          <a:r>
            <a:rPr lang="ru-RU" sz="2400" b="1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dirty="0" err="1" smtClean="0">
              <a:solidFill>
                <a:schemeClr val="tx2"/>
              </a:solidFill>
              <a:latin typeface="+mj-lt"/>
            </a:rPr>
            <a:t>чиновників</a:t>
          </a:r>
          <a:r>
            <a:rPr lang="ru-RU" sz="2400" b="1" dirty="0" smtClean="0">
              <a:solidFill>
                <a:schemeClr val="tx2"/>
              </a:solidFill>
              <a:latin typeface="+mj-lt"/>
            </a:rPr>
            <a:t> і </a:t>
          </a:r>
          <a:r>
            <a:rPr lang="ru-RU" sz="2400" b="1" dirty="0" err="1" smtClean="0">
              <a:solidFill>
                <a:schemeClr val="tx2"/>
              </a:solidFill>
              <a:latin typeface="+mj-lt"/>
            </a:rPr>
            <a:t>суддів</a:t>
          </a:r>
          <a:endParaRPr lang="ru-RU" sz="2400" b="1" dirty="0">
            <a:solidFill>
              <a:schemeClr val="tx2"/>
            </a:solidFill>
            <a:latin typeface="+mj-lt"/>
          </a:endParaRPr>
        </a:p>
      </dgm:t>
    </dgm:pt>
    <dgm:pt modelId="{B848315A-9829-4A09-9167-7C69C3B714AA}" type="parTrans" cxnId="{3FF2491C-A05F-4717-A740-B4363CA193DA}">
      <dgm:prSet/>
      <dgm:spPr/>
      <dgm:t>
        <a:bodyPr/>
        <a:lstStyle/>
        <a:p>
          <a:endParaRPr lang="ru-RU"/>
        </a:p>
      </dgm:t>
    </dgm:pt>
    <dgm:pt modelId="{3CEF06F7-CB75-45C9-A167-41C0278B7168}" type="sibTrans" cxnId="{3FF2491C-A05F-4717-A740-B4363CA193DA}">
      <dgm:prSet/>
      <dgm:spPr/>
      <dgm:t>
        <a:bodyPr/>
        <a:lstStyle/>
        <a:p>
          <a:endParaRPr lang="ru-RU"/>
        </a:p>
      </dgm:t>
    </dgm:pt>
    <dgm:pt modelId="{37748373-49C2-43E0-BF3F-07B2E9BF8A58}" type="pres">
      <dgm:prSet presAssocID="{E7F9BB73-5A79-42C2-BB9B-708CB7567C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C814A-6F58-40F3-ABE8-F0322F054B10}" type="pres">
      <dgm:prSet presAssocID="{81D20473-57C8-4328-BA96-50CB59A5FA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885C4-094D-48E2-9CB7-C3914D38D3F3}" type="pres">
      <dgm:prSet presAssocID="{83425B19-7BD2-4A73-8F7C-25484BBB789B}" presName="sibTrans" presStyleCnt="0"/>
      <dgm:spPr/>
    </dgm:pt>
    <dgm:pt modelId="{18124AEC-7436-41DE-A1E7-116963E78576}" type="pres">
      <dgm:prSet presAssocID="{104453C2-E6C6-4FF7-9CAB-FD81DA82AC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A97C3-B00B-41E5-A901-658B67A5DC93}" type="pres">
      <dgm:prSet presAssocID="{91B687FD-C98E-4382-A83D-6C36E5CCDA90}" presName="sibTrans" presStyleCnt="0"/>
      <dgm:spPr/>
    </dgm:pt>
    <dgm:pt modelId="{0F93F624-094E-45A6-825E-C9D27B2F3FD2}" type="pres">
      <dgm:prSet presAssocID="{BA1A8590-5F4F-4F5F-916B-D82B94BAED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DC55-6BC2-4EBE-B7B5-4977C6692236}" type="pres">
      <dgm:prSet presAssocID="{6B1104F2-E8B5-479E-A906-65A18564177B}" presName="sibTrans" presStyleCnt="0"/>
      <dgm:spPr/>
    </dgm:pt>
    <dgm:pt modelId="{7F782154-AF55-45AB-93D3-6F9F4D2C2DAF}" type="pres">
      <dgm:prSet presAssocID="{85E959D9-2713-473E-AA62-5CE3A6FEE1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8102B-B359-4E6B-8A41-AF6B2462C594}" type="pres">
      <dgm:prSet presAssocID="{E0538769-4670-4C08-A352-04701F2B3165}" presName="sibTrans" presStyleCnt="0"/>
      <dgm:spPr/>
    </dgm:pt>
    <dgm:pt modelId="{5E7B1750-394C-4776-93BF-3FE770495089}" type="pres">
      <dgm:prSet presAssocID="{441286D9-84F0-410F-AA5A-66ACA56909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24ABA-B377-4482-A996-1AD0A6C1AD8E}" type="pres">
      <dgm:prSet presAssocID="{3CEF06F7-CB75-45C9-A167-41C0278B7168}" presName="sibTrans" presStyleCnt="0"/>
      <dgm:spPr/>
    </dgm:pt>
    <dgm:pt modelId="{11A39C0E-D415-4AE3-AEE3-48C5C757CC50}" type="pres">
      <dgm:prSet presAssocID="{34E83A85-5305-41A2-A3F2-7F4576D3E6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2491C-A05F-4717-A740-B4363CA193DA}" srcId="{E7F9BB73-5A79-42C2-BB9B-708CB7567C97}" destId="{441286D9-84F0-410F-AA5A-66ACA56909F2}" srcOrd="4" destOrd="0" parTransId="{B848315A-9829-4A09-9167-7C69C3B714AA}" sibTransId="{3CEF06F7-CB75-45C9-A167-41C0278B7168}"/>
    <dgm:cxn modelId="{86B5099D-D75B-49BD-A802-E56163D736F8}" type="presOf" srcId="{E7F9BB73-5A79-42C2-BB9B-708CB7567C97}" destId="{37748373-49C2-43E0-BF3F-07B2E9BF8A58}" srcOrd="0" destOrd="0" presId="urn:microsoft.com/office/officeart/2005/8/layout/default#2"/>
    <dgm:cxn modelId="{6A04D33D-A9D9-4A50-97F6-5B0D52090170}" srcId="{E7F9BB73-5A79-42C2-BB9B-708CB7567C97}" destId="{85E959D9-2713-473E-AA62-5CE3A6FEE1F5}" srcOrd="3" destOrd="0" parTransId="{80D631A9-55A9-419C-94DC-C9943E92A31C}" sibTransId="{E0538769-4670-4C08-A352-04701F2B3165}"/>
    <dgm:cxn modelId="{313F05FC-03A0-4D48-A27A-B5D8710D7EE1}" type="presOf" srcId="{85E959D9-2713-473E-AA62-5CE3A6FEE1F5}" destId="{7F782154-AF55-45AB-93D3-6F9F4D2C2DAF}" srcOrd="0" destOrd="0" presId="urn:microsoft.com/office/officeart/2005/8/layout/default#2"/>
    <dgm:cxn modelId="{D7E54DCB-F5FC-4C70-AD62-E63158B2B893}" type="presOf" srcId="{441286D9-84F0-410F-AA5A-66ACA56909F2}" destId="{5E7B1750-394C-4776-93BF-3FE770495089}" srcOrd="0" destOrd="0" presId="urn:microsoft.com/office/officeart/2005/8/layout/default#2"/>
    <dgm:cxn modelId="{2B003CB6-982A-4F74-A3DB-D4C501A96B57}" srcId="{E7F9BB73-5A79-42C2-BB9B-708CB7567C97}" destId="{BA1A8590-5F4F-4F5F-916B-D82B94BAED24}" srcOrd="2" destOrd="0" parTransId="{F8DEF7CA-4E9F-4C68-9557-0E93F6F1F3F4}" sibTransId="{6B1104F2-E8B5-479E-A906-65A18564177B}"/>
    <dgm:cxn modelId="{BAAB14B2-F83D-45FE-A519-FAB16F9A4606}" type="presOf" srcId="{81D20473-57C8-4328-BA96-50CB59A5FA2F}" destId="{3D9C814A-6F58-40F3-ABE8-F0322F054B10}" srcOrd="0" destOrd="0" presId="urn:microsoft.com/office/officeart/2005/8/layout/default#2"/>
    <dgm:cxn modelId="{09CD6D33-6389-4C14-9FA0-918A3BBD2609}" type="presOf" srcId="{BA1A8590-5F4F-4F5F-916B-D82B94BAED24}" destId="{0F93F624-094E-45A6-825E-C9D27B2F3FD2}" srcOrd="0" destOrd="0" presId="urn:microsoft.com/office/officeart/2005/8/layout/default#2"/>
    <dgm:cxn modelId="{A1FAD7B5-7AA3-4225-AE88-F647CAF083F0}" type="presOf" srcId="{104453C2-E6C6-4FF7-9CAB-FD81DA82ACEA}" destId="{18124AEC-7436-41DE-A1E7-116963E78576}" srcOrd="0" destOrd="0" presId="urn:microsoft.com/office/officeart/2005/8/layout/default#2"/>
    <dgm:cxn modelId="{F3D1461A-7E2A-443A-838D-6466910916F2}" srcId="{E7F9BB73-5A79-42C2-BB9B-708CB7567C97}" destId="{81D20473-57C8-4328-BA96-50CB59A5FA2F}" srcOrd="0" destOrd="0" parTransId="{0F2AC96B-29C2-4ED6-AD58-D910A96E6A42}" sibTransId="{83425B19-7BD2-4A73-8F7C-25484BBB789B}"/>
    <dgm:cxn modelId="{23629C3D-A2F0-4576-9496-B84A73F3F537}" type="presOf" srcId="{34E83A85-5305-41A2-A3F2-7F4576D3E682}" destId="{11A39C0E-D415-4AE3-AEE3-48C5C757CC50}" srcOrd="0" destOrd="0" presId="urn:microsoft.com/office/officeart/2005/8/layout/default#2"/>
    <dgm:cxn modelId="{793D58FB-8643-4F41-93E0-65579C1C2668}" srcId="{E7F9BB73-5A79-42C2-BB9B-708CB7567C97}" destId="{34E83A85-5305-41A2-A3F2-7F4576D3E682}" srcOrd="5" destOrd="0" parTransId="{6177A6EC-2E91-4E1F-939C-5B140153D8CA}" sibTransId="{D7BB1A34-8C20-46A0-BE5E-EA4BA9A39F28}"/>
    <dgm:cxn modelId="{A896D07E-546B-4516-87A7-917E5CBC0738}" srcId="{E7F9BB73-5A79-42C2-BB9B-708CB7567C97}" destId="{104453C2-E6C6-4FF7-9CAB-FD81DA82ACEA}" srcOrd="1" destOrd="0" parTransId="{21BEF2A6-69C4-43A9-A688-3AED19C2FE96}" sibTransId="{91B687FD-C98E-4382-A83D-6C36E5CCDA90}"/>
    <dgm:cxn modelId="{3BFA3AB2-D1BC-460E-8D70-EBA98620D142}" type="presParOf" srcId="{37748373-49C2-43E0-BF3F-07B2E9BF8A58}" destId="{3D9C814A-6F58-40F3-ABE8-F0322F054B10}" srcOrd="0" destOrd="0" presId="urn:microsoft.com/office/officeart/2005/8/layout/default#2"/>
    <dgm:cxn modelId="{690B1FCC-9BE4-4527-8D79-E0DBD02296A6}" type="presParOf" srcId="{37748373-49C2-43E0-BF3F-07B2E9BF8A58}" destId="{182885C4-094D-48E2-9CB7-C3914D38D3F3}" srcOrd="1" destOrd="0" presId="urn:microsoft.com/office/officeart/2005/8/layout/default#2"/>
    <dgm:cxn modelId="{F422B256-260A-403F-87D8-DA75C9CBA283}" type="presParOf" srcId="{37748373-49C2-43E0-BF3F-07B2E9BF8A58}" destId="{18124AEC-7436-41DE-A1E7-116963E78576}" srcOrd="2" destOrd="0" presId="urn:microsoft.com/office/officeart/2005/8/layout/default#2"/>
    <dgm:cxn modelId="{31228A35-04B2-4D29-AFD2-799D6AA09E50}" type="presParOf" srcId="{37748373-49C2-43E0-BF3F-07B2E9BF8A58}" destId="{B60A97C3-B00B-41E5-A901-658B67A5DC93}" srcOrd="3" destOrd="0" presId="urn:microsoft.com/office/officeart/2005/8/layout/default#2"/>
    <dgm:cxn modelId="{F10CBF32-B718-464F-A779-2F775B6FE93E}" type="presParOf" srcId="{37748373-49C2-43E0-BF3F-07B2E9BF8A58}" destId="{0F93F624-094E-45A6-825E-C9D27B2F3FD2}" srcOrd="4" destOrd="0" presId="urn:microsoft.com/office/officeart/2005/8/layout/default#2"/>
    <dgm:cxn modelId="{75A8808A-730D-4478-86A7-5B297E01CB85}" type="presParOf" srcId="{37748373-49C2-43E0-BF3F-07B2E9BF8A58}" destId="{D04FDC55-6BC2-4EBE-B7B5-4977C6692236}" srcOrd="5" destOrd="0" presId="urn:microsoft.com/office/officeart/2005/8/layout/default#2"/>
    <dgm:cxn modelId="{2CBD1058-71FB-427C-99BC-30985E51B986}" type="presParOf" srcId="{37748373-49C2-43E0-BF3F-07B2E9BF8A58}" destId="{7F782154-AF55-45AB-93D3-6F9F4D2C2DAF}" srcOrd="6" destOrd="0" presId="urn:microsoft.com/office/officeart/2005/8/layout/default#2"/>
    <dgm:cxn modelId="{06CDDEC6-AF79-45E0-8B5C-F34A0A3BCBCB}" type="presParOf" srcId="{37748373-49C2-43E0-BF3F-07B2E9BF8A58}" destId="{AA38102B-B359-4E6B-8A41-AF6B2462C594}" srcOrd="7" destOrd="0" presId="urn:microsoft.com/office/officeart/2005/8/layout/default#2"/>
    <dgm:cxn modelId="{21D8BA5F-E1EC-430B-B5EB-7450D2DABD51}" type="presParOf" srcId="{37748373-49C2-43E0-BF3F-07B2E9BF8A58}" destId="{5E7B1750-394C-4776-93BF-3FE770495089}" srcOrd="8" destOrd="0" presId="urn:microsoft.com/office/officeart/2005/8/layout/default#2"/>
    <dgm:cxn modelId="{501962EF-9EAE-4D10-8DF0-1E3D93481B1D}" type="presParOf" srcId="{37748373-49C2-43E0-BF3F-07B2E9BF8A58}" destId="{E8524ABA-B377-4482-A996-1AD0A6C1AD8E}" srcOrd="9" destOrd="0" presId="urn:microsoft.com/office/officeart/2005/8/layout/default#2"/>
    <dgm:cxn modelId="{060D2092-5F61-4264-889F-0DADE3CC2231}" type="presParOf" srcId="{37748373-49C2-43E0-BF3F-07B2E9BF8A58}" destId="{11A39C0E-D415-4AE3-AEE3-48C5C757CC50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8E7FA-FE35-4F23-AFD7-4133E35639B1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DA609AE-7B1D-4650-8F7B-F83AD897C7FD}">
      <dgm:prSet phldrT="[Текст]"/>
      <dgm:spPr/>
      <dgm:t>
        <a:bodyPr/>
        <a:lstStyle/>
        <a:p>
          <a:endParaRPr lang="ru-RU" dirty="0">
            <a:latin typeface="+mj-lt"/>
          </a:endParaRPr>
        </a:p>
      </dgm:t>
    </dgm:pt>
    <dgm:pt modelId="{2299A316-D504-4BCB-B6AA-C26993436DF0}" type="parTrans" cxnId="{0BEFAC0F-30DE-493D-85D6-2F25CDC34707}">
      <dgm:prSet/>
      <dgm:spPr/>
      <dgm:t>
        <a:bodyPr/>
        <a:lstStyle/>
        <a:p>
          <a:endParaRPr lang="ru-RU"/>
        </a:p>
      </dgm:t>
    </dgm:pt>
    <dgm:pt modelId="{645A2265-AD4B-410B-A0EE-CFB26EF361D8}" type="sibTrans" cxnId="{0BEFAC0F-30DE-493D-85D6-2F25CDC34707}">
      <dgm:prSet/>
      <dgm:spPr/>
      <dgm:t>
        <a:bodyPr/>
        <a:lstStyle/>
        <a:p>
          <a:endParaRPr lang="ru-RU"/>
        </a:p>
      </dgm:t>
    </dgm:pt>
    <dgm:pt modelId="{ABE1E1A5-6D37-4B12-A319-E0E15D786F5D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Прийняття законів</a:t>
          </a:r>
          <a:endParaRPr lang="ru-RU" b="1" dirty="0">
            <a:solidFill>
              <a:schemeClr val="tx2"/>
            </a:solidFill>
          </a:endParaRPr>
        </a:p>
      </dgm:t>
    </dgm:pt>
    <dgm:pt modelId="{23DCFA95-C87A-4AD2-BB30-CDD25D1BF97E}" type="parTrans" cxnId="{2D85FB63-9B6C-42F6-B5D3-3D45A5AA74D1}">
      <dgm:prSet/>
      <dgm:spPr/>
      <dgm:t>
        <a:bodyPr/>
        <a:lstStyle/>
        <a:p>
          <a:endParaRPr lang="ru-RU"/>
        </a:p>
      </dgm:t>
    </dgm:pt>
    <dgm:pt modelId="{70777770-7C7E-4DF6-A0DB-4EC2EB008947}" type="sibTrans" cxnId="{2D85FB63-9B6C-42F6-B5D3-3D45A5AA74D1}">
      <dgm:prSet/>
      <dgm:spPr/>
      <dgm:t>
        <a:bodyPr/>
        <a:lstStyle/>
        <a:p>
          <a:endParaRPr lang="ru-RU"/>
        </a:p>
      </dgm:t>
    </dgm:pt>
    <dgm:pt modelId="{B368841E-0446-4E6F-9806-67A3AE640294}">
      <dgm:prSet phldrT="[Текст]" phldr="1"/>
      <dgm:spPr/>
      <dgm:t>
        <a:bodyPr/>
        <a:lstStyle/>
        <a:p>
          <a:endParaRPr lang="ru-RU" dirty="0"/>
        </a:p>
      </dgm:t>
    </dgm:pt>
    <dgm:pt modelId="{EDFB88B8-56D0-41C3-9BC5-92F63E31BC1C}" type="parTrans" cxnId="{6EE96A8F-D593-4781-9C6D-FB55A0EB0041}">
      <dgm:prSet/>
      <dgm:spPr/>
      <dgm:t>
        <a:bodyPr/>
        <a:lstStyle/>
        <a:p>
          <a:endParaRPr lang="ru-RU"/>
        </a:p>
      </dgm:t>
    </dgm:pt>
    <dgm:pt modelId="{FA7ABDCF-8312-4C88-AE92-F638559B6DAC}" type="sibTrans" cxnId="{6EE96A8F-D593-4781-9C6D-FB55A0EB0041}">
      <dgm:prSet/>
      <dgm:spPr/>
      <dgm:t>
        <a:bodyPr/>
        <a:lstStyle/>
        <a:p>
          <a:endParaRPr lang="ru-RU"/>
        </a:p>
      </dgm:t>
    </dgm:pt>
    <dgm:pt modelId="{F9A59EA9-C2C1-4F5F-B2F3-4FB40042F876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Організація уряду і адміністрації</a:t>
          </a:r>
          <a:endParaRPr lang="ru-RU" b="1" dirty="0">
            <a:solidFill>
              <a:schemeClr val="tx2"/>
            </a:solidFill>
          </a:endParaRPr>
        </a:p>
      </dgm:t>
    </dgm:pt>
    <dgm:pt modelId="{A22B192D-FEA2-488C-85C1-F6C05901397C}" type="parTrans" cxnId="{77D4E775-8DB2-41C0-9662-562C5CAEB460}">
      <dgm:prSet/>
      <dgm:spPr/>
      <dgm:t>
        <a:bodyPr/>
        <a:lstStyle/>
        <a:p>
          <a:endParaRPr lang="ru-RU"/>
        </a:p>
      </dgm:t>
    </dgm:pt>
    <dgm:pt modelId="{6D51254A-9B97-48ED-A1B7-7002B91DC824}" type="sibTrans" cxnId="{77D4E775-8DB2-41C0-9662-562C5CAEB460}">
      <dgm:prSet/>
      <dgm:spPr/>
      <dgm:t>
        <a:bodyPr/>
        <a:lstStyle/>
        <a:p>
          <a:endParaRPr lang="ru-RU"/>
        </a:p>
      </dgm:t>
    </dgm:pt>
    <dgm:pt modelId="{BE71B0C7-8D06-4EEB-BFF3-81E597B738D1}">
      <dgm:prSet phldrT="[Текст]" phldr="1"/>
      <dgm:spPr/>
      <dgm:t>
        <a:bodyPr/>
        <a:lstStyle/>
        <a:p>
          <a:endParaRPr lang="ru-RU"/>
        </a:p>
      </dgm:t>
    </dgm:pt>
    <dgm:pt modelId="{6A04489A-21D1-4D56-B4F7-33EE1EA5CB25}" type="parTrans" cxnId="{7EE2C234-023A-486A-889A-039C9B94124E}">
      <dgm:prSet/>
      <dgm:spPr/>
      <dgm:t>
        <a:bodyPr/>
        <a:lstStyle/>
        <a:p>
          <a:endParaRPr lang="ru-RU"/>
        </a:p>
      </dgm:t>
    </dgm:pt>
    <dgm:pt modelId="{B67BD98A-DE98-423D-AF9C-9CACD47D9E4C}" type="sibTrans" cxnId="{7EE2C234-023A-486A-889A-039C9B94124E}">
      <dgm:prSet/>
      <dgm:spPr/>
      <dgm:t>
        <a:bodyPr/>
        <a:lstStyle/>
        <a:p>
          <a:endParaRPr lang="ru-RU"/>
        </a:p>
      </dgm:t>
    </dgm:pt>
    <dgm:pt modelId="{EBF352A6-415E-46AF-BA37-D7AA944C2B77}">
      <dgm:prSet phldrT="[Текст]"/>
      <dgm:spPr/>
      <dgm:t>
        <a:bodyPr/>
        <a:lstStyle/>
        <a:p>
          <a:pPr algn="ctr"/>
          <a:endParaRPr lang="ru-RU" b="1" dirty="0">
            <a:solidFill>
              <a:schemeClr val="tx2"/>
            </a:solidFill>
          </a:endParaRPr>
        </a:p>
      </dgm:t>
    </dgm:pt>
    <dgm:pt modelId="{4A56AEDA-0031-4F06-950F-99452D991D4B}" type="parTrans" cxnId="{29C2CAF2-41E7-4125-9ECA-8E40D64A73B5}">
      <dgm:prSet/>
      <dgm:spPr/>
      <dgm:t>
        <a:bodyPr/>
        <a:lstStyle/>
        <a:p>
          <a:endParaRPr lang="ru-RU"/>
        </a:p>
      </dgm:t>
    </dgm:pt>
    <dgm:pt modelId="{978FC120-9421-4811-B906-8155E0DD0B0D}" type="sibTrans" cxnId="{29C2CAF2-41E7-4125-9ECA-8E40D64A73B5}">
      <dgm:prSet/>
      <dgm:spPr/>
      <dgm:t>
        <a:bodyPr/>
        <a:lstStyle/>
        <a:p>
          <a:endParaRPr lang="ru-RU"/>
        </a:p>
      </dgm:t>
    </dgm:pt>
    <dgm:pt modelId="{DA3C60A1-4682-4E97-989A-21BBA2AB0664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latin typeface="+mj-lt"/>
            </a:rPr>
            <a:t>Вищий судовий контроль</a:t>
          </a:r>
          <a:endParaRPr lang="ru-RU" b="1" dirty="0">
            <a:solidFill>
              <a:schemeClr val="tx2"/>
            </a:solidFill>
            <a:latin typeface="+mj-lt"/>
          </a:endParaRPr>
        </a:p>
      </dgm:t>
    </dgm:pt>
    <dgm:pt modelId="{FFD7DE8D-AA1D-49B3-AFF3-AE7F0B79196B}" type="parTrans" cxnId="{77B4E1E5-B7E6-40CA-8FA8-791CF0E3D9F8}">
      <dgm:prSet/>
      <dgm:spPr/>
      <dgm:t>
        <a:bodyPr/>
        <a:lstStyle/>
        <a:p>
          <a:endParaRPr lang="ru-RU"/>
        </a:p>
      </dgm:t>
    </dgm:pt>
    <dgm:pt modelId="{F7D7E6DF-247C-45E4-8708-02B162CF339D}" type="sibTrans" cxnId="{77B4E1E5-B7E6-40CA-8FA8-791CF0E3D9F8}">
      <dgm:prSet/>
      <dgm:spPr/>
      <dgm:t>
        <a:bodyPr/>
        <a:lstStyle/>
        <a:p>
          <a:endParaRPr lang="ru-RU"/>
        </a:p>
      </dgm:t>
    </dgm:pt>
    <dgm:pt modelId="{17ED6A9E-193D-4B65-BEE2-1B27D565D1D3}">
      <dgm:prSet custT="1"/>
      <dgm:spPr/>
      <dgm:t>
        <a:bodyPr/>
        <a:lstStyle/>
        <a:p>
          <a:endParaRPr lang="ru-RU" sz="1200" b="1" dirty="0">
            <a:latin typeface="+mj-lt"/>
          </a:endParaRPr>
        </a:p>
      </dgm:t>
    </dgm:pt>
    <dgm:pt modelId="{AC5C9BB2-C7D9-4F49-897F-09BAABB54E16}" type="parTrans" cxnId="{03E85EA3-84C5-402C-9B4A-34DA6FD6E304}">
      <dgm:prSet/>
      <dgm:spPr/>
      <dgm:t>
        <a:bodyPr/>
        <a:lstStyle/>
        <a:p>
          <a:endParaRPr lang="ru-RU"/>
        </a:p>
      </dgm:t>
    </dgm:pt>
    <dgm:pt modelId="{81926018-D7EC-48C3-850A-9944A7C915A2}" type="sibTrans" cxnId="{03E85EA3-84C5-402C-9B4A-34DA6FD6E304}">
      <dgm:prSet/>
      <dgm:spPr/>
      <dgm:t>
        <a:bodyPr/>
        <a:lstStyle/>
        <a:p>
          <a:endParaRPr lang="ru-RU"/>
        </a:p>
      </dgm:t>
    </dgm:pt>
    <dgm:pt modelId="{ABB7F1F8-B436-4D89-9B15-22B0E688BB23}">
      <dgm:prSet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Керівництво армією</a:t>
          </a:r>
          <a:endParaRPr lang="ru-RU" dirty="0"/>
        </a:p>
      </dgm:t>
    </dgm:pt>
    <dgm:pt modelId="{E56874B4-ACBD-471E-A8FA-C065F9F34B57}" type="parTrans" cxnId="{6EBF71DC-70A6-422A-BA92-8E696C21363D}">
      <dgm:prSet/>
      <dgm:spPr/>
      <dgm:t>
        <a:bodyPr/>
        <a:lstStyle/>
        <a:p>
          <a:endParaRPr lang="ru-RU"/>
        </a:p>
      </dgm:t>
    </dgm:pt>
    <dgm:pt modelId="{B8C774A7-945B-43A8-BED5-365DAB7AA984}" type="sibTrans" cxnId="{6EBF71DC-70A6-422A-BA92-8E696C21363D}">
      <dgm:prSet/>
      <dgm:spPr/>
      <dgm:t>
        <a:bodyPr/>
        <a:lstStyle/>
        <a:p>
          <a:endParaRPr lang="ru-RU"/>
        </a:p>
      </dgm:t>
    </dgm:pt>
    <dgm:pt modelId="{5118C7D6-897C-4D3C-9815-3839927AA0B4}" type="pres">
      <dgm:prSet presAssocID="{2898E7FA-FE35-4F23-AFD7-4133E35639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0E1D0-423B-43B8-955E-927B08224C41}" type="pres">
      <dgm:prSet presAssocID="{0DA609AE-7B1D-4650-8F7B-F83AD897C7FD}" presName="composite" presStyleCnt="0"/>
      <dgm:spPr/>
    </dgm:pt>
    <dgm:pt modelId="{2E274338-539B-45C7-86A0-F02D02B88222}" type="pres">
      <dgm:prSet presAssocID="{0DA609AE-7B1D-4650-8F7B-F83AD897C7F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0E37E-66B9-4DED-AD5A-ADF51C64838A}" type="pres">
      <dgm:prSet presAssocID="{0DA609AE-7B1D-4650-8F7B-F83AD897C7F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0103-2D89-4488-8E2C-BD9D0E92D3AF}" type="pres">
      <dgm:prSet presAssocID="{645A2265-AD4B-410B-A0EE-CFB26EF361D8}" presName="sp" presStyleCnt="0"/>
      <dgm:spPr/>
    </dgm:pt>
    <dgm:pt modelId="{850FA371-CB0C-46F9-ACE8-C437390D0ADF}" type="pres">
      <dgm:prSet presAssocID="{17ED6A9E-193D-4B65-BEE2-1B27D565D1D3}" presName="composite" presStyleCnt="0"/>
      <dgm:spPr/>
    </dgm:pt>
    <dgm:pt modelId="{62D0145F-AC1B-4528-B451-5377914E3BDC}" type="pres">
      <dgm:prSet presAssocID="{17ED6A9E-193D-4B65-BEE2-1B27D565D1D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33F2F-E575-480B-9032-7D5E0EB3ECEE}" type="pres">
      <dgm:prSet presAssocID="{17ED6A9E-193D-4B65-BEE2-1B27D565D1D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F73DA-6D93-47FF-B181-7AA3F182354A}" type="pres">
      <dgm:prSet presAssocID="{81926018-D7EC-48C3-850A-9944A7C915A2}" presName="sp" presStyleCnt="0"/>
      <dgm:spPr/>
    </dgm:pt>
    <dgm:pt modelId="{8CBC50FA-271F-4183-B922-4DDDC9EDA7DC}" type="pres">
      <dgm:prSet presAssocID="{B368841E-0446-4E6F-9806-67A3AE640294}" presName="composite" presStyleCnt="0"/>
      <dgm:spPr/>
    </dgm:pt>
    <dgm:pt modelId="{487B856D-F0AE-4B9F-9339-27697584BC0B}" type="pres">
      <dgm:prSet presAssocID="{B368841E-0446-4E6F-9806-67A3AE6402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1B188-715C-41B4-8EEC-996B8F5808B1}" type="pres">
      <dgm:prSet presAssocID="{B368841E-0446-4E6F-9806-67A3AE64029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488E-FE53-4E8E-962E-17AA89BC0EFF}" type="pres">
      <dgm:prSet presAssocID="{FA7ABDCF-8312-4C88-AE92-F638559B6DAC}" presName="sp" presStyleCnt="0"/>
      <dgm:spPr/>
    </dgm:pt>
    <dgm:pt modelId="{370A72FD-EE23-4BBB-9025-EC7A21BDD765}" type="pres">
      <dgm:prSet presAssocID="{BE71B0C7-8D06-4EEB-BFF3-81E597B738D1}" presName="composite" presStyleCnt="0"/>
      <dgm:spPr/>
    </dgm:pt>
    <dgm:pt modelId="{FC5B5D91-98E5-48D4-94C7-B45C8E54E8EA}" type="pres">
      <dgm:prSet presAssocID="{BE71B0C7-8D06-4EEB-BFF3-81E597B738D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4DB6B-A5C1-4C91-B78C-2EB4F862A4CE}" type="pres">
      <dgm:prSet presAssocID="{BE71B0C7-8D06-4EEB-BFF3-81E597B738D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FAC0F-30DE-493D-85D6-2F25CDC34707}" srcId="{2898E7FA-FE35-4F23-AFD7-4133E35639B1}" destId="{0DA609AE-7B1D-4650-8F7B-F83AD897C7FD}" srcOrd="0" destOrd="0" parTransId="{2299A316-D504-4BCB-B6AA-C26993436DF0}" sibTransId="{645A2265-AD4B-410B-A0EE-CFB26EF361D8}"/>
    <dgm:cxn modelId="{42C9023A-7E1B-4665-A787-C1EF1E060643}" type="presOf" srcId="{F9A59EA9-C2C1-4F5F-B2F3-4FB40042F876}" destId="{8311B188-715C-41B4-8EEC-996B8F5808B1}" srcOrd="0" destOrd="0" presId="urn:microsoft.com/office/officeart/2005/8/layout/chevron2"/>
    <dgm:cxn modelId="{4E0C553A-A5B2-431E-BD50-E6709FF92F3D}" type="presOf" srcId="{BE71B0C7-8D06-4EEB-BFF3-81E597B738D1}" destId="{FC5B5D91-98E5-48D4-94C7-B45C8E54E8EA}" srcOrd="0" destOrd="0" presId="urn:microsoft.com/office/officeart/2005/8/layout/chevron2"/>
    <dgm:cxn modelId="{77D4E775-8DB2-41C0-9662-562C5CAEB460}" srcId="{B368841E-0446-4E6F-9806-67A3AE640294}" destId="{F9A59EA9-C2C1-4F5F-B2F3-4FB40042F876}" srcOrd="0" destOrd="0" parTransId="{A22B192D-FEA2-488C-85C1-F6C05901397C}" sibTransId="{6D51254A-9B97-48ED-A1B7-7002B91DC824}"/>
    <dgm:cxn modelId="{4DDC2DC5-9102-4616-95C8-7493B0CA2C4E}" type="presOf" srcId="{B368841E-0446-4E6F-9806-67A3AE640294}" destId="{487B856D-F0AE-4B9F-9339-27697584BC0B}" srcOrd="0" destOrd="0" presId="urn:microsoft.com/office/officeart/2005/8/layout/chevron2"/>
    <dgm:cxn modelId="{7EE2C234-023A-486A-889A-039C9B94124E}" srcId="{2898E7FA-FE35-4F23-AFD7-4133E35639B1}" destId="{BE71B0C7-8D06-4EEB-BFF3-81E597B738D1}" srcOrd="3" destOrd="0" parTransId="{6A04489A-21D1-4D56-B4F7-33EE1EA5CB25}" sibTransId="{B67BD98A-DE98-423D-AF9C-9CACD47D9E4C}"/>
    <dgm:cxn modelId="{77B4E1E5-B7E6-40CA-8FA8-791CF0E3D9F8}" srcId="{BE71B0C7-8D06-4EEB-BFF3-81E597B738D1}" destId="{DA3C60A1-4682-4E97-989A-21BBA2AB0664}" srcOrd="1" destOrd="0" parTransId="{FFD7DE8D-AA1D-49B3-AFF3-AE7F0B79196B}" sibTransId="{F7D7E6DF-247C-45E4-8708-02B162CF339D}"/>
    <dgm:cxn modelId="{03E85EA3-84C5-402C-9B4A-34DA6FD6E304}" srcId="{2898E7FA-FE35-4F23-AFD7-4133E35639B1}" destId="{17ED6A9E-193D-4B65-BEE2-1B27D565D1D3}" srcOrd="1" destOrd="0" parTransId="{AC5C9BB2-C7D9-4F49-897F-09BAABB54E16}" sibTransId="{81926018-D7EC-48C3-850A-9944A7C915A2}"/>
    <dgm:cxn modelId="{2D85FB63-9B6C-42F6-B5D3-3D45A5AA74D1}" srcId="{0DA609AE-7B1D-4650-8F7B-F83AD897C7FD}" destId="{ABE1E1A5-6D37-4B12-A319-E0E15D786F5D}" srcOrd="0" destOrd="0" parTransId="{23DCFA95-C87A-4AD2-BB30-CDD25D1BF97E}" sibTransId="{70777770-7C7E-4DF6-A0DB-4EC2EB008947}"/>
    <dgm:cxn modelId="{04E19073-83AE-41F1-944C-44E97D8D9E3F}" type="presOf" srcId="{2898E7FA-FE35-4F23-AFD7-4133E35639B1}" destId="{5118C7D6-897C-4D3C-9815-3839927AA0B4}" srcOrd="0" destOrd="0" presId="urn:microsoft.com/office/officeart/2005/8/layout/chevron2"/>
    <dgm:cxn modelId="{EA7B6052-345B-4B81-9AC0-EF39414211A7}" type="presOf" srcId="{0DA609AE-7B1D-4650-8F7B-F83AD897C7FD}" destId="{2E274338-539B-45C7-86A0-F02D02B88222}" srcOrd="0" destOrd="0" presId="urn:microsoft.com/office/officeart/2005/8/layout/chevron2"/>
    <dgm:cxn modelId="{4BE4617D-B634-4278-B214-583CDE5BDD69}" type="presOf" srcId="{ABE1E1A5-6D37-4B12-A319-E0E15D786F5D}" destId="{CCF0E37E-66B9-4DED-AD5A-ADF51C64838A}" srcOrd="0" destOrd="0" presId="urn:microsoft.com/office/officeart/2005/8/layout/chevron2"/>
    <dgm:cxn modelId="{6EE96A8F-D593-4781-9C6D-FB55A0EB0041}" srcId="{2898E7FA-FE35-4F23-AFD7-4133E35639B1}" destId="{B368841E-0446-4E6F-9806-67A3AE640294}" srcOrd="2" destOrd="0" parTransId="{EDFB88B8-56D0-41C3-9BC5-92F63E31BC1C}" sibTransId="{FA7ABDCF-8312-4C88-AE92-F638559B6DAC}"/>
    <dgm:cxn modelId="{84811708-DC4C-4C1F-B023-B896D723EBA1}" type="presOf" srcId="{17ED6A9E-193D-4B65-BEE2-1B27D565D1D3}" destId="{62D0145F-AC1B-4528-B451-5377914E3BDC}" srcOrd="0" destOrd="0" presId="urn:microsoft.com/office/officeart/2005/8/layout/chevron2"/>
    <dgm:cxn modelId="{7BE553FA-0316-4290-9BFC-F2897FDDFF27}" type="presOf" srcId="{DA3C60A1-4682-4E97-989A-21BBA2AB0664}" destId="{6E04DB6B-A5C1-4C91-B78C-2EB4F862A4CE}" srcOrd="0" destOrd="1" presId="urn:microsoft.com/office/officeart/2005/8/layout/chevron2"/>
    <dgm:cxn modelId="{06125891-2AE9-4143-B4A0-F2C60AC6AD4A}" type="presOf" srcId="{ABB7F1F8-B436-4D89-9B15-22B0E688BB23}" destId="{02533F2F-E575-480B-9032-7D5E0EB3ECEE}" srcOrd="0" destOrd="0" presId="urn:microsoft.com/office/officeart/2005/8/layout/chevron2"/>
    <dgm:cxn modelId="{29C2CAF2-41E7-4125-9ECA-8E40D64A73B5}" srcId="{BE71B0C7-8D06-4EEB-BFF3-81E597B738D1}" destId="{EBF352A6-415E-46AF-BA37-D7AA944C2B77}" srcOrd="0" destOrd="0" parTransId="{4A56AEDA-0031-4F06-950F-99452D991D4B}" sibTransId="{978FC120-9421-4811-B906-8155E0DD0B0D}"/>
    <dgm:cxn modelId="{6EBF71DC-70A6-422A-BA92-8E696C21363D}" srcId="{17ED6A9E-193D-4B65-BEE2-1B27D565D1D3}" destId="{ABB7F1F8-B436-4D89-9B15-22B0E688BB23}" srcOrd="0" destOrd="0" parTransId="{E56874B4-ACBD-471E-A8FA-C065F9F34B57}" sibTransId="{B8C774A7-945B-43A8-BED5-365DAB7AA984}"/>
    <dgm:cxn modelId="{9E28B454-BEC3-42F5-99C0-11A5E6B25D16}" type="presOf" srcId="{EBF352A6-415E-46AF-BA37-D7AA944C2B77}" destId="{6E04DB6B-A5C1-4C91-B78C-2EB4F862A4CE}" srcOrd="0" destOrd="0" presId="urn:microsoft.com/office/officeart/2005/8/layout/chevron2"/>
    <dgm:cxn modelId="{9D5EC51A-6395-4948-85DE-AAF3F6146F70}" type="presParOf" srcId="{5118C7D6-897C-4D3C-9815-3839927AA0B4}" destId="{C1F0E1D0-423B-43B8-955E-927B08224C41}" srcOrd="0" destOrd="0" presId="urn:microsoft.com/office/officeart/2005/8/layout/chevron2"/>
    <dgm:cxn modelId="{59526426-92AF-4376-9FB7-CEFA2FA8B9D5}" type="presParOf" srcId="{C1F0E1D0-423B-43B8-955E-927B08224C41}" destId="{2E274338-539B-45C7-86A0-F02D02B88222}" srcOrd="0" destOrd="0" presId="urn:microsoft.com/office/officeart/2005/8/layout/chevron2"/>
    <dgm:cxn modelId="{C717B0CB-0375-486D-8EDF-0A575BAC0A56}" type="presParOf" srcId="{C1F0E1D0-423B-43B8-955E-927B08224C41}" destId="{CCF0E37E-66B9-4DED-AD5A-ADF51C64838A}" srcOrd="1" destOrd="0" presId="urn:microsoft.com/office/officeart/2005/8/layout/chevron2"/>
    <dgm:cxn modelId="{3472E5B9-6E36-4165-BEE0-E8D3FA81609B}" type="presParOf" srcId="{5118C7D6-897C-4D3C-9815-3839927AA0B4}" destId="{E1480103-2D89-4488-8E2C-BD9D0E92D3AF}" srcOrd="1" destOrd="0" presId="urn:microsoft.com/office/officeart/2005/8/layout/chevron2"/>
    <dgm:cxn modelId="{BEBAB18B-8174-44B7-B2C2-F3A2B4C928B0}" type="presParOf" srcId="{5118C7D6-897C-4D3C-9815-3839927AA0B4}" destId="{850FA371-CB0C-46F9-ACE8-C437390D0ADF}" srcOrd="2" destOrd="0" presId="urn:microsoft.com/office/officeart/2005/8/layout/chevron2"/>
    <dgm:cxn modelId="{A9EE0C45-2987-422C-8005-531088160A74}" type="presParOf" srcId="{850FA371-CB0C-46F9-ACE8-C437390D0ADF}" destId="{62D0145F-AC1B-4528-B451-5377914E3BDC}" srcOrd="0" destOrd="0" presId="urn:microsoft.com/office/officeart/2005/8/layout/chevron2"/>
    <dgm:cxn modelId="{7BDB166E-08BE-4B8A-8CEA-277D744C0C8E}" type="presParOf" srcId="{850FA371-CB0C-46F9-ACE8-C437390D0ADF}" destId="{02533F2F-E575-480B-9032-7D5E0EB3ECEE}" srcOrd="1" destOrd="0" presId="urn:microsoft.com/office/officeart/2005/8/layout/chevron2"/>
    <dgm:cxn modelId="{EBBB8DF7-3075-4B30-93C6-B9BF588D12F6}" type="presParOf" srcId="{5118C7D6-897C-4D3C-9815-3839927AA0B4}" destId="{769F73DA-6D93-47FF-B181-7AA3F182354A}" srcOrd="3" destOrd="0" presId="urn:microsoft.com/office/officeart/2005/8/layout/chevron2"/>
    <dgm:cxn modelId="{E1807597-7D36-4D80-A954-0B8F6B256B3F}" type="presParOf" srcId="{5118C7D6-897C-4D3C-9815-3839927AA0B4}" destId="{8CBC50FA-271F-4183-B922-4DDDC9EDA7DC}" srcOrd="4" destOrd="0" presId="urn:microsoft.com/office/officeart/2005/8/layout/chevron2"/>
    <dgm:cxn modelId="{0235BFAC-2F61-4623-A70E-B93239675EAE}" type="presParOf" srcId="{8CBC50FA-271F-4183-B922-4DDDC9EDA7DC}" destId="{487B856D-F0AE-4B9F-9339-27697584BC0B}" srcOrd="0" destOrd="0" presId="urn:microsoft.com/office/officeart/2005/8/layout/chevron2"/>
    <dgm:cxn modelId="{A18A84B4-189B-4731-8584-BC51F9763222}" type="presParOf" srcId="{8CBC50FA-271F-4183-B922-4DDDC9EDA7DC}" destId="{8311B188-715C-41B4-8EEC-996B8F5808B1}" srcOrd="1" destOrd="0" presId="urn:microsoft.com/office/officeart/2005/8/layout/chevron2"/>
    <dgm:cxn modelId="{90BF5A05-B2DF-4164-A3D7-2E6A686BCE99}" type="presParOf" srcId="{5118C7D6-897C-4D3C-9815-3839927AA0B4}" destId="{EFE4488E-FE53-4E8E-962E-17AA89BC0EFF}" srcOrd="5" destOrd="0" presId="urn:microsoft.com/office/officeart/2005/8/layout/chevron2"/>
    <dgm:cxn modelId="{A214A863-EDCC-45D8-860E-619636D1DAE7}" type="presParOf" srcId="{5118C7D6-897C-4D3C-9815-3839927AA0B4}" destId="{370A72FD-EE23-4BBB-9025-EC7A21BDD765}" srcOrd="6" destOrd="0" presId="urn:microsoft.com/office/officeart/2005/8/layout/chevron2"/>
    <dgm:cxn modelId="{D214A74A-D1DC-4009-825A-BB8652FBC403}" type="presParOf" srcId="{370A72FD-EE23-4BBB-9025-EC7A21BDD765}" destId="{FC5B5D91-98E5-48D4-94C7-B45C8E54E8EA}" srcOrd="0" destOrd="0" presId="urn:microsoft.com/office/officeart/2005/8/layout/chevron2"/>
    <dgm:cxn modelId="{C45BB028-BB04-4073-99B3-0E37FBAE1348}" type="presParOf" srcId="{370A72FD-EE23-4BBB-9025-EC7A21BDD765}" destId="{6E04DB6B-A5C1-4C91-B78C-2EB4F862A4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98E7FA-FE35-4F23-AFD7-4133E35639B1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DA609AE-7B1D-4650-8F7B-F83AD897C7FD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3333CC"/>
              </a:solidFill>
            </a:rPr>
            <a:t>Склад</a:t>
          </a:r>
          <a:endParaRPr lang="ru-RU" sz="2800" b="1" dirty="0">
            <a:solidFill>
              <a:srgbClr val="3333CC"/>
            </a:solidFill>
          </a:endParaRPr>
        </a:p>
      </dgm:t>
    </dgm:pt>
    <dgm:pt modelId="{2299A316-D504-4BCB-B6AA-C26993436DF0}" type="parTrans" cxnId="{0BEFAC0F-30DE-493D-85D6-2F25CDC34707}">
      <dgm:prSet/>
      <dgm:spPr/>
      <dgm:t>
        <a:bodyPr/>
        <a:lstStyle/>
        <a:p>
          <a:endParaRPr lang="ru-RU"/>
        </a:p>
      </dgm:t>
    </dgm:pt>
    <dgm:pt modelId="{645A2265-AD4B-410B-A0EE-CFB26EF361D8}" type="sibTrans" cxnId="{0BEFAC0F-30DE-493D-85D6-2F25CDC34707}">
      <dgm:prSet/>
      <dgm:spPr/>
      <dgm:t>
        <a:bodyPr/>
        <a:lstStyle/>
        <a:p>
          <a:endParaRPr lang="ru-RU"/>
        </a:p>
      </dgm:t>
    </dgm:pt>
    <dgm:pt modelId="{ABE1E1A5-6D37-4B12-A319-E0E15D786F5D}">
      <dgm:prSet phldrT="[Текст]" custT="1"/>
      <dgm:spPr/>
      <dgm:t>
        <a:bodyPr/>
        <a:lstStyle/>
        <a:p>
          <a:pPr algn="ctr"/>
          <a:r>
            <a:rPr lang="uk-UA" sz="4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41 член</a:t>
          </a:r>
          <a:endParaRPr lang="ru-RU" sz="4800" b="1" dirty="0">
            <a:solidFill>
              <a:schemeClr val="tx2"/>
            </a:solidFill>
          </a:endParaRPr>
        </a:p>
      </dgm:t>
    </dgm:pt>
    <dgm:pt modelId="{23DCFA95-C87A-4AD2-BB30-CDD25D1BF97E}" type="parTrans" cxnId="{2D85FB63-9B6C-42F6-B5D3-3D45A5AA74D1}">
      <dgm:prSet/>
      <dgm:spPr/>
      <dgm:t>
        <a:bodyPr/>
        <a:lstStyle/>
        <a:p>
          <a:endParaRPr lang="ru-RU"/>
        </a:p>
      </dgm:t>
    </dgm:pt>
    <dgm:pt modelId="{70777770-7C7E-4DF6-A0DB-4EC2EB008947}" type="sibTrans" cxnId="{2D85FB63-9B6C-42F6-B5D3-3D45A5AA74D1}">
      <dgm:prSet/>
      <dgm:spPr/>
      <dgm:t>
        <a:bodyPr/>
        <a:lstStyle/>
        <a:p>
          <a:endParaRPr lang="ru-RU"/>
        </a:p>
      </dgm:t>
    </dgm:pt>
    <dgm:pt modelId="{B368841E-0446-4E6F-9806-67A3AE640294}">
      <dgm:prSet phldrT="[Текст]" phldr="1"/>
      <dgm:spPr/>
      <dgm:t>
        <a:bodyPr/>
        <a:lstStyle/>
        <a:p>
          <a:endParaRPr lang="ru-RU" dirty="0"/>
        </a:p>
      </dgm:t>
    </dgm:pt>
    <dgm:pt modelId="{EDFB88B8-56D0-41C3-9BC5-92F63E31BC1C}" type="parTrans" cxnId="{6EE96A8F-D593-4781-9C6D-FB55A0EB0041}">
      <dgm:prSet/>
      <dgm:spPr/>
      <dgm:t>
        <a:bodyPr/>
        <a:lstStyle/>
        <a:p>
          <a:endParaRPr lang="ru-RU"/>
        </a:p>
      </dgm:t>
    </dgm:pt>
    <dgm:pt modelId="{FA7ABDCF-8312-4C88-AE92-F638559B6DAC}" type="sibTrans" cxnId="{6EE96A8F-D593-4781-9C6D-FB55A0EB0041}">
      <dgm:prSet/>
      <dgm:spPr/>
      <dgm:t>
        <a:bodyPr/>
        <a:lstStyle/>
        <a:p>
          <a:endParaRPr lang="ru-RU"/>
        </a:p>
      </dgm:t>
    </dgm:pt>
    <dgm:pt modelId="{F9A59EA9-C2C1-4F5F-B2F3-4FB40042F876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Радники обиралися парламентом на один рік із компетентних людей (військових, юристів, вчених)</a:t>
          </a:r>
          <a:endParaRPr lang="ru-RU" b="1" dirty="0">
            <a:solidFill>
              <a:schemeClr val="tx2"/>
            </a:solidFill>
          </a:endParaRPr>
        </a:p>
      </dgm:t>
    </dgm:pt>
    <dgm:pt modelId="{A22B192D-FEA2-488C-85C1-F6C05901397C}" type="parTrans" cxnId="{77D4E775-8DB2-41C0-9662-562C5CAEB460}">
      <dgm:prSet/>
      <dgm:spPr/>
      <dgm:t>
        <a:bodyPr/>
        <a:lstStyle/>
        <a:p>
          <a:endParaRPr lang="ru-RU"/>
        </a:p>
      </dgm:t>
    </dgm:pt>
    <dgm:pt modelId="{6D51254A-9B97-48ED-A1B7-7002B91DC824}" type="sibTrans" cxnId="{77D4E775-8DB2-41C0-9662-562C5CAEB460}">
      <dgm:prSet/>
      <dgm:spPr/>
      <dgm:t>
        <a:bodyPr/>
        <a:lstStyle/>
        <a:p>
          <a:endParaRPr lang="ru-RU"/>
        </a:p>
      </dgm:t>
    </dgm:pt>
    <dgm:pt modelId="{BE71B0C7-8D06-4EEB-BFF3-81E597B738D1}">
      <dgm:prSet phldrT="[Текст]" phldr="1"/>
      <dgm:spPr/>
      <dgm:t>
        <a:bodyPr/>
        <a:lstStyle/>
        <a:p>
          <a:endParaRPr lang="ru-RU"/>
        </a:p>
      </dgm:t>
    </dgm:pt>
    <dgm:pt modelId="{6A04489A-21D1-4D56-B4F7-33EE1EA5CB25}" type="parTrans" cxnId="{7EE2C234-023A-486A-889A-039C9B94124E}">
      <dgm:prSet/>
      <dgm:spPr/>
      <dgm:t>
        <a:bodyPr/>
        <a:lstStyle/>
        <a:p>
          <a:endParaRPr lang="ru-RU"/>
        </a:p>
      </dgm:t>
    </dgm:pt>
    <dgm:pt modelId="{B67BD98A-DE98-423D-AF9C-9CACD47D9E4C}" type="sibTrans" cxnId="{7EE2C234-023A-486A-889A-039C9B94124E}">
      <dgm:prSet/>
      <dgm:spPr/>
      <dgm:t>
        <a:bodyPr/>
        <a:lstStyle/>
        <a:p>
          <a:endParaRPr lang="ru-RU"/>
        </a:p>
      </dgm:t>
    </dgm:pt>
    <dgm:pt modelId="{EBF352A6-415E-46AF-BA37-D7AA944C2B77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Перший склад ДР</a:t>
          </a:r>
          <a:endParaRPr lang="ru-RU" sz="2800" b="1" dirty="0">
            <a:solidFill>
              <a:schemeClr val="tx2"/>
            </a:solidFill>
          </a:endParaRPr>
        </a:p>
      </dgm:t>
    </dgm:pt>
    <dgm:pt modelId="{4A56AEDA-0031-4F06-950F-99452D991D4B}" type="parTrans" cxnId="{29C2CAF2-41E7-4125-9ECA-8E40D64A73B5}">
      <dgm:prSet/>
      <dgm:spPr/>
      <dgm:t>
        <a:bodyPr/>
        <a:lstStyle/>
        <a:p>
          <a:endParaRPr lang="ru-RU"/>
        </a:p>
      </dgm:t>
    </dgm:pt>
    <dgm:pt modelId="{978FC120-9421-4811-B906-8155E0DD0B0D}" type="sibTrans" cxnId="{29C2CAF2-41E7-4125-9ECA-8E40D64A73B5}">
      <dgm:prSet/>
      <dgm:spPr/>
      <dgm:t>
        <a:bodyPr/>
        <a:lstStyle/>
        <a:p>
          <a:endParaRPr lang="ru-RU"/>
        </a:p>
      </dgm:t>
    </dgm:pt>
    <dgm:pt modelId="{9DEEDEF3-A5F6-492C-A553-252072966488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голова </a:t>
          </a:r>
          <a:r>
            <a:rPr lang="uk-UA" sz="2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Бредшоу</a:t>
          </a:r>
          <a:r>
            <a:rPr lang="uk-UA" sz="2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Кромвель, </a:t>
          </a:r>
          <a:r>
            <a:rPr lang="uk-UA" sz="2800" b="1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Пен</a:t>
          </a:r>
          <a:r>
            <a:rPr lang="uk-UA" sz="2800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Мільтон</a:t>
          </a:r>
          <a:endParaRPr lang="ru-RU" sz="2800" b="1" dirty="0">
            <a:solidFill>
              <a:schemeClr val="tx2"/>
            </a:solidFill>
          </a:endParaRPr>
        </a:p>
      </dgm:t>
    </dgm:pt>
    <dgm:pt modelId="{7AEFB834-16B6-47C6-B9C8-A67ADFF1837B}" type="parTrans" cxnId="{7251057E-47FB-4F02-831C-3A4D252B6257}">
      <dgm:prSet/>
      <dgm:spPr/>
    </dgm:pt>
    <dgm:pt modelId="{BF869113-D87B-4C64-BE45-0114DE4FA955}" type="sibTrans" cxnId="{7251057E-47FB-4F02-831C-3A4D252B6257}">
      <dgm:prSet/>
      <dgm:spPr/>
    </dgm:pt>
    <dgm:pt modelId="{5118C7D6-897C-4D3C-9815-3839927AA0B4}" type="pres">
      <dgm:prSet presAssocID="{2898E7FA-FE35-4F23-AFD7-4133E35639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0E1D0-423B-43B8-955E-927B08224C41}" type="pres">
      <dgm:prSet presAssocID="{0DA609AE-7B1D-4650-8F7B-F83AD897C7FD}" presName="composite" presStyleCnt="0"/>
      <dgm:spPr/>
    </dgm:pt>
    <dgm:pt modelId="{2E274338-539B-45C7-86A0-F02D02B88222}" type="pres">
      <dgm:prSet presAssocID="{0DA609AE-7B1D-4650-8F7B-F83AD897C7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0E37E-66B9-4DED-AD5A-ADF51C64838A}" type="pres">
      <dgm:prSet presAssocID="{0DA609AE-7B1D-4650-8F7B-F83AD897C7F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0103-2D89-4488-8E2C-BD9D0E92D3AF}" type="pres">
      <dgm:prSet presAssocID="{645A2265-AD4B-410B-A0EE-CFB26EF361D8}" presName="sp" presStyleCnt="0"/>
      <dgm:spPr/>
    </dgm:pt>
    <dgm:pt modelId="{8CBC50FA-271F-4183-B922-4DDDC9EDA7DC}" type="pres">
      <dgm:prSet presAssocID="{B368841E-0446-4E6F-9806-67A3AE640294}" presName="composite" presStyleCnt="0"/>
      <dgm:spPr/>
    </dgm:pt>
    <dgm:pt modelId="{487B856D-F0AE-4B9F-9339-27697584BC0B}" type="pres">
      <dgm:prSet presAssocID="{B368841E-0446-4E6F-9806-67A3AE64029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1B188-715C-41B4-8EEC-996B8F5808B1}" type="pres">
      <dgm:prSet presAssocID="{B368841E-0446-4E6F-9806-67A3AE64029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488E-FE53-4E8E-962E-17AA89BC0EFF}" type="pres">
      <dgm:prSet presAssocID="{FA7ABDCF-8312-4C88-AE92-F638559B6DAC}" presName="sp" presStyleCnt="0"/>
      <dgm:spPr/>
    </dgm:pt>
    <dgm:pt modelId="{370A72FD-EE23-4BBB-9025-EC7A21BDD765}" type="pres">
      <dgm:prSet presAssocID="{BE71B0C7-8D06-4EEB-BFF3-81E597B738D1}" presName="composite" presStyleCnt="0"/>
      <dgm:spPr/>
    </dgm:pt>
    <dgm:pt modelId="{FC5B5D91-98E5-48D4-94C7-B45C8E54E8EA}" type="pres">
      <dgm:prSet presAssocID="{BE71B0C7-8D06-4EEB-BFF3-81E597B738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4DB6B-A5C1-4C91-B78C-2EB4F862A4CE}" type="pres">
      <dgm:prSet presAssocID="{BE71B0C7-8D06-4EEB-BFF3-81E597B738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FEB44-3762-40B2-AEFC-C7099D7C15A5}" type="presOf" srcId="{0DA609AE-7B1D-4650-8F7B-F83AD897C7FD}" destId="{2E274338-539B-45C7-86A0-F02D02B88222}" srcOrd="0" destOrd="0" presId="urn:microsoft.com/office/officeart/2005/8/layout/chevron2"/>
    <dgm:cxn modelId="{35E2EE7E-1574-47E9-AE20-84AAAAF2C3EC}" type="presOf" srcId="{EBF352A6-415E-46AF-BA37-D7AA944C2B77}" destId="{6E04DB6B-A5C1-4C91-B78C-2EB4F862A4CE}" srcOrd="0" destOrd="0" presId="urn:microsoft.com/office/officeart/2005/8/layout/chevron2"/>
    <dgm:cxn modelId="{7251057E-47FB-4F02-831C-3A4D252B6257}" srcId="{BE71B0C7-8D06-4EEB-BFF3-81E597B738D1}" destId="{9DEEDEF3-A5F6-492C-A553-252072966488}" srcOrd="1" destOrd="0" parTransId="{7AEFB834-16B6-47C6-B9C8-A67ADFF1837B}" sibTransId="{BF869113-D87B-4C64-BE45-0114DE4FA955}"/>
    <dgm:cxn modelId="{0B8E2AB2-9A24-4CC4-A085-6E5E39380C56}" type="presOf" srcId="{BE71B0C7-8D06-4EEB-BFF3-81E597B738D1}" destId="{FC5B5D91-98E5-48D4-94C7-B45C8E54E8EA}" srcOrd="0" destOrd="0" presId="urn:microsoft.com/office/officeart/2005/8/layout/chevron2"/>
    <dgm:cxn modelId="{4AC937D8-E31E-45B3-9079-5BF1FA0CAC7E}" type="presOf" srcId="{2898E7FA-FE35-4F23-AFD7-4133E35639B1}" destId="{5118C7D6-897C-4D3C-9815-3839927AA0B4}" srcOrd="0" destOrd="0" presId="urn:microsoft.com/office/officeart/2005/8/layout/chevron2"/>
    <dgm:cxn modelId="{F2CA79E7-E0DB-46F5-ABCD-23F8BAF70C13}" type="presOf" srcId="{F9A59EA9-C2C1-4F5F-B2F3-4FB40042F876}" destId="{8311B188-715C-41B4-8EEC-996B8F5808B1}" srcOrd="0" destOrd="0" presId="urn:microsoft.com/office/officeart/2005/8/layout/chevron2"/>
    <dgm:cxn modelId="{0BEFAC0F-30DE-493D-85D6-2F25CDC34707}" srcId="{2898E7FA-FE35-4F23-AFD7-4133E35639B1}" destId="{0DA609AE-7B1D-4650-8F7B-F83AD897C7FD}" srcOrd="0" destOrd="0" parTransId="{2299A316-D504-4BCB-B6AA-C26993436DF0}" sibTransId="{645A2265-AD4B-410B-A0EE-CFB26EF361D8}"/>
    <dgm:cxn modelId="{77D4E775-8DB2-41C0-9662-562C5CAEB460}" srcId="{B368841E-0446-4E6F-9806-67A3AE640294}" destId="{F9A59EA9-C2C1-4F5F-B2F3-4FB40042F876}" srcOrd="0" destOrd="0" parTransId="{A22B192D-FEA2-488C-85C1-F6C05901397C}" sibTransId="{6D51254A-9B97-48ED-A1B7-7002B91DC824}"/>
    <dgm:cxn modelId="{244F0385-BF58-4948-AAAB-D481613474A9}" type="presOf" srcId="{B368841E-0446-4E6F-9806-67A3AE640294}" destId="{487B856D-F0AE-4B9F-9339-27697584BC0B}" srcOrd="0" destOrd="0" presId="urn:microsoft.com/office/officeart/2005/8/layout/chevron2"/>
    <dgm:cxn modelId="{6EE96A8F-D593-4781-9C6D-FB55A0EB0041}" srcId="{2898E7FA-FE35-4F23-AFD7-4133E35639B1}" destId="{B368841E-0446-4E6F-9806-67A3AE640294}" srcOrd="1" destOrd="0" parTransId="{EDFB88B8-56D0-41C3-9BC5-92F63E31BC1C}" sibTransId="{FA7ABDCF-8312-4C88-AE92-F638559B6DAC}"/>
    <dgm:cxn modelId="{2D85FB63-9B6C-42F6-B5D3-3D45A5AA74D1}" srcId="{0DA609AE-7B1D-4650-8F7B-F83AD897C7FD}" destId="{ABE1E1A5-6D37-4B12-A319-E0E15D786F5D}" srcOrd="0" destOrd="0" parTransId="{23DCFA95-C87A-4AD2-BB30-CDD25D1BF97E}" sibTransId="{70777770-7C7E-4DF6-A0DB-4EC2EB008947}"/>
    <dgm:cxn modelId="{29C2CAF2-41E7-4125-9ECA-8E40D64A73B5}" srcId="{BE71B0C7-8D06-4EEB-BFF3-81E597B738D1}" destId="{EBF352A6-415E-46AF-BA37-D7AA944C2B77}" srcOrd="0" destOrd="0" parTransId="{4A56AEDA-0031-4F06-950F-99452D991D4B}" sibTransId="{978FC120-9421-4811-B906-8155E0DD0B0D}"/>
    <dgm:cxn modelId="{F34BE771-F52E-471B-91A9-A230698EEC70}" type="presOf" srcId="{9DEEDEF3-A5F6-492C-A553-252072966488}" destId="{6E04DB6B-A5C1-4C91-B78C-2EB4F862A4CE}" srcOrd="0" destOrd="1" presId="urn:microsoft.com/office/officeart/2005/8/layout/chevron2"/>
    <dgm:cxn modelId="{7EE2C234-023A-486A-889A-039C9B94124E}" srcId="{2898E7FA-FE35-4F23-AFD7-4133E35639B1}" destId="{BE71B0C7-8D06-4EEB-BFF3-81E597B738D1}" srcOrd="2" destOrd="0" parTransId="{6A04489A-21D1-4D56-B4F7-33EE1EA5CB25}" sibTransId="{B67BD98A-DE98-423D-AF9C-9CACD47D9E4C}"/>
    <dgm:cxn modelId="{1CFBCB03-2AC2-4AEE-A842-138CA85894E7}" type="presOf" srcId="{ABE1E1A5-6D37-4B12-A319-E0E15D786F5D}" destId="{CCF0E37E-66B9-4DED-AD5A-ADF51C64838A}" srcOrd="0" destOrd="0" presId="urn:microsoft.com/office/officeart/2005/8/layout/chevron2"/>
    <dgm:cxn modelId="{1F9DE03C-4693-4110-AEED-288000244ABC}" type="presParOf" srcId="{5118C7D6-897C-4D3C-9815-3839927AA0B4}" destId="{C1F0E1D0-423B-43B8-955E-927B08224C41}" srcOrd="0" destOrd="0" presId="urn:microsoft.com/office/officeart/2005/8/layout/chevron2"/>
    <dgm:cxn modelId="{038DDA93-5B5F-4BC1-8478-D30D27C757FE}" type="presParOf" srcId="{C1F0E1D0-423B-43B8-955E-927B08224C41}" destId="{2E274338-539B-45C7-86A0-F02D02B88222}" srcOrd="0" destOrd="0" presId="urn:microsoft.com/office/officeart/2005/8/layout/chevron2"/>
    <dgm:cxn modelId="{66005FA4-13E2-41CB-9F28-3F28145E717B}" type="presParOf" srcId="{C1F0E1D0-423B-43B8-955E-927B08224C41}" destId="{CCF0E37E-66B9-4DED-AD5A-ADF51C64838A}" srcOrd="1" destOrd="0" presId="urn:microsoft.com/office/officeart/2005/8/layout/chevron2"/>
    <dgm:cxn modelId="{4C3DC8BF-8BF5-401F-B83A-355C13AAAB30}" type="presParOf" srcId="{5118C7D6-897C-4D3C-9815-3839927AA0B4}" destId="{E1480103-2D89-4488-8E2C-BD9D0E92D3AF}" srcOrd="1" destOrd="0" presId="urn:microsoft.com/office/officeart/2005/8/layout/chevron2"/>
    <dgm:cxn modelId="{793F8AD4-ED8A-441F-946A-2C702E108DB1}" type="presParOf" srcId="{5118C7D6-897C-4D3C-9815-3839927AA0B4}" destId="{8CBC50FA-271F-4183-B922-4DDDC9EDA7DC}" srcOrd="2" destOrd="0" presId="urn:microsoft.com/office/officeart/2005/8/layout/chevron2"/>
    <dgm:cxn modelId="{068148A8-8217-43C5-B7E3-DE7D1CD02C81}" type="presParOf" srcId="{8CBC50FA-271F-4183-B922-4DDDC9EDA7DC}" destId="{487B856D-F0AE-4B9F-9339-27697584BC0B}" srcOrd="0" destOrd="0" presId="urn:microsoft.com/office/officeart/2005/8/layout/chevron2"/>
    <dgm:cxn modelId="{257EC897-7A82-4135-BBA8-215EED8E4A19}" type="presParOf" srcId="{8CBC50FA-271F-4183-B922-4DDDC9EDA7DC}" destId="{8311B188-715C-41B4-8EEC-996B8F5808B1}" srcOrd="1" destOrd="0" presId="urn:microsoft.com/office/officeart/2005/8/layout/chevron2"/>
    <dgm:cxn modelId="{C19729C8-8D11-4E74-BADE-1D09233409D7}" type="presParOf" srcId="{5118C7D6-897C-4D3C-9815-3839927AA0B4}" destId="{EFE4488E-FE53-4E8E-962E-17AA89BC0EFF}" srcOrd="3" destOrd="0" presId="urn:microsoft.com/office/officeart/2005/8/layout/chevron2"/>
    <dgm:cxn modelId="{D9A708D3-5858-4264-B71B-24A6E29F972F}" type="presParOf" srcId="{5118C7D6-897C-4D3C-9815-3839927AA0B4}" destId="{370A72FD-EE23-4BBB-9025-EC7A21BDD765}" srcOrd="4" destOrd="0" presId="urn:microsoft.com/office/officeart/2005/8/layout/chevron2"/>
    <dgm:cxn modelId="{C0ED62FA-D89C-435F-868A-163374C47BE0}" type="presParOf" srcId="{370A72FD-EE23-4BBB-9025-EC7A21BDD765}" destId="{FC5B5D91-98E5-48D4-94C7-B45C8E54E8EA}" srcOrd="0" destOrd="0" presId="urn:microsoft.com/office/officeart/2005/8/layout/chevron2"/>
    <dgm:cxn modelId="{18D983C9-44B0-4A4B-A344-2F6B37BCC87A}" type="presParOf" srcId="{370A72FD-EE23-4BBB-9025-EC7A21BDD765}" destId="{6E04DB6B-A5C1-4C91-B78C-2EB4F862A4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98E7FA-FE35-4F23-AFD7-4133E35639B1}" type="doc">
      <dgm:prSet loTypeId="urn:microsoft.com/office/officeart/2005/8/layout/chevr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DA609AE-7B1D-4650-8F7B-F83AD897C7FD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rgbClr val="3333CC"/>
              </a:solidFill>
              <a:latin typeface="+mj-lt"/>
            </a:rPr>
            <a:t>Компетенц</a:t>
          </a:r>
          <a:r>
            <a:rPr lang="uk-UA" sz="1400" b="1" dirty="0" err="1" smtClean="0">
              <a:solidFill>
                <a:srgbClr val="3333CC"/>
              </a:solidFill>
              <a:latin typeface="+mj-lt"/>
            </a:rPr>
            <a:t>ія</a:t>
          </a:r>
          <a:endParaRPr lang="ru-RU" sz="1400" b="1" dirty="0">
            <a:solidFill>
              <a:srgbClr val="3333CC"/>
            </a:solidFill>
            <a:latin typeface="+mj-lt"/>
          </a:endParaRPr>
        </a:p>
      </dgm:t>
    </dgm:pt>
    <dgm:pt modelId="{2299A316-D504-4BCB-B6AA-C26993436DF0}" type="parTrans" cxnId="{0BEFAC0F-30DE-493D-85D6-2F25CDC34707}">
      <dgm:prSet/>
      <dgm:spPr/>
      <dgm:t>
        <a:bodyPr/>
        <a:lstStyle/>
        <a:p>
          <a:endParaRPr lang="ru-RU"/>
        </a:p>
      </dgm:t>
    </dgm:pt>
    <dgm:pt modelId="{645A2265-AD4B-410B-A0EE-CFB26EF361D8}" type="sibTrans" cxnId="{0BEFAC0F-30DE-493D-85D6-2F25CDC34707}">
      <dgm:prSet/>
      <dgm:spPr/>
      <dgm:t>
        <a:bodyPr/>
        <a:lstStyle/>
        <a:p>
          <a:endParaRPr lang="ru-RU"/>
        </a:p>
      </dgm:t>
    </dgm:pt>
    <dgm:pt modelId="{ABE1E1A5-6D37-4B12-A319-E0E15D786F5D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Протидія відновленню монархії</a:t>
          </a:r>
          <a:endParaRPr lang="ru-RU" b="1" dirty="0">
            <a:solidFill>
              <a:schemeClr val="tx2"/>
            </a:solidFill>
          </a:endParaRPr>
        </a:p>
      </dgm:t>
    </dgm:pt>
    <dgm:pt modelId="{23DCFA95-C87A-4AD2-BB30-CDD25D1BF97E}" type="parTrans" cxnId="{2D85FB63-9B6C-42F6-B5D3-3D45A5AA74D1}">
      <dgm:prSet/>
      <dgm:spPr/>
      <dgm:t>
        <a:bodyPr/>
        <a:lstStyle/>
        <a:p>
          <a:endParaRPr lang="ru-RU"/>
        </a:p>
      </dgm:t>
    </dgm:pt>
    <dgm:pt modelId="{70777770-7C7E-4DF6-A0DB-4EC2EB008947}" type="sibTrans" cxnId="{2D85FB63-9B6C-42F6-B5D3-3D45A5AA74D1}">
      <dgm:prSet/>
      <dgm:spPr/>
      <dgm:t>
        <a:bodyPr/>
        <a:lstStyle/>
        <a:p>
          <a:endParaRPr lang="ru-RU"/>
        </a:p>
      </dgm:t>
    </dgm:pt>
    <dgm:pt modelId="{B368841E-0446-4E6F-9806-67A3AE640294}">
      <dgm:prSet phldrT="[Текст]" phldr="1"/>
      <dgm:spPr/>
      <dgm:t>
        <a:bodyPr/>
        <a:lstStyle/>
        <a:p>
          <a:endParaRPr lang="ru-RU" dirty="0"/>
        </a:p>
      </dgm:t>
    </dgm:pt>
    <dgm:pt modelId="{EDFB88B8-56D0-41C3-9BC5-92F63E31BC1C}" type="parTrans" cxnId="{6EE96A8F-D593-4781-9C6D-FB55A0EB0041}">
      <dgm:prSet/>
      <dgm:spPr/>
      <dgm:t>
        <a:bodyPr/>
        <a:lstStyle/>
        <a:p>
          <a:endParaRPr lang="ru-RU"/>
        </a:p>
      </dgm:t>
    </dgm:pt>
    <dgm:pt modelId="{FA7ABDCF-8312-4C88-AE92-F638559B6DAC}" type="sibTrans" cxnId="{6EE96A8F-D593-4781-9C6D-FB55A0EB0041}">
      <dgm:prSet/>
      <dgm:spPr/>
      <dgm:t>
        <a:bodyPr/>
        <a:lstStyle/>
        <a:p>
          <a:endParaRPr lang="ru-RU"/>
        </a:p>
      </dgm:t>
    </dgm:pt>
    <dgm:pt modelId="{F9A59EA9-C2C1-4F5F-B2F3-4FB40042F876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Внутрішня і зовнішня політика</a:t>
          </a:r>
          <a:endParaRPr lang="ru-RU" b="1" dirty="0">
            <a:solidFill>
              <a:schemeClr val="tx2"/>
            </a:solidFill>
          </a:endParaRPr>
        </a:p>
      </dgm:t>
    </dgm:pt>
    <dgm:pt modelId="{A22B192D-FEA2-488C-85C1-F6C05901397C}" type="parTrans" cxnId="{77D4E775-8DB2-41C0-9662-562C5CAEB460}">
      <dgm:prSet/>
      <dgm:spPr/>
      <dgm:t>
        <a:bodyPr/>
        <a:lstStyle/>
        <a:p>
          <a:endParaRPr lang="ru-RU"/>
        </a:p>
      </dgm:t>
    </dgm:pt>
    <dgm:pt modelId="{6D51254A-9B97-48ED-A1B7-7002B91DC824}" type="sibTrans" cxnId="{77D4E775-8DB2-41C0-9662-562C5CAEB460}">
      <dgm:prSet/>
      <dgm:spPr/>
      <dgm:t>
        <a:bodyPr/>
        <a:lstStyle/>
        <a:p>
          <a:endParaRPr lang="ru-RU"/>
        </a:p>
      </dgm:t>
    </dgm:pt>
    <dgm:pt modelId="{BE71B0C7-8D06-4EEB-BFF3-81E597B738D1}">
      <dgm:prSet phldrT="[Текст]" phldr="1"/>
      <dgm:spPr/>
      <dgm:t>
        <a:bodyPr/>
        <a:lstStyle/>
        <a:p>
          <a:endParaRPr lang="ru-RU"/>
        </a:p>
      </dgm:t>
    </dgm:pt>
    <dgm:pt modelId="{6A04489A-21D1-4D56-B4F7-33EE1EA5CB25}" type="parTrans" cxnId="{7EE2C234-023A-486A-889A-039C9B94124E}">
      <dgm:prSet/>
      <dgm:spPr/>
      <dgm:t>
        <a:bodyPr/>
        <a:lstStyle/>
        <a:p>
          <a:endParaRPr lang="ru-RU"/>
        </a:p>
      </dgm:t>
    </dgm:pt>
    <dgm:pt modelId="{B67BD98A-DE98-423D-AF9C-9CACD47D9E4C}" type="sibTrans" cxnId="{7EE2C234-023A-486A-889A-039C9B94124E}">
      <dgm:prSet/>
      <dgm:spPr/>
      <dgm:t>
        <a:bodyPr/>
        <a:lstStyle/>
        <a:p>
          <a:endParaRPr lang="ru-RU"/>
        </a:p>
      </dgm:t>
    </dgm:pt>
    <dgm:pt modelId="{EBF352A6-415E-46AF-BA37-D7AA944C2B77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Сприяння розвитку торгівлі</a:t>
          </a:r>
          <a:endParaRPr lang="ru-RU" b="1" dirty="0">
            <a:solidFill>
              <a:schemeClr val="tx2"/>
            </a:solidFill>
          </a:endParaRPr>
        </a:p>
      </dgm:t>
    </dgm:pt>
    <dgm:pt modelId="{4A56AEDA-0031-4F06-950F-99452D991D4B}" type="parTrans" cxnId="{29C2CAF2-41E7-4125-9ECA-8E40D64A73B5}">
      <dgm:prSet/>
      <dgm:spPr/>
      <dgm:t>
        <a:bodyPr/>
        <a:lstStyle/>
        <a:p>
          <a:endParaRPr lang="ru-RU"/>
        </a:p>
      </dgm:t>
    </dgm:pt>
    <dgm:pt modelId="{978FC120-9421-4811-B906-8155E0DD0B0D}" type="sibTrans" cxnId="{29C2CAF2-41E7-4125-9ECA-8E40D64A73B5}">
      <dgm:prSet/>
      <dgm:spPr/>
      <dgm:t>
        <a:bodyPr/>
        <a:lstStyle/>
        <a:p>
          <a:endParaRPr lang="ru-RU"/>
        </a:p>
      </dgm:t>
    </dgm:pt>
    <dgm:pt modelId="{DA3C60A1-4682-4E97-989A-21BBA2AB0664}">
      <dgm:prSet phldrT="[Текст]"/>
      <dgm:spPr/>
      <dgm:t>
        <a:bodyPr/>
        <a:lstStyle/>
        <a:p>
          <a:pPr algn="ctr"/>
          <a:r>
            <a:rPr lang="uk-UA" b="1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Встановлення податків</a:t>
          </a:r>
          <a:endParaRPr lang="ru-RU" b="1" dirty="0">
            <a:solidFill>
              <a:schemeClr val="tx2"/>
            </a:solidFill>
            <a:latin typeface="+mj-lt"/>
          </a:endParaRPr>
        </a:p>
      </dgm:t>
    </dgm:pt>
    <dgm:pt modelId="{FFD7DE8D-AA1D-49B3-AFF3-AE7F0B79196B}" type="parTrans" cxnId="{77B4E1E5-B7E6-40CA-8FA8-791CF0E3D9F8}">
      <dgm:prSet/>
      <dgm:spPr/>
      <dgm:t>
        <a:bodyPr/>
        <a:lstStyle/>
        <a:p>
          <a:endParaRPr lang="ru-RU"/>
        </a:p>
      </dgm:t>
    </dgm:pt>
    <dgm:pt modelId="{F7D7E6DF-247C-45E4-8708-02B162CF339D}" type="sibTrans" cxnId="{77B4E1E5-B7E6-40CA-8FA8-791CF0E3D9F8}">
      <dgm:prSet/>
      <dgm:spPr/>
      <dgm:t>
        <a:bodyPr/>
        <a:lstStyle/>
        <a:p>
          <a:endParaRPr lang="ru-RU"/>
        </a:p>
      </dgm:t>
    </dgm:pt>
    <dgm:pt modelId="{5118C7D6-897C-4D3C-9815-3839927AA0B4}" type="pres">
      <dgm:prSet presAssocID="{2898E7FA-FE35-4F23-AFD7-4133E35639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0E1D0-423B-43B8-955E-927B08224C41}" type="pres">
      <dgm:prSet presAssocID="{0DA609AE-7B1D-4650-8F7B-F83AD897C7FD}" presName="composite" presStyleCnt="0"/>
      <dgm:spPr/>
    </dgm:pt>
    <dgm:pt modelId="{2E274338-539B-45C7-86A0-F02D02B88222}" type="pres">
      <dgm:prSet presAssocID="{0DA609AE-7B1D-4650-8F7B-F83AD897C7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0E37E-66B9-4DED-AD5A-ADF51C64838A}" type="pres">
      <dgm:prSet presAssocID="{0DA609AE-7B1D-4650-8F7B-F83AD897C7F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0103-2D89-4488-8E2C-BD9D0E92D3AF}" type="pres">
      <dgm:prSet presAssocID="{645A2265-AD4B-410B-A0EE-CFB26EF361D8}" presName="sp" presStyleCnt="0"/>
      <dgm:spPr/>
    </dgm:pt>
    <dgm:pt modelId="{8CBC50FA-271F-4183-B922-4DDDC9EDA7DC}" type="pres">
      <dgm:prSet presAssocID="{B368841E-0446-4E6F-9806-67A3AE640294}" presName="composite" presStyleCnt="0"/>
      <dgm:spPr/>
    </dgm:pt>
    <dgm:pt modelId="{487B856D-F0AE-4B9F-9339-27697584BC0B}" type="pres">
      <dgm:prSet presAssocID="{B368841E-0446-4E6F-9806-67A3AE64029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1B188-715C-41B4-8EEC-996B8F5808B1}" type="pres">
      <dgm:prSet presAssocID="{B368841E-0446-4E6F-9806-67A3AE64029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488E-FE53-4E8E-962E-17AA89BC0EFF}" type="pres">
      <dgm:prSet presAssocID="{FA7ABDCF-8312-4C88-AE92-F638559B6DAC}" presName="sp" presStyleCnt="0"/>
      <dgm:spPr/>
    </dgm:pt>
    <dgm:pt modelId="{370A72FD-EE23-4BBB-9025-EC7A21BDD765}" type="pres">
      <dgm:prSet presAssocID="{BE71B0C7-8D06-4EEB-BFF3-81E597B738D1}" presName="composite" presStyleCnt="0"/>
      <dgm:spPr/>
    </dgm:pt>
    <dgm:pt modelId="{FC5B5D91-98E5-48D4-94C7-B45C8E54E8EA}" type="pres">
      <dgm:prSet presAssocID="{BE71B0C7-8D06-4EEB-BFF3-81E597B738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4DB6B-A5C1-4C91-B78C-2EB4F862A4CE}" type="pres">
      <dgm:prSet presAssocID="{BE71B0C7-8D06-4EEB-BFF3-81E597B738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A87E3-BEBE-496B-9063-1EDF56A101E1}" type="presOf" srcId="{B368841E-0446-4E6F-9806-67A3AE640294}" destId="{487B856D-F0AE-4B9F-9339-27697584BC0B}" srcOrd="0" destOrd="0" presId="urn:microsoft.com/office/officeart/2005/8/layout/chevron2"/>
    <dgm:cxn modelId="{CF64286B-16FB-41A6-B2E8-E9A16DA3A041}" type="presOf" srcId="{EBF352A6-415E-46AF-BA37-D7AA944C2B77}" destId="{6E04DB6B-A5C1-4C91-B78C-2EB4F862A4CE}" srcOrd="0" destOrd="0" presId="urn:microsoft.com/office/officeart/2005/8/layout/chevron2"/>
    <dgm:cxn modelId="{77B4E1E5-B7E6-40CA-8FA8-791CF0E3D9F8}" srcId="{BE71B0C7-8D06-4EEB-BFF3-81E597B738D1}" destId="{DA3C60A1-4682-4E97-989A-21BBA2AB0664}" srcOrd="1" destOrd="0" parTransId="{FFD7DE8D-AA1D-49B3-AFF3-AE7F0B79196B}" sibTransId="{F7D7E6DF-247C-45E4-8708-02B162CF339D}"/>
    <dgm:cxn modelId="{588CEDFC-8A37-4DC0-9C76-FD979379F164}" type="presOf" srcId="{2898E7FA-FE35-4F23-AFD7-4133E35639B1}" destId="{5118C7D6-897C-4D3C-9815-3839927AA0B4}" srcOrd="0" destOrd="0" presId="urn:microsoft.com/office/officeart/2005/8/layout/chevron2"/>
    <dgm:cxn modelId="{0BEFAC0F-30DE-493D-85D6-2F25CDC34707}" srcId="{2898E7FA-FE35-4F23-AFD7-4133E35639B1}" destId="{0DA609AE-7B1D-4650-8F7B-F83AD897C7FD}" srcOrd="0" destOrd="0" parTransId="{2299A316-D504-4BCB-B6AA-C26993436DF0}" sibTransId="{645A2265-AD4B-410B-A0EE-CFB26EF361D8}"/>
    <dgm:cxn modelId="{77D4E775-8DB2-41C0-9662-562C5CAEB460}" srcId="{B368841E-0446-4E6F-9806-67A3AE640294}" destId="{F9A59EA9-C2C1-4F5F-B2F3-4FB40042F876}" srcOrd="0" destOrd="0" parTransId="{A22B192D-FEA2-488C-85C1-F6C05901397C}" sibTransId="{6D51254A-9B97-48ED-A1B7-7002B91DC824}"/>
    <dgm:cxn modelId="{7A6BF29A-80FA-464E-9E73-BD632FCB4947}" type="presOf" srcId="{DA3C60A1-4682-4E97-989A-21BBA2AB0664}" destId="{6E04DB6B-A5C1-4C91-B78C-2EB4F862A4CE}" srcOrd="0" destOrd="1" presId="urn:microsoft.com/office/officeart/2005/8/layout/chevron2"/>
    <dgm:cxn modelId="{6EE96A8F-D593-4781-9C6D-FB55A0EB0041}" srcId="{2898E7FA-FE35-4F23-AFD7-4133E35639B1}" destId="{B368841E-0446-4E6F-9806-67A3AE640294}" srcOrd="1" destOrd="0" parTransId="{EDFB88B8-56D0-41C3-9BC5-92F63E31BC1C}" sibTransId="{FA7ABDCF-8312-4C88-AE92-F638559B6DAC}"/>
    <dgm:cxn modelId="{2D85FB63-9B6C-42F6-B5D3-3D45A5AA74D1}" srcId="{0DA609AE-7B1D-4650-8F7B-F83AD897C7FD}" destId="{ABE1E1A5-6D37-4B12-A319-E0E15D786F5D}" srcOrd="0" destOrd="0" parTransId="{23DCFA95-C87A-4AD2-BB30-CDD25D1BF97E}" sibTransId="{70777770-7C7E-4DF6-A0DB-4EC2EB008947}"/>
    <dgm:cxn modelId="{29C2CAF2-41E7-4125-9ECA-8E40D64A73B5}" srcId="{BE71B0C7-8D06-4EEB-BFF3-81E597B738D1}" destId="{EBF352A6-415E-46AF-BA37-D7AA944C2B77}" srcOrd="0" destOrd="0" parTransId="{4A56AEDA-0031-4F06-950F-99452D991D4B}" sibTransId="{978FC120-9421-4811-B906-8155E0DD0B0D}"/>
    <dgm:cxn modelId="{D75B08F3-5178-4AE6-B1DB-B90738255356}" type="presOf" srcId="{F9A59EA9-C2C1-4F5F-B2F3-4FB40042F876}" destId="{8311B188-715C-41B4-8EEC-996B8F5808B1}" srcOrd="0" destOrd="0" presId="urn:microsoft.com/office/officeart/2005/8/layout/chevron2"/>
    <dgm:cxn modelId="{7EE2C234-023A-486A-889A-039C9B94124E}" srcId="{2898E7FA-FE35-4F23-AFD7-4133E35639B1}" destId="{BE71B0C7-8D06-4EEB-BFF3-81E597B738D1}" srcOrd="2" destOrd="0" parTransId="{6A04489A-21D1-4D56-B4F7-33EE1EA5CB25}" sibTransId="{B67BD98A-DE98-423D-AF9C-9CACD47D9E4C}"/>
    <dgm:cxn modelId="{478A98B7-8DFA-4E57-8769-716BF8F4BA4E}" type="presOf" srcId="{ABE1E1A5-6D37-4B12-A319-E0E15D786F5D}" destId="{CCF0E37E-66B9-4DED-AD5A-ADF51C64838A}" srcOrd="0" destOrd="0" presId="urn:microsoft.com/office/officeart/2005/8/layout/chevron2"/>
    <dgm:cxn modelId="{E9ADAB2D-F0F6-472B-8785-740167DFDE04}" type="presOf" srcId="{0DA609AE-7B1D-4650-8F7B-F83AD897C7FD}" destId="{2E274338-539B-45C7-86A0-F02D02B88222}" srcOrd="0" destOrd="0" presId="urn:microsoft.com/office/officeart/2005/8/layout/chevron2"/>
    <dgm:cxn modelId="{BE8F8534-8F83-4D21-82A4-BD1244D6EDC6}" type="presOf" srcId="{BE71B0C7-8D06-4EEB-BFF3-81E597B738D1}" destId="{FC5B5D91-98E5-48D4-94C7-B45C8E54E8EA}" srcOrd="0" destOrd="0" presId="urn:microsoft.com/office/officeart/2005/8/layout/chevron2"/>
    <dgm:cxn modelId="{7ADBF052-BA33-4E1B-BB27-571B5F107BEB}" type="presParOf" srcId="{5118C7D6-897C-4D3C-9815-3839927AA0B4}" destId="{C1F0E1D0-423B-43B8-955E-927B08224C41}" srcOrd="0" destOrd="0" presId="urn:microsoft.com/office/officeart/2005/8/layout/chevron2"/>
    <dgm:cxn modelId="{8E84EAC0-81E6-4AAD-960E-2B18D84B9E8A}" type="presParOf" srcId="{C1F0E1D0-423B-43B8-955E-927B08224C41}" destId="{2E274338-539B-45C7-86A0-F02D02B88222}" srcOrd="0" destOrd="0" presId="urn:microsoft.com/office/officeart/2005/8/layout/chevron2"/>
    <dgm:cxn modelId="{D542B306-4A17-4A0F-A262-E1E314AAF2F6}" type="presParOf" srcId="{C1F0E1D0-423B-43B8-955E-927B08224C41}" destId="{CCF0E37E-66B9-4DED-AD5A-ADF51C64838A}" srcOrd="1" destOrd="0" presId="urn:microsoft.com/office/officeart/2005/8/layout/chevron2"/>
    <dgm:cxn modelId="{C43691E3-1320-463D-AA47-A819A8555852}" type="presParOf" srcId="{5118C7D6-897C-4D3C-9815-3839927AA0B4}" destId="{E1480103-2D89-4488-8E2C-BD9D0E92D3AF}" srcOrd="1" destOrd="0" presId="urn:microsoft.com/office/officeart/2005/8/layout/chevron2"/>
    <dgm:cxn modelId="{7F0A21DA-C303-4D47-A28E-2E48ADE61A81}" type="presParOf" srcId="{5118C7D6-897C-4D3C-9815-3839927AA0B4}" destId="{8CBC50FA-271F-4183-B922-4DDDC9EDA7DC}" srcOrd="2" destOrd="0" presId="urn:microsoft.com/office/officeart/2005/8/layout/chevron2"/>
    <dgm:cxn modelId="{1B252400-A3A9-491F-A7B2-B965C8464546}" type="presParOf" srcId="{8CBC50FA-271F-4183-B922-4DDDC9EDA7DC}" destId="{487B856D-F0AE-4B9F-9339-27697584BC0B}" srcOrd="0" destOrd="0" presId="urn:microsoft.com/office/officeart/2005/8/layout/chevron2"/>
    <dgm:cxn modelId="{F67175D0-95D7-4E29-BBA4-551A7384DEA9}" type="presParOf" srcId="{8CBC50FA-271F-4183-B922-4DDDC9EDA7DC}" destId="{8311B188-715C-41B4-8EEC-996B8F5808B1}" srcOrd="1" destOrd="0" presId="urn:microsoft.com/office/officeart/2005/8/layout/chevron2"/>
    <dgm:cxn modelId="{84641960-A41E-4E4D-A4B3-710D42A451A0}" type="presParOf" srcId="{5118C7D6-897C-4D3C-9815-3839927AA0B4}" destId="{EFE4488E-FE53-4E8E-962E-17AA89BC0EFF}" srcOrd="3" destOrd="0" presId="urn:microsoft.com/office/officeart/2005/8/layout/chevron2"/>
    <dgm:cxn modelId="{14F1AB29-D314-447C-9BF2-66384679FFD3}" type="presParOf" srcId="{5118C7D6-897C-4D3C-9815-3839927AA0B4}" destId="{370A72FD-EE23-4BBB-9025-EC7A21BDD765}" srcOrd="4" destOrd="0" presId="urn:microsoft.com/office/officeart/2005/8/layout/chevron2"/>
    <dgm:cxn modelId="{324A7947-5DE6-40D7-A32B-038CBAD993C8}" type="presParOf" srcId="{370A72FD-EE23-4BBB-9025-EC7A21BDD765}" destId="{FC5B5D91-98E5-48D4-94C7-B45C8E54E8EA}" srcOrd="0" destOrd="0" presId="urn:microsoft.com/office/officeart/2005/8/layout/chevron2"/>
    <dgm:cxn modelId="{94199143-31B0-4EDB-95B9-4913B6495872}" type="presParOf" srcId="{370A72FD-EE23-4BBB-9025-EC7A21BDD765}" destId="{6E04DB6B-A5C1-4C91-B78C-2EB4F862A4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60B51E-DD34-4A29-B89B-4861D3EE30D6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44DFBC-9AAA-45C0-9AB5-F559AA159CD8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рішення</a:t>
          </a:r>
          <a:endParaRPr lang="ru-RU" b="1" dirty="0"/>
        </a:p>
      </dgm:t>
    </dgm:pt>
    <dgm:pt modelId="{A1443D32-B00A-433F-BB41-F0666BCD4C54}" type="parTrans" cxnId="{B18FC23A-5610-477B-B29B-A476BCDDF5B2}">
      <dgm:prSet/>
      <dgm:spPr/>
      <dgm:t>
        <a:bodyPr/>
        <a:lstStyle/>
        <a:p>
          <a:endParaRPr lang="ru-RU"/>
        </a:p>
      </dgm:t>
    </dgm:pt>
    <dgm:pt modelId="{37F4CB1A-813B-4E31-A4CF-BF7FF6D5E32C}" type="sibTrans" cxnId="{B18FC23A-5610-477B-B29B-A476BCDDF5B2}">
      <dgm:prSet/>
      <dgm:spPr/>
      <dgm:t>
        <a:bodyPr/>
        <a:lstStyle/>
        <a:p>
          <a:endParaRPr lang="ru-RU"/>
        </a:p>
      </dgm:t>
    </dgm:pt>
    <dgm:pt modelId="{CD455C06-B9B6-4423-A065-F5221CE04E7E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Конгрес взяв на себе функції центрального уряду в умовах війни з Англією</a:t>
          </a:r>
          <a:endParaRPr lang="ru-RU" b="1" dirty="0"/>
        </a:p>
      </dgm:t>
    </dgm:pt>
    <dgm:pt modelId="{9B96CABF-FF28-4BD2-80E2-BACC5004F5BB}" type="parTrans" cxnId="{3F6224C8-DFE4-43EA-B412-1BA203B1D64A}">
      <dgm:prSet/>
      <dgm:spPr/>
      <dgm:t>
        <a:bodyPr/>
        <a:lstStyle/>
        <a:p>
          <a:endParaRPr lang="ru-RU"/>
        </a:p>
      </dgm:t>
    </dgm:pt>
    <dgm:pt modelId="{F72E30D8-8E34-4A4E-8633-1460E65CB52A}" type="sibTrans" cxnId="{3F6224C8-DFE4-43EA-B412-1BA203B1D64A}">
      <dgm:prSet/>
      <dgm:spPr/>
      <dgm:t>
        <a:bodyPr/>
        <a:lstStyle/>
        <a:p>
          <a:endParaRPr lang="ru-RU"/>
        </a:p>
      </dgm:t>
    </dgm:pt>
    <dgm:pt modelId="{C0C47430-AEDC-4920-AA39-6FC658C62CE9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Пропозиція щодо створення</a:t>
          </a:r>
        </a:p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урядів в кожній колонії</a:t>
          </a:r>
          <a:endParaRPr lang="ru-RU" b="1" dirty="0"/>
        </a:p>
      </dgm:t>
    </dgm:pt>
    <dgm:pt modelId="{BD024A5A-ED11-4CD6-9B92-E057D31EE9D6}" type="parTrans" cxnId="{B8C11D76-15FD-45D2-A43D-22F4F0B5C5BA}">
      <dgm:prSet/>
      <dgm:spPr/>
      <dgm:t>
        <a:bodyPr/>
        <a:lstStyle/>
        <a:p>
          <a:endParaRPr lang="ru-RU"/>
        </a:p>
      </dgm:t>
    </dgm:pt>
    <dgm:pt modelId="{2B23E195-5897-494B-89BD-7027FFD0D38E}" type="sibTrans" cxnId="{B8C11D76-15FD-45D2-A43D-22F4F0B5C5BA}">
      <dgm:prSet/>
      <dgm:spPr/>
      <dgm:t>
        <a:bodyPr/>
        <a:lstStyle/>
        <a:p>
          <a:endParaRPr lang="ru-RU"/>
        </a:p>
      </dgm:t>
    </dgm:pt>
    <dgm:pt modelId="{8A01F8F9-5AD3-410C-98CA-E09D319D3984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Парад суверенітетів  англійських колоній</a:t>
          </a:r>
          <a:endParaRPr lang="ru-RU" b="1" dirty="0"/>
        </a:p>
      </dgm:t>
    </dgm:pt>
    <dgm:pt modelId="{36DCEB82-AA58-4016-8823-87F0E4BCCAC0}" type="parTrans" cxnId="{D955E982-9A42-4116-80BC-E2DEB0FF9C47}">
      <dgm:prSet/>
      <dgm:spPr/>
      <dgm:t>
        <a:bodyPr/>
        <a:lstStyle/>
        <a:p>
          <a:endParaRPr lang="ru-RU"/>
        </a:p>
      </dgm:t>
    </dgm:pt>
    <dgm:pt modelId="{C04CC407-9FC9-49BC-9B50-5B6C49DCC32E}" type="sibTrans" cxnId="{D955E982-9A42-4116-80BC-E2DEB0FF9C47}">
      <dgm:prSet/>
      <dgm:spPr/>
      <dgm:t>
        <a:bodyPr/>
        <a:lstStyle/>
        <a:p>
          <a:endParaRPr lang="ru-RU"/>
        </a:p>
      </dgm:t>
    </dgm:pt>
    <dgm:pt modelId="{14C55544-67B0-44DE-A4AF-331F9D5DAF95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спільної армії колоній на чолі з Д.Вашингтоном</a:t>
          </a:r>
          <a:endParaRPr lang="ru-RU" b="1" dirty="0"/>
        </a:p>
      </dgm:t>
    </dgm:pt>
    <dgm:pt modelId="{F32E2458-BAF8-4122-A638-8DFADBB201BF}" type="parTrans" cxnId="{3B3D48F9-484E-42AF-96CC-CE6BCFCEDEC6}">
      <dgm:prSet/>
      <dgm:spPr/>
      <dgm:t>
        <a:bodyPr/>
        <a:lstStyle/>
        <a:p>
          <a:endParaRPr lang="ru-RU"/>
        </a:p>
      </dgm:t>
    </dgm:pt>
    <dgm:pt modelId="{DC86D11E-A167-49B8-8110-193329D536F3}" type="sibTrans" cxnId="{3B3D48F9-484E-42AF-96CC-CE6BCFCEDEC6}">
      <dgm:prSet/>
      <dgm:spPr/>
      <dgm:t>
        <a:bodyPr/>
        <a:lstStyle/>
        <a:p>
          <a:endParaRPr lang="ru-RU"/>
        </a:p>
      </dgm:t>
    </dgm:pt>
    <dgm:pt modelId="{76CBCD7D-398F-49AA-B004-236DA8B5FE12}" type="pres">
      <dgm:prSet presAssocID="{3C60B51E-DD34-4A29-B89B-4861D3EE3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2F9084-0BCD-42C0-85A6-9DD256E431C9}" type="pres">
      <dgm:prSet presAssocID="{3E44DFBC-9AAA-45C0-9AB5-F559AA159CD8}" presName="centerShape" presStyleLbl="node0" presStyleIdx="0" presStyleCnt="1" custScaleX="80019" custScaleY="68233" custLinFactNeighborX="286" custLinFactNeighborY="-1389"/>
      <dgm:spPr/>
      <dgm:t>
        <a:bodyPr/>
        <a:lstStyle/>
        <a:p>
          <a:endParaRPr lang="ru-RU"/>
        </a:p>
      </dgm:t>
    </dgm:pt>
    <dgm:pt modelId="{25164FA4-0C88-4E00-93E6-EB35550CF8A5}" type="pres">
      <dgm:prSet presAssocID="{CD455C06-B9B6-4423-A065-F5221CE04E7E}" presName="node" presStyleLbl="node1" presStyleIdx="0" presStyleCnt="4" custScaleX="226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966A8-9438-4AED-8D03-D6818401F4D7}" type="pres">
      <dgm:prSet presAssocID="{CD455C06-B9B6-4423-A065-F5221CE04E7E}" presName="dummy" presStyleCnt="0"/>
      <dgm:spPr/>
    </dgm:pt>
    <dgm:pt modelId="{890FB5FA-EF2E-4624-98A7-506B89B7A5AE}" type="pres">
      <dgm:prSet presAssocID="{F72E30D8-8E34-4A4E-8633-1460E65CB52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D28A4C8-BC1A-4965-9D12-A17F282BC966}" type="pres">
      <dgm:prSet presAssocID="{C0C47430-AEDC-4920-AA39-6FC658C62CE9}" presName="node" presStyleLbl="node1" presStyleIdx="1" presStyleCnt="4" custScaleX="163741" custScaleY="12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D72BC-0941-4F58-9FCC-02869C093768}" type="pres">
      <dgm:prSet presAssocID="{C0C47430-AEDC-4920-AA39-6FC658C62CE9}" presName="dummy" presStyleCnt="0"/>
      <dgm:spPr/>
    </dgm:pt>
    <dgm:pt modelId="{6EB2BB5E-5C2B-4A1A-942B-A788B06295C3}" type="pres">
      <dgm:prSet presAssocID="{2B23E195-5897-494B-89BD-7027FFD0D38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4BF379E-1920-4695-8FB9-C7C9A42EFB45}" type="pres">
      <dgm:prSet presAssocID="{8A01F8F9-5AD3-410C-98CA-E09D319D3984}" presName="node" presStyleLbl="node1" presStyleIdx="2" presStyleCnt="4" custScaleX="189979" custRadScaleRad="98685" custRadScaleInc="-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95BF9-0278-48E4-9CDC-1E845B1A44F9}" type="pres">
      <dgm:prSet presAssocID="{8A01F8F9-5AD3-410C-98CA-E09D319D3984}" presName="dummy" presStyleCnt="0"/>
      <dgm:spPr/>
    </dgm:pt>
    <dgm:pt modelId="{78C43A44-5F21-4398-A819-10E0900E0E80}" type="pres">
      <dgm:prSet presAssocID="{C04CC407-9FC9-49BC-9B50-5B6C49DCC32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40D29B0-DF96-4B92-8234-1A70C84D080F}" type="pres">
      <dgm:prSet presAssocID="{14C55544-67B0-44DE-A4AF-331F9D5DAF95}" presName="node" presStyleLbl="node1" presStyleIdx="3" presStyleCnt="4" custScaleX="177107" custScaleY="121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D0AD8-A0B7-45C2-90F3-2A87B96375AE}" type="pres">
      <dgm:prSet presAssocID="{14C55544-67B0-44DE-A4AF-331F9D5DAF95}" presName="dummy" presStyleCnt="0"/>
      <dgm:spPr/>
    </dgm:pt>
    <dgm:pt modelId="{5B1861D8-D97F-4882-BAA8-9B27C1CC86D2}" type="pres">
      <dgm:prSet presAssocID="{DC86D11E-A167-49B8-8110-193329D536F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B8C11D76-15FD-45D2-A43D-22F4F0B5C5BA}" srcId="{3E44DFBC-9AAA-45C0-9AB5-F559AA159CD8}" destId="{C0C47430-AEDC-4920-AA39-6FC658C62CE9}" srcOrd="1" destOrd="0" parTransId="{BD024A5A-ED11-4CD6-9B92-E057D31EE9D6}" sibTransId="{2B23E195-5897-494B-89BD-7027FFD0D38E}"/>
    <dgm:cxn modelId="{5612F01B-0ED7-4FF7-8B22-9E385FB28691}" type="presOf" srcId="{3E44DFBC-9AAA-45C0-9AB5-F559AA159CD8}" destId="{7E2F9084-0BCD-42C0-85A6-9DD256E431C9}" srcOrd="0" destOrd="0" presId="urn:microsoft.com/office/officeart/2005/8/layout/radial6"/>
    <dgm:cxn modelId="{3B3D48F9-484E-42AF-96CC-CE6BCFCEDEC6}" srcId="{3E44DFBC-9AAA-45C0-9AB5-F559AA159CD8}" destId="{14C55544-67B0-44DE-A4AF-331F9D5DAF95}" srcOrd="3" destOrd="0" parTransId="{F32E2458-BAF8-4122-A638-8DFADBB201BF}" sibTransId="{DC86D11E-A167-49B8-8110-193329D536F3}"/>
    <dgm:cxn modelId="{0732F63A-EE36-4189-A862-66BD6A119750}" type="presOf" srcId="{CD455C06-B9B6-4423-A065-F5221CE04E7E}" destId="{25164FA4-0C88-4E00-93E6-EB35550CF8A5}" srcOrd="0" destOrd="0" presId="urn:microsoft.com/office/officeart/2005/8/layout/radial6"/>
    <dgm:cxn modelId="{424F82E2-72EE-46CA-8209-1FCE288409F7}" type="presOf" srcId="{DC86D11E-A167-49B8-8110-193329D536F3}" destId="{5B1861D8-D97F-4882-BAA8-9B27C1CC86D2}" srcOrd="0" destOrd="0" presId="urn:microsoft.com/office/officeart/2005/8/layout/radial6"/>
    <dgm:cxn modelId="{3F6224C8-DFE4-43EA-B412-1BA203B1D64A}" srcId="{3E44DFBC-9AAA-45C0-9AB5-F559AA159CD8}" destId="{CD455C06-B9B6-4423-A065-F5221CE04E7E}" srcOrd="0" destOrd="0" parTransId="{9B96CABF-FF28-4BD2-80E2-BACC5004F5BB}" sibTransId="{F72E30D8-8E34-4A4E-8633-1460E65CB52A}"/>
    <dgm:cxn modelId="{129DE421-D6B6-4453-B65A-E94A758358EB}" type="presOf" srcId="{8A01F8F9-5AD3-410C-98CA-E09D319D3984}" destId="{54BF379E-1920-4695-8FB9-C7C9A42EFB45}" srcOrd="0" destOrd="0" presId="urn:microsoft.com/office/officeart/2005/8/layout/radial6"/>
    <dgm:cxn modelId="{D8570929-64D2-42EF-99CC-DD8E674BA724}" type="presOf" srcId="{2B23E195-5897-494B-89BD-7027FFD0D38E}" destId="{6EB2BB5E-5C2B-4A1A-942B-A788B06295C3}" srcOrd="0" destOrd="0" presId="urn:microsoft.com/office/officeart/2005/8/layout/radial6"/>
    <dgm:cxn modelId="{C99DCCD0-7931-4F07-8D85-BFD19213AB63}" type="presOf" srcId="{C04CC407-9FC9-49BC-9B50-5B6C49DCC32E}" destId="{78C43A44-5F21-4398-A819-10E0900E0E80}" srcOrd="0" destOrd="0" presId="urn:microsoft.com/office/officeart/2005/8/layout/radial6"/>
    <dgm:cxn modelId="{B18FC23A-5610-477B-B29B-A476BCDDF5B2}" srcId="{3C60B51E-DD34-4A29-B89B-4861D3EE30D6}" destId="{3E44DFBC-9AAA-45C0-9AB5-F559AA159CD8}" srcOrd="0" destOrd="0" parTransId="{A1443D32-B00A-433F-BB41-F0666BCD4C54}" sibTransId="{37F4CB1A-813B-4E31-A4CF-BF7FF6D5E32C}"/>
    <dgm:cxn modelId="{D955E982-9A42-4116-80BC-E2DEB0FF9C47}" srcId="{3E44DFBC-9AAA-45C0-9AB5-F559AA159CD8}" destId="{8A01F8F9-5AD3-410C-98CA-E09D319D3984}" srcOrd="2" destOrd="0" parTransId="{36DCEB82-AA58-4016-8823-87F0E4BCCAC0}" sibTransId="{C04CC407-9FC9-49BC-9B50-5B6C49DCC32E}"/>
    <dgm:cxn modelId="{A2E086E5-A8E8-4900-97E8-546886E398F8}" type="presOf" srcId="{14C55544-67B0-44DE-A4AF-331F9D5DAF95}" destId="{340D29B0-DF96-4B92-8234-1A70C84D080F}" srcOrd="0" destOrd="0" presId="urn:microsoft.com/office/officeart/2005/8/layout/radial6"/>
    <dgm:cxn modelId="{A354B5CC-9E51-4E25-887F-4C689C97069C}" type="presOf" srcId="{F72E30D8-8E34-4A4E-8633-1460E65CB52A}" destId="{890FB5FA-EF2E-4624-98A7-506B89B7A5AE}" srcOrd="0" destOrd="0" presId="urn:microsoft.com/office/officeart/2005/8/layout/radial6"/>
    <dgm:cxn modelId="{E060EC98-7002-480E-81D6-8F8C18EB7A67}" type="presOf" srcId="{3C60B51E-DD34-4A29-B89B-4861D3EE30D6}" destId="{76CBCD7D-398F-49AA-B004-236DA8B5FE12}" srcOrd="0" destOrd="0" presId="urn:microsoft.com/office/officeart/2005/8/layout/radial6"/>
    <dgm:cxn modelId="{493E9ED7-74DC-40FF-B942-768D13742725}" type="presOf" srcId="{C0C47430-AEDC-4920-AA39-6FC658C62CE9}" destId="{ED28A4C8-BC1A-4965-9D12-A17F282BC966}" srcOrd="0" destOrd="0" presId="urn:microsoft.com/office/officeart/2005/8/layout/radial6"/>
    <dgm:cxn modelId="{B136DC5F-D579-4989-A02B-77D45D9CAAA7}" type="presParOf" srcId="{76CBCD7D-398F-49AA-B004-236DA8B5FE12}" destId="{7E2F9084-0BCD-42C0-85A6-9DD256E431C9}" srcOrd="0" destOrd="0" presId="urn:microsoft.com/office/officeart/2005/8/layout/radial6"/>
    <dgm:cxn modelId="{A7B14F33-C3B2-4C81-88CC-6A9DF790A6CD}" type="presParOf" srcId="{76CBCD7D-398F-49AA-B004-236DA8B5FE12}" destId="{25164FA4-0C88-4E00-93E6-EB35550CF8A5}" srcOrd="1" destOrd="0" presId="urn:microsoft.com/office/officeart/2005/8/layout/radial6"/>
    <dgm:cxn modelId="{91E088BD-C870-40B8-BA48-6E902517CC0A}" type="presParOf" srcId="{76CBCD7D-398F-49AA-B004-236DA8B5FE12}" destId="{D25966A8-9438-4AED-8D03-D6818401F4D7}" srcOrd="2" destOrd="0" presId="urn:microsoft.com/office/officeart/2005/8/layout/radial6"/>
    <dgm:cxn modelId="{021D0A86-C5A3-4DEA-AC75-89B05D4727DF}" type="presParOf" srcId="{76CBCD7D-398F-49AA-B004-236DA8B5FE12}" destId="{890FB5FA-EF2E-4624-98A7-506B89B7A5AE}" srcOrd="3" destOrd="0" presId="urn:microsoft.com/office/officeart/2005/8/layout/radial6"/>
    <dgm:cxn modelId="{D9E112D1-217F-46E5-B008-8BE4D16FE8F1}" type="presParOf" srcId="{76CBCD7D-398F-49AA-B004-236DA8B5FE12}" destId="{ED28A4C8-BC1A-4965-9D12-A17F282BC966}" srcOrd="4" destOrd="0" presId="urn:microsoft.com/office/officeart/2005/8/layout/radial6"/>
    <dgm:cxn modelId="{C6EA29AD-1FEC-45DF-930B-66F6A343F044}" type="presParOf" srcId="{76CBCD7D-398F-49AA-B004-236DA8B5FE12}" destId="{64FD72BC-0941-4F58-9FCC-02869C093768}" srcOrd="5" destOrd="0" presId="urn:microsoft.com/office/officeart/2005/8/layout/radial6"/>
    <dgm:cxn modelId="{4B20D805-17E4-4B0F-BF50-77C581BBB61E}" type="presParOf" srcId="{76CBCD7D-398F-49AA-B004-236DA8B5FE12}" destId="{6EB2BB5E-5C2B-4A1A-942B-A788B06295C3}" srcOrd="6" destOrd="0" presId="urn:microsoft.com/office/officeart/2005/8/layout/radial6"/>
    <dgm:cxn modelId="{7B842E53-FA1B-4D80-86E8-C9156944758B}" type="presParOf" srcId="{76CBCD7D-398F-49AA-B004-236DA8B5FE12}" destId="{54BF379E-1920-4695-8FB9-C7C9A42EFB45}" srcOrd="7" destOrd="0" presId="urn:microsoft.com/office/officeart/2005/8/layout/radial6"/>
    <dgm:cxn modelId="{19EBAC90-BA6D-4990-B136-45472919DB73}" type="presParOf" srcId="{76CBCD7D-398F-49AA-B004-236DA8B5FE12}" destId="{0E395BF9-0278-48E4-9CDC-1E845B1A44F9}" srcOrd="8" destOrd="0" presId="urn:microsoft.com/office/officeart/2005/8/layout/radial6"/>
    <dgm:cxn modelId="{F4AE580A-E861-4701-97BF-B87B97730123}" type="presParOf" srcId="{76CBCD7D-398F-49AA-B004-236DA8B5FE12}" destId="{78C43A44-5F21-4398-A819-10E0900E0E80}" srcOrd="9" destOrd="0" presId="urn:microsoft.com/office/officeart/2005/8/layout/radial6"/>
    <dgm:cxn modelId="{66122EE9-622A-4E5A-9CAD-9757B1238405}" type="presParOf" srcId="{76CBCD7D-398F-49AA-B004-236DA8B5FE12}" destId="{340D29B0-DF96-4B92-8234-1A70C84D080F}" srcOrd="10" destOrd="0" presId="urn:microsoft.com/office/officeart/2005/8/layout/radial6"/>
    <dgm:cxn modelId="{70D03665-FCE1-4215-875C-C7E0E7739473}" type="presParOf" srcId="{76CBCD7D-398F-49AA-B004-236DA8B5FE12}" destId="{3B6D0AD8-A0B7-45C2-90F3-2A87B96375AE}" srcOrd="11" destOrd="0" presId="urn:microsoft.com/office/officeart/2005/8/layout/radial6"/>
    <dgm:cxn modelId="{71C89609-A6DB-4A5D-9240-84DC9DF7E183}" type="presParOf" srcId="{76CBCD7D-398F-49AA-B004-236DA8B5FE12}" destId="{5B1861D8-D97F-4882-BAA8-9B27C1CC86D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A2787F-1F28-41CE-B0B6-C445FB60D108}" type="doc">
      <dgm:prSet loTypeId="urn:microsoft.com/office/officeart/2005/8/layout/list1" loCatId="list" qsTypeId="urn:microsoft.com/office/officeart/2005/8/quickstyle/simple1#5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E16C340C-FD2A-451C-83D5-B1ACA5073027}">
      <dgm:prSet phldrT="[Текст]" custT="1"/>
      <dgm:spPr/>
      <dgm:t>
        <a:bodyPr/>
        <a:lstStyle/>
        <a:p>
          <a:r>
            <a:rPr lang="uk-UA" alt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колишні колонії проголошувалися "вільними і незалежними штатами"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D6B3F-D0E6-4639-8F51-83A8EAE08743}" type="parTrans" cxnId="{98DD259F-C2DB-4243-A990-818AD32F2994}">
      <dgm:prSet/>
      <dgm:spPr/>
      <dgm:t>
        <a:bodyPr/>
        <a:lstStyle/>
        <a:p>
          <a:endParaRPr lang="uk-UA"/>
        </a:p>
      </dgm:t>
    </dgm:pt>
    <dgm:pt modelId="{613676D7-20BD-432A-A7AA-4CAE19C6AE95}" type="sibTrans" cxnId="{98DD259F-C2DB-4243-A990-818AD32F2994}">
      <dgm:prSet/>
      <dgm:spPr/>
      <dgm:t>
        <a:bodyPr/>
        <a:lstStyle/>
        <a:p>
          <a:endParaRPr lang="uk-UA"/>
        </a:p>
      </dgm:t>
    </dgm:pt>
    <dgm:pt modelId="{21AC2757-6191-4D4D-BA70-2E15E49CF9C9}">
      <dgm:prSet phldrT="[Текст]" custT="1"/>
      <dgm:spPr/>
      <dgm:t>
        <a:bodyPr/>
        <a:lstStyle/>
        <a:p>
          <a:r>
            <a:rPr lang="uk-UA" alt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заявлено про повне звільнення штатів від підданства британській короні і розрив будь-якого політичного зв'язку між колоніями і метрополією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6BB08-FC30-40E1-8F00-61CC51E49119}" type="parTrans" cxnId="{3A0AC928-2473-4BD2-8E46-8C18B4FF9D52}">
      <dgm:prSet/>
      <dgm:spPr/>
      <dgm:t>
        <a:bodyPr/>
        <a:lstStyle/>
        <a:p>
          <a:endParaRPr lang="uk-UA"/>
        </a:p>
      </dgm:t>
    </dgm:pt>
    <dgm:pt modelId="{4FA41579-F0B0-4925-9567-026D28D99B69}" type="sibTrans" cxnId="{3A0AC928-2473-4BD2-8E46-8C18B4FF9D52}">
      <dgm:prSet/>
      <dgm:spPr/>
      <dgm:t>
        <a:bodyPr/>
        <a:lstStyle/>
        <a:p>
          <a:endParaRPr lang="uk-UA"/>
        </a:p>
      </dgm:t>
    </dgm:pt>
    <dgm:pt modelId="{8CE1FD5E-3E49-4743-B266-95DA893404F8}">
      <dgm:prSet phldrT="[Текст]" custT="1"/>
      <dgm:spPr/>
      <dgm:t>
        <a:bodyPr/>
        <a:lstStyle/>
        <a:p>
          <a:r>
            <a:rPr lang="uk-UA" alt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проголошується рівність і невід'ємність прав людини, дарованих їй природою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EC7BF-0ED2-4385-86F9-26E2981753D3}" type="parTrans" cxnId="{56B7AF0D-457E-4113-AA24-4707C7F82028}">
      <dgm:prSet/>
      <dgm:spPr/>
      <dgm:t>
        <a:bodyPr/>
        <a:lstStyle/>
        <a:p>
          <a:endParaRPr lang="uk-UA"/>
        </a:p>
      </dgm:t>
    </dgm:pt>
    <dgm:pt modelId="{FD10053C-DB30-4B32-BB0A-28F82F4E8CD5}" type="sibTrans" cxnId="{56B7AF0D-457E-4113-AA24-4707C7F82028}">
      <dgm:prSet/>
      <dgm:spPr/>
      <dgm:t>
        <a:bodyPr/>
        <a:lstStyle/>
        <a:p>
          <a:endParaRPr lang="uk-UA"/>
        </a:p>
      </dgm:t>
    </dgm:pt>
    <dgm:pt modelId="{6278B073-367A-4D4C-9844-C5CC01F3F1C6}" type="pres">
      <dgm:prSet presAssocID="{49A2787F-1F28-41CE-B0B6-C445FB60D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6B02AD0-2E9B-405C-8941-76E606E7D83B}" type="pres">
      <dgm:prSet presAssocID="{E16C340C-FD2A-451C-83D5-B1ACA5073027}" presName="parentLin" presStyleCnt="0"/>
      <dgm:spPr/>
    </dgm:pt>
    <dgm:pt modelId="{A1315839-3809-40B7-A889-62DEF313CC10}" type="pres">
      <dgm:prSet presAssocID="{E16C340C-FD2A-451C-83D5-B1ACA5073027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4E46CE72-C887-4B65-BA58-982907251163}" type="pres">
      <dgm:prSet presAssocID="{E16C340C-FD2A-451C-83D5-B1ACA5073027}" presName="parentText" presStyleLbl="node1" presStyleIdx="0" presStyleCnt="3" custScaleX="11476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D07F41-DD8F-4C50-97C5-783718FFE0D0}" type="pres">
      <dgm:prSet presAssocID="{E16C340C-FD2A-451C-83D5-B1ACA5073027}" presName="negativeSpace" presStyleCnt="0"/>
      <dgm:spPr/>
    </dgm:pt>
    <dgm:pt modelId="{C568EFC2-C1A3-41D5-9293-06B80D2B7DD7}" type="pres">
      <dgm:prSet presAssocID="{E16C340C-FD2A-451C-83D5-B1ACA5073027}" presName="childText" presStyleLbl="conFgAcc1" presStyleIdx="0" presStyleCnt="3">
        <dgm:presLayoutVars>
          <dgm:bulletEnabled val="1"/>
        </dgm:presLayoutVars>
      </dgm:prSet>
      <dgm:spPr/>
    </dgm:pt>
    <dgm:pt modelId="{323654DE-E2AF-4523-AC8A-A7D8364C7319}" type="pres">
      <dgm:prSet presAssocID="{613676D7-20BD-432A-A7AA-4CAE19C6AE95}" presName="spaceBetweenRectangles" presStyleCnt="0"/>
      <dgm:spPr/>
    </dgm:pt>
    <dgm:pt modelId="{4E9D5BFC-6F70-4B90-A583-8A416D8A6D7D}" type="pres">
      <dgm:prSet presAssocID="{21AC2757-6191-4D4D-BA70-2E15E49CF9C9}" presName="parentLin" presStyleCnt="0"/>
      <dgm:spPr/>
    </dgm:pt>
    <dgm:pt modelId="{7AE6A7F9-D59A-40C2-81FC-28822F35F27D}" type="pres">
      <dgm:prSet presAssocID="{21AC2757-6191-4D4D-BA70-2E15E49CF9C9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5F404E66-555C-461D-BDCF-A6BFC40A9445}" type="pres">
      <dgm:prSet presAssocID="{21AC2757-6191-4D4D-BA70-2E15E49CF9C9}" presName="parentText" presStyleLbl="node1" presStyleIdx="1" presStyleCnt="3" custScaleX="114030" custScaleY="19251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11F8FE-43A2-4112-9646-5322E3444B6D}" type="pres">
      <dgm:prSet presAssocID="{21AC2757-6191-4D4D-BA70-2E15E49CF9C9}" presName="negativeSpace" presStyleCnt="0"/>
      <dgm:spPr/>
    </dgm:pt>
    <dgm:pt modelId="{1EBCACA1-E550-4268-8B73-F21E45FC74D3}" type="pres">
      <dgm:prSet presAssocID="{21AC2757-6191-4D4D-BA70-2E15E49CF9C9}" presName="childText" presStyleLbl="conFgAcc1" presStyleIdx="1" presStyleCnt="3">
        <dgm:presLayoutVars>
          <dgm:bulletEnabled val="1"/>
        </dgm:presLayoutVars>
      </dgm:prSet>
      <dgm:spPr/>
    </dgm:pt>
    <dgm:pt modelId="{327C008D-775E-490F-BB1E-712A666C90E6}" type="pres">
      <dgm:prSet presAssocID="{4FA41579-F0B0-4925-9567-026D28D99B69}" presName="spaceBetweenRectangles" presStyleCnt="0"/>
      <dgm:spPr/>
    </dgm:pt>
    <dgm:pt modelId="{F683BCAB-A8D2-4848-BCB2-9ECCCB1F22F9}" type="pres">
      <dgm:prSet presAssocID="{8CE1FD5E-3E49-4743-B266-95DA893404F8}" presName="parentLin" presStyleCnt="0"/>
      <dgm:spPr/>
    </dgm:pt>
    <dgm:pt modelId="{F6708A94-1886-43F9-AAE5-06C8F878CD8B}" type="pres">
      <dgm:prSet presAssocID="{8CE1FD5E-3E49-4743-B266-95DA893404F8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9181A905-7561-41ED-9C32-78E146E346AB}" type="pres">
      <dgm:prSet presAssocID="{8CE1FD5E-3E49-4743-B266-95DA893404F8}" presName="parentText" presStyleLbl="node1" presStyleIdx="2" presStyleCnt="3" custScaleX="11476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32D5A9-7189-4E08-A9CD-0753DBA166E8}" type="pres">
      <dgm:prSet presAssocID="{8CE1FD5E-3E49-4743-B266-95DA893404F8}" presName="negativeSpace" presStyleCnt="0"/>
      <dgm:spPr/>
    </dgm:pt>
    <dgm:pt modelId="{B7F9CA23-E406-4902-A9F8-1DBA8BA7A243}" type="pres">
      <dgm:prSet presAssocID="{8CE1FD5E-3E49-4743-B266-95DA893404F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3D177-D044-49D8-9225-8064A2C54F64}" type="presOf" srcId="{E16C340C-FD2A-451C-83D5-B1ACA5073027}" destId="{A1315839-3809-40B7-A889-62DEF313CC10}" srcOrd="0" destOrd="0" presId="urn:microsoft.com/office/officeart/2005/8/layout/list1"/>
    <dgm:cxn modelId="{3A0AC928-2473-4BD2-8E46-8C18B4FF9D52}" srcId="{49A2787F-1F28-41CE-B0B6-C445FB60D108}" destId="{21AC2757-6191-4D4D-BA70-2E15E49CF9C9}" srcOrd="1" destOrd="0" parTransId="{0186BB08-FC30-40E1-8F00-61CC51E49119}" sibTransId="{4FA41579-F0B0-4925-9567-026D28D99B69}"/>
    <dgm:cxn modelId="{97DFF24A-29D6-478E-910C-EDE892E5131A}" type="presOf" srcId="{49A2787F-1F28-41CE-B0B6-C445FB60D108}" destId="{6278B073-367A-4D4C-9844-C5CC01F3F1C6}" srcOrd="0" destOrd="0" presId="urn:microsoft.com/office/officeart/2005/8/layout/list1"/>
    <dgm:cxn modelId="{38030ABD-BD28-411A-862D-F5650B7EE627}" type="presOf" srcId="{8CE1FD5E-3E49-4743-B266-95DA893404F8}" destId="{F6708A94-1886-43F9-AAE5-06C8F878CD8B}" srcOrd="0" destOrd="0" presId="urn:microsoft.com/office/officeart/2005/8/layout/list1"/>
    <dgm:cxn modelId="{2999884D-DD4D-41C2-9AD1-7C9CDF9A89C3}" type="presOf" srcId="{21AC2757-6191-4D4D-BA70-2E15E49CF9C9}" destId="{7AE6A7F9-D59A-40C2-81FC-28822F35F27D}" srcOrd="0" destOrd="0" presId="urn:microsoft.com/office/officeart/2005/8/layout/list1"/>
    <dgm:cxn modelId="{AC730EC4-D9D4-4B7E-92DF-D514F36E1FA1}" type="presOf" srcId="{8CE1FD5E-3E49-4743-B266-95DA893404F8}" destId="{9181A905-7561-41ED-9C32-78E146E346AB}" srcOrd="1" destOrd="0" presId="urn:microsoft.com/office/officeart/2005/8/layout/list1"/>
    <dgm:cxn modelId="{56B7AF0D-457E-4113-AA24-4707C7F82028}" srcId="{49A2787F-1F28-41CE-B0B6-C445FB60D108}" destId="{8CE1FD5E-3E49-4743-B266-95DA893404F8}" srcOrd="2" destOrd="0" parTransId="{BD7EC7BF-0ED2-4385-86F9-26E2981753D3}" sibTransId="{FD10053C-DB30-4B32-BB0A-28F82F4E8CD5}"/>
    <dgm:cxn modelId="{E2C42B61-ECD0-4D49-BA9A-5BC90896BF52}" type="presOf" srcId="{E16C340C-FD2A-451C-83D5-B1ACA5073027}" destId="{4E46CE72-C887-4B65-BA58-982907251163}" srcOrd="1" destOrd="0" presId="urn:microsoft.com/office/officeart/2005/8/layout/list1"/>
    <dgm:cxn modelId="{98DD259F-C2DB-4243-A990-818AD32F2994}" srcId="{49A2787F-1F28-41CE-B0B6-C445FB60D108}" destId="{E16C340C-FD2A-451C-83D5-B1ACA5073027}" srcOrd="0" destOrd="0" parTransId="{672D6B3F-D0E6-4639-8F51-83A8EAE08743}" sibTransId="{613676D7-20BD-432A-A7AA-4CAE19C6AE95}"/>
    <dgm:cxn modelId="{E3DFA36A-4181-4C69-B4BE-33880EAFCA24}" type="presOf" srcId="{21AC2757-6191-4D4D-BA70-2E15E49CF9C9}" destId="{5F404E66-555C-461D-BDCF-A6BFC40A9445}" srcOrd="1" destOrd="0" presId="urn:microsoft.com/office/officeart/2005/8/layout/list1"/>
    <dgm:cxn modelId="{F34A0AAF-72FE-49E8-B1B0-1CEE52B8346E}" type="presParOf" srcId="{6278B073-367A-4D4C-9844-C5CC01F3F1C6}" destId="{C6B02AD0-2E9B-405C-8941-76E606E7D83B}" srcOrd="0" destOrd="0" presId="urn:microsoft.com/office/officeart/2005/8/layout/list1"/>
    <dgm:cxn modelId="{5F35A381-DDB9-46C4-953C-8840A14DF7C1}" type="presParOf" srcId="{C6B02AD0-2E9B-405C-8941-76E606E7D83B}" destId="{A1315839-3809-40B7-A889-62DEF313CC10}" srcOrd="0" destOrd="0" presId="urn:microsoft.com/office/officeart/2005/8/layout/list1"/>
    <dgm:cxn modelId="{1FE913E5-DE79-42EA-A3FC-5CB2D3208499}" type="presParOf" srcId="{C6B02AD0-2E9B-405C-8941-76E606E7D83B}" destId="{4E46CE72-C887-4B65-BA58-982907251163}" srcOrd="1" destOrd="0" presId="urn:microsoft.com/office/officeart/2005/8/layout/list1"/>
    <dgm:cxn modelId="{A64F3048-8D8E-47DA-B648-B72F57444196}" type="presParOf" srcId="{6278B073-367A-4D4C-9844-C5CC01F3F1C6}" destId="{95D07F41-DD8F-4C50-97C5-783718FFE0D0}" srcOrd="1" destOrd="0" presId="urn:microsoft.com/office/officeart/2005/8/layout/list1"/>
    <dgm:cxn modelId="{7EC35EFA-AE59-4B1A-84AD-96D7368CD5B6}" type="presParOf" srcId="{6278B073-367A-4D4C-9844-C5CC01F3F1C6}" destId="{C568EFC2-C1A3-41D5-9293-06B80D2B7DD7}" srcOrd="2" destOrd="0" presId="urn:microsoft.com/office/officeart/2005/8/layout/list1"/>
    <dgm:cxn modelId="{4B0D73C4-213F-41D5-A756-64ACB638797F}" type="presParOf" srcId="{6278B073-367A-4D4C-9844-C5CC01F3F1C6}" destId="{323654DE-E2AF-4523-AC8A-A7D8364C7319}" srcOrd="3" destOrd="0" presId="urn:microsoft.com/office/officeart/2005/8/layout/list1"/>
    <dgm:cxn modelId="{5AF99331-3425-42FC-A0B8-8A3A2EE92ED5}" type="presParOf" srcId="{6278B073-367A-4D4C-9844-C5CC01F3F1C6}" destId="{4E9D5BFC-6F70-4B90-A583-8A416D8A6D7D}" srcOrd="4" destOrd="0" presId="urn:microsoft.com/office/officeart/2005/8/layout/list1"/>
    <dgm:cxn modelId="{31D60A80-0B17-44C3-AC4C-1CE37E5275C9}" type="presParOf" srcId="{4E9D5BFC-6F70-4B90-A583-8A416D8A6D7D}" destId="{7AE6A7F9-D59A-40C2-81FC-28822F35F27D}" srcOrd="0" destOrd="0" presId="urn:microsoft.com/office/officeart/2005/8/layout/list1"/>
    <dgm:cxn modelId="{B4A95958-1C0A-4380-9450-E901BB8B5EDE}" type="presParOf" srcId="{4E9D5BFC-6F70-4B90-A583-8A416D8A6D7D}" destId="{5F404E66-555C-461D-BDCF-A6BFC40A9445}" srcOrd="1" destOrd="0" presId="urn:microsoft.com/office/officeart/2005/8/layout/list1"/>
    <dgm:cxn modelId="{164D1BCC-0522-48D7-B8F1-BAD8879C4A6B}" type="presParOf" srcId="{6278B073-367A-4D4C-9844-C5CC01F3F1C6}" destId="{CD11F8FE-43A2-4112-9646-5322E3444B6D}" srcOrd="5" destOrd="0" presId="urn:microsoft.com/office/officeart/2005/8/layout/list1"/>
    <dgm:cxn modelId="{1E2F096D-7BFF-4607-B4D3-548D312B951A}" type="presParOf" srcId="{6278B073-367A-4D4C-9844-C5CC01F3F1C6}" destId="{1EBCACA1-E550-4268-8B73-F21E45FC74D3}" srcOrd="6" destOrd="0" presId="urn:microsoft.com/office/officeart/2005/8/layout/list1"/>
    <dgm:cxn modelId="{76AFE5DE-A5E2-4687-AF45-1AF03A764280}" type="presParOf" srcId="{6278B073-367A-4D4C-9844-C5CC01F3F1C6}" destId="{327C008D-775E-490F-BB1E-712A666C90E6}" srcOrd="7" destOrd="0" presId="urn:microsoft.com/office/officeart/2005/8/layout/list1"/>
    <dgm:cxn modelId="{31DB3169-3CEE-443B-B815-384C815DA098}" type="presParOf" srcId="{6278B073-367A-4D4C-9844-C5CC01F3F1C6}" destId="{F683BCAB-A8D2-4848-BCB2-9ECCCB1F22F9}" srcOrd="8" destOrd="0" presId="urn:microsoft.com/office/officeart/2005/8/layout/list1"/>
    <dgm:cxn modelId="{26EF0422-BA9A-4548-9BC3-96A2397F5A0E}" type="presParOf" srcId="{F683BCAB-A8D2-4848-BCB2-9ECCCB1F22F9}" destId="{F6708A94-1886-43F9-AAE5-06C8F878CD8B}" srcOrd="0" destOrd="0" presId="urn:microsoft.com/office/officeart/2005/8/layout/list1"/>
    <dgm:cxn modelId="{E295F20E-3784-4CEC-B5BF-3D51BBF73F2E}" type="presParOf" srcId="{F683BCAB-A8D2-4848-BCB2-9ECCCB1F22F9}" destId="{9181A905-7561-41ED-9C32-78E146E346AB}" srcOrd="1" destOrd="0" presId="urn:microsoft.com/office/officeart/2005/8/layout/list1"/>
    <dgm:cxn modelId="{DBF953AE-509A-415F-B0C5-E7A1EBC6A811}" type="presParOf" srcId="{6278B073-367A-4D4C-9844-C5CC01F3F1C6}" destId="{8E32D5A9-7189-4E08-A9CD-0753DBA166E8}" srcOrd="9" destOrd="0" presId="urn:microsoft.com/office/officeart/2005/8/layout/list1"/>
    <dgm:cxn modelId="{4710559B-771C-4D3B-9C54-B1BDC3B971FD}" type="presParOf" srcId="{6278B073-367A-4D4C-9844-C5CC01F3F1C6}" destId="{B7F9CA23-E406-4902-A9F8-1DBA8BA7A2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D86C5-7C66-4CEA-AC74-4F41D1226431}" type="doc">
      <dgm:prSet loTypeId="urn:microsoft.com/office/officeart/2005/8/layout/list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D1A58952-A4A6-4C7E-8510-5E4B979BE623}">
      <dgm:prSet phldrT="[Текст]" custT="1"/>
      <dgm:spPr/>
      <dgm:t>
        <a:bodyPr/>
        <a:lstStyle/>
        <a:p>
          <a:pPr algn="ctr"/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Вона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відбулася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яка не знала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феодалізму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суспільно-економічної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формаці</a:t>
          </a:r>
          <a:r>
            <a:rPr lang="ru-RU" altLang="uk-UA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31CD3-43E2-461B-9A6D-33FAA9401487}" type="parTrans" cxnId="{8D60ECE5-41A6-4C46-9725-E1BDCD0D424F}">
      <dgm:prSet/>
      <dgm:spPr/>
      <dgm:t>
        <a:bodyPr/>
        <a:lstStyle/>
        <a:p>
          <a:endParaRPr lang="uk-UA"/>
        </a:p>
      </dgm:t>
    </dgm:pt>
    <dgm:pt modelId="{8D78609A-9B40-4BBB-A364-A38CD39CB490}" type="sibTrans" cxnId="{8D60ECE5-41A6-4C46-9725-E1BDCD0D424F}">
      <dgm:prSet/>
      <dgm:spPr/>
      <dgm:t>
        <a:bodyPr/>
        <a:lstStyle/>
        <a:p>
          <a:endParaRPr lang="uk-UA"/>
        </a:p>
      </dgm:t>
    </dgm:pt>
    <dgm:pt modelId="{63B135CA-684A-4590-B418-176C12477BC3}">
      <dgm:prSet phldrT="[Текст]" custT="1"/>
      <dgm:spPr/>
      <dgm:t>
        <a:bodyPr/>
        <a:lstStyle/>
        <a:p>
          <a:pPr algn="ctr"/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Американське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було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цілому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демократичним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своїм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духом, настроями і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переконаннями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суперечності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тут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були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такими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загостреними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як у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Європі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8E258-098C-4BF2-B740-0F0AB5480DEE}" type="parTrans" cxnId="{8CE3C2E8-4B9A-4B74-B642-B4AE1AF5F955}">
      <dgm:prSet/>
      <dgm:spPr/>
      <dgm:t>
        <a:bodyPr/>
        <a:lstStyle/>
        <a:p>
          <a:endParaRPr lang="uk-UA"/>
        </a:p>
      </dgm:t>
    </dgm:pt>
    <dgm:pt modelId="{6C0BDD7B-BED7-4C92-92EF-180E312612F9}" type="sibTrans" cxnId="{8CE3C2E8-4B9A-4B74-B642-B4AE1AF5F955}">
      <dgm:prSet/>
      <dgm:spPr/>
      <dgm:t>
        <a:bodyPr/>
        <a:lstStyle/>
        <a:p>
          <a:endParaRPr lang="uk-UA"/>
        </a:p>
      </dgm:t>
    </dgm:pt>
    <dgm:pt modelId="{65E03FA4-239D-4F8D-9F79-0C35DFA177E2}">
      <dgm:prSet phldrT="[Текст]" custT="1"/>
      <dgm:spPr/>
      <dgm:t>
        <a:bodyPr/>
        <a:lstStyle/>
        <a:p>
          <a:pPr algn="ctr"/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Революція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переслідувала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національно-визвольну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мету, будучи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подібною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революції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uk-UA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Нідерландах</a:t>
          </a:r>
          <a:r>
            <a:rPr lang="ru-RU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XVI ст</a:t>
          </a:r>
          <a:r>
            <a:rPr lang="ru-RU" altLang="uk-UA" sz="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endParaRPr lang="uk-UA" sz="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FA854-B565-4DAF-818A-67DA93FC7D7E}" type="parTrans" cxnId="{444EBC6A-EC85-4A4B-A1B9-8B9A04DB5B73}">
      <dgm:prSet/>
      <dgm:spPr/>
      <dgm:t>
        <a:bodyPr/>
        <a:lstStyle/>
        <a:p>
          <a:endParaRPr lang="uk-UA"/>
        </a:p>
      </dgm:t>
    </dgm:pt>
    <dgm:pt modelId="{3C5B509F-394C-4F0C-800C-E03699813D37}" type="sibTrans" cxnId="{444EBC6A-EC85-4A4B-A1B9-8B9A04DB5B73}">
      <dgm:prSet/>
      <dgm:spPr/>
      <dgm:t>
        <a:bodyPr/>
        <a:lstStyle/>
        <a:p>
          <a:endParaRPr lang="uk-UA"/>
        </a:p>
      </dgm:t>
    </dgm:pt>
    <dgm:pt modelId="{1F8B0007-2442-4729-B2CF-7DA94DED3C6A}" type="pres">
      <dgm:prSet presAssocID="{5E9D86C5-7C66-4CEA-AC74-4F41D12264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AE78ACE-706D-404B-9AAE-09C806488B14}" type="pres">
      <dgm:prSet presAssocID="{D1A58952-A4A6-4C7E-8510-5E4B979BE623}" presName="parentLin" presStyleCnt="0"/>
      <dgm:spPr/>
      <dgm:t>
        <a:bodyPr/>
        <a:lstStyle/>
        <a:p>
          <a:endParaRPr lang="ru-RU"/>
        </a:p>
      </dgm:t>
    </dgm:pt>
    <dgm:pt modelId="{6F8DEBB1-5ABD-40D5-9C58-2242428FA052}" type="pres">
      <dgm:prSet presAssocID="{D1A58952-A4A6-4C7E-8510-5E4B979BE623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901E0E13-0159-4DC3-99C6-568E44B9DBBA}" type="pres">
      <dgm:prSet presAssocID="{D1A58952-A4A6-4C7E-8510-5E4B979BE623}" presName="parentText" presStyleLbl="node1" presStyleIdx="0" presStyleCnt="3" custScaleX="126068" custScaleY="690033" custLinFactY="-1408" custLinFactNeighborX="-28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D67341-20F9-4811-9417-EA36D0C03C77}" type="pres">
      <dgm:prSet presAssocID="{D1A58952-A4A6-4C7E-8510-5E4B979BE623}" presName="negativeSpace" presStyleCnt="0"/>
      <dgm:spPr/>
      <dgm:t>
        <a:bodyPr/>
        <a:lstStyle/>
        <a:p>
          <a:endParaRPr lang="ru-RU"/>
        </a:p>
      </dgm:t>
    </dgm:pt>
    <dgm:pt modelId="{D2CBED60-5DFC-4F92-935A-3AB332A991FF}" type="pres">
      <dgm:prSet presAssocID="{D1A58952-A4A6-4C7E-8510-5E4B979BE6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F049A-FC51-4EF0-BC6B-2E00C3FB4A34}" type="pres">
      <dgm:prSet presAssocID="{8D78609A-9B40-4BBB-A364-A38CD39CB490}" presName="spaceBetweenRectangles" presStyleCnt="0"/>
      <dgm:spPr/>
      <dgm:t>
        <a:bodyPr/>
        <a:lstStyle/>
        <a:p>
          <a:endParaRPr lang="ru-RU"/>
        </a:p>
      </dgm:t>
    </dgm:pt>
    <dgm:pt modelId="{FFD529E5-C84F-4259-A17F-53AE79C1D8B2}" type="pres">
      <dgm:prSet presAssocID="{63B135CA-684A-4590-B418-176C12477BC3}" presName="parentLin" presStyleCnt="0"/>
      <dgm:spPr/>
      <dgm:t>
        <a:bodyPr/>
        <a:lstStyle/>
        <a:p>
          <a:endParaRPr lang="ru-RU"/>
        </a:p>
      </dgm:t>
    </dgm:pt>
    <dgm:pt modelId="{D68869B6-F6A4-4886-A561-B6A9ACB5ABAE}" type="pres">
      <dgm:prSet presAssocID="{63B135CA-684A-4590-B418-176C12477BC3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6C9D221B-CBEF-4F40-8B18-6085563789D2}" type="pres">
      <dgm:prSet presAssocID="{63B135CA-684A-4590-B418-176C12477BC3}" presName="parentText" presStyleLbl="node1" presStyleIdx="1" presStyleCnt="3" custScaleX="125597" custScaleY="97233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8B002A-1D79-4C40-8FD2-B2BE7C983C71}" type="pres">
      <dgm:prSet presAssocID="{63B135CA-684A-4590-B418-176C12477BC3}" presName="negativeSpace" presStyleCnt="0"/>
      <dgm:spPr/>
      <dgm:t>
        <a:bodyPr/>
        <a:lstStyle/>
        <a:p>
          <a:endParaRPr lang="ru-RU"/>
        </a:p>
      </dgm:t>
    </dgm:pt>
    <dgm:pt modelId="{BC802390-5615-48D0-AB50-93B9BF4E8FBF}" type="pres">
      <dgm:prSet presAssocID="{63B135CA-684A-4590-B418-176C12477BC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2F27C-49F0-4A76-95C7-76F276CD8B7D}" type="pres">
      <dgm:prSet presAssocID="{6C0BDD7B-BED7-4C92-92EF-180E312612F9}" presName="spaceBetweenRectangles" presStyleCnt="0"/>
      <dgm:spPr/>
      <dgm:t>
        <a:bodyPr/>
        <a:lstStyle/>
        <a:p>
          <a:endParaRPr lang="ru-RU"/>
        </a:p>
      </dgm:t>
    </dgm:pt>
    <dgm:pt modelId="{5B61F31E-A251-4C35-AF09-253EFF88BC0E}" type="pres">
      <dgm:prSet presAssocID="{65E03FA4-239D-4F8D-9F79-0C35DFA177E2}" presName="parentLin" presStyleCnt="0"/>
      <dgm:spPr/>
      <dgm:t>
        <a:bodyPr/>
        <a:lstStyle/>
        <a:p>
          <a:endParaRPr lang="ru-RU"/>
        </a:p>
      </dgm:t>
    </dgm:pt>
    <dgm:pt modelId="{5144E600-688D-4042-956C-52CCD9AD1CE1}" type="pres">
      <dgm:prSet presAssocID="{65E03FA4-239D-4F8D-9F79-0C35DFA177E2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5883FE80-BD13-4EF5-964D-B1A9B9CF7358}" type="pres">
      <dgm:prSet presAssocID="{65E03FA4-239D-4F8D-9F79-0C35DFA177E2}" presName="parentText" presStyleLbl="node1" presStyleIdx="2" presStyleCnt="3" custScaleX="126821" custScaleY="62506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D5270A-640D-4C21-A551-D3FDE9865553}" type="pres">
      <dgm:prSet presAssocID="{65E03FA4-239D-4F8D-9F79-0C35DFA177E2}" presName="negativeSpace" presStyleCnt="0"/>
      <dgm:spPr/>
      <dgm:t>
        <a:bodyPr/>
        <a:lstStyle/>
        <a:p>
          <a:endParaRPr lang="ru-RU"/>
        </a:p>
      </dgm:t>
    </dgm:pt>
    <dgm:pt modelId="{85D49BCB-0A69-40D9-855B-C6716E4C48D3}" type="pres">
      <dgm:prSet presAssocID="{65E03FA4-239D-4F8D-9F79-0C35DFA177E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DDB2F7-8BB1-476D-8279-D86B55A5EA3B}" type="presOf" srcId="{5E9D86C5-7C66-4CEA-AC74-4F41D1226431}" destId="{1F8B0007-2442-4729-B2CF-7DA94DED3C6A}" srcOrd="0" destOrd="0" presId="urn:microsoft.com/office/officeart/2005/8/layout/list1"/>
    <dgm:cxn modelId="{3E760296-59E6-45FE-8386-2C52DE72A439}" type="presOf" srcId="{D1A58952-A4A6-4C7E-8510-5E4B979BE623}" destId="{6F8DEBB1-5ABD-40D5-9C58-2242428FA052}" srcOrd="0" destOrd="0" presId="urn:microsoft.com/office/officeart/2005/8/layout/list1"/>
    <dgm:cxn modelId="{D274244D-ABF5-4A48-BA58-563161ABC95D}" type="presOf" srcId="{63B135CA-684A-4590-B418-176C12477BC3}" destId="{D68869B6-F6A4-4886-A561-B6A9ACB5ABAE}" srcOrd="0" destOrd="0" presId="urn:microsoft.com/office/officeart/2005/8/layout/list1"/>
    <dgm:cxn modelId="{56028214-210F-40A1-80D5-4AFECC0E11F4}" type="presOf" srcId="{63B135CA-684A-4590-B418-176C12477BC3}" destId="{6C9D221B-CBEF-4F40-8B18-6085563789D2}" srcOrd="1" destOrd="0" presId="urn:microsoft.com/office/officeart/2005/8/layout/list1"/>
    <dgm:cxn modelId="{BD5CF7EE-A553-4A9A-ADA2-C26034F5BBC7}" type="presOf" srcId="{65E03FA4-239D-4F8D-9F79-0C35DFA177E2}" destId="{5883FE80-BD13-4EF5-964D-B1A9B9CF7358}" srcOrd="1" destOrd="0" presId="urn:microsoft.com/office/officeart/2005/8/layout/list1"/>
    <dgm:cxn modelId="{8D60ECE5-41A6-4C46-9725-E1BDCD0D424F}" srcId="{5E9D86C5-7C66-4CEA-AC74-4F41D1226431}" destId="{D1A58952-A4A6-4C7E-8510-5E4B979BE623}" srcOrd="0" destOrd="0" parTransId="{EC331CD3-43E2-461B-9A6D-33FAA9401487}" sibTransId="{8D78609A-9B40-4BBB-A364-A38CD39CB490}"/>
    <dgm:cxn modelId="{A4119980-5B6D-4EFE-AC1F-C5216CA9D8C8}" type="presOf" srcId="{D1A58952-A4A6-4C7E-8510-5E4B979BE623}" destId="{901E0E13-0159-4DC3-99C6-568E44B9DBBA}" srcOrd="1" destOrd="0" presId="urn:microsoft.com/office/officeart/2005/8/layout/list1"/>
    <dgm:cxn modelId="{8CE3C2E8-4B9A-4B74-B642-B4AE1AF5F955}" srcId="{5E9D86C5-7C66-4CEA-AC74-4F41D1226431}" destId="{63B135CA-684A-4590-B418-176C12477BC3}" srcOrd="1" destOrd="0" parTransId="{0BE8E258-098C-4BF2-B740-0F0AB5480DEE}" sibTransId="{6C0BDD7B-BED7-4C92-92EF-180E312612F9}"/>
    <dgm:cxn modelId="{444EBC6A-EC85-4A4B-A1B9-8B9A04DB5B73}" srcId="{5E9D86C5-7C66-4CEA-AC74-4F41D1226431}" destId="{65E03FA4-239D-4F8D-9F79-0C35DFA177E2}" srcOrd="2" destOrd="0" parTransId="{6CBFA854-B565-4DAF-818A-67DA93FC7D7E}" sibTransId="{3C5B509F-394C-4F0C-800C-E03699813D37}"/>
    <dgm:cxn modelId="{E55C537A-5317-4134-8815-EC24C9C6205C}" type="presOf" srcId="{65E03FA4-239D-4F8D-9F79-0C35DFA177E2}" destId="{5144E600-688D-4042-956C-52CCD9AD1CE1}" srcOrd="0" destOrd="0" presId="urn:microsoft.com/office/officeart/2005/8/layout/list1"/>
    <dgm:cxn modelId="{5EBFDFD3-6A46-4972-988F-C894A0B6D7D7}" type="presParOf" srcId="{1F8B0007-2442-4729-B2CF-7DA94DED3C6A}" destId="{2AE78ACE-706D-404B-9AAE-09C806488B14}" srcOrd="0" destOrd="0" presId="urn:microsoft.com/office/officeart/2005/8/layout/list1"/>
    <dgm:cxn modelId="{C9645693-E9A7-4BD5-B9BA-24FB6AD1B511}" type="presParOf" srcId="{2AE78ACE-706D-404B-9AAE-09C806488B14}" destId="{6F8DEBB1-5ABD-40D5-9C58-2242428FA052}" srcOrd="0" destOrd="0" presId="urn:microsoft.com/office/officeart/2005/8/layout/list1"/>
    <dgm:cxn modelId="{33B0781E-C2F7-446F-B2FC-02C623DABBE7}" type="presParOf" srcId="{2AE78ACE-706D-404B-9AAE-09C806488B14}" destId="{901E0E13-0159-4DC3-99C6-568E44B9DBBA}" srcOrd="1" destOrd="0" presId="urn:microsoft.com/office/officeart/2005/8/layout/list1"/>
    <dgm:cxn modelId="{E586AB3F-53CD-42FB-913D-55FF59444942}" type="presParOf" srcId="{1F8B0007-2442-4729-B2CF-7DA94DED3C6A}" destId="{54D67341-20F9-4811-9417-EA36D0C03C77}" srcOrd="1" destOrd="0" presId="urn:microsoft.com/office/officeart/2005/8/layout/list1"/>
    <dgm:cxn modelId="{9B0240EA-5D2E-46BD-BD50-D9FC477D4CF2}" type="presParOf" srcId="{1F8B0007-2442-4729-B2CF-7DA94DED3C6A}" destId="{D2CBED60-5DFC-4F92-935A-3AB332A991FF}" srcOrd="2" destOrd="0" presId="urn:microsoft.com/office/officeart/2005/8/layout/list1"/>
    <dgm:cxn modelId="{D09F8536-7B4E-4BA9-8C94-09212ADAA37E}" type="presParOf" srcId="{1F8B0007-2442-4729-B2CF-7DA94DED3C6A}" destId="{5F1F049A-FC51-4EF0-BC6B-2E00C3FB4A34}" srcOrd="3" destOrd="0" presId="urn:microsoft.com/office/officeart/2005/8/layout/list1"/>
    <dgm:cxn modelId="{04F8A7BE-C39C-4E97-8175-5965B7E579C0}" type="presParOf" srcId="{1F8B0007-2442-4729-B2CF-7DA94DED3C6A}" destId="{FFD529E5-C84F-4259-A17F-53AE79C1D8B2}" srcOrd="4" destOrd="0" presId="urn:microsoft.com/office/officeart/2005/8/layout/list1"/>
    <dgm:cxn modelId="{0E1EB9E8-FD4B-465D-854C-200EAB16A7C5}" type="presParOf" srcId="{FFD529E5-C84F-4259-A17F-53AE79C1D8B2}" destId="{D68869B6-F6A4-4886-A561-B6A9ACB5ABAE}" srcOrd="0" destOrd="0" presId="urn:microsoft.com/office/officeart/2005/8/layout/list1"/>
    <dgm:cxn modelId="{6078EC11-769A-436C-8259-2C6C6597199D}" type="presParOf" srcId="{FFD529E5-C84F-4259-A17F-53AE79C1D8B2}" destId="{6C9D221B-CBEF-4F40-8B18-6085563789D2}" srcOrd="1" destOrd="0" presId="urn:microsoft.com/office/officeart/2005/8/layout/list1"/>
    <dgm:cxn modelId="{486CA024-282C-4C8E-8645-34C57F89B8D0}" type="presParOf" srcId="{1F8B0007-2442-4729-B2CF-7DA94DED3C6A}" destId="{928B002A-1D79-4C40-8FD2-B2BE7C983C71}" srcOrd="5" destOrd="0" presId="urn:microsoft.com/office/officeart/2005/8/layout/list1"/>
    <dgm:cxn modelId="{C1E81EF9-A2B6-40A8-9FA6-ED4AFA1FBEA6}" type="presParOf" srcId="{1F8B0007-2442-4729-B2CF-7DA94DED3C6A}" destId="{BC802390-5615-48D0-AB50-93B9BF4E8FBF}" srcOrd="6" destOrd="0" presId="urn:microsoft.com/office/officeart/2005/8/layout/list1"/>
    <dgm:cxn modelId="{1062F7AD-2D1E-45F2-8BAB-45ADC583E24D}" type="presParOf" srcId="{1F8B0007-2442-4729-B2CF-7DA94DED3C6A}" destId="{0C22F27C-49F0-4A76-95C7-76F276CD8B7D}" srcOrd="7" destOrd="0" presId="urn:microsoft.com/office/officeart/2005/8/layout/list1"/>
    <dgm:cxn modelId="{041731BD-CEF7-4D4C-8F11-02D420D34C1B}" type="presParOf" srcId="{1F8B0007-2442-4729-B2CF-7DA94DED3C6A}" destId="{5B61F31E-A251-4C35-AF09-253EFF88BC0E}" srcOrd="8" destOrd="0" presId="urn:microsoft.com/office/officeart/2005/8/layout/list1"/>
    <dgm:cxn modelId="{52605E08-69A1-4F30-AB85-5BCCDEF36C15}" type="presParOf" srcId="{5B61F31E-A251-4C35-AF09-253EFF88BC0E}" destId="{5144E600-688D-4042-956C-52CCD9AD1CE1}" srcOrd="0" destOrd="0" presId="urn:microsoft.com/office/officeart/2005/8/layout/list1"/>
    <dgm:cxn modelId="{3C07BB0F-1F97-4C29-A283-960E735AE17A}" type="presParOf" srcId="{5B61F31E-A251-4C35-AF09-253EFF88BC0E}" destId="{5883FE80-BD13-4EF5-964D-B1A9B9CF7358}" srcOrd="1" destOrd="0" presId="urn:microsoft.com/office/officeart/2005/8/layout/list1"/>
    <dgm:cxn modelId="{22A07AA6-8097-42F6-B448-66CDF94ABA25}" type="presParOf" srcId="{1F8B0007-2442-4729-B2CF-7DA94DED3C6A}" destId="{9BD5270A-640D-4C21-A551-D3FDE9865553}" srcOrd="9" destOrd="0" presId="urn:microsoft.com/office/officeart/2005/8/layout/list1"/>
    <dgm:cxn modelId="{B0426B7A-AEDE-4F64-8C61-C09C7802C3C9}" type="presParOf" srcId="{1F8B0007-2442-4729-B2CF-7DA94DED3C6A}" destId="{85D49BCB-0A69-40D9-855B-C6716E4C48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9D308D-AD9D-4F2F-80E7-0F4FF952A2F2}" type="doc">
      <dgm:prSet loTypeId="urn:microsoft.com/office/officeart/2005/8/layout/list1" loCatId="list" qsTypeId="urn:microsoft.com/office/officeart/2005/8/quickstyle/simple1#6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AD8F1CA8-9FA0-4540-BF39-19D7EE2E17F0}">
      <dgm:prSet phldrT="[Текст]" custT="1"/>
      <dgm:spPr/>
      <dgm:t>
        <a:bodyPr/>
        <a:lstStyle/>
        <a:p>
          <a:pPr algn="just"/>
          <a:r>
            <a:rPr lang="uk-UA" alt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Конфедерація, створювана з метою перемоги у війні за незалежність, виконавши свою задачу, стала більше не потрібною</a:t>
          </a:r>
        </a:p>
      </dgm:t>
    </dgm:pt>
    <dgm:pt modelId="{7C338435-64D9-49B3-BAC5-135EB0A3BAA7}" type="parTrans" cxnId="{455F5CCD-B250-4CE3-B8BD-7E842E9DF83E}">
      <dgm:prSet/>
      <dgm:spPr/>
      <dgm:t>
        <a:bodyPr/>
        <a:lstStyle/>
        <a:p>
          <a:endParaRPr lang="uk-UA"/>
        </a:p>
      </dgm:t>
    </dgm:pt>
    <dgm:pt modelId="{5BC66AC4-6530-4AB9-A425-5589E74B3D63}" type="sibTrans" cxnId="{455F5CCD-B250-4CE3-B8BD-7E842E9DF83E}">
      <dgm:prSet/>
      <dgm:spPr/>
      <dgm:t>
        <a:bodyPr/>
        <a:lstStyle/>
        <a:p>
          <a:endParaRPr lang="uk-UA"/>
        </a:p>
      </dgm:t>
    </dgm:pt>
    <dgm:pt modelId="{0A78AC78-515F-40CF-98B1-22BC2766038F}">
      <dgm:prSet phldrT="[Текст]" custT="1"/>
      <dgm:spPr/>
      <dgm:t>
        <a:bodyPr/>
        <a:lstStyle/>
        <a:p>
          <a:pPr algn="just"/>
          <a:r>
            <a:rPr lang="uk-UA" altLang="uk-UA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Повстання під керівництвом Д. </a:t>
          </a:r>
          <a:r>
            <a:rPr lang="uk-UA" altLang="uk-UA" sz="20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Шейса</a:t>
          </a:r>
          <a:r>
            <a:rPr lang="uk-UA" altLang="uk-UA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(1786 р.) і його повільне і вкрай неефективне придушення продемонструвало нездатність конфедерації вирішувати складні внутрішні завдання</a:t>
          </a:r>
          <a:endParaRPr lang="uk-UA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02863-F1E3-40C7-9B71-0A7D07EDF688}" type="parTrans" cxnId="{CF826F7C-E476-47CE-9E78-48F740E396CE}">
      <dgm:prSet/>
      <dgm:spPr/>
      <dgm:t>
        <a:bodyPr/>
        <a:lstStyle/>
        <a:p>
          <a:endParaRPr lang="uk-UA"/>
        </a:p>
      </dgm:t>
    </dgm:pt>
    <dgm:pt modelId="{DC598EE1-9444-4ADE-A88E-437A01853E5B}" type="sibTrans" cxnId="{CF826F7C-E476-47CE-9E78-48F740E396CE}">
      <dgm:prSet/>
      <dgm:spPr/>
      <dgm:t>
        <a:bodyPr/>
        <a:lstStyle/>
        <a:p>
          <a:endParaRPr lang="uk-UA"/>
        </a:p>
      </dgm:t>
    </dgm:pt>
    <dgm:pt modelId="{404D58CF-15C1-493F-A3BC-4C4590487E76}">
      <dgm:prSet phldrT="[Текст]" custT="1"/>
      <dgm:spPr/>
      <dgm:t>
        <a:bodyPr/>
        <a:lstStyle/>
        <a:p>
          <a:pPr algn="just"/>
          <a:r>
            <a: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«Митні війни» між штатами перешкоджали створенню єдиного економічного простору</a:t>
          </a:r>
        </a:p>
      </dgm:t>
    </dgm:pt>
    <dgm:pt modelId="{F95C4101-0E0F-4CF5-9FC2-9C8EF0788BB7}" type="parTrans" cxnId="{D4042C0C-13FC-48CF-BCAC-05032F0E1555}">
      <dgm:prSet/>
      <dgm:spPr/>
      <dgm:t>
        <a:bodyPr/>
        <a:lstStyle/>
        <a:p>
          <a:endParaRPr lang="uk-UA"/>
        </a:p>
      </dgm:t>
    </dgm:pt>
    <dgm:pt modelId="{65BB7D89-FC7C-4911-B948-29CF2C8AF423}" type="sibTrans" cxnId="{D4042C0C-13FC-48CF-BCAC-05032F0E1555}">
      <dgm:prSet/>
      <dgm:spPr/>
      <dgm:t>
        <a:bodyPr/>
        <a:lstStyle/>
        <a:p>
          <a:endParaRPr lang="uk-UA"/>
        </a:p>
      </dgm:t>
    </dgm:pt>
    <dgm:pt modelId="{63B14A49-4908-4ACD-B586-C17D2D24E451}" type="pres">
      <dgm:prSet presAssocID="{529D308D-AD9D-4F2F-80E7-0F4FF952A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827B975-B80D-4867-B04A-9A0666004792}" type="pres">
      <dgm:prSet presAssocID="{AD8F1CA8-9FA0-4540-BF39-19D7EE2E17F0}" presName="parentLin" presStyleCnt="0"/>
      <dgm:spPr/>
    </dgm:pt>
    <dgm:pt modelId="{61BFAFF4-8A27-4929-9049-69938D830411}" type="pres">
      <dgm:prSet presAssocID="{AD8F1CA8-9FA0-4540-BF39-19D7EE2E17F0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3B59B58D-0716-4F33-BDAF-6BA611D8291C}" type="pres">
      <dgm:prSet presAssocID="{AD8F1CA8-9FA0-4540-BF39-19D7EE2E17F0}" presName="parentText" presStyleLbl="node1" presStyleIdx="0" presStyleCnt="3" custScaleX="127031" custScaleY="74253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DE3D24-02AB-4125-A485-46455A34C1EA}" type="pres">
      <dgm:prSet presAssocID="{AD8F1CA8-9FA0-4540-BF39-19D7EE2E17F0}" presName="negativeSpace" presStyleCnt="0"/>
      <dgm:spPr/>
    </dgm:pt>
    <dgm:pt modelId="{05AE2C0E-1449-490E-8F90-F44FA2864773}" type="pres">
      <dgm:prSet presAssocID="{AD8F1CA8-9FA0-4540-BF39-19D7EE2E17F0}" presName="childText" presStyleLbl="conFgAcc1" presStyleIdx="0" presStyleCnt="3">
        <dgm:presLayoutVars>
          <dgm:bulletEnabled val="1"/>
        </dgm:presLayoutVars>
      </dgm:prSet>
      <dgm:spPr/>
    </dgm:pt>
    <dgm:pt modelId="{A2DE164D-2E5B-45CD-987D-0B5A7DE117C8}" type="pres">
      <dgm:prSet presAssocID="{5BC66AC4-6530-4AB9-A425-5589E74B3D63}" presName="spaceBetweenRectangles" presStyleCnt="0"/>
      <dgm:spPr/>
    </dgm:pt>
    <dgm:pt modelId="{C7190362-B52E-4422-9D62-15FA6AF59F3E}" type="pres">
      <dgm:prSet presAssocID="{404D58CF-15C1-493F-A3BC-4C4590487E76}" presName="parentLin" presStyleCnt="0"/>
      <dgm:spPr/>
    </dgm:pt>
    <dgm:pt modelId="{E16BCA1A-AE2D-40A9-981B-EF0240865CC0}" type="pres">
      <dgm:prSet presAssocID="{404D58CF-15C1-493F-A3BC-4C4590487E76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805FB1E5-29B7-4D9E-9EEC-425861789E27}" type="pres">
      <dgm:prSet presAssocID="{404D58CF-15C1-493F-A3BC-4C4590487E76}" presName="parentText" presStyleLbl="node1" presStyleIdx="1" presStyleCnt="3" custScaleX="128112" custScaleY="62441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FA6B82-3DBC-4CC3-96AB-A5C55CBD5BA8}" type="pres">
      <dgm:prSet presAssocID="{404D58CF-15C1-493F-A3BC-4C4590487E76}" presName="negativeSpace" presStyleCnt="0"/>
      <dgm:spPr/>
    </dgm:pt>
    <dgm:pt modelId="{410F1B2C-4A57-4BC2-9785-3786515BFA1C}" type="pres">
      <dgm:prSet presAssocID="{404D58CF-15C1-493F-A3BC-4C4590487E76}" presName="childText" presStyleLbl="conFgAcc1" presStyleIdx="1" presStyleCnt="3">
        <dgm:presLayoutVars>
          <dgm:bulletEnabled val="1"/>
        </dgm:presLayoutVars>
      </dgm:prSet>
      <dgm:spPr/>
    </dgm:pt>
    <dgm:pt modelId="{B8596ED2-9597-43DC-9F5A-6081ACB38FBF}" type="pres">
      <dgm:prSet presAssocID="{65BB7D89-FC7C-4911-B948-29CF2C8AF423}" presName="spaceBetweenRectangles" presStyleCnt="0"/>
      <dgm:spPr/>
    </dgm:pt>
    <dgm:pt modelId="{6AC832D3-C1D2-488E-ACF3-C14A0521964A}" type="pres">
      <dgm:prSet presAssocID="{0A78AC78-515F-40CF-98B1-22BC2766038F}" presName="parentLin" presStyleCnt="0"/>
      <dgm:spPr/>
    </dgm:pt>
    <dgm:pt modelId="{911EF16B-61AB-42AD-B5B6-F1B0427AFD91}" type="pres">
      <dgm:prSet presAssocID="{0A78AC78-515F-40CF-98B1-22BC2766038F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3D0A207D-C26C-4F8B-8B39-A21BA04A9917}" type="pres">
      <dgm:prSet presAssocID="{0A78AC78-515F-40CF-98B1-22BC2766038F}" presName="parentText" presStyleLbl="node1" presStyleIdx="2" presStyleCnt="3" custScaleX="127392" custScaleY="8042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770849-EFA0-4FAB-A726-5E6FD316DBDE}" type="pres">
      <dgm:prSet presAssocID="{0A78AC78-515F-40CF-98B1-22BC2766038F}" presName="negativeSpace" presStyleCnt="0"/>
      <dgm:spPr/>
    </dgm:pt>
    <dgm:pt modelId="{9B0B805B-CA09-4E42-BD8D-DE394A1F65F8}" type="pres">
      <dgm:prSet presAssocID="{0A78AC78-515F-40CF-98B1-22BC276603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52A51D-987C-4FA1-B903-4C064F27C223}" type="presOf" srcId="{404D58CF-15C1-493F-A3BC-4C4590487E76}" destId="{805FB1E5-29B7-4D9E-9EEC-425861789E27}" srcOrd="1" destOrd="0" presId="urn:microsoft.com/office/officeart/2005/8/layout/list1"/>
    <dgm:cxn modelId="{D4042C0C-13FC-48CF-BCAC-05032F0E1555}" srcId="{529D308D-AD9D-4F2F-80E7-0F4FF952A2F2}" destId="{404D58CF-15C1-493F-A3BC-4C4590487E76}" srcOrd="1" destOrd="0" parTransId="{F95C4101-0E0F-4CF5-9FC2-9C8EF0788BB7}" sibTransId="{65BB7D89-FC7C-4911-B948-29CF2C8AF423}"/>
    <dgm:cxn modelId="{CF826F7C-E476-47CE-9E78-48F740E396CE}" srcId="{529D308D-AD9D-4F2F-80E7-0F4FF952A2F2}" destId="{0A78AC78-515F-40CF-98B1-22BC2766038F}" srcOrd="2" destOrd="0" parTransId="{53B02863-F1E3-40C7-9B71-0A7D07EDF688}" sibTransId="{DC598EE1-9444-4ADE-A88E-437A01853E5B}"/>
    <dgm:cxn modelId="{EEBFB994-A4DC-433B-B066-1E5958C71830}" type="presOf" srcId="{529D308D-AD9D-4F2F-80E7-0F4FF952A2F2}" destId="{63B14A49-4908-4ACD-B586-C17D2D24E451}" srcOrd="0" destOrd="0" presId="urn:microsoft.com/office/officeart/2005/8/layout/list1"/>
    <dgm:cxn modelId="{455F5CCD-B250-4CE3-B8BD-7E842E9DF83E}" srcId="{529D308D-AD9D-4F2F-80E7-0F4FF952A2F2}" destId="{AD8F1CA8-9FA0-4540-BF39-19D7EE2E17F0}" srcOrd="0" destOrd="0" parTransId="{7C338435-64D9-49B3-BAC5-135EB0A3BAA7}" sibTransId="{5BC66AC4-6530-4AB9-A425-5589E74B3D63}"/>
    <dgm:cxn modelId="{38F0D6C7-4274-436A-9CD4-5AE9B0894479}" type="presOf" srcId="{AD8F1CA8-9FA0-4540-BF39-19D7EE2E17F0}" destId="{61BFAFF4-8A27-4929-9049-69938D830411}" srcOrd="0" destOrd="0" presId="urn:microsoft.com/office/officeart/2005/8/layout/list1"/>
    <dgm:cxn modelId="{8A395D68-507F-4FB1-96E5-BB290297299D}" type="presOf" srcId="{0A78AC78-515F-40CF-98B1-22BC2766038F}" destId="{3D0A207D-C26C-4F8B-8B39-A21BA04A9917}" srcOrd="1" destOrd="0" presId="urn:microsoft.com/office/officeart/2005/8/layout/list1"/>
    <dgm:cxn modelId="{A668DE92-3A47-4A27-9AEF-57E966BA007D}" type="presOf" srcId="{404D58CF-15C1-493F-A3BC-4C4590487E76}" destId="{E16BCA1A-AE2D-40A9-981B-EF0240865CC0}" srcOrd="0" destOrd="0" presId="urn:microsoft.com/office/officeart/2005/8/layout/list1"/>
    <dgm:cxn modelId="{29D9B017-4AFE-4527-BA93-4C1C7BB2E138}" type="presOf" srcId="{AD8F1CA8-9FA0-4540-BF39-19D7EE2E17F0}" destId="{3B59B58D-0716-4F33-BDAF-6BA611D8291C}" srcOrd="1" destOrd="0" presId="urn:microsoft.com/office/officeart/2005/8/layout/list1"/>
    <dgm:cxn modelId="{49848CA3-3DA7-4896-913E-5F414FAD801F}" type="presOf" srcId="{0A78AC78-515F-40CF-98B1-22BC2766038F}" destId="{911EF16B-61AB-42AD-B5B6-F1B0427AFD91}" srcOrd="0" destOrd="0" presId="urn:microsoft.com/office/officeart/2005/8/layout/list1"/>
    <dgm:cxn modelId="{9FDE934F-1AE3-455B-A6DD-D8524E4807D9}" type="presParOf" srcId="{63B14A49-4908-4ACD-B586-C17D2D24E451}" destId="{B827B975-B80D-4867-B04A-9A0666004792}" srcOrd="0" destOrd="0" presId="urn:microsoft.com/office/officeart/2005/8/layout/list1"/>
    <dgm:cxn modelId="{F2C52F5C-83DD-4D2D-B0E1-D250E4628C29}" type="presParOf" srcId="{B827B975-B80D-4867-B04A-9A0666004792}" destId="{61BFAFF4-8A27-4929-9049-69938D830411}" srcOrd="0" destOrd="0" presId="urn:microsoft.com/office/officeart/2005/8/layout/list1"/>
    <dgm:cxn modelId="{CE66F76F-6E00-430E-A219-CA10446F9C76}" type="presParOf" srcId="{B827B975-B80D-4867-B04A-9A0666004792}" destId="{3B59B58D-0716-4F33-BDAF-6BA611D8291C}" srcOrd="1" destOrd="0" presId="urn:microsoft.com/office/officeart/2005/8/layout/list1"/>
    <dgm:cxn modelId="{B6B896FC-83EA-4FA9-A90A-0B452710AEAD}" type="presParOf" srcId="{63B14A49-4908-4ACD-B586-C17D2D24E451}" destId="{C7DE3D24-02AB-4125-A485-46455A34C1EA}" srcOrd="1" destOrd="0" presId="urn:microsoft.com/office/officeart/2005/8/layout/list1"/>
    <dgm:cxn modelId="{EE297EA5-8E76-4DA5-80BC-AEC152A6CDD7}" type="presParOf" srcId="{63B14A49-4908-4ACD-B586-C17D2D24E451}" destId="{05AE2C0E-1449-490E-8F90-F44FA2864773}" srcOrd="2" destOrd="0" presId="urn:microsoft.com/office/officeart/2005/8/layout/list1"/>
    <dgm:cxn modelId="{01B54A42-5CAB-4366-AE66-896E67982CC6}" type="presParOf" srcId="{63B14A49-4908-4ACD-B586-C17D2D24E451}" destId="{A2DE164D-2E5B-45CD-987D-0B5A7DE117C8}" srcOrd="3" destOrd="0" presId="urn:microsoft.com/office/officeart/2005/8/layout/list1"/>
    <dgm:cxn modelId="{245DB426-CC4A-4387-AAFF-3D4E9311995C}" type="presParOf" srcId="{63B14A49-4908-4ACD-B586-C17D2D24E451}" destId="{C7190362-B52E-4422-9D62-15FA6AF59F3E}" srcOrd="4" destOrd="0" presId="urn:microsoft.com/office/officeart/2005/8/layout/list1"/>
    <dgm:cxn modelId="{F096CDEC-DAA5-4C68-93BB-037B2B65832B}" type="presParOf" srcId="{C7190362-B52E-4422-9D62-15FA6AF59F3E}" destId="{E16BCA1A-AE2D-40A9-981B-EF0240865CC0}" srcOrd="0" destOrd="0" presId="urn:microsoft.com/office/officeart/2005/8/layout/list1"/>
    <dgm:cxn modelId="{8CAA6BDC-EE88-403C-99F3-52E39E58CCD1}" type="presParOf" srcId="{C7190362-B52E-4422-9D62-15FA6AF59F3E}" destId="{805FB1E5-29B7-4D9E-9EEC-425861789E27}" srcOrd="1" destOrd="0" presId="urn:microsoft.com/office/officeart/2005/8/layout/list1"/>
    <dgm:cxn modelId="{D7B0121B-D7B6-4DA2-8D1B-100CE4B7F7C9}" type="presParOf" srcId="{63B14A49-4908-4ACD-B586-C17D2D24E451}" destId="{F5FA6B82-3DBC-4CC3-96AB-A5C55CBD5BA8}" srcOrd="5" destOrd="0" presId="urn:microsoft.com/office/officeart/2005/8/layout/list1"/>
    <dgm:cxn modelId="{976AE1EB-6B4E-4AA3-91B8-48346F0F14C7}" type="presParOf" srcId="{63B14A49-4908-4ACD-B586-C17D2D24E451}" destId="{410F1B2C-4A57-4BC2-9785-3786515BFA1C}" srcOrd="6" destOrd="0" presId="urn:microsoft.com/office/officeart/2005/8/layout/list1"/>
    <dgm:cxn modelId="{8D07489D-9741-495C-88FF-EEF220628711}" type="presParOf" srcId="{63B14A49-4908-4ACD-B586-C17D2D24E451}" destId="{B8596ED2-9597-43DC-9F5A-6081ACB38FBF}" srcOrd="7" destOrd="0" presId="urn:microsoft.com/office/officeart/2005/8/layout/list1"/>
    <dgm:cxn modelId="{536CD155-4AF0-4745-A7D0-73C9E7581AA3}" type="presParOf" srcId="{63B14A49-4908-4ACD-B586-C17D2D24E451}" destId="{6AC832D3-C1D2-488E-ACF3-C14A0521964A}" srcOrd="8" destOrd="0" presId="urn:microsoft.com/office/officeart/2005/8/layout/list1"/>
    <dgm:cxn modelId="{6160327F-F1C0-404D-976C-C51AC588033A}" type="presParOf" srcId="{6AC832D3-C1D2-488E-ACF3-C14A0521964A}" destId="{911EF16B-61AB-42AD-B5B6-F1B0427AFD91}" srcOrd="0" destOrd="0" presId="urn:microsoft.com/office/officeart/2005/8/layout/list1"/>
    <dgm:cxn modelId="{715BCB75-555A-4FC1-92F8-43F83ECB839A}" type="presParOf" srcId="{6AC832D3-C1D2-488E-ACF3-C14A0521964A}" destId="{3D0A207D-C26C-4F8B-8B39-A21BA04A9917}" srcOrd="1" destOrd="0" presId="urn:microsoft.com/office/officeart/2005/8/layout/list1"/>
    <dgm:cxn modelId="{75C2B1C3-5E79-4F74-8118-4FE7A5B13DCA}" type="presParOf" srcId="{63B14A49-4908-4ACD-B586-C17D2D24E451}" destId="{03770849-EFA0-4FAB-A726-5E6FD316DBDE}" srcOrd="9" destOrd="0" presId="urn:microsoft.com/office/officeart/2005/8/layout/list1"/>
    <dgm:cxn modelId="{A6BCE689-189B-43D3-8634-4C078429DA90}" type="presParOf" srcId="{63B14A49-4908-4ACD-B586-C17D2D24E451}" destId="{9B0B805B-CA09-4E42-BD8D-DE394A1F65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C814A-6F58-40F3-ABE8-F0322F054B10}">
      <dsp:nvSpPr>
        <dsp:cNvPr id="0" name=""/>
        <dsp:cNvSpPr/>
      </dsp:nvSpPr>
      <dsp:spPr>
        <a:xfrm>
          <a:off x="65257" y="3175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«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Незавершений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» абсолютизм (парламент, 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відсутність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регулярної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армії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, 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незначна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бюрократизація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держапарату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, 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незалежна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від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 монарха с-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ма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місцевого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+mj-lt"/>
            </a:rPr>
            <a:t>управління</a:t>
          </a:r>
          <a:r>
            <a:rPr lang="ru-RU" sz="1400" b="1" kern="1200" dirty="0" smtClean="0">
              <a:solidFill>
                <a:schemeClr val="tx2"/>
              </a:solidFill>
              <a:latin typeface="+mj-lt"/>
            </a:rPr>
            <a:t>)</a:t>
          </a:r>
          <a:endParaRPr lang="ru-RU" sz="1400" b="1" kern="1200" dirty="0">
            <a:solidFill>
              <a:schemeClr val="tx2"/>
            </a:solidFill>
          </a:endParaRPr>
        </a:p>
      </dsp:txBody>
      <dsp:txXfrm>
        <a:off x="65257" y="3175"/>
        <a:ext cx="2569504" cy="1541702"/>
      </dsp:txXfrm>
    </dsp:sp>
    <dsp:sp modelId="{18124AEC-7436-41DE-A1E7-116963E78576}">
      <dsp:nvSpPr>
        <dsp:cNvPr id="0" name=""/>
        <dsp:cNvSpPr/>
      </dsp:nvSpPr>
      <dsp:spPr>
        <a:xfrm>
          <a:off x="2891711" y="3175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Збереження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старих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феодальних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державно-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правових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інституцій</a:t>
          </a:r>
          <a:endParaRPr lang="ru-RU" sz="2000" b="1" kern="1200" dirty="0">
            <a:solidFill>
              <a:schemeClr val="tx2"/>
            </a:solidFill>
            <a:latin typeface="+mj-lt"/>
          </a:endParaRPr>
        </a:p>
      </dsp:txBody>
      <dsp:txXfrm>
        <a:off x="2891711" y="3175"/>
        <a:ext cx="2569504" cy="1541702"/>
      </dsp:txXfrm>
    </dsp:sp>
    <dsp:sp modelId="{0F93F624-094E-45A6-825E-C9D27B2F3FD2}">
      <dsp:nvSpPr>
        <dsp:cNvPr id="0" name=""/>
        <dsp:cNvSpPr/>
      </dsp:nvSpPr>
      <dsp:spPr>
        <a:xfrm>
          <a:off x="5718166" y="3175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Суперечки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королівської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влади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з парламентом,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що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виражав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інтереси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буржуазії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і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джентрі</a:t>
          </a:r>
          <a:endParaRPr lang="ru-RU" sz="2000" b="1" kern="1200" dirty="0">
            <a:solidFill>
              <a:schemeClr val="tx2"/>
            </a:solidFill>
            <a:latin typeface="+mj-lt"/>
          </a:endParaRPr>
        </a:p>
      </dsp:txBody>
      <dsp:txXfrm>
        <a:off x="5718166" y="3175"/>
        <a:ext cx="2569504" cy="1541702"/>
      </dsp:txXfrm>
    </dsp:sp>
    <dsp:sp modelId="{7F782154-AF55-45AB-93D3-6F9F4D2C2DAF}">
      <dsp:nvSpPr>
        <dsp:cNvPr id="0" name=""/>
        <dsp:cNvSpPr/>
      </dsp:nvSpPr>
      <dsp:spPr>
        <a:xfrm>
          <a:off x="65257" y="1801828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2"/>
              </a:solidFill>
              <a:latin typeface="+mj-lt"/>
            </a:rPr>
            <a:t>Переслідування</a:t>
          </a:r>
          <a:r>
            <a:rPr lang="ru-RU" sz="18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latin typeface="+mj-lt"/>
            </a:rPr>
            <a:t>парламентської</a:t>
          </a:r>
          <a:r>
            <a:rPr lang="ru-RU" sz="18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latin typeface="+mj-lt"/>
            </a:rPr>
            <a:t>опозиції</a:t>
          </a:r>
          <a:r>
            <a:rPr lang="ru-RU" sz="1800" b="1" kern="1200" dirty="0" smtClean="0">
              <a:solidFill>
                <a:schemeClr val="tx2"/>
              </a:solidFill>
              <a:latin typeface="+mj-lt"/>
            </a:rPr>
            <a:t>. </a:t>
          </a:r>
          <a:r>
            <a:rPr lang="ru-RU" sz="1800" b="1" kern="1200" dirty="0" err="1" smtClean="0">
              <a:solidFill>
                <a:schemeClr val="tx2"/>
              </a:solidFill>
              <a:latin typeface="+mj-lt"/>
            </a:rPr>
            <a:t>Відсутність</a:t>
          </a:r>
          <a:r>
            <a:rPr lang="ru-RU" sz="18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latin typeface="+mj-lt"/>
            </a:rPr>
            <a:t>засідань</a:t>
          </a:r>
          <a:r>
            <a:rPr lang="ru-RU" sz="1800" b="1" kern="1200" dirty="0" smtClean="0">
              <a:solidFill>
                <a:schemeClr val="tx2"/>
              </a:solidFill>
              <a:latin typeface="+mj-lt"/>
            </a:rPr>
            <a:t> парламенту (1628-1640 </a:t>
          </a:r>
          <a:r>
            <a:rPr lang="ru-RU" sz="1800" b="1" kern="1200" dirty="0" err="1" smtClean="0">
              <a:solidFill>
                <a:schemeClr val="tx2"/>
              </a:solidFill>
              <a:latin typeface="+mj-lt"/>
            </a:rPr>
            <a:t>рр</a:t>
          </a:r>
          <a:r>
            <a:rPr lang="ru-RU" sz="1800" b="1" kern="1200" dirty="0" smtClean="0">
              <a:solidFill>
                <a:schemeClr val="tx2"/>
              </a:solidFill>
              <a:latin typeface="+mj-lt"/>
            </a:rPr>
            <a:t>.)</a:t>
          </a:r>
          <a:endParaRPr lang="ru-RU" sz="1800" b="1" kern="1200" dirty="0">
            <a:solidFill>
              <a:schemeClr val="tx2"/>
            </a:solidFill>
            <a:latin typeface="+mj-lt"/>
          </a:endParaRPr>
        </a:p>
      </dsp:txBody>
      <dsp:txXfrm>
        <a:off x="65257" y="1801828"/>
        <a:ext cx="2569504" cy="1541702"/>
      </dsp:txXfrm>
    </dsp:sp>
    <dsp:sp modelId="{5E7B1750-394C-4776-93BF-3FE770495089}">
      <dsp:nvSpPr>
        <dsp:cNvPr id="0" name=""/>
        <dsp:cNvSpPr/>
      </dsp:nvSpPr>
      <dsp:spPr>
        <a:xfrm>
          <a:off x="2891711" y="1801828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Сваволя</a:t>
          </a:r>
          <a:r>
            <a:rPr lang="ru-RU" sz="2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королівських</a:t>
          </a:r>
          <a:r>
            <a:rPr lang="ru-RU" sz="2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чиновників</a:t>
          </a:r>
          <a:r>
            <a:rPr lang="ru-RU" sz="2400" b="1" kern="1200" dirty="0" smtClean="0">
              <a:solidFill>
                <a:schemeClr val="tx2"/>
              </a:solidFill>
              <a:latin typeface="+mj-lt"/>
            </a:rPr>
            <a:t> і </a:t>
          </a: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суддів</a:t>
          </a:r>
          <a:endParaRPr lang="ru-RU" sz="2400" b="1" kern="1200" dirty="0">
            <a:solidFill>
              <a:schemeClr val="tx2"/>
            </a:solidFill>
            <a:latin typeface="+mj-lt"/>
          </a:endParaRPr>
        </a:p>
      </dsp:txBody>
      <dsp:txXfrm>
        <a:off x="2891711" y="1801828"/>
        <a:ext cx="2569504" cy="1541702"/>
      </dsp:txXfrm>
    </dsp:sp>
    <dsp:sp modelId="{11A39C0E-D415-4AE3-AEE3-48C5C757CC50}">
      <dsp:nvSpPr>
        <dsp:cNvPr id="0" name=""/>
        <dsp:cNvSpPr/>
      </dsp:nvSpPr>
      <dsp:spPr>
        <a:xfrm>
          <a:off x="5718166" y="1801828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Поширення</a:t>
          </a:r>
          <a:r>
            <a:rPr lang="ru-RU" sz="2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законів</a:t>
          </a:r>
          <a:r>
            <a:rPr lang="ru-RU" sz="2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воєнного</a:t>
          </a:r>
          <a:r>
            <a:rPr lang="ru-RU" sz="2400" b="1" kern="1200" dirty="0" smtClean="0">
              <a:solidFill>
                <a:schemeClr val="tx2"/>
              </a:solidFill>
              <a:latin typeface="+mj-lt"/>
            </a:rPr>
            <a:t> часу на </a:t>
          </a: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мирний</a:t>
          </a:r>
          <a:r>
            <a:rPr lang="ru-RU" sz="2400" b="1" kern="1200" dirty="0" smtClean="0">
              <a:solidFill>
                <a:schemeClr val="tx2"/>
              </a:solidFill>
              <a:latin typeface="+mj-lt"/>
            </a:rPr>
            <a:t> час</a:t>
          </a:r>
          <a:endParaRPr lang="ru-RU" sz="2400" b="1" kern="1200" dirty="0">
            <a:solidFill>
              <a:schemeClr val="tx2"/>
            </a:solidFill>
            <a:latin typeface="+mj-lt"/>
          </a:endParaRPr>
        </a:p>
      </dsp:txBody>
      <dsp:txXfrm>
        <a:off x="5718166" y="1801828"/>
        <a:ext cx="2569504" cy="1541702"/>
      </dsp:txXfrm>
    </dsp:sp>
    <dsp:sp modelId="{1135C196-4BAE-44FC-B059-7B4B9F03AA80}">
      <dsp:nvSpPr>
        <dsp:cNvPr id="0" name=""/>
        <dsp:cNvSpPr/>
      </dsp:nvSpPr>
      <dsp:spPr>
        <a:xfrm>
          <a:off x="2891711" y="3600481"/>
          <a:ext cx="2569504" cy="154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Прагнення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корони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реставрувати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англіканський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+mj-lt"/>
            </a:rPr>
            <a:t>варіант</a:t>
          </a:r>
          <a:r>
            <a:rPr lang="ru-RU" sz="2000" b="1" kern="1200" dirty="0" smtClean="0">
              <a:solidFill>
                <a:schemeClr val="tx2"/>
              </a:solidFill>
              <a:latin typeface="+mj-lt"/>
            </a:rPr>
            <a:t> католицизму</a:t>
          </a:r>
          <a:endParaRPr lang="ru-RU" sz="2000" b="1" kern="1200" dirty="0">
            <a:solidFill>
              <a:schemeClr val="tx2"/>
            </a:solidFill>
            <a:latin typeface="+mj-lt"/>
          </a:endParaRPr>
        </a:p>
      </dsp:txBody>
      <dsp:txXfrm>
        <a:off x="2891711" y="3600481"/>
        <a:ext cx="2569504" cy="15417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0A039-F4ED-489E-BEFA-0EB83DED0C9E}">
      <dsp:nvSpPr>
        <dsp:cNvPr id="0" name=""/>
        <dsp:cNvSpPr/>
      </dsp:nvSpPr>
      <dsp:spPr>
        <a:xfrm>
          <a:off x="896454" y="521478"/>
          <a:ext cx="1518134" cy="7300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Виборщики президента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7836" y="542860"/>
        <a:ext cx="1475370" cy="687260"/>
      </dsp:txXfrm>
    </dsp:sp>
    <dsp:sp modelId="{AACE1EB6-39BB-49D1-88EF-819194C8857E}">
      <dsp:nvSpPr>
        <dsp:cNvPr id="0" name=""/>
        <dsp:cNvSpPr/>
      </dsp:nvSpPr>
      <dsp:spPr>
        <a:xfrm rot="17873255">
          <a:off x="2276187" y="650594"/>
          <a:ext cx="520047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520047" y="6069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523210" y="643662"/>
        <a:ext cx="26002" cy="26002"/>
      </dsp:txXfrm>
    </dsp:sp>
    <dsp:sp modelId="{7FEB1016-E68F-4F21-AEA2-BCC456E47B14}">
      <dsp:nvSpPr>
        <dsp:cNvPr id="0" name=""/>
        <dsp:cNvSpPr/>
      </dsp:nvSpPr>
      <dsp:spPr>
        <a:xfrm>
          <a:off x="2657834" y="3745"/>
          <a:ext cx="1571825" cy="84618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Президент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618" y="28529"/>
        <a:ext cx="1522257" cy="796615"/>
      </dsp:txXfrm>
    </dsp:sp>
    <dsp:sp modelId="{F5428AD3-2A88-42EC-BFF7-B0CB91B83A46}">
      <dsp:nvSpPr>
        <dsp:cNvPr id="0" name=""/>
        <dsp:cNvSpPr/>
      </dsp:nvSpPr>
      <dsp:spPr>
        <a:xfrm rot="21544253">
          <a:off x="4229587" y="411914"/>
          <a:ext cx="1092046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092046" y="6069"/>
              </a:lnTo>
            </a:path>
          </a:pathLst>
        </a:custGeom>
        <a:noFill/>
        <a:ln w="19050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748310" y="390682"/>
        <a:ext cx="54602" cy="54602"/>
      </dsp:txXfrm>
    </dsp:sp>
    <dsp:sp modelId="{40E70CCC-CCEC-44F5-BE69-66BA292EE6B5}">
      <dsp:nvSpPr>
        <dsp:cNvPr id="0" name=""/>
        <dsp:cNvSpPr/>
      </dsp:nvSpPr>
      <dsp:spPr>
        <a:xfrm>
          <a:off x="5321562" y="29544"/>
          <a:ext cx="1939750" cy="759170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Верховний суд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3797" y="51779"/>
        <a:ext cx="1895280" cy="714700"/>
      </dsp:txXfrm>
    </dsp:sp>
    <dsp:sp modelId="{7719DEF2-7670-4E8B-BEDC-FDCDF2255E04}">
      <dsp:nvSpPr>
        <dsp:cNvPr id="0" name=""/>
        <dsp:cNvSpPr/>
      </dsp:nvSpPr>
      <dsp:spPr>
        <a:xfrm>
          <a:off x="0" y="927964"/>
          <a:ext cx="602783" cy="194939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Виборці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55" y="945619"/>
        <a:ext cx="567473" cy="1914086"/>
      </dsp:txXfrm>
    </dsp:sp>
    <dsp:sp modelId="{5BDD78CD-93DD-4A7C-92FA-53768C9E80A0}">
      <dsp:nvSpPr>
        <dsp:cNvPr id="0" name=""/>
        <dsp:cNvSpPr/>
      </dsp:nvSpPr>
      <dsp:spPr>
        <a:xfrm>
          <a:off x="911952" y="1601726"/>
          <a:ext cx="1205109" cy="6948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Конгрес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305" y="1622079"/>
        <a:ext cx="1164403" cy="654193"/>
      </dsp:txXfrm>
    </dsp:sp>
    <dsp:sp modelId="{7CA44C12-9D00-44DE-A6E9-C05E857E29A2}">
      <dsp:nvSpPr>
        <dsp:cNvPr id="0" name=""/>
        <dsp:cNvSpPr/>
      </dsp:nvSpPr>
      <dsp:spPr>
        <a:xfrm rot="20229967">
          <a:off x="2076681" y="1743149"/>
          <a:ext cx="1030548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030548" y="6069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566191" y="1723455"/>
        <a:ext cx="51527" cy="51527"/>
      </dsp:txXfrm>
    </dsp:sp>
    <dsp:sp modelId="{F2763DB5-3CCA-4010-95FB-44B8E316ABB7}">
      <dsp:nvSpPr>
        <dsp:cNvPr id="0" name=""/>
        <dsp:cNvSpPr/>
      </dsp:nvSpPr>
      <dsp:spPr>
        <a:xfrm>
          <a:off x="3066849" y="1240749"/>
          <a:ext cx="2195717" cy="61702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Сенат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4921" y="1258821"/>
        <a:ext cx="2159573" cy="580880"/>
      </dsp:txXfrm>
    </dsp:sp>
    <dsp:sp modelId="{641D01C8-93D9-4632-9B6C-532985F6736E}">
      <dsp:nvSpPr>
        <dsp:cNvPr id="0" name=""/>
        <dsp:cNvSpPr/>
      </dsp:nvSpPr>
      <dsp:spPr>
        <a:xfrm rot="1173912">
          <a:off x="2087838" y="2112596"/>
          <a:ext cx="1012240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012240" y="6069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568652" y="2093360"/>
        <a:ext cx="50612" cy="50612"/>
      </dsp:txXfrm>
    </dsp:sp>
    <dsp:sp modelId="{3B230DD9-7595-426E-BB8A-F1D0617EBC7F}">
      <dsp:nvSpPr>
        <dsp:cNvPr id="0" name=""/>
        <dsp:cNvSpPr/>
      </dsp:nvSpPr>
      <dsp:spPr>
        <a:xfrm>
          <a:off x="3070855" y="1973995"/>
          <a:ext cx="2212200" cy="62831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Палата представників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9258" y="1992398"/>
        <a:ext cx="2175394" cy="591512"/>
      </dsp:txXfrm>
    </dsp:sp>
    <dsp:sp modelId="{A4F88CA5-03C1-432F-95AC-8C26DC13DD09}">
      <dsp:nvSpPr>
        <dsp:cNvPr id="0" name=""/>
        <dsp:cNvSpPr/>
      </dsp:nvSpPr>
      <dsp:spPr>
        <a:xfrm>
          <a:off x="925393" y="2786976"/>
          <a:ext cx="2008977" cy="76851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Законодавчі палати штатів</a:t>
          </a:r>
          <a:endParaRPr lang="uk-UA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7902" y="2809485"/>
        <a:ext cx="1963959" cy="7234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905E3-D791-4A1D-AAFD-2189C7C0B2CA}">
      <dsp:nvSpPr>
        <dsp:cNvPr id="0" name=""/>
        <dsp:cNvSpPr/>
      </dsp:nvSpPr>
      <dsp:spPr>
        <a:xfrm rot="5400000">
          <a:off x="5146773" y="-2033340"/>
          <a:ext cx="1458157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Конгрес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видавати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будь-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якої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релігії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заборони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вільно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сповідувати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видавати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обмежують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свободу слова,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друку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права народу мирно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збиратися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звертатися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уряду з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проханням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усунути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якусь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кривду</a:t>
          </a:r>
          <a:endParaRPr lang="uk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10745" y="73869"/>
        <a:ext cx="5459033" cy="1315795"/>
      </dsp:txXfrm>
    </dsp:sp>
    <dsp:sp modelId="{4A7158A4-A6B2-4B7B-B17F-7D60FFE46342}">
      <dsp:nvSpPr>
        <dsp:cNvPr id="0" name=""/>
        <dsp:cNvSpPr/>
      </dsp:nvSpPr>
      <dsp:spPr>
        <a:xfrm>
          <a:off x="0" y="320534"/>
          <a:ext cx="3110745" cy="82246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І</a:t>
          </a:r>
          <a:endParaRPr lang="uk-UA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49" y="360683"/>
        <a:ext cx="3030447" cy="742166"/>
      </dsp:txXfrm>
    </dsp:sp>
    <dsp:sp modelId="{6BE70E2F-A973-465E-94DD-62AB8077F9D7}">
      <dsp:nvSpPr>
        <dsp:cNvPr id="0" name=""/>
        <dsp:cNvSpPr/>
      </dsp:nvSpPr>
      <dsp:spPr>
        <a:xfrm rot="5400000">
          <a:off x="5351810" y="-637959"/>
          <a:ext cx="1048083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народу на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недоторканість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помешкання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особистих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паперів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майна не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порушуватися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безпідставними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обшуками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арештами</a:t>
          </a:r>
          <a:endParaRPr lang="uk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10745" y="1654269"/>
        <a:ext cx="5479051" cy="945757"/>
      </dsp:txXfrm>
    </dsp:sp>
    <dsp:sp modelId="{35AF8C19-837D-4BCB-94AA-1695807AB230}">
      <dsp:nvSpPr>
        <dsp:cNvPr id="0" name=""/>
        <dsp:cNvSpPr/>
      </dsp:nvSpPr>
      <dsp:spPr>
        <a:xfrm>
          <a:off x="0" y="1676509"/>
          <a:ext cx="3110745" cy="90127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151"/>
                <a:satOff val="-23781"/>
                <a:lumOff val="17588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349151"/>
                <a:satOff val="-23781"/>
                <a:lumOff val="17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IV</a:t>
          </a:r>
          <a:endParaRPr lang="uk-UA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97" y="1720506"/>
        <a:ext cx="3022751" cy="813282"/>
      </dsp:txXfrm>
    </dsp:sp>
    <dsp:sp modelId="{963C10D5-66D7-4EC3-AF1C-D3A79332F102}">
      <dsp:nvSpPr>
        <dsp:cNvPr id="0" name=""/>
        <dsp:cNvSpPr/>
      </dsp:nvSpPr>
      <dsp:spPr>
        <a:xfrm rot="5400000">
          <a:off x="5109365" y="794830"/>
          <a:ext cx="153297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Нікого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притягати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відповідальності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скоєння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тяжкого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кримінального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злочину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іншого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ганебного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вчинку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інакше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 за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поданням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висновком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великого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журі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присяжних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Нікого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позбавити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власності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без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законної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Приватну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власність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відбирати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громадських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 без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справедливої</a:t>
          </a:r>
          <a:r>
            <a:rPr lang="ru-RU" alt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винагороди</a:t>
          </a:r>
          <a:endParaRPr lang="uk-UA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10746" y="2868283"/>
        <a:ext cx="5455380" cy="1383307"/>
      </dsp:txXfrm>
    </dsp:sp>
    <dsp:sp modelId="{A097A87F-DB91-41FA-A96C-D50E6D7A4796}">
      <dsp:nvSpPr>
        <dsp:cNvPr id="0" name=""/>
        <dsp:cNvSpPr/>
      </dsp:nvSpPr>
      <dsp:spPr>
        <a:xfrm>
          <a:off x="0" y="3132587"/>
          <a:ext cx="3110745" cy="8547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98302"/>
                <a:satOff val="-47562"/>
                <a:lumOff val="35175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698302"/>
                <a:satOff val="-47562"/>
                <a:lumOff val="3517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V</a:t>
          </a:r>
          <a:endParaRPr lang="uk-UA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23" y="3174310"/>
        <a:ext cx="3027299" cy="7712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179F1-B0AA-4BB7-AA12-34996258B53B}">
      <dsp:nvSpPr>
        <dsp:cNvPr id="0" name=""/>
        <dsp:cNvSpPr/>
      </dsp:nvSpPr>
      <dsp:spPr>
        <a:xfrm rot="5400000">
          <a:off x="4680716" y="-1840984"/>
          <a:ext cx="1364478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усіх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кримінальних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справах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обвинувачений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повинен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мати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право на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швидкий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відкритий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суд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безсторонніх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Обвинуваченого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треба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повідомляти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причину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обвинувачень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39211" y="67129"/>
        <a:ext cx="4980880" cy="1231262"/>
      </dsp:txXfrm>
    </dsp:sp>
    <dsp:sp modelId="{8D375EE5-FE51-48AA-B71F-76A37AFCB117}">
      <dsp:nvSpPr>
        <dsp:cNvPr id="0" name=""/>
        <dsp:cNvSpPr/>
      </dsp:nvSpPr>
      <dsp:spPr>
        <a:xfrm>
          <a:off x="0" y="156463"/>
          <a:ext cx="2839212" cy="105259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VI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83" y="207846"/>
        <a:ext cx="2736446" cy="949826"/>
      </dsp:txXfrm>
    </dsp:sp>
    <dsp:sp modelId="{32FC85F6-5901-4731-B405-8F3CE5D5E03D}">
      <dsp:nvSpPr>
        <dsp:cNvPr id="0" name=""/>
        <dsp:cNvSpPr/>
      </dsp:nvSpPr>
      <dsp:spPr>
        <a:xfrm rot="5400000">
          <a:off x="4680716" y="-391226"/>
          <a:ext cx="1364478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можна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встановлювати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надмірних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застав,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накладати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надмірні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штрафи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вдаватися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жорстоких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незвичайних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покарань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39211" y="1516887"/>
        <a:ext cx="4980880" cy="1231262"/>
      </dsp:txXfrm>
    </dsp:sp>
    <dsp:sp modelId="{4AC59724-E9D8-4B87-AF53-0C3C8839776D}">
      <dsp:nvSpPr>
        <dsp:cNvPr id="0" name=""/>
        <dsp:cNvSpPr/>
      </dsp:nvSpPr>
      <dsp:spPr>
        <a:xfrm>
          <a:off x="0" y="1549126"/>
          <a:ext cx="2839212" cy="116678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151"/>
                <a:satOff val="-23781"/>
                <a:lumOff val="17588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349151"/>
                <a:satOff val="-23781"/>
                <a:lumOff val="17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VIII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58" y="1606084"/>
        <a:ext cx="2725296" cy="1052866"/>
      </dsp:txXfrm>
    </dsp:sp>
    <dsp:sp modelId="{9A637FB9-A2CD-4812-90A6-32F4D23022A3}">
      <dsp:nvSpPr>
        <dsp:cNvPr id="0" name=""/>
        <dsp:cNvSpPr/>
      </dsp:nvSpPr>
      <dsp:spPr>
        <a:xfrm rot="5400000">
          <a:off x="4680716" y="1058532"/>
          <a:ext cx="1364478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Перелік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Конституції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певних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 не повинен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тлумачитися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заперечення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обмеження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прав,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alt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належать </a:t>
          </a:r>
          <a:r>
            <a:rPr lang="ru-RU" alt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народові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39211" y="2966645"/>
        <a:ext cx="4980880" cy="1231262"/>
      </dsp:txXfrm>
    </dsp:sp>
    <dsp:sp modelId="{FB468C70-B6D8-4946-89B2-0EAABBDCF176}">
      <dsp:nvSpPr>
        <dsp:cNvPr id="0" name=""/>
        <dsp:cNvSpPr/>
      </dsp:nvSpPr>
      <dsp:spPr>
        <a:xfrm>
          <a:off x="0" y="3155979"/>
          <a:ext cx="2839212" cy="85259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98302"/>
                <a:satOff val="-47562"/>
                <a:lumOff val="35175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hueOff val="698302"/>
                <a:satOff val="-47562"/>
                <a:lumOff val="3517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Поправка ІХ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0" y="3197599"/>
        <a:ext cx="2755972" cy="7693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67B14-5DB3-485B-8C3D-3B15008DCE8B}">
      <dsp:nvSpPr>
        <dsp:cNvPr id="0" name=""/>
        <dsp:cNvSpPr/>
      </dsp:nvSpPr>
      <dsp:spPr>
        <a:xfrm>
          <a:off x="3066" y="1099"/>
          <a:ext cx="8299667" cy="1426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США —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прогресивний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вплинув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конституції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багатьох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країн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світу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Вона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закріпила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утворення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суверенної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федеративної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відбулося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визвольної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боротьб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народу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британської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корони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проголосила принцип народного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суверенітету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визначила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державності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представницьке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правління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поділ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й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Установила,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право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пріоритет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над правом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штатів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впливом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цієї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конституції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стала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поширюватися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доктрина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конституціоналізму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47" y="42880"/>
        <a:ext cx="8216105" cy="1342955"/>
      </dsp:txXfrm>
    </dsp:sp>
    <dsp:sp modelId="{15FAD4AD-4127-4764-8A27-3F328E7592EE}">
      <dsp:nvSpPr>
        <dsp:cNvPr id="0" name=""/>
        <dsp:cNvSpPr/>
      </dsp:nvSpPr>
      <dsp:spPr>
        <a:xfrm>
          <a:off x="3066" y="1572741"/>
          <a:ext cx="3982566" cy="1426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першій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половині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XVIII ст.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колоній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переборюючи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внутрішні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суперечності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сформувалося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практично у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самостійну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націю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своїми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політичними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релігійними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культурними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традиціями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47" y="1614522"/>
        <a:ext cx="3899004" cy="1342955"/>
      </dsp:txXfrm>
    </dsp:sp>
    <dsp:sp modelId="{90E7BC09-370E-4D8B-82F5-93D31B8D900D}">
      <dsp:nvSpPr>
        <dsp:cNvPr id="0" name=""/>
        <dsp:cNvSpPr/>
      </dsp:nvSpPr>
      <dsp:spPr>
        <a:xfrm>
          <a:off x="3066" y="3144383"/>
          <a:ext cx="3982566" cy="1426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умов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колоніального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диктату у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Північній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Америці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зародилася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отримала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свій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буржуазна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конституційна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думка, яка стала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невід'ємною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частиною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революційного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світогляду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47" y="3186164"/>
        <a:ext cx="3899004" cy="1342955"/>
      </dsp:txXfrm>
    </dsp:sp>
    <dsp:sp modelId="{EB14ED04-49A4-417B-885A-6DEBD6F63D5D}">
      <dsp:nvSpPr>
        <dsp:cNvPr id="0" name=""/>
        <dsp:cNvSpPr/>
      </dsp:nvSpPr>
      <dsp:spPr>
        <a:xfrm>
          <a:off x="4320167" y="1572741"/>
          <a:ext cx="3982566" cy="1426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Проголошення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Декларацією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колишніх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колоній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вільними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незалежними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штатами" означало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появу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американському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континенті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13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незалежних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суверенних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держав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948" y="1614522"/>
        <a:ext cx="3899004" cy="1342955"/>
      </dsp:txXfrm>
    </dsp:sp>
    <dsp:sp modelId="{318BBD2D-DFAF-4BA1-A06C-3A1A10A33475}">
      <dsp:nvSpPr>
        <dsp:cNvPr id="0" name=""/>
        <dsp:cNvSpPr/>
      </dsp:nvSpPr>
      <dsp:spPr>
        <a:xfrm>
          <a:off x="4320167" y="3144383"/>
          <a:ext cx="3982566" cy="1426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Значення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Статей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конфедерації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цей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правовий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акт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закріплював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кінцеву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мету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війни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незалежність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домогтися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суверенітету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американських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колоній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спільними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зусиллями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добитися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незалежності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Англії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948" y="3186164"/>
        <a:ext cx="3899004" cy="1342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C814A-6F58-40F3-ABE8-F0322F054B10}">
      <dsp:nvSpPr>
        <dsp:cNvPr id="0" name=""/>
        <dsp:cNvSpPr/>
      </dsp:nvSpPr>
      <dsp:spPr>
        <a:xfrm>
          <a:off x="1224278" y="1101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розвиток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капіталістичних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відносин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що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суперечив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із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залишками</a:t>
          </a:r>
          <a:endParaRPr lang="ru-RU" sz="1800" b="1" kern="1200" dirty="0" smtClean="0">
            <a:solidFill>
              <a:schemeClr val="tx2"/>
            </a:solidFill>
            <a:effectLst/>
            <a:latin typeface="Times New Roman"/>
            <a:ea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феодалізму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1224278" y="1101"/>
        <a:ext cx="2571578" cy="1542947"/>
      </dsp:txXfrm>
    </dsp:sp>
    <dsp:sp modelId="{18124AEC-7436-41DE-A1E7-116963E78576}">
      <dsp:nvSpPr>
        <dsp:cNvPr id="0" name=""/>
        <dsp:cNvSpPr/>
      </dsp:nvSpPr>
      <dsp:spPr>
        <a:xfrm>
          <a:off x="4053014" y="1101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сваволя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королівської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адміністрації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зі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стягування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податків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обкладення</a:t>
          </a:r>
          <a:endParaRPr lang="ru-RU" sz="1800" b="1" kern="1200" dirty="0" smtClean="0">
            <a:solidFill>
              <a:schemeClr val="tx2"/>
            </a:solidFill>
            <a:effectLst/>
            <a:latin typeface="Times New Roman"/>
            <a:ea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митом</a:t>
          </a:r>
          <a:endParaRPr lang="ru-RU" sz="1800" b="1" kern="1200" dirty="0">
            <a:solidFill>
              <a:schemeClr val="tx2"/>
            </a:solidFill>
            <a:latin typeface="+mj-lt"/>
          </a:endParaRPr>
        </a:p>
      </dsp:txBody>
      <dsp:txXfrm>
        <a:off x="4053014" y="1101"/>
        <a:ext cx="2571578" cy="1542947"/>
      </dsp:txXfrm>
    </dsp:sp>
    <dsp:sp modelId="{0F93F624-094E-45A6-825E-C9D27B2F3FD2}">
      <dsp:nvSpPr>
        <dsp:cNvPr id="0" name=""/>
        <dsp:cNvSpPr/>
      </dsp:nvSpPr>
      <dsp:spPr>
        <a:xfrm>
          <a:off x="1224278" y="1801206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обмеження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торгівлі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і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промислового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виробництва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панування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державних</a:t>
          </a:r>
          <a:endParaRPr lang="ru-RU" sz="1800" b="1" kern="1200" dirty="0" smtClean="0">
            <a:solidFill>
              <a:schemeClr val="tx2"/>
            </a:solidFill>
            <a:effectLst/>
            <a:latin typeface="Times New Roman"/>
            <a:ea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монополій</a:t>
          </a:r>
          <a:endParaRPr lang="ru-RU" sz="1800" b="1" kern="1200" dirty="0">
            <a:solidFill>
              <a:schemeClr val="tx2"/>
            </a:solidFill>
            <a:latin typeface="+mj-lt"/>
          </a:endParaRPr>
        </a:p>
      </dsp:txBody>
      <dsp:txXfrm>
        <a:off x="1224278" y="1801206"/>
        <a:ext cx="2571578" cy="1542947"/>
      </dsp:txXfrm>
    </dsp:sp>
    <dsp:sp modelId="{7F782154-AF55-45AB-93D3-6F9F4D2C2DAF}">
      <dsp:nvSpPr>
        <dsp:cNvPr id="0" name=""/>
        <dsp:cNvSpPr/>
      </dsp:nvSpPr>
      <dsp:spPr>
        <a:xfrm>
          <a:off x="4053014" y="1801206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сваволя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королівських</a:t>
          </a:r>
          <a:r>
            <a:rPr lang="ru-RU" sz="1800" b="1" kern="1200" spc="-17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військ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грабунки</a:t>
          </a:r>
          <a:r>
            <a:rPr lang="ru-RU" sz="1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мирного</a:t>
          </a:r>
          <a:r>
            <a:rPr lang="ru-RU" sz="1800" b="1" kern="1200" spc="-145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ru-RU" sz="1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населення</a:t>
          </a:r>
          <a:endParaRPr lang="ru-RU" sz="1800" b="1" kern="1200" dirty="0">
            <a:solidFill>
              <a:schemeClr val="tx2"/>
            </a:solidFill>
            <a:latin typeface="+mj-lt"/>
          </a:endParaRPr>
        </a:p>
      </dsp:txBody>
      <dsp:txXfrm>
        <a:off x="4053014" y="1801206"/>
        <a:ext cx="2571578" cy="1542947"/>
      </dsp:txXfrm>
    </dsp:sp>
    <dsp:sp modelId="{5E7B1750-394C-4776-93BF-3FE770495089}">
      <dsp:nvSpPr>
        <dsp:cNvPr id="0" name=""/>
        <dsp:cNvSpPr/>
      </dsp:nvSpPr>
      <dsp:spPr>
        <a:xfrm>
          <a:off x="1224278" y="3601311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Сваволя</a:t>
          </a:r>
          <a:r>
            <a:rPr lang="ru-RU" sz="2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королівських</a:t>
          </a:r>
          <a:r>
            <a:rPr lang="ru-RU" sz="2400" b="1" kern="1200" dirty="0" smtClean="0">
              <a:solidFill>
                <a:schemeClr val="tx2"/>
              </a:solidFill>
              <a:latin typeface="+mj-lt"/>
            </a:rPr>
            <a:t> </a:t>
          </a: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чиновників</a:t>
          </a:r>
          <a:r>
            <a:rPr lang="ru-RU" sz="2400" b="1" kern="1200" dirty="0" smtClean="0">
              <a:solidFill>
                <a:schemeClr val="tx2"/>
              </a:solidFill>
              <a:latin typeface="+mj-lt"/>
            </a:rPr>
            <a:t> і </a:t>
          </a:r>
          <a:r>
            <a:rPr lang="ru-RU" sz="2400" b="1" kern="1200" dirty="0" err="1" smtClean="0">
              <a:solidFill>
                <a:schemeClr val="tx2"/>
              </a:solidFill>
              <a:latin typeface="+mj-lt"/>
            </a:rPr>
            <a:t>суддів</a:t>
          </a:r>
          <a:endParaRPr lang="ru-RU" sz="2400" b="1" kern="1200" dirty="0">
            <a:solidFill>
              <a:schemeClr val="tx2"/>
            </a:solidFill>
            <a:latin typeface="+mj-lt"/>
          </a:endParaRPr>
        </a:p>
      </dsp:txBody>
      <dsp:txXfrm>
        <a:off x="1224278" y="3601311"/>
        <a:ext cx="2571578" cy="1542947"/>
      </dsp:txXfrm>
    </dsp:sp>
    <dsp:sp modelId="{11A39C0E-D415-4AE3-AEE3-48C5C757CC50}">
      <dsp:nvSpPr>
        <dsp:cNvPr id="0" name=""/>
        <dsp:cNvSpPr/>
      </dsp:nvSpPr>
      <dsp:spPr>
        <a:xfrm>
          <a:off x="4053014" y="3601311"/>
          <a:ext cx="2571578" cy="154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фінансова</a:t>
          </a:r>
          <a:r>
            <a:rPr lang="en-US" sz="2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 </a:t>
          </a:r>
          <a:r>
            <a:rPr lang="en-US" sz="2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криза</a:t>
          </a:r>
          <a:endParaRPr lang="ru-RU" sz="2800" b="1" kern="1200" dirty="0">
            <a:solidFill>
              <a:schemeClr val="tx2"/>
            </a:solidFill>
            <a:latin typeface="+mj-lt"/>
          </a:endParaRPr>
        </a:p>
      </dsp:txBody>
      <dsp:txXfrm>
        <a:off x="4053014" y="3601311"/>
        <a:ext cx="2571578" cy="1542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4338-539B-45C7-86A0-F02D02B88222}">
      <dsp:nvSpPr>
        <dsp:cNvPr id="0" name=""/>
        <dsp:cNvSpPr/>
      </dsp:nvSpPr>
      <dsp:spPr>
        <a:xfrm rot="5400000">
          <a:off x="-193038" y="195952"/>
          <a:ext cx="1286921" cy="9008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latin typeface="+mj-lt"/>
          </a:endParaRPr>
        </a:p>
      </dsp:txBody>
      <dsp:txXfrm rot="-5400000">
        <a:off x="1" y="453337"/>
        <a:ext cx="900845" cy="386076"/>
      </dsp:txXfrm>
    </dsp:sp>
    <dsp:sp modelId="{CCF0E37E-66B9-4DED-AD5A-ADF51C64838A}">
      <dsp:nvSpPr>
        <dsp:cNvPr id="0" name=""/>
        <dsp:cNvSpPr/>
      </dsp:nvSpPr>
      <dsp:spPr>
        <a:xfrm rot="5400000">
          <a:off x="3992613" y="-3088853"/>
          <a:ext cx="836498" cy="702003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Прийняття законів</a:t>
          </a:r>
          <a:endParaRPr lang="ru-RU" sz="2500" b="1" kern="1200" dirty="0">
            <a:solidFill>
              <a:schemeClr val="tx2"/>
            </a:solidFill>
          </a:endParaRPr>
        </a:p>
      </dsp:txBody>
      <dsp:txXfrm rot="-5400000">
        <a:off x="900845" y="43749"/>
        <a:ext cx="6979200" cy="754830"/>
      </dsp:txXfrm>
    </dsp:sp>
    <dsp:sp modelId="{62D0145F-AC1B-4528-B451-5377914E3BDC}">
      <dsp:nvSpPr>
        <dsp:cNvPr id="0" name=""/>
        <dsp:cNvSpPr/>
      </dsp:nvSpPr>
      <dsp:spPr>
        <a:xfrm rot="5400000">
          <a:off x="-193038" y="1336660"/>
          <a:ext cx="1286921" cy="9008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+mj-lt"/>
          </a:endParaRPr>
        </a:p>
      </dsp:txBody>
      <dsp:txXfrm rot="-5400000">
        <a:off x="1" y="1594045"/>
        <a:ext cx="900845" cy="386076"/>
      </dsp:txXfrm>
    </dsp:sp>
    <dsp:sp modelId="{02533F2F-E575-480B-9032-7D5E0EB3ECEE}">
      <dsp:nvSpPr>
        <dsp:cNvPr id="0" name=""/>
        <dsp:cNvSpPr/>
      </dsp:nvSpPr>
      <dsp:spPr>
        <a:xfrm rot="5400000">
          <a:off x="3992613" y="-1948145"/>
          <a:ext cx="836498" cy="702003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Керівництво армією</a:t>
          </a:r>
          <a:endParaRPr lang="ru-RU" sz="2500" kern="1200" dirty="0"/>
        </a:p>
      </dsp:txBody>
      <dsp:txXfrm rot="-5400000">
        <a:off x="900845" y="1184457"/>
        <a:ext cx="6979200" cy="754830"/>
      </dsp:txXfrm>
    </dsp:sp>
    <dsp:sp modelId="{487B856D-F0AE-4B9F-9339-27697584BC0B}">
      <dsp:nvSpPr>
        <dsp:cNvPr id="0" name=""/>
        <dsp:cNvSpPr/>
      </dsp:nvSpPr>
      <dsp:spPr>
        <a:xfrm rot="5400000">
          <a:off x="-193038" y="2477368"/>
          <a:ext cx="1286921" cy="9008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2734753"/>
        <a:ext cx="900845" cy="386076"/>
      </dsp:txXfrm>
    </dsp:sp>
    <dsp:sp modelId="{8311B188-715C-41B4-8EEC-996B8F5808B1}">
      <dsp:nvSpPr>
        <dsp:cNvPr id="0" name=""/>
        <dsp:cNvSpPr/>
      </dsp:nvSpPr>
      <dsp:spPr>
        <a:xfrm rot="5400000">
          <a:off x="3992613" y="-807437"/>
          <a:ext cx="836498" cy="702003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Організація уряду і адміністрації</a:t>
          </a:r>
          <a:endParaRPr lang="ru-RU" sz="2500" b="1" kern="1200" dirty="0">
            <a:solidFill>
              <a:schemeClr val="tx2"/>
            </a:solidFill>
          </a:endParaRPr>
        </a:p>
      </dsp:txBody>
      <dsp:txXfrm rot="-5400000">
        <a:off x="900845" y="2325165"/>
        <a:ext cx="6979200" cy="754830"/>
      </dsp:txXfrm>
    </dsp:sp>
    <dsp:sp modelId="{FC5B5D91-98E5-48D4-94C7-B45C8E54E8EA}">
      <dsp:nvSpPr>
        <dsp:cNvPr id="0" name=""/>
        <dsp:cNvSpPr/>
      </dsp:nvSpPr>
      <dsp:spPr>
        <a:xfrm rot="5400000">
          <a:off x="-193038" y="3618077"/>
          <a:ext cx="1286921" cy="9008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3875462"/>
        <a:ext cx="900845" cy="386076"/>
      </dsp:txXfrm>
    </dsp:sp>
    <dsp:sp modelId="{6E04DB6B-A5C1-4C91-B78C-2EB4F862A4CE}">
      <dsp:nvSpPr>
        <dsp:cNvPr id="0" name=""/>
        <dsp:cNvSpPr/>
      </dsp:nvSpPr>
      <dsp:spPr>
        <a:xfrm rot="5400000">
          <a:off x="3992613" y="333270"/>
          <a:ext cx="836498" cy="702003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b="1" kern="1200" dirty="0">
            <a:solidFill>
              <a:schemeClr val="tx2"/>
            </a:solidFill>
          </a:endParaRP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b="1" kern="1200" dirty="0" smtClean="0">
              <a:solidFill>
                <a:schemeClr val="tx2"/>
              </a:solidFill>
              <a:latin typeface="+mj-lt"/>
            </a:rPr>
            <a:t>Вищий судовий контроль</a:t>
          </a:r>
          <a:endParaRPr lang="ru-RU" sz="2500" b="1" kern="1200" dirty="0">
            <a:solidFill>
              <a:schemeClr val="tx2"/>
            </a:solidFill>
            <a:latin typeface="+mj-lt"/>
          </a:endParaRPr>
        </a:p>
      </dsp:txBody>
      <dsp:txXfrm rot="-5400000">
        <a:off x="900845" y="3465872"/>
        <a:ext cx="6979200" cy="754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4338-539B-45C7-86A0-F02D02B88222}">
      <dsp:nvSpPr>
        <dsp:cNvPr id="0" name=""/>
        <dsp:cNvSpPr/>
      </dsp:nvSpPr>
      <dsp:spPr>
        <a:xfrm rot="5400000">
          <a:off x="-254603" y="258855"/>
          <a:ext cx="1697353" cy="11881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3333CC"/>
              </a:solidFill>
            </a:rPr>
            <a:t>Склад</a:t>
          </a:r>
          <a:endParaRPr lang="ru-RU" sz="2800" b="1" kern="1200" dirty="0">
            <a:solidFill>
              <a:srgbClr val="3333CC"/>
            </a:solidFill>
          </a:endParaRPr>
        </a:p>
      </dsp:txBody>
      <dsp:txXfrm rot="-5400000">
        <a:off x="1" y="598326"/>
        <a:ext cx="1188147" cy="509206"/>
      </dsp:txXfrm>
    </dsp:sp>
    <dsp:sp modelId="{CCF0E37E-66B9-4DED-AD5A-ADF51C64838A}">
      <dsp:nvSpPr>
        <dsp:cNvPr id="0" name=""/>
        <dsp:cNvSpPr/>
      </dsp:nvSpPr>
      <dsp:spPr>
        <a:xfrm rot="5400000">
          <a:off x="3788139" y="-2595740"/>
          <a:ext cx="1103279" cy="630326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ctr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41 член</a:t>
          </a:r>
          <a:endParaRPr lang="ru-RU" sz="4800" b="1" kern="1200" dirty="0">
            <a:solidFill>
              <a:schemeClr val="tx2"/>
            </a:solidFill>
          </a:endParaRPr>
        </a:p>
      </dsp:txBody>
      <dsp:txXfrm rot="-5400000">
        <a:off x="1188147" y="58110"/>
        <a:ext cx="6249406" cy="995563"/>
      </dsp:txXfrm>
    </dsp:sp>
    <dsp:sp modelId="{487B856D-F0AE-4B9F-9339-27697584BC0B}">
      <dsp:nvSpPr>
        <dsp:cNvPr id="0" name=""/>
        <dsp:cNvSpPr/>
      </dsp:nvSpPr>
      <dsp:spPr>
        <a:xfrm rot="5400000">
          <a:off x="-254603" y="1763363"/>
          <a:ext cx="1697353" cy="11881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2102834"/>
        <a:ext cx="1188147" cy="509206"/>
      </dsp:txXfrm>
    </dsp:sp>
    <dsp:sp modelId="{8311B188-715C-41B4-8EEC-996B8F5808B1}">
      <dsp:nvSpPr>
        <dsp:cNvPr id="0" name=""/>
        <dsp:cNvSpPr/>
      </dsp:nvSpPr>
      <dsp:spPr>
        <a:xfrm rot="5400000">
          <a:off x="3788139" y="-1091231"/>
          <a:ext cx="1103279" cy="630326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Радники обиралися парламентом на один рік із компетентних людей (військових, юристів, вчених)</a:t>
          </a:r>
          <a:endParaRPr lang="ru-RU" sz="2400" b="1" kern="1200" dirty="0">
            <a:solidFill>
              <a:schemeClr val="tx2"/>
            </a:solidFill>
          </a:endParaRPr>
        </a:p>
      </dsp:txBody>
      <dsp:txXfrm rot="-5400000">
        <a:off x="1188147" y="1562619"/>
        <a:ext cx="6249406" cy="995563"/>
      </dsp:txXfrm>
    </dsp:sp>
    <dsp:sp modelId="{FC5B5D91-98E5-48D4-94C7-B45C8E54E8EA}">
      <dsp:nvSpPr>
        <dsp:cNvPr id="0" name=""/>
        <dsp:cNvSpPr/>
      </dsp:nvSpPr>
      <dsp:spPr>
        <a:xfrm rot="5400000">
          <a:off x="-254603" y="3267872"/>
          <a:ext cx="1697353" cy="11881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1" y="3607343"/>
        <a:ext cx="1188147" cy="509206"/>
      </dsp:txXfrm>
    </dsp:sp>
    <dsp:sp modelId="{6E04DB6B-A5C1-4C91-B78C-2EB4F862A4CE}">
      <dsp:nvSpPr>
        <dsp:cNvPr id="0" name=""/>
        <dsp:cNvSpPr/>
      </dsp:nvSpPr>
      <dsp:spPr>
        <a:xfrm rot="5400000">
          <a:off x="3788139" y="413277"/>
          <a:ext cx="1103279" cy="630326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Перший склад ДР</a:t>
          </a:r>
          <a:endParaRPr lang="ru-RU" sz="2800" b="1" kern="1200" dirty="0">
            <a:solidFill>
              <a:schemeClr val="tx2"/>
            </a:solidFill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голова </a:t>
          </a:r>
          <a:r>
            <a:rPr lang="uk-UA" sz="2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Бредшоу</a:t>
          </a:r>
          <a:r>
            <a:rPr lang="uk-UA" sz="2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Кромвель, </a:t>
          </a:r>
          <a:r>
            <a:rPr lang="uk-UA" sz="2800" b="1" kern="1200" dirty="0" err="1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Пен</a:t>
          </a:r>
          <a:r>
            <a:rPr lang="uk-UA" sz="28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, Мільтон</a:t>
          </a:r>
          <a:endParaRPr lang="ru-RU" sz="2800" b="1" kern="1200" dirty="0">
            <a:solidFill>
              <a:schemeClr val="tx2"/>
            </a:solidFill>
          </a:endParaRPr>
        </a:p>
      </dsp:txBody>
      <dsp:txXfrm rot="-5400000">
        <a:off x="1188147" y="3067127"/>
        <a:ext cx="6249406" cy="99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4338-539B-45C7-86A0-F02D02B88222}">
      <dsp:nvSpPr>
        <dsp:cNvPr id="0" name=""/>
        <dsp:cNvSpPr/>
      </dsp:nvSpPr>
      <dsp:spPr>
        <a:xfrm rot="5400000">
          <a:off x="-254851" y="256803"/>
          <a:ext cx="1699012" cy="11893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3333CC"/>
              </a:solidFill>
              <a:latin typeface="+mj-lt"/>
            </a:rPr>
            <a:t>Компетенц</a:t>
          </a:r>
          <a:r>
            <a:rPr lang="uk-UA" sz="1400" b="1" kern="1200" dirty="0" err="1" smtClean="0">
              <a:solidFill>
                <a:srgbClr val="3333CC"/>
              </a:solidFill>
              <a:latin typeface="+mj-lt"/>
            </a:rPr>
            <a:t>ія</a:t>
          </a:r>
          <a:endParaRPr lang="ru-RU" sz="1400" b="1" kern="1200" dirty="0">
            <a:solidFill>
              <a:srgbClr val="3333CC"/>
            </a:solidFill>
            <a:latin typeface="+mj-lt"/>
          </a:endParaRPr>
        </a:p>
      </dsp:txBody>
      <dsp:txXfrm rot="-5400000">
        <a:off x="1" y="596605"/>
        <a:ext cx="1189308" cy="509704"/>
      </dsp:txXfrm>
    </dsp:sp>
    <dsp:sp modelId="{CCF0E37E-66B9-4DED-AD5A-ADF51C64838A}">
      <dsp:nvSpPr>
        <dsp:cNvPr id="0" name=""/>
        <dsp:cNvSpPr/>
      </dsp:nvSpPr>
      <dsp:spPr>
        <a:xfrm rot="5400000">
          <a:off x="3788181" y="-2596920"/>
          <a:ext cx="1104358" cy="63021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Протидія відновленню монархії</a:t>
          </a:r>
          <a:endParaRPr lang="ru-RU" sz="3300" b="1" kern="1200" dirty="0">
            <a:solidFill>
              <a:schemeClr val="tx2"/>
            </a:solidFill>
          </a:endParaRPr>
        </a:p>
      </dsp:txBody>
      <dsp:txXfrm rot="-5400000">
        <a:off x="1189309" y="55862"/>
        <a:ext cx="6248193" cy="996538"/>
      </dsp:txXfrm>
    </dsp:sp>
    <dsp:sp modelId="{487B856D-F0AE-4B9F-9339-27697584BC0B}">
      <dsp:nvSpPr>
        <dsp:cNvPr id="0" name=""/>
        <dsp:cNvSpPr/>
      </dsp:nvSpPr>
      <dsp:spPr>
        <a:xfrm rot="5400000">
          <a:off x="-254851" y="1762783"/>
          <a:ext cx="1699012" cy="11893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2102585"/>
        <a:ext cx="1189308" cy="509704"/>
      </dsp:txXfrm>
    </dsp:sp>
    <dsp:sp modelId="{8311B188-715C-41B4-8EEC-996B8F5808B1}">
      <dsp:nvSpPr>
        <dsp:cNvPr id="0" name=""/>
        <dsp:cNvSpPr/>
      </dsp:nvSpPr>
      <dsp:spPr>
        <a:xfrm rot="5400000">
          <a:off x="3788181" y="-1090941"/>
          <a:ext cx="1104358" cy="63021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Внутрішня і зовнішня політика</a:t>
          </a:r>
          <a:endParaRPr lang="ru-RU" sz="3300" b="1" kern="1200" dirty="0">
            <a:solidFill>
              <a:schemeClr val="tx2"/>
            </a:solidFill>
          </a:endParaRPr>
        </a:p>
      </dsp:txBody>
      <dsp:txXfrm rot="-5400000">
        <a:off x="1189309" y="1561841"/>
        <a:ext cx="6248193" cy="996538"/>
      </dsp:txXfrm>
    </dsp:sp>
    <dsp:sp modelId="{FC5B5D91-98E5-48D4-94C7-B45C8E54E8EA}">
      <dsp:nvSpPr>
        <dsp:cNvPr id="0" name=""/>
        <dsp:cNvSpPr/>
      </dsp:nvSpPr>
      <dsp:spPr>
        <a:xfrm rot="5400000">
          <a:off x="-254851" y="3268762"/>
          <a:ext cx="1699012" cy="11893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1" y="3608564"/>
        <a:ext cx="1189308" cy="509704"/>
      </dsp:txXfrm>
    </dsp:sp>
    <dsp:sp modelId="{6E04DB6B-A5C1-4C91-B78C-2EB4F862A4CE}">
      <dsp:nvSpPr>
        <dsp:cNvPr id="0" name=""/>
        <dsp:cNvSpPr/>
      </dsp:nvSpPr>
      <dsp:spPr>
        <a:xfrm rot="5400000">
          <a:off x="3788181" y="415038"/>
          <a:ext cx="1104358" cy="63021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Сприяння розвитку торгівлі</a:t>
          </a:r>
          <a:endParaRPr lang="ru-RU" sz="3300" b="1" kern="1200" dirty="0">
            <a:solidFill>
              <a:schemeClr val="tx2"/>
            </a:solidFill>
          </a:endParaRP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300" b="1" kern="1200" dirty="0" smtClean="0">
              <a:solidFill>
                <a:schemeClr val="tx2"/>
              </a:solidFill>
              <a:effectLst/>
              <a:latin typeface="Times New Roman"/>
              <a:ea typeface="Times New Roman"/>
            </a:rPr>
            <a:t>Встановлення податків</a:t>
          </a:r>
          <a:endParaRPr lang="ru-RU" sz="3300" b="1" kern="1200" dirty="0">
            <a:solidFill>
              <a:schemeClr val="tx2"/>
            </a:solidFill>
            <a:latin typeface="+mj-lt"/>
          </a:endParaRPr>
        </a:p>
      </dsp:txBody>
      <dsp:txXfrm rot="-5400000">
        <a:off x="1189309" y="3067820"/>
        <a:ext cx="6248193" cy="9965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861D8-D97F-4882-BAA8-9B27C1CC86D2}">
      <dsp:nvSpPr>
        <dsp:cNvPr id="0" name=""/>
        <dsp:cNvSpPr/>
      </dsp:nvSpPr>
      <dsp:spPr>
        <a:xfrm>
          <a:off x="1856295" y="623398"/>
          <a:ext cx="4153803" cy="4153803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C43A44-5F21-4398-A819-10E0900E0E80}">
      <dsp:nvSpPr>
        <dsp:cNvPr id="0" name=""/>
        <dsp:cNvSpPr/>
      </dsp:nvSpPr>
      <dsp:spPr>
        <a:xfrm>
          <a:off x="1856120" y="596721"/>
          <a:ext cx="4153803" cy="4153803"/>
        </a:xfrm>
        <a:prstGeom prst="blockArc">
          <a:avLst>
            <a:gd name="adj1" fmla="val 5393503"/>
            <a:gd name="adj2" fmla="val 10754793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B2BB5E-5C2B-4A1A-942B-A788B06295C3}">
      <dsp:nvSpPr>
        <dsp:cNvPr id="0" name=""/>
        <dsp:cNvSpPr/>
      </dsp:nvSpPr>
      <dsp:spPr>
        <a:xfrm>
          <a:off x="1856471" y="596720"/>
          <a:ext cx="4153803" cy="4153803"/>
        </a:xfrm>
        <a:prstGeom prst="blockArc">
          <a:avLst>
            <a:gd name="adj1" fmla="val 45208"/>
            <a:gd name="adj2" fmla="val 5394098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0FB5FA-EF2E-4624-98A7-506B89B7A5AE}">
      <dsp:nvSpPr>
        <dsp:cNvPr id="0" name=""/>
        <dsp:cNvSpPr/>
      </dsp:nvSpPr>
      <dsp:spPr>
        <a:xfrm>
          <a:off x="1856295" y="623398"/>
          <a:ext cx="4153803" cy="4153803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2F9084-0BCD-42C0-85A6-9DD256E431C9}">
      <dsp:nvSpPr>
        <dsp:cNvPr id="0" name=""/>
        <dsp:cNvSpPr/>
      </dsp:nvSpPr>
      <dsp:spPr>
        <a:xfrm>
          <a:off x="3179084" y="1991009"/>
          <a:ext cx="1531433" cy="13058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Основні рішення</a:t>
          </a:r>
          <a:endParaRPr lang="ru-RU" sz="2100" b="1" kern="1200" dirty="0"/>
        </a:p>
      </dsp:txBody>
      <dsp:txXfrm>
        <a:off x="3403357" y="2182249"/>
        <a:ext cx="1082887" cy="923388"/>
      </dsp:txXfrm>
    </dsp:sp>
    <dsp:sp modelId="{25164FA4-0C88-4E00-93E6-EB35550CF8A5}">
      <dsp:nvSpPr>
        <dsp:cNvPr id="0" name=""/>
        <dsp:cNvSpPr/>
      </dsp:nvSpPr>
      <dsp:spPr>
        <a:xfrm>
          <a:off x="2413209" y="1783"/>
          <a:ext cx="3039976" cy="13396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Конгрес взяв на себе функції центрального уряду в умовах війни з Англією</a:t>
          </a:r>
          <a:endParaRPr lang="ru-RU" sz="1600" b="1" kern="1200" dirty="0"/>
        </a:p>
      </dsp:txBody>
      <dsp:txXfrm>
        <a:off x="2858403" y="197975"/>
        <a:ext cx="2149588" cy="947302"/>
      </dsp:txXfrm>
    </dsp:sp>
    <dsp:sp modelId="{ED28A4C8-BC1A-4965-9D12-A17F282BC966}">
      <dsp:nvSpPr>
        <dsp:cNvPr id="0" name=""/>
        <dsp:cNvSpPr/>
      </dsp:nvSpPr>
      <dsp:spPr>
        <a:xfrm>
          <a:off x="4865062" y="1889635"/>
          <a:ext cx="2193615" cy="16213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Пропозиція щодо створення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урядів в кожній колонії</a:t>
          </a:r>
          <a:endParaRPr lang="ru-RU" sz="1600" b="1" kern="1200" dirty="0"/>
        </a:p>
      </dsp:txBody>
      <dsp:txXfrm>
        <a:off x="5186309" y="2127073"/>
        <a:ext cx="1551121" cy="1146452"/>
      </dsp:txXfrm>
    </dsp:sp>
    <dsp:sp modelId="{54BF379E-1920-4695-8FB9-C7C9A42EFB45}">
      <dsp:nvSpPr>
        <dsp:cNvPr id="0" name=""/>
        <dsp:cNvSpPr/>
      </dsp:nvSpPr>
      <dsp:spPr>
        <a:xfrm>
          <a:off x="2664294" y="4032449"/>
          <a:ext cx="2545122" cy="13396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Парад суверенітетів  англійських колоній</a:t>
          </a:r>
          <a:endParaRPr lang="ru-RU" sz="1600" b="1" kern="1200" dirty="0"/>
        </a:p>
      </dsp:txBody>
      <dsp:txXfrm>
        <a:off x="3037018" y="4228641"/>
        <a:ext cx="1799674" cy="947302"/>
      </dsp:txXfrm>
    </dsp:sp>
    <dsp:sp modelId="{340D29B0-DF96-4B92-8234-1A70C84D080F}">
      <dsp:nvSpPr>
        <dsp:cNvPr id="0" name=""/>
        <dsp:cNvSpPr/>
      </dsp:nvSpPr>
      <dsp:spPr>
        <a:xfrm>
          <a:off x="718185" y="1889642"/>
          <a:ext cx="2372678" cy="16213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спільної армії колоній на чолі з Д.Вашингтоном</a:t>
          </a:r>
          <a:endParaRPr lang="ru-RU" sz="1600" b="1" kern="1200" dirty="0"/>
        </a:p>
      </dsp:txBody>
      <dsp:txXfrm>
        <a:off x="1065656" y="2127078"/>
        <a:ext cx="1677736" cy="1146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8EFC2-C1A3-41D5-9293-06B80D2B7DD7}">
      <dsp:nvSpPr>
        <dsp:cNvPr id="0" name=""/>
        <dsp:cNvSpPr/>
      </dsp:nvSpPr>
      <dsp:spPr>
        <a:xfrm>
          <a:off x="0" y="409794"/>
          <a:ext cx="7391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6CE72-C887-4B65-BA58-982907251163}">
      <dsp:nvSpPr>
        <dsp:cNvPr id="0" name=""/>
        <dsp:cNvSpPr/>
      </dsp:nvSpPr>
      <dsp:spPr>
        <a:xfrm>
          <a:off x="369570" y="26034"/>
          <a:ext cx="5937711" cy="7675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колишні колонії проголошувалися "вільними і незалежними штатами"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037" y="63501"/>
        <a:ext cx="5862777" cy="692586"/>
      </dsp:txXfrm>
    </dsp:sp>
    <dsp:sp modelId="{1EBCACA1-E550-4268-8B73-F21E45FC74D3}">
      <dsp:nvSpPr>
        <dsp:cNvPr id="0" name=""/>
        <dsp:cNvSpPr/>
      </dsp:nvSpPr>
      <dsp:spPr>
        <a:xfrm>
          <a:off x="0" y="2299232"/>
          <a:ext cx="7391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349151"/>
              <a:satOff val="-23781"/>
              <a:lumOff val="17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04E66-555C-461D-BDCF-A6BFC40A9445}">
      <dsp:nvSpPr>
        <dsp:cNvPr id="0" name=""/>
        <dsp:cNvSpPr/>
      </dsp:nvSpPr>
      <dsp:spPr>
        <a:xfrm>
          <a:off x="369570" y="1205394"/>
          <a:ext cx="5899889" cy="1477598"/>
        </a:xfrm>
        <a:prstGeom prst="roundRect">
          <a:avLst/>
        </a:prstGeom>
        <a:solidFill>
          <a:schemeClr val="accent1">
            <a:shade val="80000"/>
            <a:hueOff val="349151"/>
            <a:satOff val="-23781"/>
            <a:lumOff val="17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заявлено про повне звільнення штатів від підданства британській короні і розрив будь-якого політичного зв'язку між колоніями і метрополією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700" y="1277524"/>
        <a:ext cx="5755629" cy="1333338"/>
      </dsp:txXfrm>
    </dsp:sp>
    <dsp:sp modelId="{B7F9CA23-E406-4902-A9F8-1DBA8BA7A243}">
      <dsp:nvSpPr>
        <dsp:cNvPr id="0" name=""/>
        <dsp:cNvSpPr/>
      </dsp:nvSpPr>
      <dsp:spPr>
        <a:xfrm>
          <a:off x="0" y="3478592"/>
          <a:ext cx="7391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698302"/>
              <a:satOff val="-47562"/>
              <a:lumOff val="35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1A905-7561-41ED-9C32-78E146E346AB}">
      <dsp:nvSpPr>
        <dsp:cNvPr id="0" name=""/>
        <dsp:cNvSpPr/>
      </dsp:nvSpPr>
      <dsp:spPr>
        <a:xfrm>
          <a:off x="369570" y="3094832"/>
          <a:ext cx="5937711" cy="767520"/>
        </a:xfrm>
        <a:prstGeom prst="roundRect">
          <a:avLst/>
        </a:prstGeom>
        <a:solidFill>
          <a:schemeClr val="accent1">
            <a:shade val="80000"/>
            <a:hueOff val="698302"/>
            <a:satOff val="-47562"/>
            <a:lumOff val="351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проголошується рівність і невід'ємність прав людини, дарованих їй природою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037" y="3132299"/>
        <a:ext cx="5862777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BED60-5DFC-4F92-935A-3AB332A991FF}">
      <dsp:nvSpPr>
        <dsp:cNvPr id="0" name=""/>
        <dsp:cNvSpPr/>
      </dsp:nvSpPr>
      <dsp:spPr>
        <a:xfrm>
          <a:off x="0" y="980066"/>
          <a:ext cx="70866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E0E13-0159-4DC3-99C6-568E44B9DBBA}">
      <dsp:nvSpPr>
        <dsp:cNvPr id="0" name=""/>
        <dsp:cNvSpPr/>
      </dsp:nvSpPr>
      <dsp:spPr>
        <a:xfrm>
          <a:off x="344008" y="0"/>
          <a:ext cx="6247647" cy="101848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Вона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відбулася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яка не знала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феодалізму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суспільно-економічної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формаці</a:t>
          </a:r>
          <a:r>
            <a:rPr lang="ru-RU" altLang="uk-UA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726" y="49718"/>
        <a:ext cx="6148211" cy="919052"/>
      </dsp:txXfrm>
    </dsp:sp>
    <dsp:sp modelId="{BC802390-5615-48D0-AB50-93B9BF4E8FBF}">
      <dsp:nvSpPr>
        <dsp:cNvPr id="0" name=""/>
        <dsp:cNvSpPr/>
      </dsp:nvSpPr>
      <dsp:spPr>
        <a:xfrm>
          <a:off x="0" y="2494428"/>
          <a:ext cx="70866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349151"/>
              <a:satOff val="-23781"/>
              <a:lumOff val="17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D221B-CBEF-4F40-8B18-6085563789D2}">
      <dsp:nvSpPr>
        <dsp:cNvPr id="0" name=""/>
        <dsp:cNvSpPr/>
      </dsp:nvSpPr>
      <dsp:spPr>
        <a:xfrm>
          <a:off x="353983" y="1133066"/>
          <a:ext cx="6224305" cy="143516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151"/>
                <a:satOff val="-23781"/>
                <a:lumOff val="17588"/>
                <a:alphaOff val="0"/>
                <a:tint val="64000"/>
                <a:lumMod val="118000"/>
              </a:schemeClr>
            </a:gs>
            <a:gs pos="100000">
              <a:schemeClr val="accent1">
                <a:shade val="80000"/>
                <a:hueOff val="349151"/>
                <a:satOff val="-23781"/>
                <a:lumOff val="1758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Американське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було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цілому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демократичним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своїм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духом, настроями і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переконаннями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суперечності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тут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були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такими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загостреними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як у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Європі</a:t>
          </a:r>
          <a:endParaRPr lang="uk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042" y="1203125"/>
        <a:ext cx="6084187" cy="1295044"/>
      </dsp:txXfrm>
    </dsp:sp>
    <dsp:sp modelId="{85D49BCB-0A69-40D9-855B-C6716E4C48D3}">
      <dsp:nvSpPr>
        <dsp:cNvPr id="0" name=""/>
        <dsp:cNvSpPr/>
      </dsp:nvSpPr>
      <dsp:spPr>
        <a:xfrm>
          <a:off x="0" y="3496221"/>
          <a:ext cx="70866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698302"/>
              <a:satOff val="-47562"/>
              <a:lumOff val="35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3FE80-BD13-4EF5-964D-B1A9B9CF7358}">
      <dsp:nvSpPr>
        <dsp:cNvPr id="0" name=""/>
        <dsp:cNvSpPr/>
      </dsp:nvSpPr>
      <dsp:spPr>
        <a:xfrm>
          <a:off x="353983" y="2647428"/>
          <a:ext cx="6284964" cy="92259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98302"/>
                <a:satOff val="-47562"/>
                <a:lumOff val="35175"/>
                <a:alphaOff val="0"/>
                <a:tint val="64000"/>
                <a:lumMod val="118000"/>
              </a:schemeClr>
            </a:gs>
            <a:gs pos="100000">
              <a:schemeClr val="accent1">
                <a:shade val="80000"/>
                <a:hueOff val="698302"/>
                <a:satOff val="-47562"/>
                <a:lumOff val="3517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Революція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переслідувала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національно-визвольну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мету, будучи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подібною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революції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uk-UA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Нідерландах</a:t>
          </a:r>
          <a:r>
            <a:rPr lang="ru-RU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XVI ст</a:t>
          </a:r>
          <a:r>
            <a:rPr lang="ru-RU" altLang="uk-UA" sz="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..</a:t>
          </a:r>
          <a:endParaRPr lang="uk-UA" sz="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020" y="2692465"/>
        <a:ext cx="6194890" cy="8325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E2C0E-1449-490E-8F90-F44FA2864773}">
      <dsp:nvSpPr>
        <dsp:cNvPr id="0" name=""/>
        <dsp:cNvSpPr/>
      </dsp:nvSpPr>
      <dsp:spPr>
        <a:xfrm>
          <a:off x="0" y="1458104"/>
          <a:ext cx="824518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9B58D-0716-4F33-BDAF-6BA611D8291C}">
      <dsp:nvSpPr>
        <dsp:cNvPr id="0" name=""/>
        <dsp:cNvSpPr/>
      </dsp:nvSpPr>
      <dsp:spPr>
        <a:xfrm>
          <a:off x="411856" y="231479"/>
          <a:ext cx="7324599" cy="131518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54" tIns="0" rIns="21815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Конфедерація, створювана з метою перемоги у війні за незалежність, виконавши свою задачу, стала більше не потрібною</a:t>
          </a:r>
        </a:p>
      </dsp:txBody>
      <dsp:txXfrm>
        <a:off x="476058" y="295681"/>
        <a:ext cx="7196195" cy="1186781"/>
      </dsp:txXfrm>
    </dsp:sp>
    <dsp:sp modelId="{410F1B2C-4A57-4BC2-9785-3786515BFA1C}">
      <dsp:nvSpPr>
        <dsp:cNvPr id="0" name=""/>
        <dsp:cNvSpPr/>
      </dsp:nvSpPr>
      <dsp:spPr>
        <a:xfrm>
          <a:off x="0" y="2659100"/>
          <a:ext cx="824518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349151"/>
              <a:satOff val="-23781"/>
              <a:lumOff val="17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B1E5-29B7-4D9E-9EEC-425861789E27}">
      <dsp:nvSpPr>
        <dsp:cNvPr id="0" name=""/>
        <dsp:cNvSpPr/>
      </dsp:nvSpPr>
      <dsp:spPr>
        <a:xfrm>
          <a:off x="411856" y="1641704"/>
          <a:ext cx="7386930" cy="1105956"/>
        </a:xfrm>
        <a:prstGeom prst="roundRect">
          <a:avLst/>
        </a:prstGeom>
        <a:solidFill>
          <a:schemeClr val="accent1">
            <a:shade val="80000"/>
            <a:hueOff val="349151"/>
            <a:satOff val="-23781"/>
            <a:lumOff val="17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54" tIns="0" rIns="21815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«Митні війни» між штатами перешкоджали створенню єдиного економічного простору</a:t>
          </a:r>
        </a:p>
      </dsp:txBody>
      <dsp:txXfrm>
        <a:off x="465844" y="1695692"/>
        <a:ext cx="7278954" cy="997980"/>
      </dsp:txXfrm>
    </dsp:sp>
    <dsp:sp modelId="{9B0B805B-CA09-4E42-BD8D-DE394A1F65F8}">
      <dsp:nvSpPr>
        <dsp:cNvPr id="0" name=""/>
        <dsp:cNvSpPr/>
      </dsp:nvSpPr>
      <dsp:spPr>
        <a:xfrm>
          <a:off x="0" y="4178640"/>
          <a:ext cx="824518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698302"/>
              <a:satOff val="-47562"/>
              <a:lumOff val="35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A207D-C26C-4F8B-8B39-A21BA04A9917}">
      <dsp:nvSpPr>
        <dsp:cNvPr id="0" name=""/>
        <dsp:cNvSpPr/>
      </dsp:nvSpPr>
      <dsp:spPr>
        <a:xfrm>
          <a:off x="411856" y="2842700"/>
          <a:ext cx="7345414" cy="1424499"/>
        </a:xfrm>
        <a:prstGeom prst="roundRect">
          <a:avLst/>
        </a:prstGeom>
        <a:solidFill>
          <a:schemeClr val="accent1">
            <a:shade val="80000"/>
            <a:hueOff val="698302"/>
            <a:satOff val="-47562"/>
            <a:lumOff val="351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54" tIns="0" rIns="21815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uk-UA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Повстання під керівництвом Д. </a:t>
          </a:r>
          <a:r>
            <a:rPr lang="uk-UA" altLang="uk-UA" sz="20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Шейса</a:t>
          </a:r>
          <a:r>
            <a:rPr lang="uk-UA" altLang="uk-UA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(1786 р.) і його повільне і вкрай неефективне придушення продемонструвало нездатність конфедерації вирішувати складні внутрішні завдання</a:t>
          </a:r>
          <a:endParaRPr lang="uk-UA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394" y="2912238"/>
        <a:ext cx="7206338" cy="1285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822C0AED-E6B9-450B-A242-D22F30E937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6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3988B03E-5720-4197-B312-77AF9A4C60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12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ECDBB-C731-4887-915C-38536228B52E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5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5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7446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7447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744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0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1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52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3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  <p:grpSp>
            <p:nvGrpSpPr>
              <p:cNvPr id="17456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7457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200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200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8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9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0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1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</p:grpSp>
      </p:grpSp>
      <p:sp>
        <p:nvSpPr>
          <p:cNvPr id="17463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12829C-4896-41DB-96CE-22CDE0C5E8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4D8F4-9961-430A-ACE2-D24662974B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0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3C290-1133-4693-9B2E-835CF748B9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3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F5712D-3653-42AC-B016-C6F05DADDB5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5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2" name="Rectangle 10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73A1F-3852-4381-8409-B4627FD30421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7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3F8B0-610C-4055-98AA-CF98F92DCA5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A111A-91A9-464D-97BA-5FA209F68D8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6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AFF5C-23C1-487D-89B8-1DC41521D08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4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D10FB-FC49-4635-BFFD-E2EE0F1EFF1C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3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32309-6E43-4D17-8755-ABC4BE19F9B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49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6EE4A-0B4A-4146-A541-AC685511436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891E-4B82-4355-B88F-BB90D7A05A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05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6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C4698-5DB2-4FFD-A46B-A4478AFA0179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05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3D450-298B-48B7-878A-D3A99A819D7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1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Rectangle 15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91D7-7ED3-44CA-A667-8C2F3C841BF9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83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6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FD55-E585-4095-B1A6-7415521B123D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1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defTabSz="457200" eaLnBrk="1" hangingPunct="1"/>
            <a:r>
              <a:rPr lang="en-US" altLang="ru-RU" sz="8000" smtClean="0">
                <a:solidFill>
                  <a:srgbClr val="EF53A5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defTabSz="457200" eaLnBrk="1" hangingPunct="1"/>
            <a:r>
              <a:rPr lang="en-US" altLang="ru-RU" sz="8000" smtClean="0">
                <a:solidFill>
                  <a:srgbClr val="EF53A5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9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B24A70-10EA-4BC8-853D-EB3E3CFAA17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42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4" name="Rectangle 6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12830-3B1F-4656-8C23-354C9626C523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34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132291C-A0E9-4125-91AB-00D1459F65C8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4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9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0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442D43F-A37E-486B-9B82-25988C4C90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02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2FD9F-9BB2-43F1-83EB-F178489D77A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62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2" name="Rectangle 16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324 h 2752"/>
              <a:gd name="T4" fmla="*/ 0 w 4960"/>
              <a:gd name="T5" fmla="*/ 1992 h 2752"/>
              <a:gd name="T6" fmla="*/ 0 w 4960"/>
              <a:gd name="T7" fmla="*/ 2752 h 2752"/>
              <a:gd name="T8" fmla="*/ 4960 w 4960"/>
              <a:gd name="T9" fmla="*/ 2752 h 2752"/>
              <a:gd name="T10" fmla="*/ 4960 w 4960"/>
              <a:gd name="T11" fmla="*/ 1992 h 2752"/>
              <a:gd name="T12" fmla="*/ 4960 w 4960"/>
              <a:gd name="T13" fmla="*/ 324 h 2752"/>
              <a:gd name="T14" fmla="*/ 4960 w 4960"/>
              <a:gd name="T15" fmla="*/ 0 h 2752"/>
              <a:gd name="T16" fmla="*/ 4960 w 4960"/>
              <a:gd name="T17" fmla="*/ 0 h 2752"/>
              <a:gd name="T18" fmla="*/ 4734 w 4960"/>
              <a:gd name="T19" fmla="*/ 34 h 2752"/>
              <a:gd name="T20" fmla="*/ 4510 w 4960"/>
              <a:gd name="T21" fmla="*/ 64 h 2752"/>
              <a:gd name="T22" fmla="*/ 4284 w 4960"/>
              <a:gd name="T23" fmla="*/ 90 h 2752"/>
              <a:gd name="T24" fmla="*/ 4060 w 4960"/>
              <a:gd name="T25" fmla="*/ 114 h 2752"/>
              <a:gd name="T26" fmla="*/ 3836 w 4960"/>
              <a:gd name="T27" fmla="*/ 132 h 2752"/>
              <a:gd name="T28" fmla="*/ 3614 w 4960"/>
              <a:gd name="T29" fmla="*/ 146 h 2752"/>
              <a:gd name="T30" fmla="*/ 3392 w 4960"/>
              <a:gd name="T31" fmla="*/ 158 h 2752"/>
              <a:gd name="T32" fmla="*/ 3174 w 4960"/>
              <a:gd name="T33" fmla="*/ 166 h 2752"/>
              <a:gd name="T34" fmla="*/ 2960 w 4960"/>
              <a:gd name="T35" fmla="*/ 172 h 2752"/>
              <a:gd name="T36" fmla="*/ 2748 w 4960"/>
              <a:gd name="T37" fmla="*/ 174 h 2752"/>
              <a:gd name="T38" fmla="*/ 2542 w 4960"/>
              <a:gd name="T39" fmla="*/ 174 h 2752"/>
              <a:gd name="T40" fmla="*/ 2338 w 4960"/>
              <a:gd name="T41" fmla="*/ 174 h 2752"/>
              <a:gd name="T42" fmla="*/ 2140 w 4960"/>
              <a:gd name="T43" fmla="*/ 170 h 2752"/>
              <a:gd name="T44" fmla="*/ 1948 w 4960"/>
              <a:gd name="T45" fmla="*/ 164 h 2752"/>
              <a:gd name="T46" fmla="*/ 1762 w 4960"/>
              <a:gd name="T47" fmla="*/ 156 h 2752"/>
              <a:gd name="T48" fmla="*/ 1582 w 4960"/>
              <a:gd name="T49" fmla="*/ 148 h 2752"/>
              <a:gd name="T50" fmla="*/ 1410 w 4960"/>
              <a:gd name="T51" fmla="*/ 138 h 2752"/>
              <a:gd name="T52" fmla="*/ 1244 w 4960"/>
              <a:gd name="T53" fmla="*/ 128 h 2752"/>
              <a:gd name="T54" fmla="*/ 1088 w 4960"/>
              <a:gd name="T55" fmla="*/ 116 h 2752"/>
              <a:gd name="T56" fmla="*/ 938 w 4960"/>
              <a:gd name="T57" fmla="*/ 104 h 2752"/>
              <a:gd name="T58" fmla="*/ 668 w 4960"/>
              <a:gd name="T59" fmla="*/ 78 h 2752"/>
              <a:gd name="T60" fmla="*/ 438 w 4960"/>
              <a:gd name="T61" fmla="*/ 54 h 2752"/>
              <a:gd name="T62" fmla="*/ 254 w 4960"/>
              <a:gd name="T63" fmla="*/ 34 h 2752"/>
              <a:gd name="T64" fmla="*/ 116 w 4960"/>
              <a:gd name="T65" fmla="*/ 16 h 2752"/>
              <a:gd name="T66" fmla="*/ 0 w 4960"/>
              <a:gd name="T67" fmla="*/ 0 h 2752"/>
              <a:gd name="T68" fmla="*/ 0 w 4960"/>
              <a:gd name="T69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ru-RU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4320 h 4320"/>
              <a:gd name="T4" fmla="*/ 5760 w 5760"/>
              <a:gd name="T5" fmla="*/ 4320 h 4320"/>
              <a:gd name="T6" fmla="*/ 5760 w 5760"/>
              <a:gd name="T7" fmla="*/ 0 h 4320"/>
              <a:gd name="T8" fmla="*/ 0 w 5760"/>
              <a:gd name="T9" fmla="*/ 0 h 4320"/>
              <a:gd name="T10" fmla="*/ 5444 w 5760"/>
              <a:gd name="T11" fmla="*/ 4004 h 4320"/>
              <a:gd name="T12" fmla="*/ 324 w 5760"/>
              <a:gd name="T13" fmla="*/ 4004 h 4320"/>
              <a:gd name="T14" fmla="*/ 324 w 5760"/>
              <a:gd name="T15" fmla="*/ 324 h 4320"/>
              <a:gd name="T16" fmla="*/ 5444 w 5760"/>
              <a:gd name="T17" fmla="*/ 324 h 4320"/>
              <a:gd name="T18" fmla="*/ 5444 w 5760"/>
              <a:gd name="T19" fmla="*/ 4004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ru-RU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21D76-8CB1-4D8D-BC19-71B50DE1FDA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A804E-3674-4E5A-A2E8-7D14A49976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FCAFE-3701-4961-A68A-18A4E6F5BD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0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84E92-8706-4001-8554-4EFB71E7D6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3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96370-A358-4E5D-A89B-0618311331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1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8C8FB-7446-4E19-9B44-26F09CF6AB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0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32C96-1023-4806-9431-EC39475C22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2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A24C7-0B33-445C-B54E-81273DC79F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4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1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9D07EE0-F268-406E-BEAB-C3BE94EF0B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l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ru-RU" smtClean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pPr defTabSz="457200"/>
            <a:fld id="{0B2C0ABC-8678-4835-9A94-F97FA779BCC8}" type="slidenum">
              <a:rPr lang="ru-RU" altLang="ru-RU" smtClean="0">
                <a:solidFill>
                  <a:prstClr val="white"/>
                </a:solidFill>
                <a:latin typeface="Century Gothic" pitchFamily="34" charset="0"/>
              </a:rPr>
              <a:pPr defTabSz="457200"/>
              <a:t>‹#›</a:t>
            </a:fld>
            <a:endParaRPr lang="ru-RU" altLang="ru-RU" smtClean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0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899592" y="0"/>
            <a:ext cx="82444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30200" algn="ctr" eaLnBrk="1" hangingPunct="1"/>
            <a:r>
              <a:rPr lang="ru-RU" sz="4400" b="1" spc="-20" dirty="0" smtClean="0">
                <a:solidFill>
                  <a:srgbClr val="3333CC"/>
                </a:solidFill>
                <a:latin typeface="Times New Roman"/>
                <a:ea typeface="Times New Roman"/>
              </a:rPr>
              <a:t>БУРЖУАЗН</a:t>
            </a:r>
            <a:r>
              <a:rPr lang="uk-UA" sz="4400" b="1" spc="-20" dirty="0" smtClean="0">
                <a:solidFill>
                  <a:srgbClr val="3333CC"/>
                </a:solidFill>
                <a:latin typeface="Times New Roman"/>
                <a:ea typeface="Times New Roman"/>
              </a:rPr>
              <a:t>І</a:t>
            </a:r>
            <a:r>
              <a:rPr lang="ru-RU" sz="4400" b="1" spc="-20" dirty="0" smtClean="0">
                <a:solidFill>
                  <a:srgbClr val="3333CC"/>
                </a:solidFill>
                <a:latin typeface="Times New Roman"/>
                <a:ea typeface="Times New Roman"/>
              </a:rPr>
              <a:t> </a:t>
            </a:r>
          </a:p>
          <a:p>
            <a:pPr lvl="0" indent="330200" algn="ctr" eaLnBrk="1" hangingPunct="1"/>
            <a:r>
              <a:rPr lang="ru-RU" sz="4400" b="1" spc="-20" dirty="0" smtClean="0">
                <a:solidFill>
                  <a:srgbClr val="3333CC"/>
                </a:solidFill>
                <a:latin typeface="Times New Roman"/>
                <a:ea typeface="Times New Roman"/>
              </a:rPr>
              <a:t>РЕВОЛЮЦІЇ</a:t>
            </a:r>
          </a:p>
          <a:p>
            <a:pPr marL="571500" lvl="0" indent="-571500" algn="ctr" eaLnBrk="1" hangingPunct="1">
              <a:buFont typeface="Wingdings" pitchFamily="2" charset="2"/>
              <a:buChar char="q"/>
            </a:pPr>
            <a:r>
              <a:rPr kumimoji="0" lang="uk-UA" sz="4400" b="1" i="0" u="none" strike="noStrike" cap="none" spc="-20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/>
              </a:rPr>
              <a:t>АНГЛІЯ</a:t>
            </a:r>
          </a:p>
          <a:p>
            <a:pPr marL="571500" lvl="0" indent="-571500" algn="ctr" eaLnBrk="1" hangingPunct="1">
              <a:buFont typeface="Wingdings" pitchFamily="2" charset="2"/>
              <a:buChar char="q"/>
            </a:pPr>
            <a:r>
              <a:rPr lang="uk-UA" sz="4400" b="1" spc="-20" dirty="0" smtClean="0">
                <a:solidFill>
                  <a:srgbClr val="3333CC"/>
                </a:solidFill>
                <a:latin typeface="Times New Roman"/>
              </a:rPr>
              <a:t>ФРАНЦІЯ</a:t>
            </a:r>
          </a:p>
          <a:p>
            <a:pPr marL="571500" lvl="0" indent="-571500" algn="ctr" eaLnBrk="1" hangingPunct="1">
              <a:buFont typeface="Wingdings" pitchFamily="2" charset="2"/>
              <a:buChar char="q"/>
            </a:pPr>
            <a:r>
              <a:rPr kumimoji="0" lang="uk-UA" sz="4400" b="1" i="0" u="none" strike="noStrike" cap="none" spc="-20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/>
              </a:rPr>
              <a:t>США</a:t>
            </a:r>
          </a:p>
          <a:p>
            <a:pPr lvl="0" indent="330200" algn="ctr" eaLnBrk="1" hangingPunct="1"/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 Black" pitchFamily="34" charset="0"/>
            </a:endParaRPr>
          </a:p>
        </p:txBody>
      </p:sp>
      <p:pic>
        <p:nvPicPr>
          <p:cNvPr id="106498" name="Picture 2" descr="http://alcala.ru/bse/big/img4_1/encyclopediyaRU-294814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248000" cy="3389890"/>
          </a:xfrm>
          <a:prstGeom prst="rect">
            <a:avLst/>
          </a:prstGeom>
          <a:noFill/>
        </p:spPr>
      </p:pic>
      <p:pic>
        <p:nvPicPr>
          <p:cNvPr id="106500" name="Picture 4" descr="http://ic.pics.livejournal.com/basiliobasilid/17917082/54607/54607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00" y="3428427"/>
            <a:ext cx="4680000" cy="3429573"/>
          </a:xfrm>
          <a:prstGeom prst="rect">
            <a:avLst/>
          </a:prstGeom>
          <a:noFill/>
        </p:spPr>
      </p:pic>
      <p:sp>
        <p:nvSpPr>
          <p:cNvPr id="2" name="Выгнутая вправо стрелка 1"/>
          <p:cNvSpPr/>
          <p:nvPr/>
        </p:nvSpPr>
        <p:spPr bwMode="auto">
          <a:xfrm>
            <a:off x="6994379" y="1052736"/>
            <a:ext cx="792088" cy="936104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" name="Picture 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87" y="260647"/>
            <a:ext cx="7283635" cy="330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0" name="Picture 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16" y="3564727"/>
            <a:ext cx="7659692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0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1" y="333192"/>
            <a:ext cx="8952289" cy="619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2559"/>
            <a:ext cx="7992888" cy="68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5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 bwMode="auto">
          <a:xfrm>
            <a:off x="1187624" y="188640"/>
            <a:ext cx="770485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9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672" b="41316"/>
          <a:stretch/>
        </p:blipFill>
        <p:spPr bwMode="auto">
          <a:xfrm>
            <a:off x="755575" y="128788"/>
            <a:ext cx="8280000" cy="639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6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a typeface="Times New Roman"/>
              </a:rPr>
              <a:t>ІНДЕПЕНДЕНТСЬКА РЕСПУБЛІКА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780000" cy="50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1547665" y="5334000"/>
            <a:ext cx="2287736" cy="83612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Дж. Мільтон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(1608 -1674)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"/>
          <a:stretch/>
        </p:blipFill>
        <p:spPr bwMode="auto">
          <a:xfrm>
            <a:off x="971600" y="260648"/>
            <a:ext cx="8100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91412" cy="1800200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ea typeface="Times New Roman"/>
              </a:rPr>
              <a:t/>
            </a:r>
            <a:br>
              <a:rPr lang="uk-UA" sz="2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2000" b="1" dirty="0" smtClean="0">
                <a:solidFill>
                  <a:srgbClr val="0070C0"/>
                </a:solidFill>
                <a:ea typeface="Times New Roman"/>
              </a:rPr>
              <a:t>ОРГАНІЗАЦІЯ ДЕРЖАВНОЇ </a:t>
            </a:r>
            <a:r>
              <a:rPr lang="uk-UA" sz="2000" b="1" dirty="0">
                <a:solidFill>
                  <a:srgbClr val="0070C0"/>
                </a:solidFill>
                <a:ea typeface="Times New Roman"/>
              </a:rPr>
              <a:t>ВЛАДИ  ІНДЕПЕНДЕНТСЬКОЇ </a:t>
            </a:r>
            <a:r>
              <a:rPr lang="uk-UA" sz="2000" b="1" dirty="0" smtClean="0">
                <a:solidFill>
                  <a:srgbClr val="0070C0"/>
                </a:solidFill>
                <a:ea typeface="Times New Roman"/>
              </a:rPr>
              <a:t>РЕСПУБЛІКИ</a:t>
            </a:r>
            <a:br>
              <a:rPr lang="uk-UA" sz="2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2800" b="1" dirty="0" smtClean="0">
                <a:solidFill>
                  <a:srgbClr val="0070C0"/>
                </a:solidFill>
                <a:ea typeface="Times New Roman"/>
              </a:rPr>
              <a:t>Законодавча гілка влади</a:t>
            </a:r>
            <a:br>
              <a:rPr lang="uk-UA" sz="28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2800" b="1" dirty="0" smtClean="0">
                <a:solidFill>
                  <a:srgbClr val="0070C0"/>
                </a:solidFill>
                <a:ea typeface="Times New Roman"/>
              </a:rPr>
              <a:t>Палата громад</a:t>
            </a:r>
            <a:br>
              <a:rPr lang="uk-UA" sz="28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2800" b="1" dirty="0" smtClean="0">
                <a:solidFill>
                  <a:srgbClr val="0070C0"/>
                </a:solidFill>
                <a:ea typeface="Times New Roman"/>
              </a:rPr>
              <a:t>Компетенція</a:t>
            </a:r>
            <a:br>
              <a:rPr lang="uk-UA" sz="2800" b="1" dirty="0" smtClean="0">
                <a:solidFill>
                  <a:srgbClr val="0070C0"/>
                </a:solidFill>
                <a:ea typeface="Times New Roman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994079"/>
              </p:ext>
            </p:extLst>
          </p:nvPr>
        </p:nvGraphicFramePr>
        <p:xfrm>
          <a:off x="1115616" y="1988840"/>
          <a:ext cx="792088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гнутая вправо стрелка 2"/>
          <p:cNvSpPr/>
          <p:nvPr/>
        </p:nvSpPr>
        <p:spPr bwMode="auto">
          <a:xfrm>
            <a:off x="7279047" y="765323"/>
            <a:ext cx="288032" cy="504056"/>
          </a:xfrm>
          <a:prstGeom prst="curvedLeftArrow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 bwMode="auto">
          <a:xfrm>
            <a:off x="6588224" y="1268760"/>
            <a:ext cx="288032" cy="504056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116632"/>
            <a:ext cx="7491412" cy="1512168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ea typeface="Times New Roman"/>
              </a:rPr>
              <a:t/>
            </a:r>
            <a:br>
              <a:rPr lang="uk-UA" sz="2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70C0"/>
                </a:solidFill>
                <a:ea typeface="Times New Roman"/>
              </a:rPr>
              <a:t>Виконавча влада</a:t>
            </a:r>
            <a:br>
              <a:rPr lang="uk-UA" sz="4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70C0"/>
                </a:solidFill>
                <a:ea typeface="Times New Roman"/>
              </a:rPr>
              <a:t>Державна рада</a:t>
            </a:r>
            <a:br>
              <a:rPr lang="uk-UA" sz="4000" b="1" dirty="0" smtClean="0">
                <a:solidFill>
                  <a:srgbClr val="0070C0"/>
                </a:solidFill>
                <a:ea typeface="Times New Roman"/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438985"/>
              </p:ext>
            </p:extLst>
          </p:nvPr>
        </p:nvGraphicFramePr>
        <p:xfrm>
          <a:off x="1403648" y="1988840"/>
          <a:ext cx="7491412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2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116632"/>
            <a:ext cx="7491412" cy="1512168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ea typeface="Times New Roman"/>
              </a:rPr>
              <a:t/>
            </a:r>
            <a:br>
              <a:rPr lang="uk-UA" sz="2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70C0"/>
                </a:solidFill>
                <a:ea typeface="Times New Roman"/>
              </a:rPr>
              <a:t>Виконавча влада</a:t>
            </a:r>
            <a:br>
              <a:rPr lang="uk-UA" sz="4000" b="1" dirty="0" smtClean="0">
                <a:solidFill>
                  <a:srgbClr val="0070C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70C0"/>
                </a:solidFill>
                <a:ea typeface="Times New Roman"/>
              </a:rPr>
              <a:t>Державна рада</a:t>
            </a:r>
            <a:br>
              <a:rPr lang="uk-UA" sz="4000" b="1" dirty="0" smtClean="0">
                <a:solidFill>
                  <a:srgbClr val="0070C0"/>
                </a:solidFill>
                <a:ea typeface="Times New Roman"/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2915"/>
              </p:ext>
            </p:extLst>
          </p:nvPr>
        </p:nvGraphicFramePr>
        <p:xfrm>
          <a:off x="1403648" y="1988840"/>
          <a:ext cx="7491412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4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8236024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0070C0"/>
                </a:solidFill>
                <a:latin typeface="Arial Black" pitchFamily="34" charset="0"/>
              </a:rPr>
              <a:t>У </a:t>
            </a:r>
            <a:r>
              <a:rPr lang="ru-RU" sz="4800" dirty="0" err="1">
                <a:solidFill>
                  <a:srgbClr val="0070C0"/>
                </a:solidFill>
                <a:latin typeface="Arial Black" pitchFamily="34" charset="0"/>
              </a:rPr>
              <a:t>середині</a:t>
            </a:r>
            <a:r>
              <a:rPr lang="ru-RU" sz="4800" dirty="0">
                <a:solidFill>
                  <a:srgbClr val="0070C0"/>
                </a:solidFill>
                <a:latin typeface="Arial Black" pitchFamily="34" charset="0"/>
              </a:rPr>
              <a:t> XVII </a:t>
            </a:r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ст. </a:t>
            </a:r>
          </a:p>
          <a:p>
            <a:pPr marL="0" indent="0" algn="ctr">
              <a:buNone/>
            </a:pP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західна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цивілізація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вступає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в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нову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епоху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, яку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історики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визначають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Arial Black" pitchFamily="34" charset="0"/>
              </a:rPr>
              <a:t>Новим</a:t>
            </a:r>
            <a:r>
              <a:rPr lang="ru-RU" sz="4000" dirty="0">
                <a:solidFill>
                  <a:srgbClr val="0070C0"/>
                </a:solidFill>
                <a:latin typeface="Arial Black" pitchFamily="34" charset="0"/>
              </a:rPr>
              <a:t> часом. </a:t>
            </a:r>
            <a:endParaRPr lang="ru-RU" sz="4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Її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зміст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характеризується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якісно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новим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станом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людського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суспільства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,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котре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за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своїм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соціально-правовим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характером </a:t>
            </a:r>
            <a:r>
              <a:rPr lang="ru-RU" sz="4000" dirty="0" err="1">
                <a:solidFill>
                  <a:schemeClr val="tx2"/>
                </a:solidFill>
                <a:latin typeface="Arial Black" pitchFamily="34" charset="0"/>
              </a:rPr>
              <a:t>стає</a:t>
            </a:r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5400" dirty="0" err="1" smtClean="0">
                <a:solidFill>
                  <a:srgbClr val="0070C0"/>
                </a:solidFill>
                <a:latin typeface="Arial Black" pitchFamily="34" charset="0"/>
              </a:rPr>
              <a:t>громадянським</a:t>
            </a:r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" t="5086" r="10888"/>
          <a:stretch/>
        </p:blipFill>
        <p:spPr bwMode="auto">
          <a:xfrm>
            <a:off x="1187624" y="116632"/>
            <a:ext cx="76680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185" descr="Описание: Картинки по запросу КРОМВ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31" y="980728"/>
            <a:ext cx="2340000" cy="32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260648"/>
            <a:ext cx="5040560" cy="5909310"/>
          </a:xfrm>
          <a:prstGeom prst="rect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ОЛІВЕР КРОМВЕЛЬ</a:t>
            </a:r>
            <a:r>
              <a:rPr lang="uk-UA" dirty="0">
                <a:latin typeface="Times New Roman"/>
                <a:ea typeface="Times New Roman"/>
              </a:rPr>
              <a:t> (1599 – 1658 рр.) - лорд-протектор Англії в 1653 </a:t>
            </a:r>
            <a:r>
              <a:rPr lang="ru-RU" dirty="0">
                <a:latin typeface="Times New Roman"/>
                <a:ea typeface="Times New Roman"/>
              </a:rPr>
              <a:t>– </a:t>
            </a:r>
            <a:r>
              <a:rPr lang="uk-UA" dirty="0">
                <a:latin typeface="Times New Roman"/>
                <a:ea typeface="Times New Roman"/>
              </a:rPr>
              <a:t>1658</a:t>
            </a:r>
            <a:r>
              <a:rPr lang="en-US" dirty="0">
                <a:latin typeface="Times New Roman"/>
                <a:ea typeface="Times New Roman"/>
              </a:rPr>
              <a:t> </a:t>
            </a:r>
            <a:r>
              <a:rPr lang="uk-UA" dirty="0">
                <a:latin typeface="Times New Roman"/>
                <a:ea typeface="Times New Roman"/>
              </a:rPr>
              <a:t>рр., лідер пуритан. Військовий керівник громадянської війни в Англії, прибічник парламентаризму.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latin typeface="Times New Roman"/>
                <a:ea typeface="Times New Roman"/>
              </a:rPr>
              <a:t>В </a:t>
            </a:r>
            <a:r>
              <a:rPr lang="uk-UA" b="1" dirty="0">
                <a:latin typeface="Times New Roman"/>
                <a:ea typeface="Times New Roman"/>
              </a:rPr>
              <a:t>1628 – 1629 рр. </a:t>
            </a:r>
            <a:r>
              <a:rPr lang="uk-UA" dirty="0">
                <a:latin typeface="Times New Roman"/>
                <a:ea typeface="Times New Roman"/>
              </a:rPr>
              <a:t>став членом парламенту від </a:t>
            </a:r>
            <a:r>
              <a:rPr lang="uk-UA" dirty="0" err="1">
                <a:latin typeface="Times New Roman"/>
                <a:ea typeface="Times New Roman"/>
              </a:rPr>
              <a:t>Хантінгдону</a:t>
            </a:r>
            <a:r>
              <a:rPr lang="uk-UA" dirty="0">
                <a:latin typeface="Times New Roman"/>
                <a:ea typeface="Times New Roman"/>
              </a:rPr>
              <a:t> (у 1629 р. король розпустив парламент). </a:t>
            </a:r>
            <a:r>
              <a:rPr lang="uk-UA" dirty="0" smtClean="0">
                <a:latin typeface="Times New Roman"/>
                <a:ea typeface="Times New Roman"/>
              </a:rPr>
              <a:t>На </a:t>
            </a:r>
            <a:r>
              <a:rPr lang="uk-UA" dirty="0">
                <a:latin typeface="Times New Roman"/>
                <a:ea typeface="Times New Roman"/>
              </a:rPr>
              <a:t>початку </a:t>
            </a:r>
            <a:r>
              <a:rPr lang="uk-UA" dirty="0" smtClean="0">
                <a:latin typeface="Times New Roman"/>
                <a:ea typeface="Times New Roman"/>
              </a:rPr>
              <a:t>громадянської </a:t>
            </a:r>
            <a:r>
              <a:rPr lang="uk-UA" dirty="0">
                <a:latin typeface="Times New Roman"/>
                <a:ea typeface="Times New Roman"/>
              </a:rPr>
              <a:t>війни Кромвель почав військову кар’єру, очоливши кавалерійський загін з 60 вершників, який став основою його армії нової моделі. Кромвель виявився талановитим полководцем. Його війська брали перемоги над прибічниками короля, саме армія Кромвеля вщент розбила Карла I в бою при </a:t>
            </a:r>
            <a:r>
              <a:rPr lang="uk-UA" dirty="0" err="1">
                <a:latin typeface="Times New Roman"/>
                <a:ea typeface="Times New Roman"/>
              </a:rPr>
              <a:t>Незбі</a:t>
            </a:r>
            <a:r>
              <a:rPr lang="uk-UA" dirty="0">
                <a:latin typeface="Times New Roman"/>
                <a:ea typeface="Times New Roman"/>
              </a:rPr>
              <a:t> в 1645 р. 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Отримавши титул лорд-протектора, Кромвель почав наводити суворий порядок, встановлювати свою диктатуру. </a:t>
            </a:r>
            <a:r>
              <a:rPr lang="uk-UA" dirty="0" smtClean="0">
                <a:latin typeface="Times New Roman"/>
                <a:ea typeface="Times New Roman"/>
              </a:rPr>
              <a:t>Кромвель </a:t>
            </a:r>
            <a:r>
              <a:rPr lang="uk-UA" dirty="0">
                <a:latin typeface="Times New Roman"/>
                <a:ea typeface="Times New Roman"/>
              </a:rPr>
              <a:t>також мав титул генералісимуса. 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О. Кромвель уклав мир із Данією, Швецією, Голландією, Францією, Португалією, продовжив війну з Іспанією.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1221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2" t="21720" r="23865" b="6662"/>
          <a:stretch/>
        </p:blipFill>
        <p:spPr bwMode="auto">
          <a:xfrm>
            <a:off x="1259632" y="260648"/>
            <a:ext cx="7704856" cy="628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9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"/>
          <a:stretch/>
        </p:blipFill>
        <p:spPr bwMode="auto">
          <a:xfrm>
            <a:off x="1403648" y="116632"/>
            <a:ext cx="7632848" cy="6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1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"/>
            <a:ext cx="7491412" cy="2564904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3333CC"/>
                </a:solidFill>
                <a:latin typeface="Arial Black" pitchFamily="34" charset="0"/>
                <a:ea typeface="Calibri"/>
              </a:rPr>
              <a:t>МОДЕЛЬ СТАНОВЛЕННЯ ФРАНЦУЗЬКОЇ БУРЖУАЗНОЇ ДЕРЖАВИ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7056000" cy="520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32656"/>
            <a:ext cx="763284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600" b="1" cap="all" dirty="0">
                <a:solidFill>
                  <a:srgbClr val="3333CC"/>
                </a:solidFill>
                <a:latin typeface="Times New Roman"/>
                <a:ea typeface="Times New Roman"/>
              </a:rPr>
              <a:t>Основні задачі революції </a:t>
            </a:r>
            <a:endParaRPr lang="ru-RU" sz="36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</a:rPr>
              <a:t> </a:t>
            </a:r>
            <a:endParaRPr lang="ru-RU" sz="3600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906780" algn="l"/>
              </a:tabLst>
            </a:pPr>
            <a:r>
              <a:rPr lang="uk-UA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Ліквідація панування феодального дворянства</a:t>
            </a:r>
            <a:endParaRPr lang="ru-RU" sz="4000" b="1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906780" algn="l"/>
              </a:tabLst>
            </a:pPr>
            <a:r>
              <a:rPr lang="uk-UA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Передача політичної влади до рук буржуазії</a:t>
            </a:r>
            <a:endParaRPr lang="ru-RU" sz="4000" b="1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906780" algn="l"/>
              </a:tabLst>
            </a:pPr>
            <a:r>
              <a:rPr lang="uk-UA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Знищення феодального ладу</a:t>
            </a:r>
            <a:endParaRPr lang="ru-RU" sz="4000" b="1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906780" algn="l"/>
              </a:tabLst>
            </a:pPr>
            <a:r>
              <a:rPr lang="uk-UA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Створення сприятливих умов для розвитку капіталістичних відносин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860032" y="1052736"/>
            <a:ext cx="720080" cy="432048"/>
          </a:xfrm>
          <a:prstGeom prst="downArrow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992888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600" b="1" cap="all" dirty="0" smtClean="0">
                <a:solidFill>
                  <a:srgbClr val="3333CC"/>
                </a:solidFill>
                <a:latin typeface="Times New Roman"/>
                <a:ea typeface="Times New Roman"/>
              </a:rPr>
              <a:t>РУШІЙНІ  СИЛИ</a:t>
            </a:r>
            <a:endParaRPr lang="ru-RU" sz="36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</a:rPr>
              <a:t> 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lvl="1" algn="just">
              <a:spcAft>
                <a:spcPts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Селянство (</a:t>
            </a:r>
            <a:r>
              <a:rPr lang="uk-UA" sz="2400" b="1" dirty="0" err="1" smtClean="0">
                <a:solidFill>
                  <a:schemeClr val="tx2"/>
                </a:solidFill>
                <a:latin typeface="Times New Roman"/>
                <a:ea typeface="Times New Roman"/>
              </a:rPr>
              <a:t>бл</a:t>
            </a: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. 22 млн.). </a:t>
            </a:r>
            <a:r>
              <a:rPr lang="uk-UA" sz="24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Основна сила революції. </a:t>
            </a:r>
            <a:endParaRPr lang="ru-RU" sz="24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uk-UA" sz="24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Селянство </a:t>
            </a:r>
            <a:r>
              <a:rPr lang="uk-UA" sz="2400" dirty="0">
                <a:solidFill>
                  <a:schemeClr val="tx2"/>
                </a:solidFill>
                <a:latin typeface="Times New Roman"/>
                <a:ea typeface="Times New Roman"/>
              </a:rPr>
              <a:t>боролося за повне знищення всіх феодальних повинностей, дворянського землеволодіння 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lvl="1" algn="just">
              <a:spcAft>
                <a:spcPts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Буржуазія 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Фінансисти.  </a:t>
            </a: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Верхівка </a:t>
            </a: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міст.  </a:t>
            </a: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Власники </a:t>
            </a: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мануфактур.  </a:t>
            </a: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Власники промислових підприємств  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uk-UA" sz="2400" dirty="0">
                <a:solidFill>
                  <a:schemeClr val="tx2"/>
                </a:solidFill>
                <a:latin typeface="Times New Roman"/>
                <a:ea typeface="Times New Roman"/>
              </a:rPr>
              <a:t>Буржуазія була </a:t>
            </a:r>
            <a:r>
              <a:rPr lang="uk-UA" sz="2400" dirty="0" err="1" smtClean="0">
                <a:solidFill>
                  <a:schemeClr val="tx2"/>
                </a:solidFill>
                <a:latin typeface="Times New Roman"/>
                <a:ea typeface="Times New Roman"/>
              </a:rPr>
              <a:t>найорганізованою</a:t>
            </a:r>
            <a:r>
              <a:rPr lang="uk-UA" sz="24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/>
                <a:ea typeface="Times New Roman"/>
              </a:rPr>
              <a:t>силою, яка рвалася до влади. Мала свою програму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lvl="1" algn="just">
              <a:spcAft>
                <a:spcPts val="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Міські низи (близько 1,5 - 2 млн. чоловік) 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Ремісники. </a:t>
            </a:r>
            <a:r>
              <a:rPr lang="uk-UA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Дрібні </a:t>
            </a: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торговці. Підмайстри.</a:t>
            </a:r>
          </a:p>
          <a:p>
            <a:pPr marL="685800" algn="just">
              <a:spcAft>
                <a:spcPts val="0"/>
              </a:spcAft>
            </a:pPr>
            <a:r>
              <a:rPr lang="uk-UA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Робітники. </a:t>
            </a:r>
            <a:r>
              <a:rPr lang="uk-UA" sz="24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Билися </a:t>
            </a:r>
            <a:r>
              <a:rPr lang="uk-UA" sz="2400" dirty="0">
                <a:solidFill>
                  <a:schemeClr val="tx2"/>
                </a:solidFill>
                <a:latin typeface="Times New Roman"/>
                <a:ea typeface="Times New Roman"/>
              </a:rPr>
              <a:t>в перших лавах революційних сил, показали себе найрадикальнішою силою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860032" y="1052736"/>
            <a:ext cx="720080" cy="432048"/>
          </a:xfrm>
          <a:prstGeom prst="downArrow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8208912" cy="6624736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2800" dirty="0">
                <a:solidFill>
                  <a:srgbClr val="3333CC"/>
                </a:solidFill>
                <a:latin typeface="Times New Roman"/>
                <a:ea typeface="Times New Roman"/>
              </a:rPr>
              <a:t>ПОЧАТОК РЕВОЛЮЦІЇ У ФРАНЦІЇ</a:t>
            </a:r>
            <a:endParaRPr lang="ru-RU" sz="28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0" algn="ctr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Привід</a:t>
            </a:r>
            <a:r>
              <a:rPr lang="uk-UA" sz="2200" dirty="0" smtClean="0">
                <a:latin typeface="Times New Roman"/>
                <a:ea typeface="Times New Roman"/>
              </a:rPr>
              <a:t>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до початку революції – </a:t>
            </a:r>
            <a:endParaRPr lang="uk-UA" sz="22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конфлікт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Людовика ХVІ з </a:t>
            </a: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ГШ.</a:t>
            </a:r>
            <a:endParaRPr lang="ru-RU" sz="22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У пошуках виходу з фінансового тупика </a:t>
            </a: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Людовик</a:t>
            </a:r>
            <a:r>
              <a:rPr lang="en-US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змушений був піти на скликання </a:t>
            </a: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ГШ,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які не збиралися з 1614 р.</a:t>
            </a:r>
            <a:endParaRPr lang="ru-RU" sz="22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5.05.1789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р.</a:t>
            </a:r>
            <a:r>
              <a:rPr lang="uk-UA" sz="2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в</a:t>
            </a: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ідкриття ГШ.</a:t>
            </a:r>
            <a:endParaRPr lang="ru-RU" sz="22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Депутати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третього стану вжили рішучих </a:t>
            </a: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заходів, а саме  </a:t>
            </a: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17.06.1789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р.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проголосили себе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Національними зборами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, а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9 липня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-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Установчими зборами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, проголосивши своєю метою вироблення конституційних основ нового політичного порядку. Таким чином, вони стали на шлях </a:t>
            </a: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боротьби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з абсолютизмом.</a:t>
            </a:r>
            <a:endParaRPr lang="ru-RU" sz="22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Уряд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готувався до кривавої розправи з антифеодальним рухом (у столицю стягувалися війська), однак народ Парижа зірвав ці плани. </a:t>
            </a:r>
            <a:endParaRPr lang="uk-UA" sz="22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13 </a:t>
            </a:r>
            <a:r>
              <a:rPr lang="uk-UA" sz="2200" dirty="0">
                <a:solidFill>
                  <a:srgbClr val="3333CC"/>
                </a:solidFill>
                <a:latin typeface="Times New Roman"/>
                <a:ea typeface="Times New Roman"/>
              </a:rPr>
              <a:t>липня 1789 р.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спалахнуло збройне повстання. </a:t>
            </a:r>
            <a:endParaRPr lang="uk-UA" sz="2200" dirty="0" smtClean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22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14 липня </a:t>
            </a:r>
            <a:r>
              <a:rPr lang="uk-UA" sz="2200" dirty="0">
                <a:solidFill>
                  <a:schemeClr val="tx2"/>
                </a:solidFill>
                <a:latin typeface="Times New Roman"/>
                <a:ea typeface="Times New Roman"/>
              </a:rPr>
              <a:t>повстанці штурмом оволоділи королівською фортецею - в'язницею Бастилією. Ця подія не тільки врятувала Установчі збори, а й була початком буржуазної революції.</a:t>
            </a:r>
            <a:endParaRPr lang="ru-RU" sz="22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543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5545"/>
          <a:stretch/>
        </p:blipFill>
        <p:spPr bwMode="auto">
          <a:xfrm>
            <a:off x="539552" y="255536"/>
            <a:ext cx="8459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8208912" cy="6624736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2800" dirty="0">
                <a:solidFill>
                  <a:srgbClr val="3333CC"/>
                </a:solidFill>
                <a:latin typeface="Times New Roman"/>
                <a:ea typeface="Times New Roman"/>
              </a:rPr>
              <a:t>Жирондистська республіка</a:t>
            </a:r>
            <a:endParaRPr lang="ru-RU" sz="2800" dirty="0">
              <a:solidFill>
                <a:srgbClr val="3333CC"/>
              </a:solidFill>
              <a:latin typeface="Times New Roman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Повстання </a:t>
            </a:r>
            <a:r>
              <a:rPr lang="uk-UA" sz="16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10.08.1792 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р.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знаменувало вступ буржуазної революції у Франції в </a:t>
            </a:r>
            <a:r>
              <a:rPr lang="uk-UA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ІІ етап.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Керівна роль перейшла до жирондистів - політичного угруповання, яке виражало інтереси торговельно-промислової буржуазії. Вони й увійшли до складу Тимчасової ради - нового уряду революції.</a:t>
            </a: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Протягом серпня-вересня 1792 р.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фактично </a:t>
            </a:r>
            <a:r>
              <a:rPr lang="uk-UA" sz="1600" spc="20" dirty="0">
                <a:solidFill>
                  <a:schemeClr val="tx2"/>
                </a:solidFill>
                <a:latin typeface="Times New Roman"/>
                <a:ea typeface="Times New Roman"/>
              </a:rPr>
              <a:t>встановилася республіка на основі рішень Національних зборів. </a:t>
            </a:r>
            <a:r>
              <a:rPr lang="uk-UA" sz="1600" spc="20" dirty="0" smtClean="0">
                <a:solidFill>
                  <a:schemeClr val="tx2"/>
                </a:solidFill>
                <a:latin typeface="Times New Roman"/>
                <a:ea typeface="Times New Roman"/>
              </a:rPr>
              <a:t>У</a:t>
            </a:r>
            <a:r>
              <a:rPr lang="uk-UA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правління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державою доручалося надзвичайному органові </a:t>
            </a:r>
            <a:r>
              <a:rPr lang="uk-UA" sz="1600" dirty="0">
                <a:latin typeface="Times New Roman"/>
                <a:ea typeface="Times New Roman"/>
              </a:rPr>
              <a:t>- 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Виконавчому комітету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з шести осіб на чолі з 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Дантоном.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Було також ухвалено скликання </a:t>
            </a:r>
            <a:r>
              <a:rPr lang="uk-UA" sz="1600" spc="-25" dirty="0">
                <a:solidFill>
                  <a:srgbClr val="3333CC"/>
                </a:solidFill>
                <a:latin typeface="Times New Roman"/>
                <a:ea typeface="Times New Roman"/>
              </a:rPr>
              <a:t>Національного конвенту </a:t>
            </a:r>
            <a:r>
              <a:rPr lang="uk-UA" sz="1600" spc="-25" dirty="0">
                <a:solidFill>
                  <a:schemeClr val="tx2"/>
                </a:solidFill>
                <a:latin typeface="Times New Roman"/>
                <a:ea typeface="Times New Roman"/>
              </a:rPr>
              <a:t>з конституційною владою. </a:t>
            </a: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628650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dirty="0" smtClean="0">
                <a:solidFill>
                  <a:srgbClr val="3333CC"/>
                </a:solidFill>
                <a:latin typeface="Times New Roman"/>
                <a:ea typeface="Times New Roman"/>
              </a:rPr>
              <a:t>21.09.1792 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р. розпочав свою роботу Національний</a:t>
            </a:r>
            <a:r>
              <a:rPr lang="uk-UA" sz="1600" spc="-25" dirty="0">
                <a:solidFill>
                  <a:srgbClr val="3333CC"/>
                </a:solidFill>
                <a:latin typeface="Times New Roman"/>
                <a:ea typeface="Times New Roman"/>
              </a:rPr>
              <a:t> К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онвент</a:t>
            </a:r>
            <a:r>
              <a:rPr lang="uk-UA" sz="1600" spc="-10" dirty="0">
                <a:solidFill>
                  <a:srgbClr val="3333CC"/>
                </a:solidFill>
                <a:latin typeface="Times New Roman"/>
                <a:ea typeface="Times New Roman"/>
              </a:rPr>
              <a:t>. </a:t>
            </a:r>
            <a:r>
              <a:rPr lang="uk-UA" sz="1600" spc="-10" dirty="0">
                <a:solidFill>
                  <a:schemeClr val="tx2"/>
                </a:solidFill>
                <a:latin typeface="Times New Roman"/>
                <a:ea typeface="Times New Roman"/>
              </a:rPr>
              <a:t>В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 Конвент було обрано 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750 депутатів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;серед них близько 200 жирондистів і приблизно 100 якобінців. </a:t>
            </a:r>
            <a:r>
              <a:rPr lang="uk-UA" sz="16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Людовик </a:t>
            </a:r>
            <a:r>
              <a:rPr lang="en-US" sz="1600" dirty="0">
                <a:solidFill>
                  <a:schemeClr val="tx2"/>
                </a:solidFill>
                <a:latin typeface="Times New Roman"/>
                <a:ea typeface="Times New Roman"/>
              </a:rPr>
              <a:t>XVI 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був засуджений Конвентом (за страту короля висловилося 387 депутатів, проти – 334). </a:t>
            </a: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88925" marR="12065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spc="-10" dirty="0">
                <a:solidFill>
                  <a:schemeClr val="tx2"/>
                </a:solidFill>
                <a:latin typeface="Times New Roman"/>
                <a:ea typeface="Times New Roman"/>
              </a:rPr>
              <a:t>Першими рішеннями Конвенту були </a:t>
            </a:r>
            <a:r>
              <a:rPr lang="uk-UA" sz="1600" spc="-10" dirty="0">
                <a:solidFill>
                  <a:srgbClr val="3333CC"/>
                </a:solidFill>
                <a:latin typeface="Times New Roman"/>
                <a:ea typeface="Times New Roman"/>
              </a:rPr>
              <a:t>скасування монархії, анулювання Конституції </a:t>
            </a:r>
            <a:r>
              <a:rPr lang="uk-UA" sz="1600" dirty="0">
                <a:solidFill>
                  <a:srgbClr val="3333CC"/>
                </a:solidFill>
                <a:latin typeface="Times New Roman"/>
                <a:ea typeface="Times New Roman"/>
              </a:rPr>
              <a:t>1791 р. і проголошення 25 вересня 1792 р. Франції республікою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. </a:t>
            </a: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88925" marR="12065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spc="-30" dirty="0">
                <a:solidFill>
                  <a:schemeClr val="tx2"/>
                </a:solidFill>
                <a:latin typeface="Times New Roman"/>
                <a:ea typeface="Times New Roman"/>
              </a:rPr>
              <a:t>Жирондистська республіка характеризувалася наявністю двох </a:t>
            </a:r>
            <a:r>
              <a:rPr lang="uk-UA" sz="1600" spc="-25" dirty="0">
                <a:solidFill>
                  <a:schemeClr val="tx2"/>
                </a:solidFill>
                <a:latin typeface="Times New Roman"/>
                <a:ea typeface="Times New Roman"/>
              </a:rPr>
              <a:t>основних органів влади: </a:t>
            </a:r>
            <a:r>
              <a:rPr lang="uk-UA" sz="1600" spc="-25" dirty="0">
                <a:solidFill>
                  <a:srgbClr val="3333CC"/>
                </a:solidFill>
                <a:latin typeface="Times New Roman"/>
                <a:ea typeface="Times New Roman"/>
              </a:rPr>
              <a:t>Національного Конвенту і Тимчасової виконавчої ради</a:t>
            </a:r>
            <a:r>
              <a:rPr lang="uk-UA" sz="1600" spc="-25" dirty="0">
                <a:solidFill>
                  <a:schemeClr val="tx2"/>
                </a:solidFill>
                <a:latin typeface="Times New Roman"/>
                <a:ea typeface="Times New Roman"/>
              </a:rPr>
              <a:t>, що за</a:t>
            </a:r>
            <a:r>
              <a:rPr lang="uk-UA" sz="1600" spc="-20" dirty="0">
                <a:solidFill>
                  <a:schemeClr val="tx2"/>
                </a:solidFill>
                <a:latin typeface="Times New Roman"/>
                <a:ea typeface="Times New Roman"/>
              </a:rPr>
              <a:t>мінила усунутий уряд. У новій системі виконавчої влади була відсутня посада глави держа</a:t>
            </a:r>
            <a:r>
              <a:rPr lang="uk-UA" sz="1600" spc="-25" dirty="0">
                <a:solidFill>
                  <a:schemeClr val="tx2"/>
                </a:solidFill>
                <a:latin typeface="Times New Roman"/>
                <a:ea typeface="Times New Roman"/>
              </a:rPr>
              <a:t>ви. Його функції були зосереджені в руках </a:t>
            </a:r>
            <a:r>
              <a:rPr lang="uk-UA" sz="1600" spc="-25" dirty="0" smtClean="0">
                <a:solidFill>
                  <a:schemeClr val="tx2"/>
                </a:solidFill>
                <a:latin typeface="Times New Roman"/>
                <a:ea typeface="Times New Roman"/>
              </a:rPr>
              <a:t>уряду</a:t>
            </a:r>
            <a:r>
              <a:rPr lang="uk-UA" sz="1600" spc="-30" dirty="0" smtClean="0">
                <a:solidFill>
                  <a:schemeClr val="tx2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94640" marR="12065" indent="-285750" algn="just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uk-UA" sz="1600" spc="-25" dirty="0">
                <a:solidFill>
                  <a:schemeClr val="tx2"/>
                </a:solidFill>
                <a:latin typeface="Times New Roman"/>
                <a:ea typeface="Times New Roman"/>
              </a:rPr>
              <a:t>Утворена республіка проголошувалась єдиною й неподільною, що значно посилювало унітаризм у Франції. Для тих, хто замірявся на ці початки державно-політичного устрою, покаранням встановлювалася страта (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Людовик </a:t>
            </a:r>
            <a:r>
              <a:rPr lang="en-US" sz="1600" dirty="0">
                <a:solidFill>
                  <a:schemeClr val="tx2"/>
                </a:solidFill>
                <a:latin typeface="Times New Roman"/>
                <a:ea typeface="Times New Roman"/>
              </a:rPr>
              <a:t>XVI</a:t>
            </a:r>
            <a:r>
              <a:rPr lang="uk-UA" sz="1600" dirty="0">
                <a:solidFill>
                  <a:schemeClr val="tx2"/>
                </a:solidFill>
                <a:latin typeface="Times New Roman"/>
                <a:ea typeface="Times New Roman"/>
              </a:rPr>
              <a:t> був страчений 21 січня 1793 р.)</a:t>
            </a:r>
            <a:endParaRPr lang="ru-RU" sz="16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ClrTx/>
              <a:buFont typeface="Wingdings" pitchFamily="2" charset="2"/>
              <a:buChar char="q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2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892480" cy="6552728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sz="4800" dirty="0" err="1" smtClean="0">
                <a:solidFill>
                  <a:srgbClr val="0070C0"/>
                </a:solidFill>
              </a:rPr>
              <a:t>Громадянське</a:t>
            </a:r>
            <a:r>
              <a:rPr lang="ru-RU" sz="4800" dirty="0" smtClean="0">
                <a:solidFill>
                  <a:srgbClr val="0070C0"/>
                </a:solidFill>
              </a:rPr>
              <a:t> </a:t>
            </a:r>
            <a:r>
              <a:rPr lang="ru-RU" sz="4800" dirty="0" err="1">
                <a:solidFill>
                  <a:srgbClr val="0070C0"/>
                </a:solidFill>
              </a:rPr>
              <a:t>суспільство</a:t>
            </a:r>
            <a:r>
              <a:rPr lang="ru-RU" sz="4800" dirty="0">
                <a:solidFill>
                  <a:srgbClr val="0070C0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</a:rPr>
              <a:t>засновано на </a:t>
            </a:r>
            <a:r>
              <a:rPr lang="ru-RU" sz="3600" dirty="0" err="1">
                <a:solidFill>
                  <a:schemeClr val="tx2"/>
                </a:solidFill>
              </a:rPr>
              <a:t>визнанні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загальної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правової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рівності</a:t>
            </a:r>
            <a:r>
              <a:rPr lang="ru-RU" sz="3600" dirty="0">
                <a:solidFill>
                  <a:schemeClr val="tx2"/>
                </a:solidFill>
              </a:rPr>
              <a:t> людей. </a:t>
            </a:r>
            <a:endParaRPr lang="ru-RU" sz="3600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err="1" smtClean="0">
                <a:solidFill>
                  <a:schemeClr val="tx2"/>
                </a:solidFill>
              </a:rPr>
              <a:t>Уперше</a:t>
            </a:r>
            <a:r>
              <a:rPr lang="ru-RU" sz="3600" dirty="0" smtClean="0">
                <a:solidFill>
                  <a:schemeClr val="tx2"/>
                </a:solidFill>
              </a:rPr>
              <a:t> в </a:t>
            </a:r>
            <a:r>
              <a:rPr lang="ru-RU" sz="3600" dirty="0" err="1">
                <a:solidFill>
                  <a:schemeClr val="tx2"/>
                </a:solidFill>
              </a:rPr>
              <a:t>історії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всі</a:t>
            </a:r>
            <a:r>
              <a:rPr lang="ru-RU" sz="3600" dirty="0">
                <a:solidFill>
                  <a:schemeClr val="tx2"/>
                </a:solidFill>
              </a:rPr>
              <a:t> люди, </a:t>
            </a:r>
            <a:r>
              <a:rPr lang="ru-RU" sz="3600" dirty="0" err="1">
                <a:solidFill>
                  <a:schemeClr val="tx2"/>
                </a:solidFill>
              </a:rPr>
              <a:t>незалежно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від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їх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соціального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походження</a:t>
            </a:r>
            <a:r>
              <a:rPr lang="ru-RU" sz="3600" dirty="0">
                <a:solidFill>
                  <a:schemeClr val="tx2"/>
                </a:solidFill>
              </a:rPr>
              <a:t> і </a:t>
            </a:r>
            <a:r>
              <a:rPr lang="ru-RU" sz="3600" dirty="0" smtClean="0">
                <a:solidFill>
                  <a:schemeClr val="tx2"/>
                </a:solidFill>
              </a:rPr>
              <a:t>становища </a:t>
            </a:r>
            <a:r>
              <a:rPr lang="ru-RU" sz="3600" dirty="0" err="1">
                <a:solidFill>
                  <a:schemeClr val="tx2"/>
                </a:solidFill>
              </a:rPr>
              <a:t>були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визнані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рівними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учасниками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</a:rPr>
              <a:t>громадського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життя</a:t>
            </a:r>
            <a:r>
              <a:rPr lang="ru-RU" sz="3600" dirty="0">
                <a:solidFill>
                  <a:schemeClr val="tx2"/>
                </a:solidFill>
              </a:rPr>
              <a:t>. </a:t>
            </a:r>
            <a:r>
              <a:rPr lang="ru-RU" sz="3600" dirty="0" err="1" smtClean="0">
                <a:solidFill>
                  <a:srgbClr val="0070C0"/>
                </a:solidFill>
                <a:latin typeface="Arial Black" pitchFamily="34" charset="0"/>
              </a:rPr>
              <a:t>Соціальні</a:t>
            </a: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Arial Black" pitchFamily="34" charset="0"/>
              </a:rPr>
              <a:t>суб’єкти</a:t>
            </a: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-  </a:t>
            </a:r>
            <a:r>
              <a:rPr lang="ru-RU" sz="3600" dirty="0" err="1" smtClean="0">
                <a:solidFill>
                  <a:schemeClr val="tx2"/>
                </a:solidFill>
              </a:rPr>
              <a:t>громадяни</a:t>
            </a:r>
            <a:r>
              <a:rPr lang="ru-RU" sz="3600" dirty="0" smtClean="0">
                <a:solidFill>
                  <a:schemeClr val="tx2"/>
                </a:solidFill>
              </a:rPr>
              <a:t>, </a:t>
            </a:r>
            <a:r>
              <a:rPr lang="ru-RU" sz="3600" dirty="0" err="1">
                <a:solidFill>
                  <a:schemeClr val="tx2"/>
                </a:solidFill>
              </a:rPr>
              <a:t>котрі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мають</a:t>
            </a:r>
            <a:r>
              <a:rPr lang="ru-RU" sz="3600" dirty="0">
                <a:solidFill>
                  <a:schemeClr val="tx2"/>
                </a:solidFill>
              </a:rPr>
              <a:t> не </a:t>
            </a:r>
            <a:r>
              <a:rPr lang="ru-RU" sz="3600" dirty="0" err="1">
                <a:solidFill>
                  <a:schemeClr val="tx2"/>
                </a:solidFill>
              </a:rPr>
              <a:t>тільки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обов’язки</a:t>
            </a:r>
            <a:r>
              <a:rPr lang="ru-RU" sz="3600" dirty="0">
                <a:solidFill>
                  <a:schemeClr val="tx2"/>
                </a:solidFill>
              </a:rPr>
              <a:t>, але й низку </a:t>
            </a:r>
            <a:r>
              <a:rPr lang="ru-RU" sz="3600" dirty="0" err="1">
                <a:solidFill>
                  <a:schemeClr val="tx2"/>
                </a:solidFill>
              </a:rPr>
              <a:t>визнаних</a:t>
            </a:r>
            <a:r>
              <a:rPr lang="ru-RU" sz="3600" dirty="0">
                <a:solidFill>
                  <a:schemeClr val="tx2"/>
                </a:solidFill>
              </a:rPr>
              <a:t> законом прав і </a:t>
            </a:r>
            <a:r>
              <a:rPr lang="ru-RU" sz="3600" dirty="0" smtClean="0">
                <a:solidFill>
                  <a:schemeClr val="tx2"/>
                </a:solidFill>
              </a:rPr>
              <a:t>свобод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8617924" y="692696"/>
            <a:ext cx="432048" cy="576064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97969"/>
            <a:ext cx="6264696" cy="313932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СПОЛУЧЕНІ ШТАТИ АМЕРИКИ </a:t>
            </a:r>
            <a:endParaRPr lang="ru-RU" sz="6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745558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73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838200" y="533400"/>
            <a:ext cx="19050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Англія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86400" y="533400"/>
            <a:ext cx="19812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Північна Америка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4813" y="3048000"/>
            <a:ext cx="2136775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prstClr val="black"/>
                </a:solidFill>
              </a:rPr>
              <a:t>Держава, яка володіє колоніями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91100" y="3048000"/>
            <a:ext cx="2135188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prstClr val="black"/>
                </a:solidFill>
              </a:rPr>
              <a:t>Залежна територія без самостійної економічної та політичної влади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238500" y="647700"/>
            <a:ext cx="1752600" cy="7239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white"/>
                </a:solidFill>
              </a:rPr>
              <a:t>Конфлікт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1905000" y="1905000"/>
            <a:ext cx="1676400" cy="533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white"/>
                </a:solidFill>
              </a:rPr>
              <a:t>Метрополія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5221288" y="1905000"/>
            <a:ext cx="1676400" cy="533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prstClr val="white"/>
                </a:solidFill>
              </a:rPr>
              <a:t>Колонія</a:t>
            </a:r>
            <a:endParaRPr lang="ru-RU" b="1" dirty="0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stCxn id="10" idx="4"/>
            <a:endCxn id="21" idx="3"/>
          </p:cNvCxnSpPr>
          <p:nvPr/>
        </p:nvCxnSpPr>
        <p:spPr>
          <a:xfrm>
            <a:off x="1790700" y="1371600"/>
            <a:ext cx="952500" cy="533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4"/>
            <a:endCxn id="22" idx="3"/>
          </p:cNvCxnSpPr>
          <p:nvPr/>
        </p:nvCxnSpPr>
        <p:spPr>
          <a:xfrm flipH="1">
            <a:off x="6059488" y="1371600"/>
            <a:ext cx="417512" cy="533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1" idx="1"/>
            <a:endCxn id="13" idx="0"/>
          </p:cNvCxnSpPr>
          <p:nvPr/>
        </p:nvCxnSpPr>
        <p:spPr>
          <a:xfrm>
            <a:off x="2743200" y="243840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059488" y="243840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5" name="TextBox 34"/>
          <p:cNvSpPr txBox="1">
            <a:spLocks noChangeArrowheads="1"/>
          </p:cNvSpPr>
          <p:nvPr/>
        </p:nvSpPr>
        <p:spPr bwMode="auto">
          <a:xfrm>
            <a:off x="3048000" y="499586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defTabSz="457200" eaLnBrk="1" hangingPunct="1"/>
            <a:r>
              <a:rPr lang="uk-UA" altLang="ru-RU" sz="2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Причини Війни</a:t>
            </a:r>
            <a:endParaRPr lang="ru-RU" altLang="ru-RU" sz="280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99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3400" y="25400"/>
            <a:ext cx="4114800" cy="1574800"/>
          </a:xfrm>
        </p:spPr>
        <p:txBody>
          <a:bodyPr/>
          <a:lstStyle/>
          <a:p>
            <a:pPr algn="ctr"/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Бостонське чаювання. </a:t>
            </a:r>
            <a:b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b="1" dirty="0" smtClean="0">
                <a:latin typeface="Times New Roman" pitchFamily="18" charset="0"/>
                <a:cs typeface="Times New Roman" pitchFamily="18" charset="0"/>
              </a:rPr>
              <a:t>Привід до війни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5" descr="G:\Матеріали для презентацій\800px-Boston_tea_part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2" r="29192"/>
          <a:stretch>
            <a:fillRect/>
          </a:stretch>
        </p:blipFill>
        <p:spPr>
          <a:xfrm>
            <a:off x="914400" y="1731241"/>
            <a:ext cx="2791102" cy="4216400"/>
          </a:xfrm>
          <a:extLst/>
        </p:spPr>
      </p:pic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4646613" y="1411288"/>
            <a:ext cx="2986087" cy="482602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Восени 1773 р. до Бостона прибули кораблі з чаєм, який колоністи не дали вивантажити.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виглядом індіанців колоністи проникли на кораблі і викинули вантаж в море. Звідси походить назва “бостонське чаювання”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Англія розцінила цю подія як оголошення війни і ввела війська у Бостон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uk-UA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відповідь колоністи створили тимчасовий уряд, збройні загони міліції, власну скарбницю, прийняли рішення про скликання конгресу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22800" y="1371935"/>
            <a:ext cx="297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8200" y="2406650"/>
            <a:ext cx="2971800" cy="8096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95813" y="3565525"/>
            <a:ext cx="2971800" cy="6555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6613" y="4435475"/>
            <a:ext cx="2971800" cy="8112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2800" y="5592763"/>
            <a:ext cx="2955925" cy="469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867400" y="4221088"/>
            <a:ext cx="152400" cy="2096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872163" y="2046288"/>
            <a:ext cx="152400" cy="3317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67400" y="3214688"/>
            <a:ext cx="152400" cy="3317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867400" y="5246688"/>
            <a:ext cx="152400" cy="3317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3275" y="5595938"/>
            <a:ext cx="29495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Перші збройні сутички колоністів з англійською армією </a:t>
            </a:r>
            <a:endParaRPr lang="ru-RU" sz="1200" b="1" dirty="0">
              <a:solidFill>
                <a:prstClr val="black">
                  <a:lumMod val="95000"/>
                  <a:lumOff val="5000"/>
                </a:prst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343650" cy="709613"/>
          </a:xfrm>
        </p:spPr>
        <p:txBody>
          <a:bodyPr/>
          <a:lstStyle/>
          <a:p>
            <a:r>
              <a:rPr lang="uk-UA" altLang="ru-RU" sz="3600" smtClean="0"/>
              <a:t>				</a:t>
            </a:r>
            <a:r>
              <a:rPr lang="uk-UA" altLang="ru-RU" sz="4000" smtClean="0">
                <a:latin typeface="Times New Roman" pitchFamily="18" charset="0"/>
                <a:cs typeface="Times New Roman" pitchFamily="18" charset="0"/>
              </a:rPr>
              <a:t>Перший Континентальний конгрес</a:t>
            </a:r>
            <a:endParaRPr lang="ru-RU" alt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209800"/>
            <a:ext cx="8568952" cy="4099520"/>
          </a:xfrm>
        </p:spPr>
        <p:txBody>
          <a:bodyPr rtlCol="0">
            <a:noAutofit/>
          </a:bodyPr>
          <a:lstStyle/>
          <a:p>
            <a:pPr mar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Континентальний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- 26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1774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) -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з'їзд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Причиною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скликання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послужили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нестерпні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британським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парламентом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зупинку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опору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Філадельфії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Карпентанс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брали участь 55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Джорджії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з'їзду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виробили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намір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добиватися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видана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скарг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містила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«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свободу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висловлювала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податкової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метрополії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торгового бойкоту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метрополії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1774 року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заборонена як покупка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англійських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англійцям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блокаду Бостона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англійським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флотом.</a:t>
            </a:r>
          </a:p>
          <a:p>
            <a:pPr mar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скликання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Континентального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Конгресу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1775 року.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05400"/>
            <a:ext cx="6421438" cy="566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/>
              <a:t>					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			Континентальний конгрес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Содержимое 9"/>
          <p:cNvSpPr>
            <a:spLocks noGrp="1"/>
          </p:cNvSpPr>
          <p:nvPr>
            <p:ph sz="half" idx="4294967295"/>
          </p:nvPr>
        </p:nvSpPr>
        <p:spPr>
          <a:xfrm>
            <a:off x="1187624" y="3908425"/>
            <a:ext cx="6813376" cy="4495800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uk-UA" altLang="ru-RU" sz="1400" b="1" dirty="0" smtClean="0">
                <a:latin typeface="Times New Roman" pitchFamily="18" charset="0"/>
                <a:cs typeface="Times New Roman" pitchFamily="18" charset="0"/>
              </a:rPr>
              <a:t>1775 р. – робота Другого Континентального конгресу.</a:t>
            </a:r>
          </a:p>
        </p:txBody>
      </p:sp>
      <p:pic>
        <p:nvPicPr>
          <p:cNvPr id="11268" name="Picture 6" descr="G:\Матеріали для презентацій\Congress_voting_independenc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"/>
            <a:ext cx="4741152" cy="3451873"/>
          </a:xfrm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0585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67294008"/>
              </p:ext>
            </p:extLst>
          </p:nvPr>
        </p:nvGraphicFramePr>
        <p:xfrm>
          <a:off x="827584" y="692696"/>
          <a:ext cx="77768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799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3458344" cy="109812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ru-RU" dirty="0" smtClean="0">
                <a:latin typeface="Arial Black" pitchFamily="34" charset="0"/>
                <a:cs typeface="Times New Roman" pitchFamily="18" charset="0"/>
              </a:rPr>
              <a:t>Перебіг війни за 		   незалежність</a:t>
            </a:r>
            <a:endParaRPr lang="ru-RU" altLang="ru-RU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3316" name="Picture 2" descr="G:\Матеріали для презентацій\Washington_Crossing_the_Delaware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7" r="30557"/>
          <a:stretch>
            <a:fillRect/>
          </a:stretch>
        </p:blipFill>
        <p:spPr>
          <a:xfrm>
            <a:off x="5333999" y="836712"/>
            <a:ext cx="2844000" cy="4296310"/>
          </a:xfrm>
          <a:extLst/>
        </p:spPr>
      </p:pic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762000" y="1752600"/>
            <a:ext cx="3175000" cy="3810000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Армія Вашингтона в 1776 – 1777 роках зазнала ряд поразок через погану організацію та незадовільне постачання</a:t>
            </a:r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членів конгресу звернулися до короля з пропозицією про примирення та припинення війни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 обирає комісію для розробки Декларації про незалежність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5334000" y="5410200"/>
            <a:ext cx="2819400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altLang="ru-RU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alt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1776 г. Вашингтон </a:t>
            </a:r>
            <a:r>
              <a:rPr lang="ru-RU" altLang="ru-RU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форсує</a:t>
            </a:r>
            <a:r>
              <a:rPr lang="ru-RU" alt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річку</a:t>
            </a:r>
            <a:r>
              <a:rPr lang="ru-RU" alt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Делавер</a:t>
            </a:r>
            <a:endParaRPr lang="ru-RU" altLang="ru-RU" sz="1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62000" y="1752600"/>
            <a:ext cx="3175000" cy="762000"/>
          </a:xfrm>
          <a:prstGeom prst="round2Diag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62000" y="2819400"/>
            <a:ext cx="3175000" cy="762000"/>
          </a:xfrm>
          <a:prstGeom prst="round2Diag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560" name="Прямоугольник 4"/>
          <p:cNvSpPr>
            <a:spLocks noChangeArrowheads="1"/>
          </p:cNvSpPr>
          <p:nvPr/>
        </p:nvSpPr>
        <p:spPr bwMode="auto">
          <a:xfrm>
            <a:off x="762000" y="3946525"/>
            <a:ext cx="317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defTabSz="457200" eaLnBrk="1" hangingPunct="1"/>
            <a:r>
              <a:rPr lang="uk-UA" alt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Король Георг ІІІ направив нові війська в Америку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62000" y="3887788"/>
            <a:ext cx="3175000" cy="581025"/>
          </a:xfrm>
          <a:prstGeom prst="round2Diag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62000" y="4845050"/>
            <a:ext cx="3175000" cy="565150"/>
          </a:xfrm>
          <a:prstGeom prst="round2Diag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3937000" y="2214563"/>
            <a:ext cx="711200" cy="1062037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52400" y="3200400"/>
            <a:ext cx="609600" cy="1066800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3938588" y="4244975"/>
            <a:ext cx="711200" cy="1062038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5956300" cy="1143000"/>
          </a:xfrm>
        </p:spPr>
        <p:txBody>
          <a:bodyPr/>
          <a:lstStyle/>
          <a:p>
            <a:pPr algn="ctr"/>
            <a:r>
              <a:rPr lang="uk-UA" alt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ru-RU" sz="4400" dirty="0" smtClean="0">
                <a:latin typeface="Times New Roman" pitchFamily="18" charset="0"/>
                <a:cs typeface="Times New Roman" pitchFamily="18" charset="0"/>
              </a:rPr>
              <a:t>Декларація незалеж</a:t>
            </a:r>
            <a:r>
              <a:rPr lang="uk-UA" altLang="ru-RU" dirty="0" smtClean="0">
                <a:latin typeface="Times New Roman" pitchFamily="18" charset="0"/>
                <a:cs typeface="Times New Roman" pitchFamily="18" charset="0"/>
              </a:rPr>
              <a:t>ності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2"/>
          <p:cNvGraphicFramePr>
            <a:graphicFrameLocks noGrp="1"/>
          </p:cNvGraphicFramePr>
          <p:nvPr>
            <p:ph idx="1"/>
          </p:nvPr>
        </p:nvGraphicFramePr>
        <p:xfrm>
          <a:off x="959246" y="2362200"/>
          <a:ext cx="7391400" cy="415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9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549275"/>
            <a:ext cx="3132138" cy="7715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 війни за незалежність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G:\Матеріали для презентацій\800px-Surrender_of_Lord_Cornwalli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9" r="28199"/>
          <a:stretch>
            <a:fillRect/>
          </a:stretch>
        </p:blipFill>
        <p:spPr>
          <a:xfrm>
            <a:off x="5181462" y="836712"/>
            <a:ext cx="2880000" cy="4350695"/>
          </a:xfrm>
          <a:extLst/>
        </p:spPr>
      </p:pic>
      <p:sp>
        <p:nvSpPr>
          <p:cNvPr id="2560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838200" y="1524000"/>
            <a:ext cx="2987675" cy="4554538"/>
          </a:xfrm>
        </p:spPr>
        <p:txBody>
          <a:bodyPr/>
          <a:lstStyle/>
          <a:p>
            <a:pPr algn="ctr"/>
            <a:r>
              <a:rPr lang="uk-UA" alt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Восени 1777 р. армія Вашингтона отримала першу перемогу в битві під </a:t>
            </a:r>
            <a:r>
              <a:rPr lang="uk-UA" altLang="ru-RU" sz="17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Саратогою</a:t>
            </a:r>
            <a:endParaRPr lang="uk-UA" alt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altLang="ru-RU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Визнання США Францією, Іспанією, Голландією. Росія оголосила збройний суверенітет</a:t>
            </a:r>
          </a:p>
          <a:p>
            <a:pPr algn="ctr"/>
            <a:endParaRPr lang="uk-UA" alt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uk-UA" alt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uk-UA" alt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1781 р. –  капітуляція англійської армії під </a:t>
            </a:r>
            <a:r>
              <a:rPr lang="uk-UA" altLang="ru-RU" sz="17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Йорктауном</a:t>
            </a:r>
            <a:endParaRPr lang="ru-RU" alt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5272072" y="5556250"/>
            <a:ext cx="2609882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457200" eaLnBrk="1" hangingPunct="1"/>
            <a:r>
              <a:rPr lang="ru-RU" alt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Капітуляція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endParaRPr lang="ru-RU" alt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eaLnBrk="1" hangingPunct="1"/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Йорктауном</a:t>
            </a:r>
            <a:endParaRPr lang="ru-RU" alt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838200" y="1524000"/>
            <a:ext cx="2987675" cy="1143000"/>
          </a:xfrm>
          <a:prstGeom prst="round2Same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838200" y="3124200"/>
            <a:ext cx="2987675" cy="1143000"/>
          </a:xfrm>
          <a:prstGeom prst="round2Same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838200" y="4724400"/>
            <a:ext cx="2987675" cy="990600"/>
          </a:xfrm>
          <a:prstGeom prst="round2Same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3821113" y="1993900"/>
            <a:ext cx="822325" cy="1752600"/>
          </a:xfrm>
          <a:prstGeom prst="curved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6200" y="3554413"/>
            <a:ext cx="762000" cy="1790700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568957"/>
              </p:ext>
            </p:extLst>
          </p:nvPr>
        </p:nvGraphicFramePr>
        <p:xfrm>
          <a:off x="990600" y="609600"/>
          <a:ext cx="7086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1115616" y="5013176"/>
            <a:ext cx="6984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457200" eaLnBrk="1" hangingPunct="1"/>
            <a:r>
              <a:rPr lang="uk-UA" altLang="ru-RU" sz="3600" dirty="0" smtClean="0">
                <a:solidFill>
                  <a:prstClr val="white"/>
                </a:solidFill>
                <a:latin typeface="Arial Black" pitchFamily="34" charset="0"/>
                <a:cs typeface="Times New Roman" pitchFamily="18" charset="0"/>
              </a:rPr>
              <a:t>Особливості Американської революції</a:t>
            </a:r>
            <a:endParaRPr lang="ru-RU" altLang="ru-RU" sz="3600" dirty="0" smtClean="0">
              <a:solidFill>
                <a:prstClr val="white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7488832" cy="63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17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92900"/>
              </p:ext>
            </p:extLst>
          </p:nvPr>
        </p:nvGraphicFramePr>
        <p:xfrm>
          <a:off x="685800" y="2590800"/>
          <a:ext cx="7620000" cy="359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9560"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>
                          <a:latin typeface="Arial Black" pitchFamily="34" charset="0"/>
                          <a:cs typeface="Times New Roman" panose="02020603050405020304" pitchFamily="18" charset="0"/>
                        </a:rPr>
                        <a:t>Позитивні</a:t>
                      </a:r>
                      <a:endParaRPr lang="uk-UA" sz="2500" dirty="0"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8" marB="34288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 smtClean="0">
                          <a:latin typeface="Arial Black" pitchFamily="34" charset="0"/>
                          <a:cs typeface="Times New Roman" panose="02020603050405020304" pitchFamily="18" charset="0"/>
                        </a:rPr>
                        <a:t>Негативні</a:t>
                      </a:r>
                      <a:endParaRPr lang="uk-UA" sz="2500" dirty="0"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8" marB="34288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2953"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завоювання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незалежності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єдиної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федеративної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республіки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конституційна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правова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інституціоналізація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буржуазно-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демократичних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 і свобод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8" marB="34288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залишила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недоторканною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рабовласницьку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систему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Півдня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практично не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зачепила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відносини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власності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ліквідувавши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лише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залишки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феодалізму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поземельних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відносинах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8" marB="34288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661" name="TextBox 7"/>
          <p:cNvSpPr txBox="1">
            <a:spLocks noChangeArrowheads="1"/>
          </p:cNvSpPr>
          <p:nvPr/>
        </p:nvSpPr>
        <p:spPr bwMode="auto">
          <a:xfrm>
            <a:off x="1981200" y="1219200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457200" eaLnBrk="1" hangingPunct="1"/>
            <a:r>
              <a:rPr lang="uk-UA" altLang="ru-RU" sz="2400" dirty="0" smtClean="0">
                <a:solidFill>
                  <a:prstClr val="white"/>
                </a:solidFill>
                <a:latin typeface="Arial Black" pitchFamily="34" charset="0"/>
                <a:cs typeface="Times New Roman" pitchFamily="18" charset="0"/>
              </a:rPr>
              <a:t>Підсумки Війни за Незалежність</a:t>
            </a:r>
            <a:endParaRPr lang="ru-RU" altLang="ru-RU" sz="2400" dirty="0" smtClean="0">
              <a:solidFill>
                <a:prstClr val="white"/>
              </a:solidFill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76400" y="1681163"/>
            <a:ext cx="441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05000" y="1295400"/>
            <a:ext cx="0" cy="533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59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767052"/>
              </p:ext>
            </p:extLst>
          </p:nvPr>
        </p:nvGraphicFramePr>
        <p:xfrm>
          <a:off x="533400" y="2133600"/>
          <a:ext cx="8153400" cy="423557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9830">
                <a:tc>
                  <a:txBody>
                    <a:bodyPr/>
                    <a:lstStyle/>
                    <a:p>
                      <a:pPr algn="just"/>
                      <a:r>
                        <a:rPr lang="ru-RU" altLang="uk-UA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Статті</a:t>
                      </a:r>
                      <a:r>
                        <a:rPr lang="ru-RU" altLang="uk-UA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конфедерації</a:t>
                      </a:r>
                      <a:r>
                        <a:rPr lang="ru-RU" altLang="uk-UA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юридично</a:t>
                      </a:r>
                      <a:r>
                        <a:rPr lang="ru-RU" altLang="uk-UA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оформили і </a:t>
                      </a:r>
                      <a:r>
                        <a:rPr lang="ru-RU" altLang="uk-UA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закріпили</a:t>
                      </a:r>
                      <a:r>
                        <a:rPr lang="ru-RU" altLang="uk-UA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altLang="uk-UA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конфедеративної</a:t>
                      </a:r>
                      <a:r>
                        <a:rPr lang="ru-RU" altLang="uk-UA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altLang="uk-UA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altLang="uk-UA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Сполучені</a:t>
                      </a:r>
                      <a:r>
                        <a:rPr lang="ru-RU" altLang="uk-UA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Штати</a:t>
                      </a:r>
                      <a:r>
                        <a:rPr lang="ru-RU" altLang="uk-UA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Америки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5670">
                <a:tc>
                  <a:txBody>
                    <a:bodyPr/>
                    <a:lstStyle/>
                    <a:p>
                      <a:pPr algn="just"/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новоутворена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конфедерація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була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державою як такою. Вона являла собою не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союзну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державу, а союз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самостійних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держав. Тому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цей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схожий на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договір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ніж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єдиної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endParaRPr lang="ru-RU" altLang="uk-UA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830">
                <a:tc>
                  <a:txBody>
                    <a:bodyPr/>
                    <a:lstStyle/>
                    <a:p>
                      <a:pPr algn="just"/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Статті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встановлювали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єдиного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громадянства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того,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всупереч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Декларації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незалежності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числа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громадян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були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вилучені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раби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корінне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населення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індіанці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та бродяги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5670">
                <a:tc>
                  <a:txBody>
                    <a:bodyPr/>
                    <a:lstStyle/>
                    <a:p>
                      <a:pPr algn="just"/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справами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конфедерації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запроваджувався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конгрес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котрий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складався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делегатів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двох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семи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кожного штату.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Конгрес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нагадував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збори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дипломатів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а не парламент.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Його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виконавчим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органом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був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Комітет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штатів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який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uk-UA" sz="1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очолював</a:t>
                      </a:r>
                      <a:r>
                        <a:rPr lang="ru-RU" altLang="uk-UA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Президент</a:t>
                      </a:r>
                      <a:endParaRPr lang="uk-UA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8682" name="Прямоугольник 7"/>
          <p:cNvSpPr>
            <a:spLocks noChangeArrowheads="1"/>
          </p:cNvSpPr>
          <p:nvPr/>
        </p:nvSpPr>
        <p:spPr bwMode="auto">
          <a:xfrm>
            <a:off x="899592" y="685800"/>
            <a:ext cx="7560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457200" eaLnBrk="1" hangingPunct="1"/>
            <a:r>
              <a:rPr lang="uk-UA" altLang="uk-UA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3200" b="1" dirty="0" smtClean="0">
                <a:solidFill>
                  <a:prstClr val="white"/>
                </a:solidFill>
                <a:latin typeface="Arial Black" pitchFamily="34" charset="0"/>
                <a:cs typeface="Times New Roman" pitchFamily="18" charset="0"/>
              </a:rPr>
              <a:t>«Статті конфедерації і вічного 			         союзу» </a:t>
            </a:r>
          </a:p>
          <a:p>
            <a:pPr algn="ctr" defTabSz="457200" eaLnBrk="1" hangingPunct="1"/>
            <a:r>
              <a:rPr lang="uk-UA" altLang="uk-UA" sz="3200" b="1" dirty="0" smtClean="0">
                <a:solidFill>
                  <a:prstClr val="white"/>
                </a:solidFill>
                <a:latin typeface="Arial Black" pitchFamily="34" charset="0"/>
                <a:cs typeface="Times New Roman" pitchFamily="18" charset="0"/>
              </a:rPr>
              <a:t>1781 </a:t>
            </a:r>
            <a:r>
              <a:rPr lang="uk-UA" altLang="uk-UA" sz="2800" b="1" dirty="0" smtClean="0">
                <a:solidFill>
                  <a:prstClr val="white"/>
                </a:solidFill>
                <a:latin typeface="Arial Black" pitchFamily="34" charset="0"/>
                <a:cs typeface="Times New Roman" pitchFamily="18" charset="0"/>
              </a:rPr>
              <a:t>р.</a:t>
            </a:r>
            <a:endParaRPr lang="ru-RU" altLang="ru-RU" sz="2800" b="1" dirty="0" smtClean="0">
              <a:solidFill>
                <a:prstClr val="white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57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60444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27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183334"/>
              </p:ext>
            </p:extLst>
          </p:nvPr>
        </p:nvGraphicFramePr>
        <p:xfrm>
          <a:off x="533400" y="2133600"/>
          <a:ext cx="8245186" cy="456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Прямоугольник 6"/>
          <p:cNvSpPr>
            <a:spLocks noChangeArrowheads="1"/>
          </p:cNvSpPr>
          <p:nvPr/>
        </p:nvSpPr>
        <p:spPr bwMode="auto">
          <a:xfrm>
            <a:off x="1259632" y="548680"/>
            <a:ext cx="56663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457200" eaLnBrk="1" hangingPunct="1"/>
            <a:r>
              <a:rPr lang="uk-UA" altLang="uk-UA" sz="4000" b="1" dirty="0" smtClean="0">
                <a:solidFill>
                  <a:prstClr val="white"/>
                </a:solidFill>
                <a:latin typeface="Arial Black" pitchFamily="34" charset="0"/>
                <a:cs typeface="Times New Roman" pitchFamily="18" charset="0"/>
              </a:rPr>
              <a:t>Причини розпаду конфедерації</a:t>
            </a:r>
            <a:endParaRPr lang="ru-RU" altLang="ru-RU" sz="4000" b="1" dirty="0" smtClean="0">
              <a:solidFill>
                <a:prstClr val="white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9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86700" cy="993775"/>
          </a:xfrm>
        </p:spPr>
        <p:txBody>
          <a:bodyPr/>
          <a:lstStyle/>
          <a:p>
            <a:pPr algn="ctr"/>
            <a:r>
              <a:rPr lang="uk-UA" altLang="uk-UA" sz="3500" b="1" dirty="0" smtClean="0">
                <a:latin typeface="Times New Roman" pitchFamily="18" charset="0"/>
                <a:cs typeface="Times New Roman" pitchFamily="18" charset="0"/>
              </a:rPr>
              <a:t>Універсальні принципи Конституції США (1787 р.)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251520" y="2362200"/>
            <a:ext cx="8640960" cy="4307160"/>
          </a:xfrm>
        </p:spPr>
        <p:txBody>
          <a:bodyPr/>
          <a:lstStyle/>
          <a:p>
            <a:pPr marL="385763" indent="-385763" algn="just">
              <a:buFont typeface="Arial" charset="0"/>
              <a:buAutoNum type="arabicPeriod"/>
            </a:pP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Республіканізм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(більшість державних органів і посад є виборними, строковими і змінюваними).</a:t>
            </a:r>
          </a:p>
          <a:p>
            <a:pPr marL="385763" indent="-385763" algn="just">
              <a:buFont typeface="Arial" charset="0"/>
              <a:buAutoNum type="arabicPeriod"/>
            </a:pP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Поділ влади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, система «стримувань і противаг» (усі три гілки влади мають різне джерело формування, що забезпечує їм достатню незалежність одна від одної).</a:t>
            </a:r>
          </a:p>
          <a:p>
            <a:pPr marL="385763" indent="-385763" algn="just">
              <a:buFont typeface="Arial" charset="0"/>
              <a:buAutoNum type="arabicPeriod"/>
            </a:pP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Федералізм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(передбачено </a:t>
            </a:r>
            <a:r>
              <a:rPr lang="uk-UA" altLang="uk-UA" dirty="0" err="1" smtClean="0">
                <a:latin typeface="Times New Roman" pitchFamily="18" charset="0"/>
                <a:cs typeface="Times New Roman" pitchFamily="18" charset="0"/>
              </a:rPr>
              <a:t>супрематію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 – верховенство федеральної Конституції і федеральних законів над конституцією і законами окремих штатів).</a:t>
            </a:r>
          </a:p>
          <a:p>
            <a:pPr marL="385763" indent="-385763" algn="just">
              <a:buFont typeface="Arial" charset="0"/>
              <a:buAutoNum type="arabicPeriod"/>
            </a:pP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Судовий конституційний нагляд 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(судді Верховного Суду мають право визначати як такі, що не відповідають Конституції держави і тим самими визнавати недійсними, закони конгресу і акти виконавчої влади. Такі рішення Верховного Суду є остаточними і обов'язковими для всіх державних органів).</a:t>
            </a:r>
          </a:p>
          <a:p>
            <a:pPr marL="385763" indent="-385763" algn="just">
              <a:buFont typeface="Arial" charset="0"/>
              <a:buAutoNum type="arabicPeriod"/>
            </a:pPr>
            <a:r>
              <a:rPr lang="uk-UA" altLang="uk-UA" b="1" dirty="0" smtClean="0">
                <a:latin typeface="Times New Roman" pitchFamily="18" charset="0"/>
                <a:cs typeface="Times New Roman" pitchFamily="18" charset="0"/>
              </a:rPr>
              <a:t>Захист прав і свобод особи 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(закріплений у перших 10 поправках «Білль про права»).</a:t>
            </a:r>
          </a:p>
        </p:txBody>
      </p:sp>
    </p:spTree>
    <p:extLst>
      <p:ext uri="{BB962C8B-B14F-4D97-AF65-F5344CB8AC3E}">
        <p14:creationId xmlns:p14="http://schemas.microsoft.com/office/powerpoint/2010/main" val="651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1447800" y="3276600"/>
            <a:ext cx="5918200" cy="2551113"/>
          </a:xfrm>
        </p:spPr>
        <p:txBody>
          <a:bodyPr/>
          <a:lstStyle/>
          <a:p>
            <a:pPr algn="ctr"/>
            <a:r>
              <a:rPr lang="ru-RU" altLang="uk-UA" sz="2800" b="1" smtClean="0">
                <a:latin typeface="Times New Roman" pitchFamily="18" charset="0"/>
                <a:cs typeface="Times New Roman" pitchFamily="18" charset="0"/>
              </a:rPr>
              <a:t>ВИЩІ ОРГАНИ ВЛАДИ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1066800" y="1295400"/>
          <a:ext cx="7309111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33413" y="771525"/>
            <a:ext cx="7886700" cy="995363"/>
          </a:xfrm>
        </p:spPr>
        <p:txBody>
          <a:bodyPr/>
          <a:lstStyle/>
          <a:p>
            <a:pPr algn="ctr"/>
            <a:r>
              <a:rPr lang="uk-UA" altLang="uk-UA" sz="4000" b="1" smtClean="0">
                <a:latin typeface="Times New Roman" pitchFamily="18" charset="0"/>
                <a:cs typeface="Times New Roman" pitchFamily="18" charset="0"/>
              </a:rPr>
              <a:t>«Білль про права» 1791р.</a:t>
            </a:r>
            <a:br>
              <a:rPr lang="uk-UA" altLang="uk-UA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000" b="1" smtClean="0">
                <a:latin typeface="Times New Roman" pitchFamily="18" charset="0"/>
                <a:cs typeface="Times New Roman" pitchFamily="18" charset="0"/>
              </a:rPr>
              <a:t>(перша серія поправок до Конституції США)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948224"/>
              </p:ext>
            </p:extLst>
          </p:nvPr>
        </p:nvGraphicFramePr>
        <p:xfrm>
          <a:off x="323528" y="2362200"/>
          <a:ext cx="8640960" cy="432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8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6343650" cy="709613"/>
          </a:xfrm>
        </p:spPr>
        <p:txBody>
          <a:bodyPr/>
          <a:lstStyle/>
          <a:p>
            <a:pPr algn="ctr"/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«Білль про права» 1791 р.</a:t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  <a:t>(перша серія поправок до Конституції США )</a:t>
            </a:r>
            <a:br>
              <a:rPr lang="uk-UA" alt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dirty="0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9600" y="2438400"/>
          <a:ext cx="7886700" cy="426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892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343650" cy="709613"/>
          </a:xfrm>
        </p:spPr>
        <p:txBody>
          <a:bodyPr/>
          <a:lstStyle/>
          <a:p>
            <a:pPr algn="ctr"/>
            <a:r>
              <a:rPr lang="uk-UA" altLang="uk-UA" sz="3600" b="1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alt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3400" y="21336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697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51520" y="1556792"/>
            <a:ext cx="8229600" cy="4525963"/>
          </a:xfrm>
        </p:spPr>
      </p:sp>
      <p:sp>
        <p:nvSpPr>
          <p:cNvPr id="4" name="Прямоугольник 3"/>
          <p:cNvSpPr/>
          <p:nvPr/>
        </p:nvSpPr>
        <p:spPr>
          <a:xfrm>
            <a:off x="1785918" y="1714488"/>
            <a:ext cx="6072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Яп.</a:t>
            </a:r>
            <a:r>
              <a:rPr lang="en-US" dirty="0" smtClean="0"/>
              <a:t> https://www.youtube.com/watch?v=9XcYcq4ixr8</a:t>
            </a:r>
            <a:endParaRPr lang="ru-RU" dirty="0" smtClean="0"/>
          </a:p>
          <a:p>
            <a:r>
              <a:rPr lang="ru-RU" dirty="0" smtClean="0"/>
              <a:t>США с 2 м.</a:t>
            </a:r>
          </a:p>
          <a:p>
            <a:r>
              <a:rPr lang="en-US" dirty="0" smtClean="0"/>
              <a:t>https://www.youtube.com/watch?v=ldrlcHvsvp8</a:t>
            </a:r>
          </a:p>
          <a:p>
            <a:endParaRPr lang="en-US" dirty="0" smtClean="0"/>
          </a:p>
          <a:p>
            <a:r>
              <a:rPr lang="ru-RU" dirty="0" err="1" smtClean="0"/>
              <a:t>Анг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Кромвель </a:t>
            </a:r>
            <a:r>
              <a:rPr lang="en-US" dirty="0" smtClean="0"/>
              <a:t>https://www.youtube.com/watch?v=hyYYfBzf2ng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err="1" smtClean="0"/>
              <a:t>Фр</a:t>
            </a:r>
            <a:r>
              <a:rPr lang="uk-UA" dirty="0" smtClean="0"/>
              <a:t>. </a:t>
            </a:r>
            <a:r>
              <a:rPr lang="en-US" dirty="0" smtClean="0"/>
              <a:t>https</a:t>
            </a:r>
            <a:r>
              <a:rPr lang="en-US" dirty="0"/>
              <a:t>://www.youtube.com/watch?v=Hp85hy_ovdQ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80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033" y="28828"/>
            <a:ext cx="7491412" cy="1143000"/>
          </a:xfrm>
        </p:spPr>
        <p:txBody>
          <a:bodyPr/>
          <a:lstStyle/>
          <a:p>
            <a:pPr algn="ctr"/>
            <a:r>
              <a:rPr lang="uk-UA" sz="8800" dirty="0" smtClean="0">
                <a:solidFill>
                  <a:srgbClr val="3333CC"/>
                </a:solidFill>
              </a:rPr>
              <a:t>Англія</a:t>
            </a:r>
            <a:endParaRPr lang="ru-RU" sz="8800" dirty="0">
              <a:solidFill>
                <a:srgbClr val="3333CC"/>
              </a:solidFill>
            </a:endParaRPr>
          </a:p>
        </p:txBody>
      </p:sp>
      <p:pic>
        <p:nvPicPr>
          <p:cNvPr id="2050" name="Picture 2" descr="Ð¦ÐµÐ½ÑÑ ÐÐ¾Ð½Ð´Ð¾Ð½Ð° Ð½Ð° Ð»ÐµÐ²Ð¾Ð¼ Ð±ÐµÑÐµÐ³Ñ Ð¢ÐµÐ¼Ð·Ñ, ÑÐ¿ÑÐ°Ð²Ð° â ÐÐ¾Ð½Ð´Ð¾Ð½ÑÐºÐ¸Ð¹ Ð¼Ð¾ÑÑ (ÑÑÐ°Ð³Ð¼ÐµÐ½Ñ Ð¾ÑÐ¾ÑÑÐ°, XVII Ð².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12" y="1566000"/>
            <a:ext cx="7977888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371600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Причини</a:t>
            </a:r>
            <a:r>
              <a:rPr lang="en-US" sz="3600" b="1" dirty="0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англійської</a:t>
            </a:r>
            <a:r>
              <a:rPr lang="en-US" sz="3600" b="1" dirty="0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революції</a:t>
            </a:r>
            <a:r>
              <a:rPr lang="uk-UA" b="1" dirty="0" smtClean="0">
                <a:solidFill>
                  <a:srgbClr val="3333CC"/>
                </a:solidFill>
                <a:ea typeface="Times New Roman"/>
              </a:rPr>
              <a:t/>
            </a:r>
            <a:br>
              <a:rPr lang="uk-UA" b="1" dirty="0" smtClean="0">
                <a:solidFill>
                  <a:srgbClr val="3333CC"/>
                </a:solidFill>
                <a:ea typeface="Times New Roman"/>
              </a:rPr>
            </a:br>
            <a:r>
              <a:rPr lang="uk-UA" sz="3600" b="1" dirty="0" smtClean="0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Політичні</a:t>
            </a:r>
            <a:endParaRPr lang="ru-RU" sz="3600" dirty="0">
              <a:solidFill>
                <a:srgbClr val="3333CC"/>
              </a:solidFill>
              <a:latin typeface="Arial Black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847291"/>
              </p:ext>
            </p:extLst>
          </p:nvPr>
        </p:nvGraphicFramePr>
        <p:xfrm>
          <a:off x="611560" y="1484784"/>
          <a:ext cx="8352928" cy="514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гнутая вправо стрелка 2"/>
          <p:cNvSpPr/>
          <p:nvPr/>
        </p:nvSpPr>
        <p:spPr bwMode="auto">
          <a:xfrm>
            <a:off x="8748464" y="404664"/>
            <a:ext cx="288032" cy="36004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576064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9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3716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3333CC"/>
                </a:solidFill>
                <a:ea typeface="Times New Roman"/>
              </a:rPr>
              <a:t>Причини</a:t>
            </a:r>
            <a:r>
              <a:rPr lang="en-US" b="1" dirty="0">
                <a:solidFill>
                  <a:srgbClr val="3333CC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srgbClr val="3333CC"/>
                </a:solidFill>
                <a:ea typeface="Times New Roman"/>
              </a:rPr>
              <a:t>англійської</a:t>
            </a:r>
            <a:r>
              <a:rPr lang="en-US" b="1" dirty="0">
                <a:solidFill>
                  <a:srgbClr val="3333CC"/>
                </a:solidFill>
                <a:ea typeface="Times New Roman"/>
              </a:rPr>
              <a:t> </a:t>
            </a:r>
            <a:r>
              <a:rPr lang="en-US" b="1" dirty="0" err="1" smtClean="0">
                <a:solidFill>
                  <a:srgbClr val="3333CC"/>
                </a:solidFill>
                <a:ea typeface="Times New Roman"/>
              </a:rPr>
              <a:t>революції</a:t>
            </a:r>
            <a:r>
              <a:rPr lang="uk-UA" b="1" dirty="0" smtClean="0">
                <a:solidFill>
                  <a:srgbClr val="3333CC"/>
                </a:solidFill>
                <a:ea typeface="Times New Roman"/>
              </a:rPr>
              <a:t/>
            </a:r>
            <a:br>
              <a:rPr lang="uk-UA" b="1" dirty="0" smtClean="0">
                <a:solidFill>
                  <a:srgbClr val="3333CC"/>
                </a:solidFill>
                <a:ea typeface="Times New Roman"/>
              </a:rPr>
            </a:br>
            <a:r>
              <a:rPr lang="en-US" b="1" i="1" dirty="0" err="1">
                <a:ea typeface="Times New Roman"/>
              </a:rPr>
              <a:t>Соціально-економічні</a:t>
            </a:r>
            <a:endParaRPr lang="ru-RU" b="1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329716"/>
              </p:ext>
            </p:extLst>
          </p:nvPr>
        </p:nvGraphicFramePr>
        <p:xfrm>
          <a:off x="1115616" y="1484784"/>
          <a:ext cx="7848872" cy="514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34514"/>
              </p:ext>
            </p:extLst>
          </p:nvPr>
        </p:nvGraphicFramePr>
        <p:xfrm>
          <a:off x="1259632" y="1412775"/>
          <a:ext cx="7704856" cy="53734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6087"/>
                <a:gridCol w="4148769"/>
              </a:tblGrid>
              <a:tr h="522109">
                <a:tc>
                  <a:txBody>
                    <a:bodyPr/>
                    <a:lstStyle/>
                    <a:p>
                      <a:pPr marL="79819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9819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Реакційний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табір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1600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01600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Революційний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табір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22109">
                <a:tc>
                  <a:txBody>
                    <a:bodyPr/>
                    <a:lstStyle/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Склад</a:t>
                      </a: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algn="l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клад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576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3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83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феодальне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дворянство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1" spc="-15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1" spc="-15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д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уховенство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3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ru-RU" sz="240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83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uk-UA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д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жентрі</a:t>
                      </a: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83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1" spc="-15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uk-UA" sz="2400" b="1" spc="-15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б</a:t>
                      </a:r>
                      <a:r>
                        <a:rPr lang="en-US" sz="2400" b="1" spc="-15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уржуазія</a:t>
                      </a:r>
                      <a:endParaRPr lang="uk-UA" sz="2400" b="1" spc="-15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uk-UA" sz="2400" b="1" spc="-15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>
                        <a:lnSpc>
                          <a:spcPts val="1045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endParaRPr lang="ru-RU" sz="2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22109">
                <a:tc>
                  <a:txBody>
                    <a:bodyPr/>
                    <a:lstStyle/>
                    <a:p>
                      <a:pPr marL="69215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Вимоги</a:t>
                      </a:r>
                      <a:endParaRPr lang="ru-RU" sz="24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0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9215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endParaRPr lang="uk-UA" sz="2000" b="1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</a:t>
                      </a:r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Вимоги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28597">
                <a:tc>
                  <a:txBody>
                    <a:bodyPr/>
                    <a:lstStyle/>
                    <a:p>
                      <a:pPr marL="342900" marR="62230" lvl="0" indent="-342900" algn="ctr">
                        <a:lnSpc>
                          <a:spcPct val="78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endParaRPr lang="ru-RU" sz="2400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marR="62230" lvl="0" indent="-342900" algn="ctr">
                        <a:lnSpc>
                          <a:spcPct val="78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ru-RU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збереження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феодальних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порядків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та</a:t>
                      </a:r>
                      <a:r>
                        <a:rPr lang="ru-RU" sz="2400" b="1" spc="1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церкви</a:t>
                      </a: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70"/>
                        </a:lnSpc>
                        <a:spcAft>
                          <a:spcPts val="0"/>
                        </a:spcAft>
                        <a:buSzPts val="1100"/>
                        <a:buFont typeface="Symbol"/>
                        <a:buChar char=""/>
                        <a:tabLst>
                          <a:tab pos="525780" algn="l"/>
                          <a:tab pos="526415" algn="l"/>
                          <a:tab pos="1364615" algn="l"/>
                          <a:tab pos="2412365" algn="l"/>
                          <a:tab pos="2835275" algn="l"/>
                        </a:tabLst>
                      </a:pPr>
                      <a:endParaRPr lang="uk-UA" sz="2000" spc="-15" dirty="0" smtClean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  <a:tab pos="1364615" algn="l"/>
                          <a:tab pos="2412365" algn="l"/>
                          <a:tab pos="2835275" algn="l"/>
                        </a:tabLst>
                      </a:pPr>
                      <a:r>
                        <a:rPr lang="en-US" sz="2400" b="1" spc="-15" dirty="0" err="1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буржуазні</a:t>
                      </a:r>
                      <a:r>
                        <a:rPr lang="en-US" sz="2400" b="1" spc="-15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перетворення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під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b="1" spc="-15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знаком</a:t>
                      </a:r>
                      <a:r>
                        <a:rPr lang="uk-UA" sz="2400" b="1" spc="-15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очищення</a:t>
                      </a:r>
                      <a:r>
                        <a:rPr lang="uk-UA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церкви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завершення</a:t>
                      </a:r>
                      <a:r>
                        <a:rPr lang="en-US" sz="2400" b="1" spc="-1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реформації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;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525780" algn="l"/>
                          <a:tab pos="526415" algn="l"/>
                        </a:tabLst>
                      </a:pP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створення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нової</a:t>
                      </a:r>
                      <a:r>
                        <a:rPr lang="en-US" sz="2400" b="1" spc="-5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Symbol"/>
                          <a:cs typeface="Symbol"/>
                        </a:rPr>
                        <a:t>церкви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Symbol"/>
                        <a:cs typeface="Symbol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188640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Політичні</a:t>
            </a:r>
            <a:r>
              <a:rPr lang="ru-RU" sz="3600" b="1" dirty="0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3600" b="1" dirty="0" err="1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табори</a:t>
            </a:r>
            <a:r>
              <a:rPr lang="ru-RU" sz="3600" b="1" dirty="0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 в </a:t>
            </a:r>
            <a:r>
              <a:rPr lang="ru-RU" sz="3600" b="1" dirty="0" err="1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ході</a:t>
            </a:r>
            <a:r>
              <a:rPr lang="ru-RU" sz="3600" b="1" dirty="0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3600" b="1" dirty="0" err="1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англійської</a:t>
            </a:r>
            <a:r>
              <a:rPr lang="ru-RU" sz="3600" b="1" dirty="0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3600" b="1" dirty="0" err="1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революції</a:t>
            </a:r>
            <a:r>
              <a:rPr lang="ru-RU" sz="3600" b="1" dirty="0">
                <a:solidFill>
                  <a:srgbClr val="3333CC"/>
                </a:solidFill>
                <a:latin typeface="Arial Black" pitchFamily="34" charset="0"/>
                <a:ea typeface="Times New Roman"/>
              </a:rPr>
              <a:t> </a:t>
            </a:r>
            <a:endParaRPr lang="ru-RU" sz="3600" dirty="0">
              <a:solidFill>
                <a:srgbClr val="3333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64016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3333CC"/>
                </a:solidFill>
              </a:rPr>
              <a:t>Течії у таборі пуритан</a:t>
            </a:r>
            <a:endParaRPr lang="ru-RU" b="1" dirty="0">
              <a:solidFill>
                <a:srgbClr val="3333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16340"/>
              </p:ext>
            </p:extLst>
          </p:nvPr>
        </p:nvGraphicFramePr>
        <p:xfrm>
          <a:off x="323528" y="1124744"/>
          <a:ext cx="8712967" cy="56886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4176"/>
                <a:gridCol w="2160240"/>
                <a:gridCol w="4968551"/>
              </a:tblGrid>
              <a:tr h="546300">
                <a:tc>
                  <a:txBody>
                    <a:bodyPr/>
                    <a:lstStyle/>
                    <a:p>
                      <a:pPr marL="75565" marR="7556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75565" marR="7556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Т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ечі</a:t>
                      </a:r>
                      <a:r>
                        <a:rPr lang="uk-UA" sz="20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ї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2382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Соціальний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</a:p>
                    <a:p>
                      <a:pPr marL="12382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</a:p>
                    <a:p>
                      <a:pPr marL="123825" algn="ctr">
                        <a:lnSpc>
                          <a:spcPts val="875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склад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535430" marR="1535430" indent="0" algn="ctr">
                        <a:lnSpc>
                          <a:spcPts val="875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uk-UA" sz="2000" b="1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535430" marR="1535430" indent="0" algn="ctr">
                        <a:lnSpc>
                          <a:spcPts val="875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uk-UA" sz="20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Вимоги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36350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Пресвітеріани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95580" indent="-40640" algn="ctr">
                        <a:lnSpc>
                          <a:spcPct val="78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endParaRPr lang="uk-UA" sz="1600" b="1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95580" indent="-40640" algn="ctr">
                        <a:lnSpc>
                          <a:spcPct val="78000"/>
                        </a:lnSpc>
                        <a:spcBef>
                          <a:spcPts val="9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Велика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буржуазія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верхівка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джентрі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1145" algn="l"/>
                        </a:tabLs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Обмеження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spc="-15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королівського</a:t>
                      </a:r>
                      <a:r>
                        <a:rPr lang="en-US" sz="1600" spc="-1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свавілля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;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1145" algn="l"/>
                        </a:tabLs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встановлення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конституційної</a:t>
                      </a:r>
                      <a:r>
                        <a:rPr lang="en-US" sz="1600" spc="-5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монархії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;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1145" algn="l"/>
                        </a:tabLst>
                      </a:pP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очищення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церкви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від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пережитків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spc="-15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католицизму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та</a:t>
                      </a:r>
                      <a:r>
                        <a:rPr lang="ru-RU" sz="1600" spc="5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її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  <a:p>
                      <a:pPr marL="27051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uk-UA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р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еформа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за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зразком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європейського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протестантизму</a:t>
                      </a: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349255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  <a:p>
                      <a:pPr marL="75565" marR="75565"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Індепенденти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8585" indent="635" algn="ctr">
                        <a:lnSpc>
                          <a:spcPct val="78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07950" marR="108585" indent="635" algn="ctr">
                        <a:lnSpc>
                          <a:spcPct val="78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Середнє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та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дрібне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дворянство,</a:t>
                      </a:r>
                      <a:r>
                        <a:rPr lang="ru-RU" sz="1600" b="1" spc="-75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середні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прошарки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600" b="1" spc="-15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міської</a:t>
                      </a:r>
                      <a:r>
                        <a:rPr lang="ru-RU" sz="1600" b="1" spc="-15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буржуазії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Встановлення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обмеженої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монархії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;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визнання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невід’ємних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прав і свобод</a:t>
                      </a:r>
                      <a:r>
                        <a:rPr lang="ru-RU" sz="1600" spc="-55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підданих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;</a:t>
                      </a:r>
                    </a:p>
                    <a:p>
                      <a:pPr marL="342900" marR="64135" lvl="0" indent="-34290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  <a:tab pos="1002665" algn="l"/>
                          <a:tab pos="2091055" algn="l"/>
                          <a:tab pos="2646680" algn="l"/>
                          <a:tab pos="2910205" algn="l"/>
                        </a:tabLst>
                      </a:pPr>
                      <a:r>
                        <a:rPr lang="ru-RU" sz="160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ліквідація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централізованої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	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церкви та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	</a:t>
                      </a:r>
                      <a:r>
                        <a:rPr lang="ru-RU" sz="1600" spc="-5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створення</a:t>
                      </a:r>
                      <a:r>
                        <a:rPr lang="ru-RU" sz="1600" spc="-5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незалежних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від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адміністративного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апарату</a:t>
                      </a:r>
                      <a:r>
                        <a:rPr lang="ru-RU" sz="1600" spc="2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місцевих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релігійних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общин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697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75565" indent="154940" algn="ctr">
                        <a:lnSpc>
                          <a:spcPct val="78000"/>
                        </a:lnSpc>
                        <a:spcBef>
                          <a:spcPts val="98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Левелери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урівнювачі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49860"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Ремісники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, </a:t>
                      </a:r>
                      <a:endParaRPr lang="uk-UA" sz="1600" b="1" dirty="0" smtClean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149860"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селяни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Ідея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народного</a:t>
                      </a:r>
                      <a:r>
                        <a:rPr lang="en-US" sz="1600" spc="-15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суверенітету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;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загальна</a:t>
                      </a:r>
                      <a:r>
                        <a:rPr lang="en-US" sz="1600" spc="1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рівність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;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проголошення</a:t>
                      </a:r>
                      <a:r>
                        <a:rPr lang="en-US" sz="1600" spc="-1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республіки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;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встановлення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загального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чоловічого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виборчого</a:t>
                      </a:r>
                      <a:r>
                        <a:rPr lang="ru-RU" sz="1600" spc="-16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права;</a:t>
                      </a: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повернення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«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огороджених</a:t>
                      </a:r>
                      <a:r>
                        <a:rPr lang="uk-UA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»</a:t>
                      </a:r>
                      <a:r>
                        <a:rPr lang="en-US" sz="1600" spc="5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земель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;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0510" algn="l"/>
                          <a:tab pos="271145" algn="l"/>
                        </a:tabLs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реформа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складної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та</a:t>
                      </a:r>
                      <a:r>
                        <a:rPr lang="ru-RU" sz="1600" spc="7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spc="-15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громіздкої</a:t>
                      </a:r>
                      <a:r>
                        <a:rPr lang="ru-RU" sz="1600" spc="-15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системи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загального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  <a:p>
                      <a:pPr marL="27051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права</a:t>
                      </a:r>
                      <a:r>
                        <a:rPr lang="uk-UA" sz="16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»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66997">
                <a:tc>
                  <a:txBody>
                    <a:bodyPr/>
                    <a:lstStyle/>
                    <a:p>
                      <a:pPr marL="109220" marR="107315" indent="1270" algn="ctr">
                        <a:lnSpc>
                          <a:spcPct val="7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Дігери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(«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копачі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») (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виділилися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з</a:t>
                      </a:r>
                    </a:p>
                    <a:p>
                      <a:pPr marL="75565" marR="7429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левелерів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)</a:t>
                      </a: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51155" marR="346710" indent="-2540" algn="ctr">
                        <a:lnSpc>
                          <a:spcPct val="78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err="1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Найбідніше</a:t>
                      </a:r>
                      <a:r>
                        <a:rPr lang="en-US" sz="1600" b="1" spc="-5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селянство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, </a:t>
                      </a:r>
                      <a:r>
                        <a:rPr lang="en-US" sz="1600" b="1" spc="-5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</a:rPr>
                        <a:t>пролетаріат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66040" lvl="0" indent="-342900" algn="ctr">
                        <a:lnSpc>
                          <a:spcPct val="100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  <a:buSzPts val="1100"/>
                        <a:buFont typeface="Wingdings" pitchFamily="2" charset="2"/>
                        <a:buChar char="q"/>
                        <a:tabLst>
                          <a:tab pos="271145" algn="l"/>
                        </a:tabLst>
                      </a:pP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Ліквідація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приватної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власності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на землю та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предмети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Symbol"/>
                          <a:cs typeface="Symbol"/>
                        </a:rPr>
                        <a:t>споживання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Symbol"/>
                        <a:cs typeface="Symbol"/>
                      </a:endParaRPr>
                    </a:p>
                  </a:txBody>
                  <a:tcPr marL="0" marR="0" marT="0" marB="0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8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ДПУ. Вступ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ІДПУ. Вступ.pot</Template>
  <TotalTime>5419</TotalTime>
  <Words>2070</Words>
  <Application>Microsoft Office PowerPoint</Application>
  <PresentationFormat>Экран (4:3)</PresentationFormat>
  <Paragraphs>288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ІДПУ. Вступ</vt:lpstr>
      <vt:lpstr>Совет директоров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Англія</vt:lpstr>
      <vt:lpstr>Причини англійської революції Політичні</vt:lpstr>
      <vt:lpstr>Причини англійської революції Соціально-економічні</vt:lpstr>
      <vt:lpstr>Презентация PowerPoint</vt:lpstr>
      <vt:lpstr>Течії у таборі пуритан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ІНДЕПЕНДЕНТСЬКА РЕСПУБЛІКА</vt:lpstr>
      <vt:lpstr>Презентация PowerPoint</vt:lpstr>
      <vt:lpstr> ОРГАНІЗАЦІЯ ДЕРЖАВНОЇ ВЛАДИ  ІНДЕПЕНДЕНТСЬКОЇ РЕСПУБЛІКИ Законодавча гілка влади Палата громад Компетенція </vt:lpstr>
      <vt:lpstr> Виконавча влада Державна рада </vt:lpstr>
      <vt:lpstr> Виконавча влада Державна рада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Бостонське чаювання.  Привід до війни</vt:lpstr>
      <vt:lpstr>    Перший Континентальний конгрес</vt:lpstr>
      <vt:lpstr>     Другий    Континентальний конгрес</vt:lpstr>
      <vt:lpstr>Презентация PowerPoint</vt:lpstr>
      <vt:lpstr> Перебіг війни за      незалежність</vt:lpstr>
      <vt:lpstr> Декларація незалежності</vt:lpstr>
      <vt:lpstr>Перебіг війни за незалежність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Універсальні принципи Конституції США (1787 р.)</vt:lpstr>
      <vt:lpstr>ВИЩІ ОРГАНИ ВЛАДИ</vt:lpstr>
      <vt:lpstr>«Білль про права» 1791р. (перша серія поправок до Конституції США)</vt:lpstr>
      <vt:lpstr>«Білль про права» 1791 р. (перша серія поправок до Конституції США ) продовження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ДЕРЖАВИ ТА ПРАВА УКРАЇНИ</dc:title>
  <dc:creator>Пользователь</dc:creator>
  <cp:lastModifiedBy>komp</cp:lastModifiedBy>
  <cp:revision>463</cp:revision>
  <cp:lastPrinted>1601-01-01T00:00:00Z</cp:lastPrinted>
  <dcterms:created xsi:type="dcterms:W3CDTF">2014-09-14T06:28:42Z</dcterms:created>
  <dcterms:modified xsi:type="dcterms:W3CDTF">2020-12-02T19:45:16Z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1049</vt:i4>
  </property>
</Properties>
</file>