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808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821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758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154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284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043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961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763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78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825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25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07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62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12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125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618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820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92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Курортні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світу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е</a:t>
            </a:r>
            <a:r>
              <a:rPr lang="ru-RU" dirty="0" err="1" smtClean="0"/>
              <a:t>стонія</a:t>
            </a:r>
            <a:r>
              <a:rPr lang="ru-RU" dirty="0" smtClean="0"/>
              <a:t>, </a:t>
            </a:r>
            <a:r>
              <a:rPr lang="ru-RU" dirty="0" err="1" smtClean="0"/>
              <a:t>Латвія</a:t>
            </a:r>
            <a:r>
              <a:rPr lang="ru-RU" dirty="0" smtClean="0"/>
              <a:t>, Литва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2358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err="1"/>
              <a:t>Латвія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Загалом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медицини</a:t>
            </a:r>
            <a:r>
              <a:rPr lang="ru-RU" dirty="0"/>
              <a:t> в </a:t>
            </a:r>
            <a:r>
              <a:rPr lang="ru-RU" dirty="0" err="1"/>
              <a:t>Латвії</a:t>
            </a:r>
            <a:r>
              <a:rPr lang="ru-RU" dirty="0"/>
              <a:t> доведено </a:t>
            </a:r>
            <a:r>
              <a:rPr lang="ru-RU" dirty="0" err="1"/>
              <a:t>високий</a:t>
            </a:r>
            <a:r>
              <a:rPr lang="ru-RU" dirty="0"/>
              <a:t>: </a:t>
            </a:r>
            <a:r>
              <a:rPr lang="ru-RU" dirty="0" err="1"/>
              <a:t>клініки</a:t>
            </a:r>
            <a:r>
              <a:rPr lang="ru-RU" dirty="0"/>
              <a:t> </a:t>
            </a:r>
            <a:r>
              <a:rPr lang="ru-RU" dirty="0" err="1"/>
              <a:t>оснащені</a:t>
            </a:r>
            <a:r>
              <a:rPr lang="ru-RU" dirty="0"/>
              <a:t> </a:t>
            </a:r>
            <a:r>
              <a:rPr lang="ru-RU" dirty="0" err="1"/>
              <a:t>сучасним</a:t>
            </a:r>
            <a:r>
              <a:rPr lang="ru-RU" dirty="0"/>
              <a:t> </a:t>
            </a:r>
            <a:r>
              <a:rPr lang="ru-RU" dirty="0" err="1"/>
              <a:t>обладнанням</a:t>
            </a:r>
            <a:r>
              <a:rPr lang="ru-RU" dirty="0"/>
              <a:t>, </a:t>
            </a:r>
            <a:r>
              <a:rPr lang="ru-RU" dirty="0" err="1"/>
              <a:t>лікарі</a:t>
            </a:r>
            <a:r>
              <a:rPr lang="ru-RU" dirty="0"/>
              <a:t> </a:t>
            </a:r>
            <a:r>
              <a:rPr lang="ru-RU" dirty="0" err="1"/>
              <a:t>проходять</a:t>
            </a:r>
            <a:r>
              <a:rPr lang="ru-RU" dirty="0"/>
              <a:t> </a:t>
            </a:r>
            <a:r>
              <a:rPr lang="ru-RU" dirty="0" err="1"/>
              <a:t>багаторічну</a:t>
            </a:r>
            <a:r>
              <a:rPr lang="ru-RU" dirty="0"/>
              <a:t> </a:t>
            </a:r>
            <a:r>
              <a:rPr lang="ru-RU" dirty="0" err="1"/>
              <a:t>професійну</a:t>
            </a:r>
            <a:r>
              <a:rPr lang="ru-RU" dirty="0"/>
              <a:t> </a:t>
            </a:r>
            <a:r>
              <a:rPr lang="ru-RU" dirty="0" err="1"/>
              <a:t>підготовку</a:t>
            </a:r>
            <a:r>
              <a:rPr lang="ru-RU" dirty="0"/>
              <a:t> та регулярно </a:t>
            </a:r>
            <a:r>
              <a:rPr lang="ru-RU" dirty="0" err="1"/>
              <a:t>стажуються</a:t>
            </a:r>
            <a:r>
              <a:rPr lang="ru-RU" dirty="0"/>
              <a:t> у </a:t>
            </a:r>
            <a:r>
              <a:rPr lang="ru-RU" dirty="0" err="1"/>
              <a:t>Європі</a:t>
            </a:r>
            <a:r>
              <a:rPr lang="ru-RU" dirty="0"/>
              <a:t> та США.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доступною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європейськими</a:t>
            </a:r>
            <a:r>
              <a:rPr lang="ru-RU" dirty="0"/>
              <a:t> </a:t>
            </a:r>
            <a:r>
              <a:rPr lang="ru-RU" dirty="0" err="1"/>
              <a:t>країнами</a:t>
            </a:r>
            <a:r>
              <a:rPr lang="ru-RU" dirty="0"/>
              <a:t>..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8681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err="1"/>
              <a:t>Латвія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Пріоритетні</a:t>
            </a:r>
            <a:r>
              <a:rPr lang="ru-RU" dirty="0"/>
              <a:t> напрямки </a:t>
            </a:r>
            <a:r>
              <a:rPr lang="ru-RU" dirty="0" err="1"/>
              <a:t>латвійської</a:t>
            </a:r>
            <a:r>
              <a:rPr lang="ru-RU" dirty="0"/>
              <a:t> </a:t>
            </a:r>
            <a:r>
              <a:rPr lang="ru-RU" dirty="0" err="1"/>
              <a:t>медицини</a:t>
            </a:r>
            <a:r>
              <a:rPr lang="ru-RU" dirty="0"/>
              <a:t> — </a:t>
            </a:r>
            <a:r>
              <a:rPr lang="ru-RU" dirty="0" err="1"/>
              <a:t>офтальмологія</a:t>
            </a:r>
            <a:r>
              <a:rPr lang="ru-RU" dirty="0"/>
              <a:t>, </a:t>
            </a:r>
            <a:r>
              <a:rPr lang="ru-RU" dirty="0" err="1"/>
              <a:t>стоматологія</a:t>
            </a:r>
            <a:r>
              <a:rPr lang="ru-RU" dirty="0"/>
              <a:t>, </a:t>
            </a:r>
            <a:r>
              <a:rPr lang="ru-RU" dirty="0" err="1"/>
              <a:t>онкологія</a:t>
            </a:r>
            <a:r>
              <a:rPr lang="ru-RU" dirty="0"/>
              <a:t>, </a:t>
            </a:r>
            <a:r>
              <a:rPr lang="ru-RU" dirty="0" err="1"/>
              <a:t>наркологія</a:t>
            </a:r>
            <a:r>
              <a:rPr lang="ru-RU" dirty="0"/>
              <a:t>, репродуктивна медицина та пластична </a:t>
            </a:r>
            <a:r>
              <a:rPr lang="ru-RU" dirty="0" err="1"/>
              <a:t>хірургія</a:t>
            </a:r>
            <a:r>
              <a:rPr lang="ru-RU" dirty="0"/>
              <a:t>.</a:t>
            </a: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10323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smtClean="0"/>
              <a:t>Литва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Литві</a:t>
            </a:r>
            <a:r>
              <a:rPr lang="ru-RU" dirty="0"/>
              <a:t> є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для </a:t>
            </a:r>
            <a:r>
              <a:rPr lang="ru-RU" dirty="0" err="1"/>
              <a:t>оздоровчого</a:t>
            </a:r>
            <a:r>
              <a:rPr lang="ru-RU" dirty="0"/>
              <a:t> </a:t>
            </a:r>
            <a:r>
              <a:rPr lang="ru-RU" dirty="0" err="1"/>
              <a:t>відпочинку</a:t>
            </a:r>
            <a:r>
              <a:rPr lang="ru-RU" dirty="0"/>
              <a:t>: </a:t>
            </a:r>
            <a:r>
              <a:rPr lang="ru-RU" dirty="0" err="1"/>
              <a:t>щедрі</a:t>
            </a:r>
            <a:r>
              <a:rPr lang="ru-RU" dirty="0"/>
              <a:t> </a:t>
            </a:r>
            <a:r>
              <a:rPr lang="ru-RU" dirty="0" err="1"/>
              <a:t>подарунки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 - </a:t>
            </a:r>
            <a:r>
              <a:rPr lang="ru-RU" dirty="0" err="1"/>
              <a:t>соснові</a:t>
            </a:r>
            <a:r>
              <a:rPr lang="ru-RU" dirty="0"/>
              <a:t> </a:t>
            </a:r>
            <a:r>
              <a:rPr lang="ru-RU" dirty="0" err="1"/>
              <a:t>ліси</a:t>
            </a:r>
            <a:r>
              <a:rPr lang="ru-RU" dirty="0"/>
              <a:t>, </a:t>
            </a:r>
            <a:r>
              <a:rPr lang="ru-RU" dirty="0" err="1"/>
              <a:t>морські</a:t>
            </a:r>
            <a:r>
              <a:rPr lang="ru-RU" dirty="0"/>
              <a:t> </a:t>
            </a:r>
            <a:r>
              <a:rPr lang="ru-RU" dirty="0" err="1"/>
              <a:t>узбережжя</a:t>
            </a:r>
            <a:r>
              <a:rPr lang="ru-RU" dirty="0"/>
              <a:t>, </a:t>
            </a:r>
            <a:r>
              <a:rPr lang="ru-RU" dirty="0" err="1"/>
              <a:t>цілющі</a:t>
            </a:r>
            <a:r>
              <a:rPr lang="ru-RU" dirty="0"/>
              <a:t> </a:t>
            </a:r>
            <a:r>
              <a:rPr lang="ru-RU" dirty="0" err="1"/>
              <a:t>мінеральні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- </a:t>
            </a:r>
            <a:r>
              <a:rPr lang="ru-RU" dirty="0" err="1"/>
              <a:t>успішно</a:t>
            </a:r>
            <a:r>
              <a:rPr lang="ru-RU" dirty="0"/>
              <a:t> </a:t>
            </a:r>
            <a:r>
              <a:rPr lang="ru-RU" dirty="0" err="1"/>
              <a:t>освоєні</a:t>
            </a:r>
            <a:r>
              <a:rPr lang="ru-RU" dirty="0"/>
              <a:t> </a:t>
            </a:r>
            <a:r>
              <a:rPr lang="ru-RU" dirty="0" err="1"/>
              <a:t>людиною</a:t>
            </a:r>
            <a:r>
              <a:rPr lang="ru-RU" dirty="0"/>
              <a:t> і </a:t>
            </a:r>
            <a:r>
              <a:rPr lang="ru-RU" dirty="0" err="1"/>
              <a:t>перетворені</a:t>
            </a:r>
            <a:r>
              <a:rPr lang="ru-RU" dirty="0"/>
              <a:t> на </a:t>
            </a:r>
            <a:r>
              <a:rPr lang="ru-RU" dirty="0" err="1"/>
              <a:t>рекреаційні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сучасними</a:t>
            </a:r>
            <a:r>
              <a:rPr lang="ru-RU" dirty="0"/>
              <a:t> </a:t>
            </a:r>
            <a:r>
              <a:rPr lang="ru-RU" dirty="0" err="1"/>
              <a:t>санаторіями</a:t>
            </a:r>
            <a:r>
              <a:rPr lang="ru-RU" dirty="0"/>
              <a:t> та </a:t>
            </a:r>
            <a:r>
              <a:rPr lang="ru-RU" dirty="0" err="1"/>
              <a:t>бальнеологічними</a:t>
            </a:r>
            <a:r>
              <a:rPr lang="ru-RU" dirty="0"/>
              <a:t> центрами.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578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smtClean="0"/>
              <a:t>Литва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Найстаріший</a:t>
            </a:r>
            <a:r>
              <a:rPr lang="ru-RU" dirty="0"/>
              <a:t> курорт </a:t>
            </a:r>
            <a:r>
              <a:rPr lang="ru-RU" dirty="0" err="1"/>
              <a:t>країни</a:t>
            </a:r>
            <a:r>
              <a:rPr lang="ru-RU" dirty="0"/>
              <a:t> — </a:t>
            </a:r>
            <a:r>
              <a:rPr lang="ru-RU" dirty="0" err="1"/>
              <a:t>Друскінінкай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пережив </a:t>
            </a:r>
            <a:r>
              <a:rPr lang="ru-RU" dirty="0" err="1"/>
              <a:t>розквіт</a:t>
            </a:r>
            <a:r>
              <a:rPr lang="ru-RU" dirty="0"/>
              <a:t> у </a:t>
            </a:r>
            <a:r>
              <a:rPr lang="ru-RU" dirty="0" err="1"/>
              <a:t>радянську</a:t>
            </a:r>
            <a:r>
              <a:rPr lang="ru-RU" dirty="0"/>
              <a:t> </a:t>
            </a:r>
            <a:r>
              <a:rPr lang="ru-RU" dirty="0" err="1"/>
              <a:t>епоху</a:t>
            </a:r>
            <a:r>
              <a:rPr lang="ru-RU" dirty="0"/>
              <a:t> і </a:t>
            </a:r>
            <a:r>
              <a:rPr lang="ru-RU" dirty="0" err="1"/>
              <a:t>сьогодні</a:t>
            </a:r>
            <a:r>
              <a:rPr lang="ru-RU" dirty="0"/>
              <a:t> з </a:t>
            </a:r>
            <a:r>
              <a:rPr lang="ru-RU" dirty="0" err="1"/>
              <a:t>блиском</a:t>
            </a:r>
            <a:r>
              <a:rPr lang="ru-RU" dirty="0"/>
              <a:t> </a:t>
            </a:r>
            <a:r>
              <a:rPr lang="ru-RU" dirty="0" err="1"/>
              <a:t>повернувся</a:t>
            </a:r>
            <a:r>
              <a:rPr lang="ru-RU" dirty="0"/>
              <a:t> до </a:t>
            </a:r>
            <a:r>
              <a:rPr lang="ru-RU" dirty="0" err="1"/>
              <a:t>життя</a:t>
            </a:r>
            <a:r>
              <a:rPr lang="ru-RU" dirty="0"/>
              <a:t>. </a:t>
            </a:r>
            <a:r>
              <a:rPr lang="ru-RU" dirty="0" err="1"/>
              <a:t>Сюди</a:t>
            </a:r>
            <a:r>
              <a:rPr lang="ru-RU" dirty="0"/>
              <a:t> </a:t>
            </a:r>
            <a:r>
              <a:rPr lang="ru-RU" dirty="0" err="1"/>
              <a:t>з'їжджаються</a:t>
            </a:r>
            <a:r>
              <a:rPr lang="ru-RU" dirty="0"/>
              <a:t> люди з </a:t>
            </a:r>
            <a:r>
              <a:rPr lang="ru-RU" dirty="0" err="1"/>
              <a:t>порушеннями</a:t>
            </a:r>
            <a:r>
              <a:rPr lang="ru-RU" dirty="0"/>
              <a:t>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захворюваннями</a:t>
            </a:r>
            <a:r>
              <a:rPr lang="ru-RU" dirty="0"/>
              <a:t> опорно-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, </a:t>
            </a:r>
            <a:r>
              <a:rPr lang="ru-RU" dirty="0" err="1"/>
              <a:t>серцево-судинної</a:t>
            </a:r>
            <a:r>
              <a:rPr lang="ru-RU" dirty="0"/>
              <a:t> та </a:t>
            </a:r>
            <a:r>
              <a:rPr lang="ru-RU" dirty="0" err="1"/>
              <a:t>нервової</a:t>
            </a:r>
            <a:r>
              <a:rPr lang="ru-RU" dirty="0"/>
              <a:t> систем. В </a:t>
            </a:r>
            <a:r>
              <a:rPr lang="ru-RU" dirty="0" err="1"/>
              <a:t>арсеналі</a:t>
            </a:r>
            <a:r>
              <a:rPr lang="ru-RU" dirty="0"/>
              <a:t> </a:t>
            </a:r>
            <a:r>
              <a:rPr lang="ru-RU" dirty="0" err="1"/>
              <a:t>лікарів</a:t>
            </a:r>
            <a:r>
              <a:rPr lang="ru-RU" dirty="0"/>
              <a:t> — </a:t>
            </a:r>
            <a:r>
              <a:rPr lang="ru-RU" dirty="0" err="1"/>
              <a:t>лікувальні</a:t>
            </a:r>
            <a:r>
              <a:rPr lang="ru-RU" dirty="0"/>
              <a:t> </a:t>
            </a:r>
            <a:r>
              <a:rPr lang="ru-RU" dirty="0" err="1"/>
              <a:t>ванни</a:t>
            </a:r>
            <a:r>
              <a:rPr lang="ru-RU" dirty="0"/>
              <a:t> з </a:t>
            </a:r>
            <a:r>
              <a:rPr lang="ru-RU" dirty="0" err="1"/>
              <a:t>мінеральними</a:t>
            </a:r>
            <a:r>
              <a:rPr lang="ru-RU" dirty="0"/>
              <a:t> </a:t>
            </a:r>
            <a:r>
              <a:rPr lang="ru-RU" dirty="0" err="1"/>
              <a:t>речовинами</a:t>
            </a:r>
            <a:r>
              <a:rPr lang="ru-RU" dirty="0"/>
              <a:t> та травами, </a:t>
            </a:r>
            <a:r>
              <a:rPr lang="ru-RU" dirty="0" err="1"/>
              <a:t>масажі</a:t>
            </a:r>
            <a:r>
              <a:rPr lang="ru-RU" dirty="0"/>
              <a:t>, </a:t>
            </a:r>
            <a:r>
              <a:rPr lang="ru-RU" dirty="0" err="1"/>
              <a:t>грязьові</a:t>
            </a:r>
            <a:r>
              <a:rPr lang="ru-RU" dirty="0"/>
              <a:t> </a:t>
            </a:r>
            <a:r>
              <a:rPr lang="ru-RU" dirty="0" err="1"/>
              <a:t>аплікації</a:t>
            </a:r>
            <a:r>
              <a:rPr lang="ru-RU" dirty="0"/>
              <a:t>, </a:t>
            </a:r>
            <a:r>
              <a:rPr lang="ru-RU" dirty="0" err="1"/>
              <a:t>гальванотерапія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дієві</a:t>
            </a:r>
            <a:r>
              <a:rPr lang="ru-RU" dirty="0"/>
              <a:t> </a:t>
            </a:r>
            <a:r>
              <a:rPr lang="ru-RU" dirty="0" err="1"/>
              <a:t>процедури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9031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smtClean="0"/>
              <a:t>Литва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Не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популярний</a:t>
            </a:r>
            <a:r>
              <a:rPr lang="ru-RU" dirty="0"/>
              <a:t> </a:t>
            </a:r>
            <a:r>
              <a:rPr lang="ru-RU" dirty="0" err="1"/>
              <a:t>напрямок</a:t>
            </a:r>
            <a:r>
              <a:rPr lang="ru-RU" dirty="0"/>
              <a:t> </a:t>
            </a:r>
            <a:r>
              <a:rPr lang="ru-RU" dirty="0" err="1"/>
              <a:t>медичного</a:t>
            </a:r>
            <a:r>
              <a:rPr lang="ru-RU" dirty="0"/>
              <a:t> туризму — </a:t>
            </a:r>
            <a:r>
              <a:rPr lang="ru-RU" dirty="0" err="1"/>
              <a:t>Бірштонас</a:t>
            </a:r>
            <a:r>
              <a:rPr lang="ru-RU" dirty="0"/>
              <a:t>, </a:t>
            </a:r>
            <a:r>
              <a:rPr lang="ru-RU" dirty="0" err="1"/>
              <a:t>мальовниче</a:t>
            </a:r>
            <a:r>
              <a:rPr lang="ru-RU" dirty="0"/>
              <a:t> </a:t>
            </a:r>
            <a:r>
              <a:rPr lang="ru-RU" dirty="0" err="1"/>
              <a:t>містечко</a:t>
            </a:r>
            <a:r>
              <a:rPr lang="ru-RU" dirty="0"/>
              <a:t> на </a:t>
            </a:r>
            <a:r>
              <a:rPr lang="ru-RU" dirty="0" err="1"/>
              <a:t>березі</a:t>
            </a:r>
            <a:r>
              <a:rPr lang="ru-RU" dirty="0"/>
              <a:t> </a:t>
            </a:r>
            <a:r>
              <a:rPr lang="ru-RU" dirty="0" err="1"/>
              <a:t>річки</a:t>
            </a:r>
            <a:r>
              <a:rPr lang="ru-RU" dirty="0"/>
              <a:t> Неман в </a:t>
            </a:r>
            <a:r>
              <a:rPr lang="ru-RU" dirty="0" err="1"/>
              <a:t>оточенні</a:t>
            </a:r>
            <a:r>
              <a:rPr lang="ru-RU" dirty="0"/>
              <a:t> </a:t>
            </a:r>
            <a:r>
              <a:rPr lang="ru-RU" dirty="0" err="1"/>
              <a:t>заповідних</a:t>
            </a:r>
            <a:r>
              <a:rPr lang="ru-RU" dirty="0"/>
              <a:t> </a:t>
            </a:r>
            <a:r>
              <a:rPr lang="ru-RU" dirty="0" err="1"/>
              <a:t>хвойних</a:t>
            </a:r>
            <a:r>
              <a:rPr lang="ru-RU" dirty="0"/>
              <a:t> </a:t>
            </a:r>
            <a:r>
              <a:rPr lang="ru-RU" dirty="0" err="1"/>
              <a:t>лісів</a:t>
            </a:r>
            <a:r>
              <a:rPr lang="ru-RU" dirty="0"/>
              <a:t>. </a:t>
            </a:r>
            <a:r>
              <a:rPr lang="ru-RU" dirty="0" err="1"/>
              <a:t>Головні</a:t>
            </a:r>
            <a:r>
              <a:rPr lang="ru-RU" dirty="0"/>
              <a:t> </a:t>
            </a:r>
            <a:r>
              <a:rPr lang="ru-RU" dirty="0" err="1"/>
              <a:t>багатства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- 13 </a:t>
            </a:r>
            <a:r>
              <a:rPr lang="ru-RU" dirty="0" err="1"/>
              <a:t>мінеральних</a:t>
            </a:r>
            <a:r>
              <a:rPr lang="ru-RU" dirty="0"/>
              <a:t> </a:t>
            </a:r>
            <a:r>
              <a:rPr lang="ru-RU" dirty="0" err="1"/>
              <a:t>свердловин</a:t>
            </a:r>
            <a:r>
              <a:rPr lang="ru-RU" dirty="0"/>
              <a:t> і </a:t>
            </a:r>
            <a:r>
              <a:rPr lang="ru-RU" dirty="0" err="1"/>
              <a:t>торф'яні</a:t>
            </a:r>
            <a:r>
              <a:rPr lang="ru-RU" dirty="0"/>
              <a:t> </a:t>
            </a:r>
            <a:r>
              <a:rPr lang="ru-RU" dirty="0" err="1"/>
              <a:t>бруду</a:t>
            </a:r>
            <a:r>
              <a:rPr lang="ru-RU" dirty="0"/>
              <a:t> з </a:t>
            </a:r>
            <a:r>
              <a:rPr lang="ru-RU" dirty="0" err="1"/>
              <a:t>доведеними</a:t>
            </a:r>
            <a:r>
              <a:rPr lang="ru-RU" dirty="0"/>
              <a:t> </a:t>
            </a:r>
            <a:r>
              <a:rPr lang="ru-RU" dirty="0" err="1"/>
              <a:t>лікувальними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. У </a:t>
            </a:r>
            <a:r>
              <a:rPr lang="ru-RU" dirty="0" err="1"/>
              <a:t>санаторіях</a:t>
            </a:r>
            <a:r>
              <a:rPr lang="ru-RU" dirty="0"/>
              <a:t> </a:t>
            </a:r>
            <a:r>
              <a:rPr lang="ru-RU" dirty="0" err="1"/>
              <a:t>Бірштонасу</a:t>
            </a:r>
            <a:r>
              <a:rPr lang="ru-RU" dirty="0"/>
              <a:t> </a:t>
            </a:r>
            <a:r>
              <a:rPr lang="ru-RU" dirty="0" err="1"/>
              <a:t>відпочивають</a:t>
            </a:r>
            <a:r>
              <a:rPr lang="ru-RU" dirty="0"/>
              <a:t> </a:t>
            </a:r>
            <a:r>
              <a:rPr lang="ru-RU" dirty="0" err="1"/>
              <a:t>пацієнти</a:t>
            </a:r>
            <a:r>
              <a:rPr lang="ru-RU" dirty="0"/>
              <a:t> з </a:t>
            </a:r>
            <a:r>
              <a:rPr lang="ru-RU" dirty="0" err="1"/>
              <a:t>онкологічними</a:t>
            </a:r>
            <a:r>
              <a:rPr lang="ru-RU" dirty="0"/>
              <a:t> </a:t>
            </a:r>
            <a:r>
              <a:rPr lang="ru-RU" dirty="0" err="1"/>
              <a:t>діагнозами</a:t>
            </a:r>
            <a:r>
              <a:rPr lang="ru-RU" dirty="0"/>
              <a:t>, хворобами </a:t>
            </a:r>
            <a:r>
              <a:rPr lang="ru-RU" dirty="0" err="1"/>
              <a:t>шкіри</a:t>
            </a:r>
            <a:r>
              <a:rPr lang="ru-RU" dirty="0"/>
              <a:t>, </a:t>
            </a:r>
            <a:r>
              <a:rPr lang="ru-RU" dirty="0" err="1"/>
              <a:t>суглобів</a:t>
            </a:r>
            <a:r>
              <a:rPr lang="ru-RU" dirty="0"/>
              <a:t>, </a:t>
            </a:r>
            <a:r>
              <a:rPr lang="ru-RU" dirty="0" err="1"/>
              <a:t>нервової</a:t>
            </a:r>
            <a:r>
              <a:rPr lang="ru-RU" dirty="0"/>
              <a:t> та </a:t>
            </a:r>
            <a:r>
              <a:rPr lang="ru-RU" dirty="0" err="1"/>
              <a:t>дихальної</a:t>
            </a:r>
            <a:r>
              <a:rPr lang="ru-RU" dirty="0"/>
              <a:t> систем. </a:t>
            </a:r>
            <a:r>
              <a:rPr lang="ru-RU" dirty="0" err="1"/>
              <a:t>Спа-процедури</a:t>
            </a:r>
            <a:r>
              <a:rPr lang="ru-RU" dirty="0"/>
              <a:t>, </a:t>
            </a:r>
            <a:r>
              <a:rPr lang="ru-RU" dirty="0" err="1"/>
              <a:t>прийом</a:t>
            </a:r>
            <a:r>
              <a:rPr lang="ru-RU" dirty="0"/>
              <a:t> </a:t>
            </a:r>
            <a:r>
              <a:rPr lang="ru-RU" dirty="0" err="1"/>
              <a:t>насичених</a:t>
            </a:r>
            <a:r>
              <a:rPr lang="ru-RU" dirty="0"/>
              <a:t> </a:t>
            </a:r>
            <a:r>
              <a:rPr lang="ru-RU" dirty="0" err="1"/>
              <a:t>цінними</a:t>
            </a:r>
            <a:r>
              <a:rPr lang="ru-RU" dirty="0"/>
              <a:t> </a:t>
            </a:r>
            <a:r>
              <a:rPr lang="ru-RU" dirty="0" err="1"/>
              <a:t>речовинами</a:t>
            </a:r>
            <a:r>
              <a:rPr lang="ru-RU" dirty="0"/>
              <a:t> </a:t>
            </a:r>
            <a:r>
              <a:rPr lang="ru-RU" dirty="0" err="1"/>
              <a:t>мінеральних</a:t>
            </a:r>
            <a:r>
              <a:rPr lang="ru-RU" dirty="0"/>
              <a:t> вод, </a:t>
            </a:r>
            <a:r>
              <a:rPr lang="ru-RU" dirty="0" err="1"/>
              <a:t>грязетерапія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заходи у </a:t>
            </a:r>
            <a:r>
              <a:rPr lang="ru-RU" dirty="0" err="1"/>
              <a:t>комплексі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потужний</a:t>
            </a:r>
            <a:r>
              <a:rPr lang="ru-RU" dirty="0"/>
              <a:t> </a:t>
            </a:r>
            <a:r>
              <a:rPr lang="ru-RU" dirty="0" err="1"/>
              <a:t>оздоровчий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.</a:t>
            </a:r>
          </a:p>
          <a:p>
            <a:r>
              <a:rPr lang="ru-RU" dirty="0"/>
              <a:t>"</a:t>
            </a:r>
            <a:r>
              <a:rPr lang="ru-RU" dirty="0" err="1"/>
              <a:t>Фішка</a:t>
            </a:r>
            <a:r>
              <a:rPr lang="ru-RU" dirty="0"/>
              <a:t>" </a:t>
            </a:r>
            <a:r>
              <a:rPr lang="ru-RU" dirty="0" err="1"/>
              <a:t>Бірштонаса</a:t>
            </a:r>
            <a:r>
              <a:rPr lang="ru-RU" dirty="0"/>
              <a:t> - </a:t>
            </a:r>
            <a:r>
              <a:rPr lang="ru-RU" dirty="0" err="1"/>
              <a:t>курси</a:t>
            </a:r>
            <a:r>
              <a:rPr lang="ru-RU" dirty="0"/>
              <a:t> </a:t>
            </a:r>
            <a:r>
              <a:rPr lang="ru-RU" dirty="0" err="1"/>
              <a:t>стресотерапії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855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Загальні</a:t>
            </a:r>
            <a:r>
              <a:rPr lang="ru-RU" dirty="0" smtClean="0"/>
              <a:t> </a:t>
            </a:r>
            <a:r>
              <a:rPr lang="ru-RU" dirty="0" err="1" smtClean="0"/>
              <a:t>відомості</a:t>
            </a:r>
            <a:r>
              <a:rPr lang="ru-RU" dirty="0" smtClean="0"/>
              <a:t>. </a:t>
            </a:r>
            <a:r>
              <a:rPr lang="ru-RU" dirty="0"/>
              <a:t>Литва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Санаторії</a:t>
            </a:r>
            <a:r>
              <a:rPr lang="ru-RU" dirty="0"/>
              <a:t> та </a:t>
            </a:r>
            <a:r>
              <a:rPr lang="ru-RU" dirty="0" err="1"/>
              <a:t>спа-центри</a:t>
            </a:r>
            <a:r>
              <a:rPr lang="ru-RU" dirty="0"/>
              <a:t> Паланги </a:t>
            </a:r>
            <a:r>
              <a:rPr lang="ru-RU" dirty="0" err="1"/>
              <a:t>спеціалізуються</a:t>
            </a:r>
            <a:r>
              <a:rPr lang="ru-RU" dirty="0"/>
              <a:t> на </a:t>
            </a:r>
            <a:r>
              <a:rPr lang="ru-RU" dirty="0" err="1"/>
              <a:t>термальних</a:t>
            </a:r>
            <a:r>
              <a:rPr lang="ru-RU" dirty="0"/>
              <a:t> та </a:t>
            </a:r>
            <a:r>
              <a:rPr lang="ru-RU" dirty="0" err="1"/>
              <a:t>мінеральних</a:t>
            </a:r>
            <a:r>
              <a:rPr lang="ru-RU" dirty="0"/>
              <a:t> ваннах. Атеросклероз, </a:t>
            </a:r>
            <a:r>
              <a:rPr lang="ru-RU" dirty="0" err="1"/>
              <a:t>гінекологічні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, </a:t>
            </a:r>
            <a:r>
              <a:rPr lang="ru-RU" dirty="0" err="1"/>
              <a:t>нервові</a:t>
            </a:r>
            <a:r>
              <a:rPr lang="ru-RU" dirty="0"/>
              <a:t> </a:t>
            </a:r>
            <a:r>
              <a:rPr lang="ru-RU" dirty="0" err="1"/>
              <a:t>розлади</a:t>
            </a:r>
            <a:r>
              <a:rPr lang="ru-RU" dirty="0"/>
              <a:t> - ось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свідчення</a:t>
            </a:r>
            <a:r>
              <a:rPr lang="ru-RU" dirty="0"/>
              <a:t> до </a:t>
            </a:r>
            <a:r>
              <a:rPr lang="ru-RU" dirty="0" err="1"/>
              <a:t>перебування</a:t>
            </a:r>
            <a:r>
              <a:rPr lang="ru-RU" dirty="0"/>
              <a:t> на знаменитому </a:t>
            </a:r>
            <a:r>
              <a:rPr lang="ru-RU" dirty="0" err="1"/>
              <a:t>курорті</a:t>
            </a:r>
            <a:r>
              <a:rPr lang="ru-RU" dirty="0"/>
              <a:t>. </a:t>
            </a: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231060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/>
              <a:t>Литва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 Неринга — сама по </a:t>
            </a:r>
            <a:r>
              <a:rPr lang="ru-RU" dirty="0" err="1"/>
              <a:t>собі</a:t>
            </a:r>
            <a:r>
              <a:rPr lang="ru-RU" dirty="0"/>
              <a:t> </a:t>
            </a:r>
            <a:r>
              <a:rPr lang="ru-RU" dirty="0" err="1"/>
              <a:t>природна</a:t>
            </a:r>
            <a:r>
              <a:rPr lang="ru-RU" dirty="0"/>
              <a:t> </a:t>
            </a:r>
            <a:r>
              <a:rPr lang="ru-RU" dirty="0" err="1"/>
              <a:t>здравниця</a:t>
            </a:r>
            <a:r>
              <a:rPr lang="ru-RU" dirty="0"/>
              <a:t>: </a:t>
            </a:r>
            <a:r>
              <a:rPr lang="ru-RU" dirty="0" err="1"/>
              <a:t>цілюще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, </a:t>
            </a:r>
            <a:r>
              <a:rPr lang="ru-RU" dirty="0" err="1"/>
              <a:t>м'який</a:t>
            </a:r>
            <a:r>
              <a:rPr lang="ru-RU" dirty="0"/>
              <a:t> </a:t>
            </a:r>
            <a:r>
              <a:rPr lang="ru-RU" dirty="0" err="1"/>
              <a:t>клімат</a:t>
            </a:r>
            <a:r>
              <a:rPr lang="ru-RU" dirty="0"/>
              <a:t>, </a:t>
            </a:r>
            <a:r>
              <a:rPr lang="ru-RU" dirty="0" err="1"/>
              <a:t>неймовірні</a:t>
            </a:r>
            <a:r>
              <a:rPr lang="ru-RU" dirty="0"/>
              <a:t> </a:t>
            </a:r>
            <a:r>
              <a:rPr lang="ru-RU" dirty="0" err="1"/>
              <a:t>пейзажі</a:t>
            </a:r>
            <a:r>
              <a:rPr lang="ru-RU" dirty="0"/>
              <a:t>, </a:t>
            </a:r>
            <a:r>
              <a:rPr lang="ru-RU" dirty="0" err="1"/>
              <a:t>тиша</a:t>
            </a:r>
            <a:r>
              <a:rPr lang="ru-RU" dirty="0"/>
              <a:t> та </a:t>
            </a:r>
            <a:r>
              <a:rPr lang="ru-RU" dirty="0" err="1"/>
              <a:t>спокій</a:t>
            </a:r>
            <a:r>
              <a:rPr lang="ru-RU" dirty="0"/>
              <a:t> — </a:t>
            </a:r>
            <a:r>
              <a:rPr lang="ru-RU" dirty="0" err="1"/>
              <a:t>натуральні</a:t>
            </a:r>
            <a:r>
              <a:rPr lang="ru-RU" dirty="0"/>
              <a:t> </a:t>
            </a:r>
            <a:r>
              <a:rPr lang="ru-RU" dirty="0" err="1"/>
              <a:t>антидепресанти</a:t>
            </a:r>
            <a:r>
              <a:rPr lang="ru-RU" dirty="0"/>
              <a:t> у чистому </a:t>
            </a:r>
            <a:r>
              <a:rPr lang="ru-RU" dirty="0" err="1"/>
              <a:t>вигляді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7576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Прибалтика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378480"/>
              </p:ext>
            </p:extLst>
          </p:nvPr>
        </p:nvGraphicFramePr>
        <p:xfrm>
          <a:off x="467543" y="1412776"/>
          <a:ext cx="8136906" cy="3999982"/>
        </p:xfrm>
        <a:graphic>
          <a:graphicData uri="http://schemas.openxmlformats.org/drawingml/2006/table">
            <a:tbl>
              <a:tblPr/>
              <a:tblGrid>
                <a:gridCol w="2712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2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23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62622">
                <a:tc>
                  <a:txBody>
                    <a:bodyPr/>
                    <a:lstStyle/>
                    <a:p>
                      <a:pPr algn="l"/>
                      <a:r>
                        <a:rPr lang="uk-UA" sz="3200" b="1" dirty="0" smtClean="0">
                          <a:solidFill>
                            <a:srgbClr val="000000"/>
                          </a:solidFill>
                          <a:effectLst/>
                        </a:rPr>
                        <a:t>Країна</a:t>
                      </a:r>
                      <a:endParaRPr lang="ru-RU" sz="3200" b="1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dirty="0" err="1" smtClean="0">
                          <a:solidFill>
                            <a:srgbClr val="000000"/>
                          </a:solidFill>
                          <a:effectLst/>
                        </a:rPr>
                        <a:t>Площа</a:t>
                      </a:r>
                      <a:r>
                        <a:rPr lang="ru-RU" sz="3200" b="1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ru-RU" sz="3200" b="1" dirty="0">
                          <a:solidFill>
                            <a:srgbClr val="000000"/>
                          </a:solidFill>
                          <a:effectLst/>
                        </a:rPr>
                        <a:t>(км²)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dirty="0" err="1" smtClean="0">
                          <a:solidFill>
                            <a:srgbClr val="000000"/>
                          </a:solidFill>
                          <a:effectLst/>
                        </a:rPr>
                        <a:t>Населення</a:t>
                      </a:r>
                      <a:r>
                        <a:rPr lang="ru-RU" sz="3200" b="1" dirty="0" smtClean="0">
                          <a:solidFill>
                            <a:srgbClr val="000000"/>
                          </a:solidFill>
                          <a:effectLst/>
                        </a:rPr>
                        <a:t> (</a:t>
                      </a:r>
                      <a:r>
                        <a:rPr lang="ru-RU" sz="3200" b="1" dirty="0" err="1" smtClean="0">
                          <a:solidFill>
                            <a:srgbClr val="000000"/>
                          </a:solidFill>
                          <a:effectLst/>
                        </a:rPr>
                        <a:t>чол</a:t>
                      </a:r>
                      <a:r>
                        <a:rPr lang="ru-RU" sz="3200" b="1" dirty="0" smtClean="0">
                          <a:solidFill>
                            <a:srgbClr val="000000"/>
                          </a:solidFill>
                          <a:effectLst/>
                        </a:rPr>
                        <a:t>.)</a:t>
                      </a:r>
                      <a:endParaRPr lang="ru-RU" sz="3200" b="1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448">
                <a:tc>
                  <a:txBody>
                    <a:bodyPr/>
                    <a:lstStyle/>
                    <a:p>
                      <a:r>
                        <a:rPr lang="ru-RU" sz="3200" b="0" dirty="0">
                          <a:effectLst/>
                        </a:rPr>
                        <a:t>Литва</a:t>
                      </a: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>
                          <a:effectLst/>
                        </a:rPr>
                        <a:t>65 286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>
                          <a:effectLst/>
                        </a:rPr>
                        <a:t>2,793,986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448">
                <a:tc>
                  <a:txBody>
                    <a:bodyPr/>
                    <a:lstStyle/>
                    <a:p>
                      <a:r>
                        <a:rPr lang="ru-RU" sz="3200" b="0" dirty="0" err="1" smtClean="0">
                          <a:effectLst/>
                        </a:rPr>
                        <a:t>Латвія</a:t>
                      </a:r>
                      <a:endParaRPr lang="ru-RU" sz="3200" b="0" dirty="0">
                        <a:effectLst/>
                      </a:endParaRP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>
                          <a:effectLst/>
                        </a:rPr>
                        <a:t>64 589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>
                          <a:effectLst/>
                        </a:rPr>
                        <a:t>1 924 700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448">
                <a:tc>
                  <a:txBody>
                    <a:bodyPr/>
                    <a:lstStyle/>
                    <a:p>
                      <a:r>
                        <a:rPr lang="ru-RU" sz="3200" dirty="0" err="1" smtClean="0">
                          <a:effectLst/>
                        </a:rPr>
                        <a:t>Естонія</a:t>
                      </a:r>
                      <a:endParaRPr lang="ru-RU" sz="3200" dirty="0">
                        <a:effectLst/>
                      </a:endParaRP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>
                          <a:effectLst/>
                        </a:rPr>
                        <a:t>45 226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>
                          <a:effectLst/>
                        </a:rPr>
                        <a:t>1 317 800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9938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err="1"/>
              <a:t>Естонія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Оздоровчий</a:t>
            </a:r>
            <a:r>
              <a:rPr lang="ru-RU" dirty="0"/>
              <a:t> туризм в </a:t>
            </a:r>
            <a:r>
              <a:rPr lang="ru-RU" dirty="0" err="1"/>
              <a:t>Естонії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великий попит, </a:t>
            </a:r>
            <a:r>
              <a:rPr lang="ru-RU" dirty="0" err="1"/>
              <a:t>причому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у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жителів</a:t>
            </a:r>
            <a:r>
              <a:rPr lang="ru-RU" dirty="0"/>
              <a:t>, а й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туристів</a:t>
            </a:r>
            <a:r>
              <a:rPr lang="ru-RU" dirty="0"/>
              <a:t>. У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престижні</a:t>
            </a:r>
            <a:r>
              <a:rPr lang="ru-RU" dirty="0"/>
              <a:t> </a:t>
            </a:r>
            <a:r>
              <a:rPr lang="ru-RU" dirty="0" err="1"/>
              <a:t>санаторії</a:t>
            </a:r>
            <a:r>
              <a:rPr lang="ru-RU" dirty="0"/>
              <a:t>, як </a:t>
            </a:r>
            <a:r>
              <a:rPr lang="en-US" dirty="0" err="1"/>
              <a:t>Tervis</a:t>
            </a:r>
            <a:r>
              <a:rPr lang="en-US" dirty="0"/>
              <a:t> </a:t>
            </a:r>
            <a:r>
              <a:rPr lang="ru-RU" dirty="0"/>
              <a:t>у Пярну та </a:t>
            </a:r>
            <a:r>
              <a:rPr lang="en-US" dirty="0" err="1"/>
              <a:t>Laine</a:t>
            </a:r>
            <a:r>
              <a:rPr lang="en-US" dirty="0"/>
              <a:t> </a:t>
            </a:r>
            <a:r>
              <a:rPr lang="ru-RU" dirty="0"/>
              <a:t>у Хаапсалу, </a:t>
            </a:r>
            <a:r>
              <a:rPr lang="ru-RU" dirty="0" err="1"/>
              <a:t>бронювати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, як </a:t>
            </a:r>
            <a:r>
              <a:rPr lang="ru-RU" dirty="0" err="1"/>
              <a:t>показує</a:t>
            </a:r>
            <a:r>
              <a:rPr lang="ru-RU" dirty="0"/>
              <a:t> практика,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принаймні</a:t>
            </a:r>
            <a:r>
              <a:rPr lang="ru-RU" dirty="0"/>
              <a:t> за два </a:t>
            </a:r>
            <a:r>
              <a:rPr lang="ru-RU" dirty="0" err="1"/>
              <a:t>місяці</a:t>
            </a:r>
            <a:r>
              <a:rPr lang="ru-RU" dirty="0"/>
              <a:t>.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en-US" dirty="0" err="1"/>
              <a:t>Tervis</a:t>
            </a:r>
            <a:r>
              <a:rPr lang="en-US" dirty="0"/>
              <a:t> </a:t>
            </a:r>
            <a:r>
              <a:rPr lang="ru-RU" dirty="0"/>
              <a:t>на </a:t>
            </a:r>
            <a:r>
              <a:rPr lang="ru-RU" dirty="0" err="1"/>
              <a:t>високому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: там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іноземців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і </a:t>
            </a:r>
            <a:r>
              <a:rPr lang="ru-RU" dirty="0" err="1"/>
              <a:t>зрозуміло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Пярну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літньою</a:t>
            </a:r>
            <a:r>
              <a:rPr lang="ru-RU" dirty="0"/>
              <a:t> столицею,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тамтешні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нижчі</a:t>
            </a:r>
            <a:r>
              <a:rPr lang="ru-RU" dirty="0"/>
              <a:t> за </a:t>
            </a:r>
            <a:r>
              <a:rPr lang="ru-RU" dirty="0" err="1"/>
              <a:t>талліннські</a:t>
            </a:r>
            <a:r>
              <a:rPr lang="ru-RU" dirty="0"/>
              <a:t>.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воліє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відпустку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Пярну, </a:t>
            </a:r>
            <a:r>
              <a:rPr lang="ru-RU" dirty="0" err="1"/>
              <a:t>або</a:t>
            </a:r>
            <a:r>
              <a:rPr lang="ru-RU" dirty="0"/>
              <a:t> на островах - </a:t>
            </a:r>
            <a:r>
              <a:rPr lang="ru-RU" dirty="0" err="1"/>
              <a:t>Сааремаа</a:t>
            </a:r>
            <a:r>
              <a:rPr lang="ru-RU" dirty="0"/>
              <a:t>, </a:t>
            </a:r>
            <a:r>
              <a:rPr lang="ru-RU" dirty="0" err="1"/>
              <a:t>Хійумаа</a:t>
            </a:r>
            <a:r>
              <a:rPr lang="ru-RU" dirty="0"/>
              <a:t>, </a:t>
            </a:r>
            <a:r>
              <a:rPr lang="ru-RU" dirty="0" err="1"/>
              <a:t>Вормсі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Півдні</a:t>
            </a:r>
            <a:r>
              <a:rPr lang="ru-RU" dirty="0"/>
              <a:t> </a:t>
            </a:r>
            <a:r>
              <a:rPr lang="ru-RU" dirty="0" err="1"/>
              <a:t>Естонії</a:t>
            </a:r>
            <a:r>
              <a:rPr lang="ru-RU" dirty="0"/>
              <a:t> - у </a:t>
            </a:r>
            <a:r>
              <a:rPr lang="ru-RU" dirty="0" err="1"/>
              <a:t>Вірумаа</a:t>
            </a:r>
            <a:r>
              <a:rPr lang="ru-RU" dirty="0"/>
              <a:t>, </a:t>
            </a:r>
            <a:r>
              <a:rPr lang="ru-RU" dirty="0" err="1"/>
              <a:t>Пилтсамаа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2531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err="1"/>
              <a:t>Естонія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Рекреаційні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Естонії</a:t>
            </a:r>
            <a:r>
              <a:rPr lang="ru-RU" dirty="0"/>
              <a:t> </a:t>
            </a:r>
            <a:r>
              <a:rPr lang="ru-RU" dirty="0" err="1"/>
              <a:t>представлені</a:t>
            </a:r>
            <a:r>
              <a:rPr lang="ru-RU" dirty="0"/>
              <a:t> </a:t>
            </a:r>
            <a:r>
              <a:rPr lang="ru-RU" dirty="0" err="1"/>
              <a:t>м'яким</a:t>
            </a:r>
            <a:r>
              <a:rPr lang="ru-RU" dirty="0"/>
              <a:t> </a:t>
            </a:r>
            <a:r>
              <a:rPr lang="ru-RU" dirty="0" err="1"/>
              <a:t>морським</a:t>
            </a:r>
            <a:r>
              <a:rPr lang="ru-RU" dirty="0"/>
              <a:t> </a:t>
            </a:r>
            <a:r>
              <a:rPr lang="ru-RU" dirty="0" err="1"/>
              <a:t>кліматом</a:t>
            </a:r>
            <a:r>
              <a:rPr lang="ru-RU" dirty="0"/>
              <a:t>, запасами </a:t>
            </a:r>
            <a:r>
              <a:rPr lang="ru-RU" dirty="0" err="1"/>
              <a:t>лікувального</a:t>
            </a:r>
            <a:r>
              <a:rPr lang="ru-RU" dirty="0"/>
              <a:t> </a:t>
            </a:r>
            <a:r>
              <a:rPr lang="ru-RU" dirty="0" err="1"/>
              <a:t>бруду</a:t>
            </a:r>
            <a:r>
              <a:rPr lang="ru-RU" dirty="0"/>
              <a:t>, </a:t>
            </a:r>
            <a:r>
              <a:rPr lang="ru-RU" dirty="0" err="1"/>
              <a:t>мінеральними</a:t>
            </a:r>
            <a:r>
              <a:rPr lang="ru-RU" dirty="0"/>
              <a:t> водами, </a:t>
            </a:r>
            <a:r>
              <a:rPr lang="ru-RU" dirty="0" err="1"/>
              <a:t>піщаними</a:t>
            </a:r>
            <a:r>
              <a:rPr lang="ru-RU" dirty="0"/>
              <a:t> </a:t>
            </a:r>
            <a:r>
              <a:rPr lang="ru-RU" dirty="0" err="1"/>
              <a:t>морськими</a:t>
            </a:r>
            <a:r>
              <a:rPr lang="ru-RU" dirty="0"/>
              <a:t> пляжами та </a:t>
            </a:r>
            <a:r>
              <a:rPr lang="ru-RU" dirty="0" err="1"/>
              <a:t>сосновими</a:t>
            </a:r>
            <a:r>
              <a:rPr lang="ru-RU" dirty="0"/>
              <a:t> </a:t>
            </a:r>
            <a:r>
              <a:rPr lang="ru-RU" dirty="0" err="1"/>
              <a:t>лісами</a:t>
            </a:r>
            <a:r>
              <a:rPr lang="ru-RU" dirty="0"/>
              <a:t>. </a:t>
            </a:r>
            <a:r>
              <a:rPr lang="ru-RU" dirty="0" err="1"/>
              <a:t>Санаторії</a:t>
            </a:r>
            <a:r>
              <a:rPr lang="ru-RU" dirty="0"/>
              <a:t> </a:t>
            </a:r>
            <a:r>
              <a:rPr lang="ru-RU" dirty="0" err="1"/>
              <a:t>західного</a:t>
            </a:r>
            <a:r>
              <a:rPr lang="ru-RU" dirty="0"/>
              <a:t> </a:t>
            </a:r>
            <a:r>
              <a:rPr lang="ru-RU" dirty="0" err="1"/>
              <a:t>узбережжя</a:t>
            </a:r>
            <a:r>
              <a:rPr lang="ru-RU" dirty="0"/>
              <a:t> в </a:t>
            </a:r>
            <a:r>
              <a:rPr lang="ru-RU" dirty="0" err="1"/>
              <a:t>містах</a:t>
            </a:r>
            <a:r>
              <a:rPr lang="ru-RU" dirty="0"/>
              <a:t> Пярну («</a:t>
            </a:r>
            <a:r>
              <a:rPr lang="ru-RU" dirty="0" err="1"/>
              <a:t>Тервіс</a:t>
            </a:r>
            <a:r>
              <a:rPr lang="ru-RU" dirty="0"/>
              <a:t> </a:t>
            </a:r>
            <a:r>
              <a:rPr lang="ru-RU" dirty="0" err="1"/>
              <a:t>Парадіз</a:t>
            </a:r>
            <a:r>
              <a:rPr lang="ru-RU" dirty="0"/>
              <a:t>», «</a:t>
            </a:r>
            <a:r>
              <a:rPr lang="ru-RU" dirty="0" err="1"/>
              <a:t>Тервіс</a:t>
            </a:r>
            <a:r>
              <a:rPr lang="ru-RU" dirty="0"/>
              <a:t>», «</a:t>
            </a:r>
            <a:r>
              <a:rPr lang="ru-RU" dirty="0" err="1"/>
              <a:t>Естонія</a:t>
            </a:r>
            <a:r>
              <a:rPr lang="ru-RU" dirty="0"/>
              <a:t>», «</a:t>
            </a:r>
            <a:r>
              <a:rPr lang="ru-RU" dirty="0" err="1"/>
              <a:t>Сипрус</a:t>
            </a:r>
            <a:r>
              <a:rPr lang="ru-RU" dirty="0"/>
              <a:t>») та Хаапсалу («Фра-Маре») </a:t>
            </a:r>
            <a:r>
              <a:rPr lang="ru-RU" dirty="0" err="1"/>
              <a:t>пропонують</a:t>
            </a:r>
            <a:r>
              <a:rPr lang="ru-RU" dirty="0"/>
              <a:t> </a:t>
            </a:r>
            <a:r>
              <a:rPr lang="ru-RU" dirty="0" err="1"/>
              <a:t>профілактику</a:t>
            </a:r>
            <a:r>
              <a:rPr lang="ru-RU" dirty="0"/>
              <a:t> та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 опорно-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, </a:t>
            </a:r>
            <a:r>
              <a:rPr lang="ru-RU" dirty="0" err="1"/>
              <a:t>нервової</a:t>
            </a:r>
            <a:r>
              <a:rPr lang="ru-RU" dirty="0"/>
              <a:t> та </a:t>
            </a:r>
            <a:r>
              <a:rPr lang="ru-RU" dirty="0" err="1"/>
              <a:t>серцево-судинної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реабілітацію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перевтоми</a:t>
            </a:r>
            <a:r>
              <a:rPr lang="ru-RU" dirty="0"/>
              <a:t> та </a:t>
            </a:r>
            <a:r>
              <a:rPr lang="ru-RU" dirty="0" err="1"/>
              <a:t>стресів</a:t>
            </a:r>
            <a:r>
              <a:rPr lang="ru-RU" dirty="0"/>
              <a:t>. На </a:t>
            </a:r>
            <a:r>
              <a:rPr lang="ru-RU" dirty="0" err="1"/>
              <a:t>острові</a:t>
            </a:r>
            <a:r>
              <a:rPr lang="ru-RU" dirty="0"/>
              <a:t> </a:t>
            </a:r>
            <a:r>
              <a:rPr lang="ru-RU" dirty="0" err="1"/>
              <a:t>Сааремаа</a:t>
            </a:r>
            <a:r>
              <a:rPr lang="ru-RU" dirty="0"/>
              <a:t> в </a:t>
            </a:r>
            <a:r>
              <a:rPr lang="ru-RU" dirty="0" err="1"/>
              <a:t>Курессаарі</a:t>
            </a:r>
            <a:r>
              <a:rPr lang="ru-RU" dirty="0"/>
              <a:t> (</a:t>
            </a:r>
            <a:r>
              <a:rPr lang="ru-RU" dirty="0" err="1"/>
              <a:t>Рюютлі</a:t>
            </a:r>
            <a:r>
              <a:rPr lang="ru-RU" dirty="0"/>
              <a:t>, </a:t>
            </a:r>
            <a:r>
              <a:rPr lang="ru-RU" dirty="0" err="1"/>
              <a:t>Мері</a:t>
            </a:r>
            <a:r>
              <a:rPr lang="ru-RU" dirty="0"/>
              <a:t>, </a:t>
            </a:r>
            <a:r>
              <a:rPr lang="ru-RU" dirty="0" err="1"/>
              <a:t>Сааремаа</a:t>
            </a:r>
            <a:r>
              <a:rPr lang="ru-RU" dirty="0"/>
              <a:t> вальс)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брудом</a:t>
            </a:r>
            <a:r>
              <a:rPr lang="ru-RU" dirty="0"/>
              <a:t> </a:t>
            </a:r>
            <a:r>
              <a:rPr lang="ru-RU" dirty="0" err="1"/>
              <a:t>практикують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175 </a:t>
            </a:r>
            <a:r>
              <a:rPr lang="ru-RU" dirty="0" err="1"/>
              <a:t>років</a:t>
            </a:r>
            <a:r>
              <a:rPr lang="ru-RU" dirty="0"/>
              <a:t>. </a:t>
            </a:r>
            <a:r>
              <a:rPr lang="ru-RU" dirty="0" err="1"/>
              <a:t>Багатий</a:t>
            </a:r>
            <a:r>
              <a:rPr lang="ru-RU" dirty="0"/>
              <a:t> </a:t>
            </a:r>
            <a:r>
              <a:rPr lang="ru-RU" dirty="0" err="1"/>
              <a:t>медичний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, </a:t>
            </a:r>
            <a:r>
              <a:rPr lang="ru-RU" dirty="0" err="1"/>
              <a:t>унікальний</a:t>
            </a:r>
            <a:r>
              <a:rPr lang="ru-RU" dirty="0"/>
              <a:t> </a:t>
            </a:r>
            <a:r>
              <a:rPr lang="ru-RU" dirty="0" err="1"/>
              <a:t>асортимент</a:t>
            </a:r>
            <a:r>
              <a:rPr lang="ru-RU" dirty="0"/>
              <a:t> процедур,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грязі</a:t>
            </a:r>
            <a:r>
              <a:rPr lang="ru-RU" dirty="0"/>
              <a:t> та </a:t>
            </a:r>
            <a:r>
              <a:rPr lang="ru-RU" dirty="0" err="1"/>
              <a:t>мінеральна</a:t>
            </a:r>
            <a:r>
              <a:rPr lang="ru-RU" dirty="0"/>
              <a:t> вода </a:t>
            </a:r>
            <a:r>
              <a:rPr lang="ru-RU" dirty="0" err="1"/>
              <a:t>відновлять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та поправлять </a:t>
            </a:r>
            <a:r>
              <a:rPr lang="ru-RU" dirty="0" err="1"/>
              <a:t>здоров'я</a:t>
            </a:r>
            <a:r>
              <a:rPr lang="ru-RU" dirty="0"/>
              <a:t>. До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відпочиваючих</a:t>
            </a:r>
            <a:r>
              <a:rPr lang="ru-RU" dirty="0"/>
              <a:t> </a:t>
            </a:r>
            <a:r>
              <a:rPr lang="ru-RU" dirty="0" err="1"/>
              <a:t>водні</a:t>
            </a:r>
            <a:r>
              <a:rPr lang="ru-RU" dirty="0"/>
              <a:t> </a:t>
            </a:r>
            <a:r>
              <a:rPr lang="ru-RU" dirty="0" err="1"/>
              <a:t>центри</a:t>
            </a:r>
            <a:r>
              <a:rPr lang="ru-RU" dirty="0"/>
              <a:t> </a:t>
            </a:r>
            <a:r>
              <a:rPr lang="ru-RU" dirty="0" err="1"/>
              <a:t>розваг</a:t>
            </a:r>
            <a:r>
              <a:rPr lang="ru-RU" dirty="0"/>
              <a:t> та </a:t>
            </a:r>
            <a:r>
              <a:rPr lang="ru-RU" dirty="0" err="1"/>
              <a:t>оздоровлення</a:t>
            </a:r>
            <a:r>
              <a:rPr lang="ru-RU" dirty="0"/>
              <a:t> «</a:t>
            </a:r>
            <a:r>
              <a:rPr lang="ru-RU" dirty="0" err="1"/>
              <a:t>Тервіс</a:t>
            </a:r>
            <a:r>
              <a:rPr lang="ru-RU" dirty="0"/>
              <a:t> </a:t>
            </a:r>
            <a:r>
              <a:rPr lang="ru-RU" dirty="0" err="1"/>
              <a:t>Парадіз</a:t>
            </a:r>
            <a:r>
              <a:rPr lang="ru-RU" dirty="0"/>
              <a:t>» та «</a:t>
            </a:r>
            <a:r>
              <a:rPr lang="ru-RU" dirty="0" err="1"/>
              <a:t>Рюютлі</a:t>
            </a:r>
            <a:r>
              <a:rPr lang="ru-RU" dirty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070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err="1"/>
              <a:t>Естонія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Північна</a:t>
            </a:r>
            <a:r>
              <a:rPr lang="ru-RU" dirty="0"/>
              <a:t> </a:t>
            </a:r>
            <a:r>
              <a:rPr lang="ru-RU" dirty="0" err="1"/>
              <a:t>Естонія</a:t>
            </a:r>
            <a:r>
              <a:rPr lang="ru-RU" dirty="0"/>
              <a:t> («</a:t>
            </a:r>
            <a:r>
              <a:rPr lang="ru-RU" dirty="0" err="1"/>
              <a:t>Тойла</a:t>
            </a:r>
            <a:r>
              <a:rPr lang="ru-RU" dirty="0"/>
              <a:t>», «Нарва </a:t>
            </a:r>
            <a:r>
              <a:rPr lang="ru-RU" dirty="0" err="1"/>
              <a:t>Йиесуу</a:t>
            </a:r>
            <a:r>
              <a:rPr lang="ru-RU" dirty="0"/>
              <a:t>»)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мінливий</a:t>
            </a:r>
            <a:r>
              <a:rPr lang="ru-RU" dirty="0"/>
              <a:t> ландшафт, де </a:t>
            </a:r>
            <a:r>
              <a:rPr lang="ru-RU" dirty="0" err="1"/>
              <a:t>стрімкий</a:t>
            </a:r>
            <a:r>
              <a:rPr lang="ru-RU" dirty="0"/>
              <a:t> </a:t>
            </a:r>
            <a:r>
              <a:rPr lang="ru-RU" dirty="0" err="1"/>
              <a:t>морський</a:t>
            </a:r>
            <a:r>
              <a:rPr lang="ru-RU" dirty="0"/>
              <a:t> берег </a:t>
            </a:r>
            <a:r>
              <a:rPr lang="ru-RU" dirty="0" err="1"/>
              <a:t>змінюється</a:t>
            </a:r>
            <a:r>
              <a:rPr lang="ru-RU" dirty="0"/>
              <a:t> </a:t>
            </a:r>
            <a:r>
              <a:rPr lang="ru-RU" dirty="0" err="1"/>
              <a:t>піщаними</a:t>
            </a:r>
            <a:r>
              <a:rPr lang="ru-RU" dirty="0"/>
              <a:t> пляжами. На </a:t>
            </a:r>
            <a:r>
              <a:rPr lang="ru-RU" dirty="0" err="1"/>
              <a:t>додаток</a:t>
            </a:r>
            <a:r>
              <a:rPr lang="ru-RU" dirty="0"/>
              <a:t> до </a:t>
            </a:r>
            <a:r>
              <a:rPr lang="ru-RU" dirty="0" err="1"/>
              <a:t>традиційного</a:t>
            </a:r>
            <a:r>
              <a:rPr lang="ru-RU" dirty="0"/>
              <a:t> </a:t>
            </a:r>
            <a:r>
              <a:rPr lang="ru-RU" dirty="0" err="1"/>
              <a:t>грязелікування</a:t>
            </a:r>
            <a:r>
              <a:rPr lang="ru-RU" dirty="0"/>
              <a:t> </a:t>
            </a:r>
            <a:r>
              <a:rPr lang="ru-RU" dirty="0" err="1"/>
              <a:t>пропонується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 та </a:t>
            </a:r>
            <a:r>
              <a:rPr lang="ru-RU" dirty="0" err="1"/>
              <a:t>шлунково-кишкового</a:t>
            </a:r>
            <a:r>
              <a:rPr lang="ru-RU" dirty="0"/>
              <a:t> тракту. </a:t>
            </a:r>
            <a:r>
              <a:rPr lang="ru-RU" dirty="0" err="1"/>
              <a:t>Благотворний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«соляна камера», </a:t>
            </a:r>
            <a:r>
              <a:rPr lang="ru-RU" dirty="0" err="1"/>
              <a:t>стіни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виготовлені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соляних</a:t>
            </a:r>
            <a:r>
              <a:rPr lang="ru-RU" dirty="0"/>
              <a:t> </a:t>
            </a:r>
            <a:r>
              <a:rPr lang="ru-RU" dirty="0" err="1"/>
              <a:t>блоків</a:t>
            </a:r>
            <a:r>
              <a:rPr lang="ru-RU" dirty="0"/>
              <a:t> («</a:t>
            </a:r>
            <a:r>
              <a:rPr lang="ru-RU" dirty="0" err="1"/>
              <a:t>Тойла</a:t>
            </a:r>
            <a:r>
              <a:rPr lang="ru-RU" dirty="0"/>
              <a:t>»).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7251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err="1"/>
              <a:t>Естонія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400" dirty="0" err="1"/>
              <a:t>Південна</a:t>
            </a:r>
            <a:r>
              <a:rPr lang="ru-RU" sz="3400" dirty="0"/>
              <a:t> </a:t>
            </a:r>
            <a:r>
              <a:rPr lang="ru-RU" sz="3400" dirty="0" err="1"/>
              <a:t>Естонія</a:t>
            </a:r>
            <a:r>
              <a:rPr lang="ru-RU" sz="3400" dirty="0"/>
              <a:t> («</a:t>
            </a:r>
            <a:r>
              <a:rPr lang="ru-RU" sz="3400" dirty="0" err="1"/>
              <a:t>Пюхаярве</a:t>
            </a:r>
            <a:r>
              <a:rPr lang="ru-RU" sz="3400" dirty="0"/>
              <a:t>», «</a:t>
            </a:r>
            <a:r>
              <a:rPr lang="ru-RU" sz="3400" dirty="0" err="1"/>
              <a:t>Вярська</a:t>
            </a:r>
            <a:r>
              <a:rPr lang="ru-RU" sz="3400" dirty="0"/>
              <a:t>») – </a:t>
            </a:r>
            <a:r>
              <a:rPr lang="ru-RU" sz="3400" dirty="0" err="1"/>
              <a:t>це</a:t>
            </a:r>
            <a:r>
              <a:rPr lang="ru-RU" sz="3400" dirty="0"/>
              <a:t> </a:t>
            </a:r>
            <a:r>
              <a:rPr lang="ru-RU" sz="3400" dirty="0" err="1"/>
              <a:t>незаймана</a:t>
            </a:r>
            <a:r>
              <a:rPr lang="ru-RU" sz="3400" dirty="0"/>
              <a:t> природа, </a:t>
            </a:r>
            <a:r>
              <a:rPr lang="ru-RU" sz="3400" dirty="0" err="1"/>
              <a:t>дивовижна</a:t>
            </a:r>
            <a:r>
              <a:rPr lang="ru-RU" sz="3400" dirty="0"/>
              <a:t> краса </a:t>
            </a:r>
            <a:r>
              <a:rPr lang="ru-RU" sz="3400" dirty="0" err="1"/>
              <a:t>пагорбів</a:t>
            </a:r>
            <a:r>
              <a:rPr lang="ru-RU" sz="3400" dirty="0"/>
              <a:t>, тут </a:t>
            </a:r>
            <a:r>
              <a:rPr lang="ru-RU" sz="3400" dirty="0" err="1"/>
              <a:t>знаходиться</a:t>
            </a:r>
            <a:r>
              <a:rPr lang="ru-RU" sz="3400" dirty="0"/>
              <a:t> </a:t>
            </a:r>
            <a:r>
              <a:rPr lang="ru-RU" sz="3400" dirty="0" err="1"/>
              <a:t>найвища</a:t>
            </a:r>
            <a:r>
              <a:rPr lang="ru-RU" sz="3400" dirty="0"/>
              <a:t> точка Прибалтики – </a:t>
            </a:r>
            <a:r>
              <a:rPr lang="ru-RU" sz="3400" dirty="0" err="1"/>
              <a:t>пагорб</a:t>
            </a:r>
            <a:r>
              <a:rPr lang="ru-RU" sz="3400" dirty="0"/>
              <a:t> </a:t>
            </a:r>
            <a:r>
              <a:rPr lang="ru-RU" sz="3400" dirty="0" err="1"/>
              <a:t>Хаанья</a:t>
            </a:r>
            <a:r>
              <a:rPr lang="ru-RU" sz="3400" dirty="0"/>
              <a:t>, </a:t>
            </a:r>
            <a:r>
              <a:rPr lang="ru-RU" sz="3400" dirty="0" err="1"/>
              <a:t>національні</a:t>
            </a:r>
            <a:r>
              <a:rPr lang="ru-RU" sz="3400" dirty="0"/>
              <a:t> парки та </a:t>
            </a:r>
            <a:r>
              <a:rPr lang="ru-RU" sz="3400" dirty="0" err="1"/>
              <a:t>заповідники</a:t>
            </a:r>
            <a:r>
              <a:rPr lang="ru-RU" sz="3400" dirty="0"/>
              <a:t> з </a:t>
            </a:r>
            <a:r>
              <a:rPr lang="ru-RU" sz="3400" dirty="0" err="1"/>
              <a:t>численними</a:t>
            </a:r>
            <a:r>
              <a:rPr lang="ru-RU" sz="3400" dirty="0"/>
              <a:t> </a:t>
            </a:r>
            <a:r>
              <a:rPr lang="ru-RU" sz="3400" dirty="0" err="1"/>
              <a:t>річками</a:t>
            </a:r>
            <a:r>
              <a:rPr lang="ru-RU" sz="3400" dirty="0"/>
              <a:t> та озерами. «</a:t>
            </a:r>
            <a:r>
              <a:rPr lang="ru-RU" sz="3400" dirty="0" err="1"/>
              <a:t>Пюхаярве</a:t>
            </a:r>
            <a:r>
              <a:rPr lang="ru-RU" sz="3400" dirty="0"/>
              <a:t>» та «</a:t>
            </a:r>
            <a:r>
              <a:rPr lang="ru-RU" sz="3400" dirty="0" err="1"/>
              <a:t>Вярська</a:t>
            </a:r>
            <a:r>
              <a:rPr lang="ru-RU" sz="3400" dirty="0"/>
              <a:t>» </a:t>
            </a:r>
            <a:r>
              <a:rPr lang="ru-RU" sz="3400" dirty="0" err="1"/>
              <a:t>розташовані</a:t>
            </a:r>
            <a:r>
              <a:rPr lang="ru-RU" sz="3400" dirty="0"/>
              <a:t> на </a:t>
            </a:r>
            <a:r>
              <a:rPr lang="ru-RU" sz="3400" dirty="0" err="1"/>
              <a:t>мальовничих</a:t>
            </a:r>
            <a:r>
              <a:rPr lang="ru-RU" sz="3400" dirty="0"/>
              <a:t> озерах. </a:t>
            </a:r>
            <a:r>
              <a:rPr lang="ru-RU" sz="3400" dirty="0" err="1"/>
              <a:t>Саме</a:t>
            </a:r>
            <a:r>
              <a:rPr lang="ru-RU" sz="3400" dirty="0"/>
              <a:t> тут </a:t>
            </a:r>
            <a:r>
              <a:rPr lang="ru-RU" sz="3400" dirty="0" err="1"/>
              <a:t>можна</a:t>
            </a:r>
            <a:r>
              <a:rPr lang="ru-RU" sz="3400" dirty="0"/>
              <a:t> </a:t>
            </a:r>
            <a:r>
              <a:rPr lang="ru-RU" sz="3400" dirty="0" err="1"/>
              <a:t>знайти</a:t>
            </a:r>
            <a:r>
              <a:rPr lang="ru-RU" sz="3400" dirty="0"/>
              <a:t> </a:t>
            </a:r>
            <a:r>
              <a:rPr lang="ru-RU" sz="3400" dirty="0" err="1"/>
              <a:t>спокій</a:t>
            </a:r>
            <a:r>
              <a:rPr lang="ru-RU" sz="3400" dirty="0"/>
              <a:t> і </a:t>
            </a:r>
            <a:r>
              <a:rPr lang="ru-RU" sz="3400" dirty="0" err="1"/>
              <a:t>тишу</a:t>
            </a:r>
            <a:r>
              <a:rPr lang="ru-RU" sz="3400" dirty="0"/>
              <a:t>, </a:t>
            </a:r>
            <a:r>
              <a:rPr lang="ru-RU" sz="3400" dirty="0" err="1"/>
              <a:t>відновити</a:t>
            </a:r>
            <a:r>
              <a:rPr lang="ru-RU" sz="3400" dirty="0"/>
              <a:t> </a:t>
            </a:r>
            <a:r>
              <a:rPr lang="ru-RU" sz="3400" dirty="0" err="1"/>
              <a:t>душевну</a:t>
            </a:r>
            <a:r>
              <a:rPr lang="ru-RU" sz="3400" dirty="0"/>
              <a:t> </a:t>
            </a:r>
            <a:r>
              <a:rPr lang="ru-RU" sz="3400" dirty="0" err="1"/>
              <a:t>рівновагу</a:t>
            </a:r>
            <a:r>
              <a:rPr lang="ru-RU" sz="3400" dirty="0"/>
              <a:t>. "</a:t>
            </a:r>
            <a:r>
              <a:rPr lang="ru-RU" sz="3400" dirty="0" err="1"/>
              <a:t>Вярська</a:t>
            </a:r>
            <a:r>
              <a:rPr lang="ru-RU" sz="3400" dirty="0"/>
              <a:t>" </a:t>
            </a:r>
            <a:r>
              <a:rPr lang="ru-RU" sz="3400" dirty="0" err="1"/>
              <a:t>використовує</a:t>
            </a:r>
            <a:r>
              <a:rPr lang="ru-RU" sz="3400" dirty="0"/>
              <a:t> в </a:t>
            </a:r>
            <a:r>
              <a:rPr lang="ru-RU" sz="3400" dirty="0" err="1"/>
              <a:t>лікуванні</a:t>
            </a:r>
            <a:r>
              <a:rPr lang="ru-RU" sz="3400" dirty="0"/>
              <a:t> </a:t>
            </a:r>
            <a:r>
              <a:rPr lang="ru-RU" sz="3400" dirty="0" err="1"/>
              <a:t>місцеву</a:t>
            </a:r>
            <a:r>
              <a:rPr lang="ru-RU" sz="3400" dirty="0"/>
              <a:t> </a:t>
            </a:r>
            <a:r>
              <a:rPr lang="ru-RU" sz="3400" dirty="0" err="1"/>
              <a:t>мінеральну</a:t>
            </a:r>
            <a:r>
              <a:rPr lang="ru-RU" sz="3400" dirty="0"/>
              <a:t> воду.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8139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err="1"/>
              <a:t>Естонія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готелі</a:t>
            </a:r>
            <a:r>
              <a:rPr lang="ru-RU" dirty="0"/>
              <a:t> СПА та </a:t>
            </a:r>
            <a:r>
              <a:rPr lang="ru-RU" dirty="0" err="1"/>
              <a:t>санаторії</a:t>
            </a:r>
            <a:r>
              <a:rPr lang="ru-RU" dirty="0"/>
              <a:t> </a:t>
            </a:r>
            <a:r>
              <a:rPr lang="ru-RU" dirty="0" err="1"/>
              <a:t>Естонії</a:t>
            </a:r>
            <a:r>
              <a:rPr lang="ru-RU" dirty="0"/>
              <a:t> </a:t>
            </a:r>
            <a:r>
              <a:rPr lang="ru-RU" dirty="0" err="1"/>
              <a:t>пропонують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 у номерах,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міжнародним</a:t>
            </a:r>
            <a:r>
              <a:rPr lang="ru-RU" dirty="0"/>
              <a:t> стандартам. </a:t>
            </a:r>
            <a:r>
              <a:rPr lang="ru-RU" dirty="0" err="1"/>
              <a:t>Оснащення</a:t>
            </a:r>
            <a:r>
              <a:rPr lang="ru-RU" dirty="0"/>
              <a:t> </a:t>
            </a:r>
            <a:r>
              <a:rPr lang="ru-RU" dirty="0" err="1"/>
              <a:t>готелів</a:t>
            </a:r>
            <a:r>
              <a:rPr lang="ru-RU" dirty="0"/>
              <a:t> СПА, </a:t>
            </a:r>
            <a:r>
              <a:rPr lang="ru-RU" dirty="0" err="1"/>
              <a:t>гарантований</a:t>
            </a:r>
            <a:r>
              <a:rPr lang="ru-RU" dirty="0"/>
              <a:t> </a:t>
            </a:r>
            <a:r>
              <a:rPr lang="ru-RU" dirty="0" err="1"/>
              <a:t>сервіс</a:t>
            </a:r>
            <a:r>
              <a:rPr lang="ru-RU" dirty="0"/>
              <a:t>,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басейнів</a:t>
            </a:r>
            <a:r>
              <a:rPr lang="ru-RU" dirty="0"/>
              <a:t> </a:t>
            </a:r>
            <a:r>
              <a:rPr lang="ru-RU" dirty="0" err="1"/>
              <a:t>робить</a:t>
            </a:r>
            <a:r>
              <a:rPr lang="ru-RU" dirty="0"/>
              <a:t> </a:t>
            </a:r>
            <a:r>
              <a:rPr lang="ru-RU" dirty="0" err="1"/>
              <a:t>оздоровчий</a:t>
            </a:r>
            <a:r>
              <a:rPr lang="ru-RU" dirty="0"/>
              <a:t> </a:t>
            </a:r>
            <a:r>
              <a:rPr lang="ru-RU" dirty="0" err="1"/>
              <a:t>відпочинок</a:t>
            </a:r>
            <a:r>
              <a:rPr lang="ru-RU" dirty="0"/>
              <a:t> в </a:t>
            </a:r>
            <a:r>
              <a:rPr lang="ru-RU" dirty="0" err="1"/>
              <a:t>Естонії</a:t>
            </a:r>
            <a:r>
              <a:rPr lang="ru-RU" dirty="0"/>
              <a:t> </a:t>
            </a:r>
            <a:r>
              <a:rPr lang="ru-RU" dirty="0" err="1"/>
              <a:t>приємним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пори року.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7326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Загальні</a:t>
            </a:r>
            <a:r>
              <a:rPr lang="ru-RU" dirty="0" smtClean="0"/>
              <a:t> </a:t>
            </a:r>
            <a:r>
              <a:rPr lang="ru-RU" dirty="0" err="1" smtClean="0"/>
              <a:t>відомості</a:t>
            </a:r>
            <a:r>
              <a:rPr lang="ru-RU" dirty="0" smtClean="0"/>
              <a:t>. </a:t>
            </a:r>
            <a:r>
              <a:rPr lang="ru-RU" dirty="0" err="1" smtClean="0"/>
              <a:t>Латвія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Латвія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м'яким</a:t>
            </a:r>
            <a:r>
              <a:rPr lang="ru-RU" dirty="0"/>
              <a:t> </a:t>
            </a:r>
            <a:r>
              <a:rPr lang="ru-RU" dirty="0" err="1"/>
              <a:t>кліматом</a:t>
            </a:r>
            <a:r>
              <a:rPr lang="ru-RU" dirty="0"/>
              <a:t> та </a:t>
            </a:r>
            <a:r>
              <a:rPr lang="ru-RU" dirty="0" err="1"/>
              <a:t>численними</a:t>
            </a:r>
            <a:r>
              <a:rPr lang="ru-RU" dirty="0"/>
              <a:t> </a:t>
            </a:r>
            <a:r>
              <a:rPr lang="ru-RU" dirty="0" err="1"/>
              <a:t>природними</a:t>
            </a:r>
            <a:r>
              <a:rPr lang="ru-RU" dirty="0"/>
              <a:t> </a:t>
            </a:r>
            <a:r>
              <a:rPr lang="ru-RU" dirty="0" err="1"/>
              <a:t>багатствами</a:t>
            </a:r>
            <a:r>
              <a:rPr lang="ru-RU" dirty="0"/>
              <a:t> —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безмежних</a:t>
            </a:r>
            <a:r>
              <a:rPr lang="ru-RU" dirty="0"/>
              <a:t> </a:t>
            </a:r>
            <a:r>
              <a:rPr lang="ru-RU" dirty="0" err="1"/>
              <a:t>хвойних</a:t>
            </a:r>
            <a:r>
              <a:rPr lang="ru-RU" dirty="0"/>
              <a:t> </a:t>
            </a:r>
            <a:r>
              <a:rPr lang="ru-RU" dirty="0" err="1"/>
              <a:t>лісів</a:t>
            </a:r>
            <a:r>
              <a:rPr lang="ru-RU" dirty="0"/>
              <a:t> до </a:t>
            </a:r>
            <a:r>
              <a:rPr lang="ru-RU" dirty="0" err="1"/>
              <a:t>цілющих</a:t>
            </a:r>
            <a:r>
              <a:rPr lang="ru-RU" dirty="0"/>
              <a:t> </a:t>
            </a:r>
            <a:r>
              <a:rPr lang="ru-RU" dirty="0" err="1"/>
              <a:t>мінеральних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— давно стала центром </a:t>
            </a:r>
            <a:r>
              <a:rPr lang="ru-RU" dirty="0" err="1"/>
              <a:t>тяжіння</a:t>
            </a:r>
            <a:r>
              <a:rPr lang="ru-RU" dirty="0"/>
              <a:t> для </a:t>
            </a:r>
            <a:r>
              <a:rPr lang="ru-RU" dirty="0" err="1"/>
              <a:t>туристів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бажають</a:t>
            </a:r>
            <a:r>
              <a:rPr lang="ru-RU" dirty="0"/>
              <a:t> </a:t>
            </a:r>
            <a:r>
              <a:rPr lang="ru-RU" dirty="0" err="1"/>
              <a:t>поєднати</a:t>
            </a:r>
            <a:r>
              <a:rPr lang="ru-RU" dirty="0"/>
              <a:t> </a:t>
            </a:r>
            <a:r>
              <a:rPr lang="ru-RU" dirty="0" err="1"/>
              <a:t>відпочинок</a:t>
            </a:r>
            <a:r>
              <a:rPr lang="ru-RU" dirty="0"/>
              <a:t> з </a:t>
            </a:r>
            <a:r>
              <a:rPr lang="ru-RU" dirty="0" err="1"/>
              <a:t>оздоровленням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1742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err="1"/>
              <a:t>Латвія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відомі</a:t>
            </a:r>
            <a:r>
              <a:rPr lang="ru-RU" dirty="0"/>
              <a:t> </a:t>
            </a:r>
            <a:r>
              <a:rPr lang="ru-RU" dirty="0" err="1"/>
              <a:t>клініки</a:t>
            </a:r>
            <a:r>
              <a:rPr lang="ru-RU" dirty="0"/>
              <a:t>, </a:t>
            </a:r>
            <a:r>
              <a:rPr lang="ru-RU" dirty="0" err="1"/>
              <a:t>санаторії</a:t>
            </a:r>
            <a:r>
              <a:rPr lang="ru-RU" dirty="0"/>
              <a:t>, </a:t>
            </a:r>
            <a:r>
              <a:rPr lang="ru-RU" dirty="0" err="1"/>
              <a:t>бальнеологічні</a:t>
            </a:r>
            <a:r>
              <a:rPr lang="ru-RU" dirty="0"/>
              <a:t> та </a:t>
            </a:r>
            <a:r>
              <a:rPr lang="ru-RU" dirty="0" err="1"/>
              <a:t>спа-комплекси</a:t>
            </a:r>
            <a:r>
              <a:rPr lang="ru-RU" dirty="0"/>
              <a:t> </a:t>
            </a:r>
            <a:r>
              <a:rPr lang="ru-RU" dirty="0" err="1"/>
              <a:t>розташовані</a:t>
            </a:r>
            <a:r>
              <a:rPr lang="ru-RU" dirty="0"/>
              <a:t> на </a:t>
            </a:r>
            <a:r>
              <a:rPr lang="ru-RU" dirty="0" err="1"/>
              <a:t>узбережжі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здравниці</a:t>
            </a:r>
            <a:r>
              <a:rPr lang="ru-RU" dirty="0"/>
              <a:t> </a:t>
            </a:r>
            <a:r>
              <a:rPr lang="ru-RU" dirty="0" err="1"/>
              <a:t>Юрмали</a:t>
            </a:r>
            <a:r>
              <a:rPr lang="ru-RU" dirty="0"/>
              <a:t> </a:t>
            </a:r>
            <a:r>
              <a:rPr lang="ru-RU" dirty="0" err="1"/>
              <a:t>пропонують</a:t>
            </a:r>
            <a:r>
              <a:rPr lang="ru-RU" dirty="0"/>
              <a:t> </a:t>
            </a:r>
            <a:r>
              <a:rPr lang="ru-RU" dirty="0" err="1"/>
              <a:t>ефективні</a:t>
            </a:r>
            <a:r>
              <a:rPr lang="ru-RU" dirty="0"/>
              <a:t> </a:t>
            </a:r>
            <a:r>
              <a:rPr lang="ru-RU" dirty="0" err="1"/>
              <a:t>курси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дихальної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та опорно-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.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лікарі</a:t>
            </a:r>
            <a:r>
              <a:rPr lang="ru-RU" dirty="0"/>
              <a:t> </a:t>
            </a:r>
            <a:r>
              <a:rPr lang="ru-RU" dirty="0" err="1"/>
              <a:t>майстерно</a:t>
            </a:r>
            <a:r>
              <a:rPr lang="ru-RU" dirty="0"/>
              <a:t> </a:t>
            </a:r>
            <a:r>
              <a:rPr lang="ru-RU" dirty="0" err="1"/>
              <a:t>поєднують</a:t>
            </a:r>
            <a:r>
              <a:rPr lang="ru-RU" dirty="0"/>
              <a:t> </a:t>
            </a:r>
            <a:r>
              <a:rPr lang="ru-RU" dirty="0" err="1"/>
              <a:t>прийом</a:t>
            </a:r>
            <a:r>
              <a:rPr lang="ru-RU" dirty="0"/>
              <a:t> </a:t>
            </a:r>
            <a:r>
              <a:rPr lang="ru-RU" dirty="0" err="1"/>
              <a:t>мінвод</a:t>
            </a:r>
            <a:r>
              <a:rPr lang="ru-RU" dirty="0"/>
              <a:t> з </a:t>
            </a:r>
            <a:r>
              <a:rPr lang="ru-RU" dirty="0" err="1"/>
              <a:t>підвищеним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</a:t>
            </a:r>
            <a:r>
              <a:rPr lang="ru-RU" dirty="0" err="1"/>
              <a:t>сірки</a:t>
            </a:r>
            <a:r>
              <a:rPr lang="ru-RU" dirty="0"/>
              <a:t>, </a:t>
            </a:r>
            <a:r>
              <a:rPr lang="ru-RU" dirty="0" err="1"/>
              <a:t>всілякі</a:t>
            </a:r>
            <a:r>
              <a:rPr lang="ru-RU" dirty="0"/>
              <a:t> </a:t>
            </a:r>
            <a:r>
              <a:rPr lang="ru-RU" dirty="0" err="1"/>
              <a:t>обгортання</a:t>
            </a:r>
            <a:r>
              <a:rPr lang="ru-RU" dirty="0"/>
              <a:t>, </a:t>
            </a:r>
            <a:r>
              <a:rPr lang="ru-RU" dirty="0" err="1"/>
              <a:t>грязьові</a:t>
            </a:r>
            <a:r>
              <a:rPr lang="ru-RU" dirty="0"/>
              <a:t> та </a:t>
            </a:r>
            <a:r>
              <a:rPr lang="ru-RU" dirty="0" err="1"/>
              <a:t>фітовані</a:t>
            </a:r>
            <a:r>
              <a:rPr lang="ru-RU" dirty="0"/>
              <a:t> і </a:t>
            </a:r>
            <a:r>
              <a:rPr lang="ru-RU" dirty="0" err="1"/>
              <a:t>безліч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ефективних</a:t>
            </a:r>
            <a:r>
              <a:rPr lang="ru-RU" dirty="0"/>
              <a:t> процедур.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5680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107</TotalTime>
  <Words>726</Words>
  <Application>Microsoft Office PowerPoint</Application>
  <PresentationFormat>Экран (4:3)</PresentationFormat>
  <Paragraphs>44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Совет директоров</vt:lpstr>
      <vt:lpstr>Курортні  ресурси  світу</vt:lpstr>
      <vt:lpstr>Загальні відомості. Прибалтика</vt:lpstr>
      <vt:lpstr>Загальні відомості. Естонія</vt:lpstr>
      <vt:lpstr>Загальні відомості. Естонія</vt:lpstr>
      <vt:lpstr>Загальні відомості. Естонія</vt:lpstr>
      <vt:lpstr>Загальні відомості. Естонія</vt:lpstr>
      <vt:lpstr>Загальні відомості. Естонія</vt:lpstr>
      <vt:lpstr>Загальні відомості. Латвія</vt:lpstr>
      <vt:lpstr>Загальні відомості. Латвія</vt:lpstr>
      <vt:lpstr>Загальні відомості. Латвія</vt:lpstr>
      <vt:lpstr>Загальні відомості. Латвія</vt:lpstr>
      <vt:lpstr>Загальні відомості. Литва</vt:lpstr>
      <vt:lpstr>Загальні відомості. Литва</vt:lpstr>
      <vt:lpstr>Загальні відомості. Литва</vt:lpstr>
      <vt:lpstr>Загальні відомості. Литва</vt:lpstr>
      <vt:lpstr>Загальні відомості. Литва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мира. </dc:title>
  <dc:creator>Наташа</dc:creator>
  <cp:lastModifiedBy>User</cp:lastModifiedBy>
  <cp:revision>8</cp:revision>
  <dcterms:created xsi:type="dcterms:W3CDTF">2019-04-02T18:02:53Z</dcterms:created>
  <dcterms:modified xsi:type="dcterms:W3CDTF">2023-02-08T13:01:55Z</dcterms:modified>
</cp:coreProperties>
</file>