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71" r:id="rId9"/>
    <p:sldId id="261" r:id="rId10"/>
    <p:sldId id="262" r:id="rId11"/>
    <p:sldId id="272" r:id="rId12"/>
    <p:sldId id="273" r:id="rId13"/>
    <p:sldId id="274" r:id="rId14"/>
    <p:sldId id="275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uk-UA" u="sng" dirty="0"/>
              <a:t>Розділ 1. Теоретичні засади соціального підприємництва в ГКТ сфері</a:t>
            </a:r>
            <a:r>
              <a:rPr lang="ru-RU" i="1" u="sng" dirty="0"/>
              <a:t/>
            </a:r>
            <a:br>
              <a:rPr lang="ru-RU" i="1" u="sng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85860"/>
            <a:ext cx="6115064" cy="5853113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endParaRPr lang="uk-UA" b="1" i="1" u="sng" dirty="0" smtClean="0"/>
          </a:p>
          <a:p>
            <a:r>
              <a:rPr lang="uk-UA" b="1" i="1" u="sng" dirty="0" smtClean="0"/>
              <a:t>Тема </a:t>
            </a:r>
            <a:r>
              <a:rPr lang="uk-UA" b="1" i="1" u="sng" dirty="0"/>
              <a:t>1. Соціальне підприємництво і його роль в сучасному суспільстві</a:t>
            </a:r>
            <a:endParaRPr lang="ru-RU" b="1" i="1" u="sng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214819"/>
            <a:ext cx="3571900" cy="221457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Викладач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r>
              <a:rPr lang="uk-U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Полусмяк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Юлія Ігорівна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29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589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666750"/>
            <a:ext cx="86010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690563"/>
            <a:ext cx="85153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679" y="285728"/>
            <a:ext cx="8354640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357166"/>
            <a:ext cx="880665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"/>
            <a:ext cx="8643998" cy="679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68878" cy="643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2684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1998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329612" cy="393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988"/>
            <a:ext cx="91535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913" y="357166"/>
            <a:ext cx="901408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8675"/>
            <a:ext cx="84486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219944" cy="602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20870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728663"/>
            <a:ext cx="83058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715404" cy="668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26</Words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Розділ 1. Теоретичні засади соціального підприємництва в ГКТ сфері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1. Теоретичні засади соціального підприємництва в ГКТ сфері </dc:title>
  <dc:creator>admin</dc:creator>
  <cp:lastModifiedBy>admin</cp:lastModifiedBy>
  <cp:revision>5</cp:revision>
  <dcterms:created xsi:type="dcterms:W3CDTF">2020-01-30T06:44:01Z</dcterms:created>
  <dcterms:modified xsi:type="dcterms:W3CDTF">2020-01-30T07:43:41Z</dcterms:modified>
</cp:coreProperties>
</file>