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8" y="-28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9" y="36289"/>
            <a:ext cx="1562190" cy="14833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6193" y="6054161"/>
            <a:ext cx="2920289" cy="7568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1951" y="620268"/>
            <a:ext cx="6963155" cy="29260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12006" y="2064766"/>
            <a:ext cx="3208655" cy="1604645"/>
          </a:xfrm>
          <a:custGeom>
            <a:avLst/>
            <a:gdLst/>
            <a:ahLst/>
            <a:cxnLst/>
            <a:rect l="l" t="t" r="r" b="b"/>
            <a:pathLst>
              <a:path w="3208654" h="1604645">
                <a:moveTo>
                  <a:pt x="3048134" y="0"/>
                </a:moveTo>
                <a:lnTo>
                  <a:pt x="160421" y="0"/>
                </a:lnTo>
                <a:lnTo>
                  <a:pt x="109716" y="8171"/>
                </a:lnTo>
                <a:lnTo>
                  <a:pt x="65679" y="30931"/>
                </a:lnTo>
                <a:lnTo>
                  <a:pt x="30952" y="65644"/>
                </a:lnTo>
                <a:lnTo>
                  <a:pt x="8178" y="109679"/>
                </a:lnTo>
                <a:lnTo>
                  <a:pt x="0" y="160400"/>
                </a:lnTo>
                <a:lnTo>
                  <a:pt x="0" y="1443863"/>
                </a:lnTo>
                <a:lnTo>
                  <a:pt x="8178" y="1494536"/>
                </a:lnTo>
                <a:lnTo>
                  <a:pt x="30952" y="1538564"/>
                </a:lnTo>
                <a:lnTo>
                  <a:pt x="65679" y="1573296"/>
                </a:lnTo>
                <a:lnTo>
                  <a:pt x="109716" y="1596080"/>
                </a:lnTo>
                <a:lnTo>
                  <a:pt x="160421" y="1604264"/>
                </a:lnTo>
                <a:lnTo>
                  <a:pt x="3048134" y="1604264"/>
                </a:lnTo>
                <a:lnTo>
                  <a:pt x="3098807" y="1596080"/>
                </a:lnTo>
                <a:lnTo>
                  <a:pt x="3142835" y="1573296"/>
                </a:lnTo>
                <a:lnTo>
                  <a:pt x="3177567" y="1538564"/>
                </a:lnTo>
                <a:lnTo>
                  <a:pt x="3200351" y="1494536"/>
                </a:lnTo>
                <a:lnTo>
                  <a:pt x="3208535" y="1443863"/>
                </a:lnTo>
                <a:lnTo>
                  <a:pt x="3208535" y="160400"/>
                </a:lnTo>
                <a:lnTo>
                  <a:pt x="3200351" y="109679"/>
                </a:lnTo>
                <a:lnTo>
                  <a:pt x="3177567" y="65644"/>
                </a:lnTo>
                <a:lnTo>
                  <a:pt x="3142835" y="30931"/>
                </a:lnTo>
                <a:lnTo>
                  <a:pt x="3098807" y="8171"/>
                </a:lnTo>
                <a:lnTo>
                  <a:pt x="3048134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4513" y="2045589"/>
            <a:ext cx="3263900" cy="1651000"/>
          </a:xfrm>
          <a:custGeom>
            <a:avLst/>
            <a:gdLst/>
            <a:ahLst/>
            <a:cxnLst/>
            <a:rect l="l" t="t" r="r" b="b"/>
            <a:pathLst>
              <a:path w="3263900" h="1651000">
                <a:moveTo>
                  <a:pt x="3149922" y="1638300"/>
                </a:moveTo>
                <a:lnTo>
                  <a:pt x="116171" y="1638300"/>
                </a:lnTo>
                <a:lnTo>
                  <a:pt x="133329" y="1651000"/>
                </a:lnTo>
                <a:lnTo>
                  <a:pt x="3132777" y="1651000"/>
                </a:lnTo>
                <a:lnTo>
                  <a:pt x="3149922" y="1638300"/>
                </a:lnTo>
                <a:close/>
              </a:path>
              <a:path w="3263900" h="1651000">
                <a:moveTo>
                  <a:pt x="172420" y="25400"/>
                </a:moveTo>
                <a:lnTo>
                  <a:pt x="81831" y="25400"/>
                </a:lnTo>
                <a:lnTo>
                  <a:pt x="67492" y="38100"/>
                </a:lnTo>
                <a:lnTo>
                  <a:pt x="54018" y="50800"/>
                </a:lnTo>
                <a:lnTo>
                  <a:pt x="42130" y="63500"/>
                </a:lnTo>
                <a:lnTo>
                  <a:pt x="31471" y="76200"/>
                </a:lnTo>
                <a:lnTo>
                  <a:pt x="22073" y="101600"/>
                </a:lnTo>
                <a:lnTo>
                  <a:pt x="14210" y="114300"/>
                </a:lnTo>
                <a:lnTo>
                  <a:pt x="8130" y="127000"/>
                </a:lnTo>
                <a:lnTo>
                  <a:pt x="3538" y="152400"/>
                </a:lnTo>
                <a:lnTo>
                  <a:pt x="895" y="165100"/>
                </a:lnTo>
                <a:lnTo>
                  <a:pt x="0" y="190500"/>
                </a:lnTo>
                <a:lnTo>
                  <a:pt x="38" y="1473200"/>
                </a:lnTo>
                <a:lnTo>
                  <a:pt x="1160" y="1485900"/>
                </a:lnTo>
                <a:lnTo>
                  <a:pt x="4118" y="1511300"/>
                </a:lnTo>
                <a:lnTo>
                  <a:pt x="8895" y="1524000"/>
                </a:lnTo>
                <a:lnTo>
                  <a:pt x="15279" y="1549400"/>
                </a:lnTo>
                <a:lnTo>
                  <a:pt x="43731" y="1587500"/>
                </a:lnTo>
                <a:lnTo>
                  <a:pt x="83926" y="1625600"/>
                </a:lnTo>
                <a:lnTo>
                  <a:pt x="99547" y="1638300"/>
                </a:lnTo>
                <a:lnTo>
                  <a:pt x="3166559" y="1638300"/>
                </a:lnTo>
                <a:lnTo>
                  <a:pt x="3181926" y="1625600"/>
                </a:lnTo>
                <a:lnTo>
                  <a:pt x="156418" y="1625600"/>
                </a:lnTo>
                <a:lnTo>
                  <a:pt x="141660" y="1612900"/>
                </a:lnTo>
                <a:lnTo>
                  <a:pt x="127386" y="1612900"/>
                </a:lnTo>
                <a:lnTo>
                  <a:pt x="113898" y="1600200"/>
                </a:lnTo>
                <a:lnTo>
                  <a:pt x="101135" y="1600200"/>
                </a:lnTo>
                <a:lnTo>
                  <a:pt x="68254" y="1562100"/>
                </a:lnTo>
                <a:lnTo>
                  <a:pt x="45026" y="1524000"/>
                </a:lnTo>
                <a:lnTo>
                  <a:pt x="33797" y="1485900"/>
                </a:lnTo>
                <a:lnTo>
                  <a:pt x="32993" y="1473200"/>
                </a:lnTo>
                <a:lnTo>
                  <a:pt x="33000" y="190500"/>
                </a:lnTo>
                <a:lnTo>
                  <a:pt x="36179" y="152400"/>
                </a:lnTo>
                <a:lnTo>
                  <a:pt x="51782" y="114300"/>
                </a:lnTo>
                <a:lnTo>
                  <a:pt x="78541" y="76200"/>
                </a:lnTo>
                <a:lnTo>
                  <a:pt x="89565" y="63500"/>
                </a:lnTo>
                <a:lnTo>
                  <a:pt x="101554" y="63500"/>
                </a:lnTo>
                <a:lnTo>
                  <a:pt x="114381" y="50800"/>
                </a:lnTo>
                <a:lnTo>
                  <a:pt x="127906" y="38100"/>
                </a:lnTo>
                <a:lnTo>
                  <a:pt x="157002" y="38100"/>
                </a:lnTo>
                <a:lnTo>
                  <a:pt x="172420" y="25400"/>
                </a:lnTo>
                <a:close/>
              </a:path>
              <a:path w="3263900" h="1651000">
                <a:moveTo>
                  <a:pt x="3179767" y="25400"/>
                </a:moveTo>
                <a:lnTo>
                  <a:pt x="3075627" y="25400"/>
                </a:lnTo>
                <a:lnTo>
                  <a:pt x="3091756" y="38100"/>
                </a:lnTo>
                <a:lnTo>
                  <a:pt x="3136206" y="38100"/>
                </a:lnTo>
                <a:lnTo>
                  <a:pt x="3149795" y="50800"/>
                </a:lnTo>
                <a:lnTo>
                  <a:pt x="3162495" y="63500"/>
                </a:lnTo>
                <a:lnTo>
                  <a:pt x="3174433" y="63500"/>
                </a:lnTo>
                <a:lnTo>
                  <a:pt x="3185482" y="76200"/>
                </a:lnTo>
                <a:lnTo>
                  <a:pt x="3212025" y="114300"/>
                </a:lnTo>
                <a:lnTo>
                  <a:pt x="3227519" y="152400"/>
                </a:lnTo>
                <a:lnTo>
                  <a:pt x="3230567" y="190500"/>
                </a:lnTo>
                <a:lnTo>
                  <a:pt x="3230567" y="1473200"/>
                </a:lnTo>
                <a:lnTo>
                  <a:pt x="3229678" y="1485900"/>
                </a:lnTo>
                <a:lnTo>
                  <a:pt x="3227392" y="1498600"/>
                </a:lnTo>
                <a:lnTo>
                  <a:pt x="3223582" y="1511300"/>
                </a:lnTo>
                <a:lnTo>
                  <a:pt x="3218375" y="1524000"/>
                </a:lnTo>
                <a:lnTo>
                  <a:pt x="3211771" y="1549400"/>
                </a:lnTo>
                <a:lnTo>
                  <a:pt x="3204024" y="1562100"/>
                </a:lnTo>
                <a:lnTo>
                  <a:pt x="3195007" y="1562100"/>
                </a:lnTo>
                <a:lnTo>
                  <a:pt x="3185101" y="1574800"/>
                </a:lnTo>
                <a:lnTo>
                  <a:pt x="3174052" y="1587500"/>
                </a:lnTo>
                <a:lnTo>
                  <a:pt x="3162114" y="1600200"/>
                </a:lnTo>
                <a:lnTo>
                  <a:pt x="3149287" y="1600200"/>
                </a:lnTo>
                <a:lnTo>
                  <a:pt x="3135698" y="1612900"/>
                </a:lnTo>
                <a:lnTo>
                  <a:pt x="3121474" y="1612900"/>
                </a:lnTo>
                <a:lnTo>
                  <a:pt x="3106615" y="1625600"/>
                </a:lnTo>
                <a:lnTo>
                  <a:pt x="3181926" y="1625600"/>
                </a:lnTo>
                <a:lnTo>
                  <a:pt x="3221423" y="1587500"/>
                </a:lnTo>
                <a:lnTo>
                  <a:pt x="3249363" y="1536700"/>
                </a:lnTo>
                <a:lnTo>
                  <a:pt x="3255459" y="1524000"/>
                </a:lnTo>
                <a:lnTo>
                  <a:pt x="3260031" y="1511300"/>
                </a:lnTo>
                <a:lnTo>
                  <a:pt x="3262698" y="1485900"/>
                </a:lnTo>
                <a:lnTo>
                  <a:pt x="3263587" y="1473200"/>
                </a:lnTo>
                <a:lnTo>
                  <a:pt x="3263587" y="190500"/>
                </a:lnTo>
                <a:lnTo>
                  <a:pt x="3262444" y="165100"/>
                </a:lnTo>
                <a:lnTo>
                  <a:pt x="3259523" y="152400"/>
                </a:lnTo>
                <a:lnTo>
                  <a:pt x="3254697" y="127000"/>
                </a:lnTo>
                <a:lnTo>
                  <a:pt x="3248220" y="114300"/>
                </a:lnTo>
                <a:lnTo>
                  <a:pt x="3240219" y="88900"/>
                </a:lnTo>
                <a:lnTo>
                  <a:pt x="3230694" y="76200"/>
                </a:lnTo>
                <a:lnTo>
                  <a:pt x="3219899" y="63500"/>
                </a:lnTo>
                <a:lnTo>
                  <a:pt x="3207580" y="50800"/>
                </a:lnTo>
                <a:lnTo>
                  <a:pt x="3194245" y="38100"/>
                </a:lnTo>
                <a:lnTo>
                  <a:pt x="3179767" y="25400"/>
                </a:lnTo>
                <a:close/>
              </a:path>
              <a:path w="3263900" h="1651000">
                <a:moveTo>
                  <a:pt x="3130999" y="1600200"/>
                </a:moveTo>
                <a:lnTo>
                  <a:pt x="144442" y="1600200"/>
                </a:lnTo>
                <a:lnTo>
                  <a:pt x="158043" y="1612900"/>
                </a:lnTo>
                <a:lnTo>
                  <a:pt x="3117791" y="1612900"/>
                </a:lnTo>
                <a:lnTo>
                  <a:pt x="3130999" y="1600200"/>
                </a:lnTo>
                <a:close/>
              </a:path>
              <a:path w="3263900" h="1651000">
                <a:moveTo>
                  <a:pt x="112615" y="1574800"/>
                </a:moveTo>
                <a:lnTo>
                  <a:pt x="95750" y="1574800"/>
                </a:lnTo>
                <a:lnTo>
                  <a:pt x="106875" y="1587500"/>
                </a:lnTo>
                <a:lnTo>
                  <a:pt x="118686" y="1600200"/>
                </a:lnTo>
                <a:lnTo>
                  <a:pt x="147223" y="1600200"/>
                </a:lnTo>
                <a:lnTo>
                  <a:pt x="134853" y="1587500"/>
                </a:lnTo>
                <a:lnTo>
                  <a:pt x="123474" y="1587500"/>
                </a:lnTo>
                <a:lnTo>
                  <a:pt x="112615" y="1574800"/>
                </a:lnTo>
                <a:close/>
              </a:path>
              <a:path w="3263900" h="1651000">
                <a:moveTo>
                  <a:pt x="3166686" y="1574800"/>
                </a:moveTo>
                <a:lnTo>
                  <a:pt x="3148906" y="1574800"/>
                </a:lnTo>
                <a:lnTo>
                  <a:pt x="3137857" y="1587500"/>
                </a:lnTo>
                <a:lnTo>
                  <a:pt x="3126173" y="1587500"/>
                </a:lnTo>
                <a:lnTo>
                  <a:pt x="3113981" y="1600200"/>
                </a:lnTo>
                <a:lnTo>
                  <a:pt x="3143572" y="1600200"/>
                </a:lnTo>
                <a:lnTo>
                  <a:pt x="3155510" y="1587500"/>
                </a:lnTo>
                <a:lnTo>
                  <a:pt x="3166686" y="1574800"/>
                </a:lnTo>
                <a:close/>
              </a:path>
              <a:path w="3263900" h="1651000">
                <a:moveTo>
                  <a:pt x="125862" y="63500"/>
                </a:moveTo>
                <a:lnTo>
                  <a:pt x="108132" y="63500"/>
                </a:lnTo>
                <a:lnTo>
                  <a:pt x="96931" y="76200"/>
                </a:lnTo>
                <a:lnTo>
                  <a:pt x="86720" y="88900"/>
                </a:lnTo>
                <a:lnTo>
                  <a:pt x="77398" y="88900"/>
                </a:lnTo>
                <a:lnTo>
                  <a:pt x="55592" y="127000"/>
                </a:lnTo>
                <a:lnTo>
                  <a:pt x="44836" y="165100"/>
                </a:lnTo>
                <a:lnTo>
                  <a:pt x="43972" y="1473200"/>
                </a:lnTo>
                <a:lnTo>
                  <a:pt x="44670" y="1485900"/>
                </a:lnTo>
                <a:lnTo>
                  <a:pt x="54945" y="1524000"/>
                </a:lnTo>
                <a:lnTo>
                  <a:pt x="76433" y="1562100"/>
                </a:lnTo>
                <a:lnTo>
                  <a:pt x="85501" y="1574800"/>
                </a:lnTo>
                <a:lnTo>
                  <a:pt x="102328" y="1574800"/>
                </a:lnTo>
                <a:lnTo>
                  <a:pt x="92854" y="1562100"/>
                </a:lnTo>
                <a:lnTo>
                  <a:pt x="84612" y="1549400"/>
                </a:lnTo>
                <a:lnTo>
                  <a:pt x="76916" y="1536700"/>
                </a:lnTo>
                <a:lnTo>
                  <a:pt x="70299" y="1536700"/>
                </a:lnTo>
                <a:lnTo>
                  <a:pt x="64863" y="1524000"/>
                </a:lnTo>
                <a:lnTo>
                  <a:pt x="60584" y="1511300"/>
                </a:lnTo>
                <a:lnTo>
                  <a:pt x="57358" y="1498600"/>
                </a:lnTo>
                <a:lnTo>
                  <a:pt x="55554" y="1485900"/>
                </a:lnTo>
                <a:lnTo>
                  <a:pt x="54957" y="1473200"/>
                </a:lnTo>
                <a:lnTo>
                  <a:pt x="54996" y="190500"/>
                </a:lnTo>
                <a:lnTo>
                  <a:pt x="55821" y="165100"/>
                </a:lnTo>
                <a:lnTo>
                  <a:pt x="57942" y="152400"/>
                </a:lnTo>
                <a:lnTo>
                  <a:pt x="61346" y="139700"/>
                </a:lnTo>
                <a:lnTo>
                  <a:pt x="65943" y="127000"/>
                </a:lnTo>
                <a:lnTo>
                  <a:pt x="71594" y="127000"/>
                </a:lnTo>
                <a:lnTo>
                  <a:pt x="78389" y="114300"/>
                </a:lnTo>
                <a:lnTo>
                  <a:pt x="86212" y="101600"/>
                </a:lnTo>
                <a:lnTo>
                  <a:pt x="94899" y="88900"/>
                </a:lnTo>
                <a:lnTo>
                  <a:pt x="104284" y="76200"/>
                </a:lnTo>
                <a:lnTo>
                  <a:pt x="114711" y="76200"/>
                </a:lnTo>
                <a:lnTo>
                  <a:pt x="125862" y="63500"/>
                </a:lnTo>
                <a:close/>
              </a:path>
              <a:path w="3263900" h="1651000">
                <a:moveTo>
                  <a:pt x="3187133" y="88900"/>
                </a:moveTo>
                <a:lnTo>
                  <a:pt x="3170750" y="88900"/>
                </a:lnTo>
                <a:lnTo>
                  <a:pt x="3179005" y="101600"/>
                </a:lnTo>
                <a:lnTo>
                  <a:pt x="3186625" y="114300"/>
                </a:lnTo>
                <a:lnTo>
                  <a:pt x="3203008" y="152400"/>
                </a:lnTo>
                <a:lnTo>
                  <a:pt x="3208596" y="190500"/>
                </a:lnTo>
                <a:lnTo>
                  <a:pt x="3208596" y="1473200"/>
                </a:lnTo>
                <a:lnTo>
                  <a:pt x="3202246" y="1511300"/>
                </a:lnTo>
                <a:lnTo>
                  <a:pt x="3185228" y="1549400"/>
                </a:lnTo>
                <a:lnTo>
                  <a:pt x="3177481" y="1549400"/>
                </a:lnTo>
                <a:lnTo>
                  <a:pt x="3168718" y="1562100"/>
                </a:lnTo>
                <a:lnTo>
                  <a:pt x="3159320" y="1574800"/>
                </a:lnTo>
                <a:lnTo>
                  <a:pt x="3176846" y="1574800"/>
                </a:lnTo>
                <a:lnTo>
                  <a:pt x="3201865" y="1536700"/>
                </a:lnTo>
                <a:lnTo>
                  <a:pt x="3216597" y="1498600"/>
                </a:lnTo>
                <a:lnTo>
                  <a:pt x="3219645" y="1473200"/>
                </a:lnTo>
                <a:lnTo>
                  <a:pt x="3219645" y="190500"/>
                </a:lnTo>
                <a:lnTo>
                  <a:pt x="3216851" y="152400"/>
                </a:lnTo>
                <a:lnTo>
                  <a:pt x="3202627" y="114300"/>
                </a:lnTo>
                <a:lnTo>
                  <a:pt x="3195388" y="101600"/>
                </a:lnTo>
                <a:lnTo>
                  <a:pt x="3187133" y="88900"/>
                </a:lnTo>
                <a:close/>
              </a:path>
              <a:path w="3263900" h="1651000">
                <a:moveTo>
                  <a:pt x="3156780" y="63500"/>
                </a:moveTo>
                <a:lnTo>
                  <a:pt x="3140270" y="63500"/>
                </a:lnTo>
                <a:lnTo>
                  <a:pt x="3151065" y="76200"/>
                </a:lnTo>
                <a:lnTo>
                  <a:pt x="3161225" y="88900"/>
                </a:lnTo>
                <a:lnTo>
                  <a:pt x="3178116" y="88900"/>
                </a:lnTo>
                <a:lnTo>
                  <a:pt x="3167829" y="76200"/>
                </a:lnTo>
                <a:lnTo>
                  <a:pt x="3156780" y="63500"/>
                </a:lnTo>
                <a:close/>
              </a:path>
              <a:path w="3263900" h="1651000">
                <a:moveTo>
                  <a:pt x="162552" y="50800"/>
                </a:moveTo>
                <a:lnTo>
                  <a:pt x="132694" y="50800"/>
                </a:lnTo>
                <a:lnTo>
                  <a:pt x="120121" y="63500"/>
                </a:lnTo>
                <a:lnTo>
                  <a:pt x="149623" y="63500"/>
                </a:lnTo>
                <a:lnTo>
                  <a:pt x="162552" y="50800"/>
                </a:lnTo>
                <a:close/>
              </a:path>
              <a:path w="3263900" h="1651000">
                <a:moveTo>
                  <a:pt x="3132396" y="50800"/>
                </a:moveTo>
                <a:lnTo>
                  <a:pt x="3103948" y="50800"/>
                </a:lnTo>
                <a:lnTo>
                  <a:pt x="3116521" y="63500"/>
                </a:lnTo>
                <a:lnTo>
                  <a:pt x="3145096" y="63500"/>
                </a:lnTo>
                <a:lnTo>
                  <a:pt x="3132396" y="50800"/>
                </a:lnTo>
                <a:close/>
              </a:path>
              <a:path w="3263900" h="1651000">
                <a:moveTo>
                  <a:pt x="3091248" y="38100"/>
                </a:moveTo>
                <a:lnTo>
                  <a:pt x="174045" y="38100"/>
                </a:lnTo>
                <a:lnTo>
                  <a:pt x="159771" y="50800"/>
                </a:lnTo>
                <a:lnTo>
                  <a:pt x="3105599" y="50800"/>
                </a:lnTo>
                <a:lnTo>
                  <a:pt x="3091248" y="38100"/>
                </a:lnTo>
                <a:close/>
              </a:path>
              <a:path w="3263900" h="1651000">
                <a:moveTo>
                  <a:pt x="3130364" y="0"/>
                </a:moveTo>
                <a:lnTo>
                  <a:pt x="148671" y="0"/>
                </a:lnTo>
                <a:lnTo>
                  <a:pt x="130929" y="12700"/>
                </a:lnTo>
                <a:lnTo>
                  <a:pt x="113555" y="12700"/>
                </a:lnTo>
                <a:lnTo>
                  <a:pt x="97160" y="25400"/>
                </a:lnTo>
                <a:lnTo>
                  <a:pt x="3164019" y="25400"/>
                </a:lnTo>
                <a:lnTo>
                  <a:pt x="3147509" y="12700"/>
                </a:lnTo>
                <a:lnTo>
                  <a:pt x="3130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9" y="36289"/>
            <a:ext cx="1562190" cy="14833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06193" y="6054161"/>
            <a:ext cx="2920289" cy="7568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3169" y="1649349"/>
            <a:ext cx="159766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9408" y="2105659"/>
            <a:ext cx="6808470" cy="384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579" y="6500493"/>
            <a:ext cx="2560955" cy="338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jp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CB1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888"/>
              <a:ext cx="9143999" cy="80209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9660" y="1836419"/>
            <a:ext cx="7197852" cy="23591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19298" y="3783533"/>
            <a:ext cx="39433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35" dirty="0">
                <a:solidFill>
                  <a:srgbClr val="04607A"/>
                </a:solidFill>
                <a:latin typeface="Trebuchet MS"/>
                <a:cs typeface="Trebuchet MS"/>
              </a:rPr>
              <a:t>Практичне</a:t>
            </a:r>
            <a:r>
              <a:rPr sz="2700" b="1" spc="-40" dirty="0">
                <a:solidFill>
                  <a:srgbClr val="04607A"/>
                </a:solidFill>
                <a:latin typeface="Trebuchet MS"/>
                <a:cs typeface="Trebuchet MS"/>
              </a:rPr>
              <a:t> </a:t>
            </a:r>
            <a:r>
              <a:rPr sz="2700" b="1" spc="-15" dirty="0">
                <a:solidFill>
                  <a:srgbClr val="04607A"/>
                </a:solidFill>
                <a:latin typeface="Trebuchet MS"/>
                <a:cs typeface="Trebuchet MS"/>
              </a:rPr>
              <a:t>заняття</a:t>
            </a:r>
            <a:r>
              <a:rPr sz="2700" b="1" spc="-10" dirty="0">
                <a:solidFill>
                  <a:srgbClr val="04607A"/>
                </a:solidFill>
                <a:latin typeface="Trebuchet MS"/>
                <a:cs typeface="Trebuchet MS"/>
              </a:rPr>
              <a:t> </a:t>
            </a:r>
            <a:r>
              <a:rPr sz="2700" b="1" spc="275" dirty="0">
                <a:solidFill>
                  <a:srgbClr val="04607A"/>
                </a:solidFill>
                <a:latin typeface="Trebuchet MS"/>
                <a:cs typeface="Trebuchet MS"/>
              </a:rPr>
              <a:t>6-7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1935" y="4585409"/>
            <a:ext cx="68533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Викладач:</a:t>
            </a:r>
            <a:r>
              <a:rPr sz="1800" spc="-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uk-UA" sz="1800" spc="-5" dirty="0">
                <a:solidFill>
                  <a:srgbClr val="FF0000"/>
                </a:solidFill>
                <a:latin typeface="Arial Black"/>
                <a:cs typeface="Arial Black"/>
              </a:rPr>
              <a:t>проф. </a:t>
            </a:r>
            <a:r>
              <a:rPr lang="uk-UA" sz="1800" spc="-5" dirty="0" err="1">
                <a:solidFill>
                  <a:srgbClr val="FF0000"/>
                </a:solidFill>
                <a:latin typeface="Arial Black"/>
                <a:cs typeface="Arial Black"/>
              </a:rPr>
              <a:t>Сарабєєв</a:t>
            </a:r>
            <a:r>
              <a:rPr lang="uk-UA" sz="1800" spc="-5" dirty="0">
                <a:solidFill>
                  <a:srgbClr val="FF0000"/>
                </a:solidFill>
                <a:latin typeface="Arial Black"/>
                <a:cs typeface="Arial Black"/>
              </a:rPr>
              <a:t> Володимир Леонідович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5987" y="6001511"/>
            <a:ext cx="3868420" cy="701040"/>
            <a:chOff x="665987" y="6001511"/>
            <a:chExt cx="3868420" cy="70104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319" y="6001511"/>
              <a:ext cx="3185160" cy="457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987" y="6245351"/>
              <a:ext cx="3867912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6598" y="934669"/>
            <a:ext cx="7152005" cy="216217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68605" marR="5080" indent="-256540" algn="just">
              <a:lnSpc>
                <a:spcPts val="2210"/>
              </a:lnSpc>
              <a:spcBef>
                <a:spcPts val="635"/>
              </a:spcBef>
              <a:buClr>
                <a:srgbClr val="0E6EC5"/>
              </a:buClr>
              <a:buSzPct val="67391"/>
              <a:buFont typeface="Microsoft Sans Serif"/>
              <a:buChar char=""/>
              <a:tabLst>
                <a:tab pos="269240" algn="l"/>
              </a:tabLst>
            </a:pPr>
            <a:r>
              <a:rPr sz="2300" b="1" spc="-5" dirty="0">
                <a:latin typeface="Arial"/>
                <a:cs typeface="Arial"/>
              </a:rPr>
              <a:t>Після</a:t>
            </a:r>
            <a:r>
              <a:rPr sz="2300" b="1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того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як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ви</a:t>
            </a:r>
            <a:r>
              <a:rPr sz="2300" b="1" dirty="0">
                <a:latin typeface="Arial"/>
                <a:cs typeface="Arial"/>
              </a:rPr>
              <a:t> описали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методи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й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заходи, 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перевірте,</a:t>
            </a:r>
            <a:r>
              <a:rPr sz="2300" b="1" spc="-5" dirty="0">
                <a:latin typeface="Arial"/>
                <a:cs typeface="Arial"/>
              </a:rPr>
              <a:t> чи</a:t>
            </a:r>
            <a:r>
              <a:rPr sz="2300" b="1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приводять</a:t>
            </a:r>
            <a:r>
              <a:rPr sz="2300" b="1" spc="-10" dirty="0">
                <a:latin typeface="Arial"/>
                <a:cs typeface="Arial"/>
              </a:rPr>
              <a:t> вони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до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розв'язку 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завдань.</a:t>
            </a:r>
            <a:endParaRPr sz="2300">
              <a:latin typeface="Arial"/>
              <a:cs typeface="Arial"/>
            </a:endParaRPr>
          </a:p>
          <a:p>
            <a:pPr marL="268605" marR="6350" indent="-256540" algn="just">
              <a:lnSpc>
                <a:spcPct val="80000"/>
              </a:lnSpc>
              <a:spcBef>
                <a:spcPts val="425"/>
              </a:spcBef>
              <a:buClr>
                <a:srgbClr val="0E6EC5"/>
              </a:buClr>
              <a:buSzPct val="67391"/>
              <a:buFont typeface="Microsoft Sans Serif"/>
              <a:buChar char=""/>
              <a:tabLst>
                <a:tab pos="269240" algn="l"/>
              </a:tabLst>
            </a:pPr>
            <a:r>
              <a:rPr sz="2300" b="1" spc="-10" dirty="0">
                <a:latin typeface="Arial"/>
                <a:cs typeface="Arial"/>
              </a:rPr>
              <a:t>Якщо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ні,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40" dirty="0">
                <a:latin typeface="Arial"/>
                <a:cs typeface="Arial"/>
              </a:rPr>
              <a:t>то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додайте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нові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заходи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або </a:t>
            </a:r>
            <a:r>
              <a:rPr sz="2300" b="1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переформулюйте</a:t>
            </a:r>
            <a:r>
              <a:rPr sz="2300" b="1" spc="4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завдання.</a:t>
            </a:r>
            <a:endParaRPr sz="2300">
              <a:latin typeface="Arial"/>
              <a:cs typeface="Arial"/>
            </a:endParaRPr>
          </a:p>
          <a:p>
            <a:pPr marL="326390" lvl="1" indent="-256540" algn="just">
              <a:lnSpc>
                <a:spcPts val="2330"/>
              </a:lnSpc>
              <a:buClr>
                <a:srgbClr val="0E6EC5"/>
              </a:buClr>
              <a:buSzPct val="67391"/>
              <a:buFont typeface="Microsoft Sans Serif"/>
              <a:buChar char=""/>
              <a:tabLst>
                <a:tab pos="327025" algn="l"/>
              </a:tabLst>
            </a:pPr>
            <a:r>
              <a:rPr sz="2300" b="1" dirty="0">
                <a:latin typeface="Arial"/>
                <a:cs typeface="Arial"/>
              </a:rPr>
              <a:t>В ідеалі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повинна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строго</a:t>
            </a:r>
            <a:r>
              <a:rPr sz="2300" b="1" spc="10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дотримуватися</a:t>
            </a:r>
            <a:r>
              <a:rPr sz="2300" b="1" spc="3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логіка</a:t>
            </a:r>
            <a:endParaRPr sz="2300">
              <a:latin typeface="Arial"/>
              <a:cs typeface="Arial"/>
            </a:endParaRPr>
          </a:p>
          <a:p>
            <a:pPr marL="252729" algn="ctr">
              <a:lnSpc>
                <a:spcPts val="2485"/>
              </a:lnSpc>
            </a:pPr>
            <a:r>
              <a:rPr sz="2300" b="1" spc="-10" dirty="0">
                <a:latin typeface="Arial"/>
                <a:cs typeface="Arial"/>
              </a:rPr>
              <a:t>проєкту: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854" y="332231"/>
            <a:ext cx="5908824" cy="2926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3737" y="3949319"/>
            <a:ext cx="1646555" cy="1008380"/>
            <a:chOff x="443737" y="3949319"/>
            <a:chExt cx="1646555" cy="1008380"/>
          </a:xfrm>
        </p:grpSpPr>
        <p:sp>
          <p:nvSpPr>
            <p:cNvPr id="5" name="object 5"/>
            <p:cNvSpPr/>
            <p:nvPr/>
          </p:nvSpPr>
          <p:spPr>
            <a:xfrm>
              <a:off x="471182" y="3975608"/>
              <a:ext cx="1591310" cy="955040"/>
            </a:xfrm>
            <a:custGeom>
              <a:avLst/>
              <a:gdLst/>
              <a:ahLst/>
              <a:cxnLst/>
              <a:rect l="l" t="t" r="r" b="b"/>
              <a:pathLst>
                <a:path w="1591310" h="955039">
                  <a:moveTo>
                    <a:pt x="1495666" y="0"/>
                  </a:moveTo>
                  <a:lnTo>
                    <a:pt x="95465" y="0"/>
                  </a:lnTo>
                  <a:lnTo>
                    <a:pt x="58303" y="7491"/>
                  </a:lnTo>
                  <a:lnTo>
                    <a:pt x="27959" y="27924"/>
                  </a:lnTo>
                  <a:lnTo>
                    <a:pt x="7501" y="58239"/>
                  </a:lnTo>
                  <a:lnTo>
                    <a:pt x="0" y="95377"/>
                  </a:lnTo>
                  <a:lnTo>
                    <a:pt x="0" y="859155"/>
                  </a:lnTo>
                  <a:lnTo>
                    <a:pt x="7501" y="896312"/>
                  </a:lnTo>
                  <a:lnTo>
                    <a:pt x="27959" y="926671"/>
                  </a:lnTo>
                  <a:lnTo>
                    <a:pt x="58303" y="947148"/>
                  </a:lnTo>
                  <a:lnTo>
                    <a:pt x="95465" y="954659"/>
                  </a:lnTo>
                  <a:lnTo>
                    <a:pt x="1495666" y="954659"/>
                  </a:lnTo>
                  <a:lnTo>
                    <a:pt x="1532803" y="947148"/>
                  </a:lnTo>
                  <a:lnTo>
                    <a:pt x="1563119" y="926671"/>
                  </a:lnTo>
                  <a:lnTo>
                    <a:pt x="1583552" y="896312"/>
                  </a:lnTo>
                  <a:lnTo>
                    <a:pt x="1591043" y="859155"/>
                  </a:lnTo>
                  <a:lnTo>
                    <a:pt x="1591043" y="95377"/>
                  </a:lnTo>
                  <a:lnTo>
                    <a:pt x="1583552" y="58239"/>
                  </a:lnTo>
                  <a:lnTo>
                    <a:pt x="1563119" y="27924"/>
                  </a:lnTo>
                  <a:lnTo>
                    <a:pt x="1532803" y="7491"/>
                  </a:lnTo>
                  <a:lnTo>
                    <a:pt x="1495666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3737" y="3949319"/>
              <a:ext cx="1646555" cy="1008380"/>
            </a:xfrm>
            <a:custGeom>
              <a:avLst/>
              <a:gdLst/>
              <a:ahLst/>
              <a:cxnLst/>
              <a:rect l="l" t="t" r="r" b="b"/>
              <a:pathLst>
                <a:path w="1646555" h="1008379">
                  <a:moveTo>
                    <a:pt x="1534160" y="0"/>
                  </a:moveTo>
                  <a:lnTo>
                    <a:pt x="109067" y="0"/>
                  </a:lnTo>
                  <a:lnTo>
                    <a:pt x="85077" y="5079"/>
                  </a:lnTo>
                  <a:lnTo>
                    <a:pt x="43815" y="27939"/>
                  </a:lnTo>
                  <a:lnTo>
                    <a:pt x="14173" y="64769"/>
                  </a:lnTo>
                  <a:lnTo>
                    <a:pt x="469" y="111759"/>
                  </a:lnTo>
                  <a:lnTo>
                    <a:pt x="0" y="887729"/>
                  </a:lnTo>
                  <a:lnTo>
                    <a:pt x="749" y="900429"/>
                  </a:lnTo>
                  <a:lnTo>
                    <a:pt x="15430" y="946149"/>
                  </a:lnTo>
                  <a:lnTo>
                    <a:pt x="45681" y="981709"/>
                  </a:lnTo>
                  <a:lnTo>
                    <a:pt x="87680" y="1003299"/>
                  </a:lnTo>
                  <a:lnTo>
                    <a:pt x="111861" y="1008379"/>
                  </a:lnTo>
                  <a:lnTo>
                    <a:pt x="1536954" y="1008379"/>
                  </a:lnTo>
                  <a:lnTo>
                    <a:pt x="1582801" y="993139"/>
                  </a:lnTo>
                  <a:lnTo>
                    <a:pt x="1606005" y="976629"/>
                  </a:lnTo>
                  <a:lnTo>
                    <a:pt x="122999" y="976629"/>
                  </a:lnTo>
                  <a:lnTo>
                    <a:pt x="113449" y="975359"/>
                  </a:lnTo>
                  <a:lnTo>
                    <a:pt x="72402" y="960119"/>
                  </a:lnTo>
                  <a:lnTo>
                    <a:pt x="43700" y="928369"/>
                  </a:lnTo>
                  <a:lnTo>
                    <a:pt x="33061" y="887729"/>
                  </a:lnTo>
                  <a:lnTo>
                    <a:pt x="33036" y="120649"/>
                  </a:lnTo>
                  <a:lnTo>
                    <a:pt x="33439" y="113029"/>
                  </a:lnTo>
                  <a:lnTo>
                    <a:pt x="48450" y="72389"/>
                  </a:lnTo>
                  <a:lnTo>
                    <a:pt x="53695" y="64769"/>
                  </a:lnTo>
                  <a:lnTo>
                    <a:pt x="59524" y="58419"/>
                  </a:lnTo>
                  <a:lnTo>
                    <a:pt x="65913" y="53339"/>
                  </a:lnTo>
                  <a:lnTo>
                    <a:pt x="72872" y="46989"/>
                  </a:lnTo>
                  <a:lnTo>
                    <a:pt x="123266" y="31749"/>
                  </a:lnTo>
                  <a:lnTo>
                    <a:pt x="1606126" y="31749"/>
                  </a:lnTo>
                  <a:lnTo>
                    <a:pt x="1600454" y="26669"/>
                  </a:lnTo>
                  <a:lnTo>
                    <a:pt x="1558417" y="5079"/>
                  </a:lnTo>
                  <a:lnTo>
                    <a:pt x="1546479" y="1269"/>
                  </a:lnTo>
                  <a:lnTo>
                    <a:pt x="1534160" y="0"/>
                  </a:lnTo>
                  <a:close/>
                </a:path>
                <a:path w="1646555" h="1008379">
                  <a:moveTo>
                    <a:pt x="1606126" y="31749"/>
                  </a:moveTo>
                  <a:lnTo>
                    <a:pt x="123266" y="31749"/>
                  </a:lnTo>
                  <a:lnTo>
                    <a:pt x="1532636" y="33019"/>
                  </a:lnTo>
                  <a:lnTo>
                    <a:pt x="1541526" y="34289"/>
                  </a:lnTo>
                  <a:lnTo>
                    <a:pt x="1580514" y="53339"/>
                  </a:lnTo>
                  <a:lnTo>
                    <a:pt x="1606169" y="87629"/>
                  </a:lnTo>
                  <a:lnTo>
                    <a:pt x="1613081" y="887729"/>
                  </a:lnTo>
                  <a:lnTo>
                    <a:pt x="1612645" y="895349"/>
                  </a:lnTo>
                  <a:lnTo>
                    <a:pt x="1597660" y="935989"/>
                  </a:lnTo>
                  <a:lnTo>
                    <a:pt x="1592453" y="943609"/>
                  </a:lnTo>
                  <a:lnTo>
                    <a:pt x="1586611" y="949959"/>
                  </a:lnTo>
                  <a:lnTo>
                    <a:pt x="1580134" y="955039"/>
                  </a:lnTo>
                  <a:lnTo>
                    <a:pt x="1573149" y="961389"/>
                  </a:lnTo>
                  <a:lnTo>
                    <a:pt x="1565783" y="965199"/>
                  </a:lnTo>
                  <a:lnTo>
                    <a:pt x="1557909" y="969009"/>
                  </a:lnTo>
                  <a:lnTo>
                    <a:pt x="1540891" y="974089"/>
                  </a:lnTo>
                  <a:lnTo>
                    <a:pt x="1522857" y="976629"/>
                  </a:lnTo>
                  <a:lnTo>
                    <a:pt x="1606005" y="976629"/>
                  </a:lnTo>
                  <a:lnTo>
                    <a:pt x="1610868" y="971549"/>
                  </a:lnTo>
                  <a:lnTo>
                    <a:pt x="1618742" y="963929"/>
                  </a:lnTo>
                  <a:lnTo>
                    <a:pt x="1625854" y="953769"/>
                  </a:lnTo>
                  <a:lnTo>
                    <a:pt x="1643888" y="909319"/>
                  </a:lnTo>
                  <a:lnTo>
                    <a:pt x="1646110" y="887729"/>
                  </a:lnTo>
                  <a:lnTo>
                    <a:pt x="1646047" y="120649"/>
                  </a:lnTo>
                  <a:lnTo>
                    <a:pt x="1635887" y="73659"/>
                  </a:lnTo>
                  <a:lnTo>
                    <a:pt x="1608963" y="34289"/>
                  </a:lnTo>
                  <a:lnTo>
                    <a:pt x="1606126" y="31749"/>
                  </a:lnTo>
                  <a:close/>
                </a:path>
                <a:path w="1646555" h="1008379">
                  <a:moveTo>
                    <a:pt x="1523111" y="43179"/>
                  </a:moveTo>
                  <a:lnTo>
                    <a:pt x="115658" y="43179"/>
                  </a:lnTo>
                  <a:lnTo>
                    <a:pt x="107911" y="44449"/>
                  </a:lnTo>
                  <a:lnTo>
                    <a:pt x="73279" y="60959"/>
                  </a:lnTo>
                  <a:lnTo>
                    <a:pt x="47713" y="97789"/>
                  </a:lnTo>
                  <a:lnTo>
                    <a:pt x="44032" y="120649"/>
                  </a:lnTo>
                  <a:lnTo>
                    <a:pt x="44047" y="887729"/>
                  </a:lnTo>
                  <a:lnTo>
                    <a:pt x="56934" y="929639"/>
                  </a:lnTo>
                  <a:lnTo>
                    <a:pt x="91567" y="958849"/>
                  </a:lnTo>
                  <a:lnTo>
                    <a:pt x="106235" y="963929"/>
                  </a:lnTo>
                  <a:lnTo>
                    <a:pt x="113982" y="963929"/>
                  </a:lnTo>
                  <a:lnTo>
                    <a:pt x="122999" y="965199"/>
                  </a:lnTo>
                  <a:lnTo>
                    <a:pt x="1530477" y="965199"/>
                  </a:lnTo>
                  <a:lnTo>
                    <a:pt x="1538224" y="963929"/>
                  </a:lnTo>
                  <a:lnTo>
                    <a:pt x="1553083" y="958849"/>
                  </a:lnTo>
                  <a:lnTo>
                    <a:pt x="1560068" y="956309"/>
                  </a:lnTo>
                  <a:lnTo>
                    <a:pt x="1564386" y="953769"/>
                  </a:lnTo>
                  <a:lnTo>
                    <a:pt x="114515" y="953769"/>
                  </a:lnTo>
                  <a:lnTo>
                    <a:pt x="101549" y="951229"/>
                  </a:lnTo>
                  <a:lnTo>
                    <a:pt x="69557" y="928369"/>
                  </a:lnTo>
                  <a:lnTo>
                    <a:pt x="62547" y="916939"/>
                  </a:lnTo>
                  <a:lnTo>
                    <a:pt x="59753" y="911859"/>
                  </a:lnTo>
                  <a:lnTo>
                    <a:pt x="57543" y="905509"/>
                  </a:lnTo>
                  <a:lnTo>
                    <a:pt x="55981" y="897889"/>
                  </a:lnTo>
                  <a:lnTo>
                    <a:pt x="55130" y="891539"/>
                  </a:lnTo>
                  <a:lnTo>
                    <a:pt x="55008" y="887729"/>
                  </a:lnTo>
                  <a:lnTo>
                    <a:pt x="55039" y="120649"/>
                  </a:lnTo>
                  <a:lnTo>
                    <a:pt x="67233" y="83819"/>
                  </a:lnTo>
                  <a:lnTo>
                    <a:pt x="71348" y="77469"/>
                  </a:lnTo>
                  <a:lnTo>
                    <a:pt x="75755" y="73659"/>
                  </a:lnTo>
                  <a:lnTo>
                    <a:pt x="80645" y="68579"/>
                  </a:lnTo>
                  <a:lnTo>
                    <a:pt x="86106" y="64769"/>
                  </a:lnTo>
                  <a:lnTo>
                    <a:pt x="91655" y="62229"/>
                  </a:lnTo>
                  <a:lnTo>
                    <a:pt x="97701" y="59689"/>
                  </a:lnTo>
                  <a:lnTo>
                    <a:pt x="104152" y="57149"/>
                  </a:lnTo>
                  <a:lnTo>
                    <a:pt x="117309" y="54609"/>
                  </a:lnTo>
                  <a:lnTo>
                    <a:pt x="1563624" y="54609"/>
                  </a:lnTo>
                  <a:lnTo>
                    <a:pt x="1561464" y="53339"/>
                  </a:lnTo>
                  <a:lnTo>
                    <a:pt x="1554480" y="49529"/>
                  </a:lnTo>
                  <a:lnTo>
                    <a:pt x="1547368" y="46989"/>
                  </a:lnTo>
                  <a:lnTo>
                    <a:pt x="1532128" y="44449"/>
                  </a:lnTo>
                  <a:lnTo>
                    <a:pt x="1523111" y="43179"/>
                  </a:lnTo>
                  <a:close/>
                </a:path>
                <a:path w="1646555" h="1008379">
                  <a:moveTo>
                    <a:pt x="1563624" y="54609"/>
                  </a:moveTo>
                  <a:lnTo>
                    <a:pt x="1531493" y="54609"/>
                  </a:lnTo>
                  <a:lnTo>
                    <a:pt x="1538224" y="55879"/>
                  </a:lnTo>
                  <a:lnTo>
                    <a:pt x="1544574" y="58419"/>
                  </a:lnTo>
                  <a:lnTo>
                    <a:pt x="1576578" y="80009"/>
                  </a:lnTo>
                  <a:lnTo>
                    <a:pt x="1583563" y="91439"/>
                  </a:lnTo>
                  <a:lnTo>
                    <a:pt x="1586230" y="96519"/>
                  </a:lnTo>
                  <a:lnTo>
                    <a:pt x="1588516" y="102869"/>
                  </a:lnTo>
                  <a:lnTo>
                    <a:pt x="1590039" y="110489"/>
                  </a:lnTo>
                  <a:lnTo>
                    <a:pt x="1590929" y="116839"/>
                  </a:lnTo>
                  <a:lnTo>
                    <a:pt x="1591081" y="120649"/>
                  </a:lnTo>
                  <a:lnTo>
                    <a:pt x="1591056" y="885189"/>
                  </a:lnTo>
                  <a:lnTo>
                    <a:pt x="1578737" y="925829"/>
                  </a:lnTo>
                  <a:lnTo>
                    <a:pt x="1574800" y="929639"/>
                  </a:lnTo>
                  <a:lnTo>
                    <a:pt x="1570355" y="934719"/>
                  </a:lnTo>
                  <a:lnTo>
                    <a:pt x="1528826" y="953769"/>
                  </a:lnTo>
                  <a:lnTo>
                    <a:pt x="1564386" y="953769"/>
                  </a:lnTo>
                  <a:lnTo>
                    <a:pt x="1592199" y="924559"/>
                  </a:lnTo>
                  <a:lnTo>
                    <a:pt x="1602032" y="887729"/>
                  </a:lnTo>
                  <a:lnTo>
                    <a:pt x="1602020" y="120649"/>
                  </a:lnTo>
                  <a:lnTo>
                    <a:pt x="1589151" y="78739"/>
                  </a:lnTo>
                  <a:lnTo>
                    <a:pt x="1567942" y="57149"/>
                  </a:lnTo>
                  <a:lnTo>
                    <a:pt x="1563624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1906" y="4163314"/>
            <a:ext cx="1389380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73050" marR="5080" indent="-260985">
              <a:lnSpc>
                <a:spcPts val="1870"/>
              </a:lnSpc>
              <a:spcBef>
                <a:spcPts val="4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ення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заходів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21357" y="4255642"/>
            <a:ext cx="337820" cy="394970"/>
          </a:xfrm>
          <a:custGeom>
            <a:avLst/>
            <a:gdLst/>
            <a:ahLst/>
            <a:cxnLst/>
            <a:rect l="l" t="t" r="r" b="b"/>
            <a:pathLst>
              <a:path w="337819" h="394970">
                <a:moveTo>
                  <a:pt x="168656" y="0"/>
                </a:moveTo>
                <a:lnTo>
                  <a:pt x="168656" y="78866"/>
                </a:lnTo>
                <a:lnTo>
                  <a:pt x="0" y="78866"/>
                </a:lnTo>
                <a:lnTo>
                  <a:pt x="0" y="315594"/>
                </a:lnTo>
                <a:lnTo>
                  <a:pt x="168656" y="315594"/>
                </a:lnTo>
                <a:lnTo>
                  <a:pt x="168656" y="394588"/>
                </a:lnTo>
                <a:lnTo>
                  <a:pt x="337312" y="197230"/>
                </a:lnTo>
                <a:lnTo>
                  <a:pt x="168656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671191" y="3949319"/>
            <a:ext cx="1646555" cy="1008380"/>
            <a:chOff x="2671191" y="3949319"/>
            <a:chExt cx="1646555" cy="1008380"/>
          </a:xfrm>
        </p:grpSpPr>
        <p:sp>
          <p:nvSpPr>
            <p:cNvPr id="10" name="object 10"/>
            <p:cNvSpPr/>
            <p:nvPr/>
          </p:nvSpPr>
          <p:spPr>
            <a:xfrm>
              <a:off x="2698750" y="3975608"/>
              <a:ext cx="1591310" cy="955040"/>
            </a:xfrm>
            <a:custGeom>
              <a:avLst/>
              <a:gdLst/>
              <a:ahLst/>
              <a:cxnLst/>
              <a:rect l="l" t="t" r="r" b="b"/>
              <a:pathLst>
                <a:path w="1591310" h="955039">
                  <a:moveTo>
                    <a:pt x="1495552" y="0"/>
                  </a:moveTo>
                  <a:lnTo>
                    <a:pt x="95376" y="0"/>
                  </a:lnTo>
                  <a:lnTo>
                    <a:pt x="58239" y="7491"/>
                  </a:lnTo>
                  <a:lnTo>
                    <a:pt x="27924" y="27924"/>
                  </a:lnTo>
                  <a:lnTo>
                    <a:pt x="7491" y="58239"/>
                  </a:lnTo>
                  <a:lnTo>
                    <a:pt x="0" y="95377"/>
                  </a:lnTo>
                  <a:lnTo>
                    <a:pt x="0" y="859155"/>
                  </a:lnTo>
                  <a:lnTo>
                    <a:pt x="7491" y="896312"/>
                  </a:lnTo>
                  <a:lnTo>
                    <a:pt x="27924" y="926671"/>
                  </a:lnTo>
                  <a:lnTo>
                    <a:pt x="58239" y="947148"/>
                  </a:lnTo>
                  <a:lnTo>
                    <a:pt x="95376" y="954659"/>
                  </a:lnTo>
                  <a:lnTo>
                    <a:pt x="1495552" y="954659"/>
                  </a:lnTo>
                  <a:lnTo>
                    <a:pt x="1532709" y="947148"/>
                  </a:lnTo>
                  <a:lnTo>
                    <a:pt x="1563068" y="926671"/>
                  </a:lnTo>
                  <a:lnTo>
                    <a:pt x="1583545" y="896312"/>
                  </a:lnTo>
                  <a:lnTo>
                    <a:pt x="1591055" y="859155"/>
                  </a:lnTo>
                  <a:lnTo>
                    <a:pt x="1591055" y="95377"/>
                  </a:lnTo>
                  <a:lnTo>
                    <a:pt x="1583545" y="58239"/>
                  </a:lnTo>
                  <a:lnTo>
                    <a:pt x="1563068" y="27924"/>
                  </a:lnTo>
                  <a:lnTo>
                    <a:pt x="1532709" y="7491"/>
                  </a:lnTo>
                  <a:lnTo>
                    <a:pt x="1495552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1191" y="3949319"/>
              <a:ext cx="1646555" cy="1008380"/>
            </a:xfrm>
            <a:custGeom>
              <a:avLst/>
              <a:gdLst/>
              <a:ahLst/>
              <a:cxnLst/>
              <a:rect l="l" t="t" r="r" b="b"/>
              <a:pathLst>
                <a:path w="1646554" h="1008379">
                  <a:moveTo>
                    <a:pt x="1534286" y="0"/>
                  </a:moveTo>
                  <a:lnTo>
                    <a:pt x="109092" y="0"/>
                  </a:lnTo>
                  <a:lnTo>
                    <a:pt x="85089" y="5079"/>
                  </a:lnTo>
                  <a:lnTo>
                    <a:pt x="43941" y="27939"/>
                  </a:lnTo>
                  <a:lnTo>
                    <a:pt x="14223" y="64769"/>
                  </a:lnTo>
                  <a:lnTo>
                    <a:pt x="507" y="111759"/>
                  </a:lnTo>
                  <a:lnTo>
                    <a:pt x="0" y="887729"/>
                  </a:lnTo>
                  <a:lnTo>
                    <a:pt x="761" y="900429"/>
                  </a:lnTo>
                  <a:lnTo>
                    <a:pt x="15493" y="946149"/>
                  </a:lnTo>
                  <a:lnTo>
                    <a:pt x="45719" y="981709"/>
                  </a:lnTo>
                  <a:lnTo>
                    <a:pt x="87756" y="1003299"/>
                  </a:lnTo>
                  <a:lnTo>
                    <a:pt x="111886" y="1008379"/>
                  </a:lnTo>
                  <a:lnTo>
                    <a:pt x="1537081" y="1008379"/>
                  </a:lnTo>
                  <a:lnTo>
                    <a:pt x="1582800" y="993139"/>
                  </a:lnTo>
                  <a:lnTo>
                    <a:pt x="1606132" y="976629"/>
                  </a:lnTo>
                  <a:lnTo>
                    <a:pt x="123062" y="976629"/>
                  </a:lnTo>
                  <a:lnTo>
                    <a:pt x="104647" y="974089"/>
                  </a:lnTo>
                  <a:lnTo>
                    <a:pt x="65658" y="955039"/>
                  </a:lnTo>
                  <a:lnTo>
                    <a:pt x="40004" y="920749"/>
                  </a:lnTo>
                  <a:lnTo>
                    <a:pt x="33092" y="120649"/>
                  </a:lnTo>
                  <a:lnTo>
                    <a:pt x="33527" y="113029"/>
                  </a:lnTo>
                  <a:lnTo>
                    <a:pt x="48513" y="72389"/>
                  </a:lnTo>
                  <a:lnTo>
                    <a:pt x="53720" y="64769"/>
                  </a:lnTo>
                  <a:lnTo>
                    <a:pt x="59562" y="58419"/>
                  </a:lnTo>
                  <a:lnTo>
                    <a:pt x="65912" y="53339"/>
                  </a:lnTo>
                  <a:lnTo>
                    <a:pt x="72897" y="46989"/>
                  </a:lnTo>
                  <a:lnTo>
                    <a:pt x="80390" y="43179"/>
                  </a:lnTo>
                  <a:lnTo>
                    <a:pt x="88264" y="39369"/>
                  </a:lnTo>
                  <a:lnTo>
                    <a:pt x="105156" y="34289"/>
                  </a:lnTo>
                  <a:lnTo>
                    <a:pt x="123316" y="31749"/>
                  </a:lnTo>
                  <a:lnTo>
                    <a:pt x="1606211" y="31749"/>
                  </a:lnTo>
                  <a:lnTo>
                    <a:pt x="1600454" y="26669"/>
                  </a:lnTo>
                  <a:lnTo>
                    <a:pt x="1558417" y="5079"/>
                  </a:lnTo>
                  <a:lnTo>
                    <a:pt x="1546479" y="1269"/>
                  </a:lnTo>
                  <a:lnTo>
                    <a:pt x="1534286" y="0"/>
                  </a:lnTo>
                  <a:close/>
                </a:path>
                <a:path w="1646554" h="1008379">
                  <a:moveTo>
                    <a:pt x="1606211" y="31749"/>
                  </a:moveTo>
                  <a:lnTo>
                    <a:pt x="123316" y="31749"/>
                  </a:lnTo>
                  <a:lnTo>
                    <a:pt x="1532635" y="33019"/>
                  </a:lnTo>
                  <a:lnTo>
                    <a:pt x="1541525" y="34289"/>
                  </a:lnTo>
                  <a:lnTo>
                    <a:pt x="1580642" y="53339"/>
                  </a:lnTo>
                  <a:lnTo>
                    <a:pt x="1606169" y="87629"/>
                  </a:lnTo>
                  <a:lnTo>
                    <a:pt x="1613081" y="887729"/>
                  </a:lnTo>
                  <a:lnTo>
                    <a:pt x="1612645" y="895349"/>
                  </a:lnTo>
                  <a:lnTo>
                    <a:pt x="1597659" y="935989"/>
                  </a:lnTo>
                  <a:lnTo>
                    <a:pt x="1592453" y="943609"/>
                  </a:lnTo>
                  <a:lnTo>
                    <a:pt x="1586610" y="949959"/>
                  </a:lnTo>
                  <a:lnTo>
                    <a:pt x="1580133" y="955039"/>
                  </a:lnTo>
                  <a:lnTo>
                    <a:pt x="1573275" y="961389"/>
                  </a:lnTo>
                  <a:lnTo>
                    <a:pt x="1522857" y="976629"/>
                  </a:lnTo>
                  <a:lnTo>
                    <a:pt x="1606132" y="976629"/>
                  </a:lnTo>
                  <a:lnTo>
                    <a:pt x="1610995" y="971549"/>
                  </a:lnTo>
                  <a:lnTo>
                    <a:pt x="1618869" y="963929"/>
                  </a:lnTo>
                  <a:lnTo>
                    <a:pt x="1625981" y="953769"/>
                  </a:lnTo>
                  <a:lnTo>
                    <a:pt x="1644014" y="909319"/>
                  </a:lnTo>
                  <a:lnTo>
                    <a:pt x="1646173" y="120649"/>
                  </a:lnTo>
                  <a:lnTo>
                    <a:pt x="1645411" y="107949"/>
                  </a:lnTo>
                  <a:lnTo>
                    <a:pt x="1630680" y="62229"/>
                  </a:lnTo>
                  <a:lnTo>
                    <a:pt x="1609089" y="34289"/>
                  </a:lnTo>
                  <a:lnTo>
                    <a:pt x="1606211" y="31749"/>
                  </a:lnTo>
                  <a:close/>
                </a:path>
                <a:path w="1646554" h="1008379">
                  <a:moveTo>
                    <a:pt x="1523110" y="43179"/>
                  </a:moveTo>
                  <a:lnTo>
                    <a:pt x="115696" y="43179"/>
                  </a:lnTo>
                  <a:lnTo>
                    <a:pt x="107950" y="44449"/>
                  </a:lnTo>
                  <a:lnTo>
                    <a:pt x="73278" y="60959"/>
                  </a:lnTo>
                  <a:lnTo>
                    <a:pt x="47751" y="97789"/>
                  </a:lnTo>
                  <a:lnTo>
                    <a:pt x="44123" y="120649"/>
                  </a:lnTo>
                  <a:lnTo>
                    <a:pt x="44153" y="887729"/>
                  </a:lnTo>
                  <a:lnTo>
                    <a:pt x="57022" y="929639"/>
                  </a:lnTo>
                  <a:lnTo>
                    <a:pt x="91693" y="958849"/>
                  </a:lnTo>
                  <a:lnTo>
                    <a:pt x="106298" y="963929"/>
                  </a:lnTo>
                  <a:lnTo>
                    <a:pt x="114045" y="963929"/>
                  </a:lnTo>
                  <a:lnTo>
                    <a:pt x="123062" y="965199"/>
                  </a:lnTo>
                  <a:lnTo>
                    <a:pt x="1530476" y="965199"/>
                  </a:lnTo>
                  <a:lnTo>
                    <a:pt x="1538223" y="963929"/>
                  </a:lnTo>
                  <a:lnTo>
                    <a:pt x="1545844" y="961389"/>
                  </a:lnTo>
                  <a:lnTo>
                    <a:pt x="1553209" y="958849"/>
                  </a:lnTo>
                  <a:lnTo>
                    <a:pt x="1560195" y="956309"/>
                  </a:lnTo>
                  <a:lnTo>
                    <a:pt x="1564513" y="953769"/>
                  </a:lnTo>
                  <a:lnTo>
                    <a:pt x="114553" y="953769"/>
                  </a:lnTo>
                  <a:lnTo>
                    <a:pt x="101600" y="951229"/>
                  </a:lnTo>
                  <a:lnTo>
                    <a:pt x="69595" y="928369"/>
                  </a:lnTo>
                  <a:lnTo>
                    <a:pt x="62610" y="916939"/>
                  </a:lnTo>
                  <a:lnTo>
                    <a:pt x="59816" y="911859"/>
                  </a:lnTo>
                  <a:lnTo>
                    <a:pt x="55075" y="120649"/>
                  </a:lnTo>
                  <a:lnTo>
                    <a:pt x="55498" y="114299"/>
                  </a:lnTo>
                  <a:lnTo>
                    <a:pt x="67309" y="83819"/>
                  </a:lnTo>
                  <a:lnTo>
                    <a:pt x="71373" y="77469"/>
                  </a:lnTo>
                  <a:lnTo>
                    <a:pt x="75818" y="73659"/>
                  </a:lnTo>
                  <a:lnTo>
                    <a:pt x="80644" y="68579"/>
                  </a:lnTo>
                  <a:lnTo>
                    <a:pt x="86232" y="64769"/>
                  </a:lnTo>
                  <a:lnTo>
                    <a:pt x="91693" y="62229"/>
                  </a:lnTo>
                  <a:lnTo>
                    <a:pt x="97789" y="59689"/>
                  </a:lnTo>
                  <a:lnTo>
                    <a:pt x="104266" y="57149"/>
                  </a:lnTo>
                  <a:lnTo>
                    <a:pt x="117347" y="54609"/>
                  </a:lnTo>
                  <a:lnTo>
                    <a:pt x="1563751" y="54609"/>
                  </a:lnTo>
                  <a:lnTo>
                    <a:pt x="1561592" y="53339"/>
                  </a:lnTo>
                  <a:lnTo>
                    <a:pt x="1554607" y="49529"/>
                  </a:lnTo>
                  <a:lnTo>
                    <a:pt x="1547368" y="46989"/>
                  </a:lnTo>
                  <a:lnTo>
                    <a:pt x="1532128" y="44449"/>
                  </a:lnTo>
                  <a:lnTo>
                    <a:pt x="1523110" y="43179"/>
                  </a:lnTo>
                  <a:close/>
                </a:path>
                <a:path w="1646554" h="1008379">
                  <a:moveTo>
                    <a:pt x="1563751" y="54609"/>
                  </a:moveTo>
                  <a:lnTo>
                    <a:pt x="1531620" y="54609"/>
                  </a:lnTo>
                  <a:lnTo>
                    <a:pt x="1538223" y="55879"/>
                  </a:lnTo>
                  <a:lnTo>
                    <a:pt x="1544573" y="58419"/>
                  </a:lnTo>
                  <a:lnTo>
                    <a:pt x="1576578" y="80009"/>
                  </a:lnTo>
                  <a:lnTo>
                    <a:pt x="1583562" y="91439"/>
                  </a:lnTo>
                  <a:lnTo>
                    <a:pt x="1586357" y="96519"/>
                  </a:lnTo>
                  <a:lnTo>
                    <a:pt x="1588643" y="102869"/>
                  </a:lnTo>
                  <a:lnTo>
                    <a:pt x="1590167" y="110489"/>
                  </a:lnTo>
                  <a:lnTo>
                    <a:pt x="1591056" y="116839"/>
                  </a:lnTo>
                  <a:lnTo>
                    <a:pt x="1591098" y="887729"/>
                  </a:lnTo>
                  <a:lnTo>
                    <a:pt x="1590674" y="894079"/>
                  </a:lnTo>
                  <a:lnTo>
                    <a:pt x="1589532" y="901699"/>
                  </a:lnTo>
                  <a:lnTo>
                    <a:pt x="1587754" y="908049"/>
                  </a:lnTo>
                  <a:lnTo>
                    <a:pt x="1585341" y="913129"/>
                  </a:lnTo>
                  <a:lnTo>
                    <a:pt x="1582420" y="919479"/>
                  </a:lnTo>
                  <a:lnTo>
                    <a:pt x="1578863" y="925829"/>
                  </a:lnTo>
                  <a:lnTo>
                    <a:pt x="1574926" y="929639"/>
                  </a:lnTo>
                  <a:lnTo>
                    <a:pt x="1570355" y="934719"/>
                  </a:lnTo>
                  <a:lnTo>
                    <a:pt x="1528825" y="953769"/>
                  </a:lnTo>
                  <a:lnTo>
                    <a:pt x="1564513" y="953769"/>
                  </a:lnTo>
                  <a:lnTo>
                    <a:pt x="1592325" y="924559"/>
                  </a:lnTo>
                  <a:lnTo>
                    <a:pt x="1595628" y="916939"/>
                  </a:lnTo>
                  <a:lnTo>
                    <a:pt x="1598421" y="910589"/>
                  </a:lnTo>
                  <a:lnTo>
                    <a:pt x="1600454" y="902969"/>
                  </a:lnTo>
                  <a:lnTo>
                    <a:pt x="1601723" y="895349"/>
                  </a:lnTo>
                  <a:lnTo>
                    <a:pt x="1602159" y="887729"/>
                  </a:lnTo>
                  <a:lnTo>
                    <a:pt x="1602105" y="120649"/>
                  </a:lnTo>
                  <a:lnTo>
                    <a:pt x="1589150" y="78739"/>
                  </a:lnTo>
                  <a:lnTo>
                    <a:pt x="1568069" y="57149"/>
                  </a:lnTo>
                  <a:lnTo>
                    <a:pt x="1563751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39923" y="4163314"/>
            <a:ext cx="110807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0170" marR="5080" indent="-78105">
              <a:lnSpc>
                <a:spcPts val="1870"/>
              </a:lnSpc>
              <a:spcBef>
                <a:spcPts val="4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зв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'я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ок 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завдань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48936" y="4255642"/>
            <a:ext cx="337820" cy="394970"/>
          </a:xfrm>
          <a:custGeom>
            <a:avLst/>
            <a:gdLst/>
            <a:ahLst/>
            <a:cxnLst/>
            <a:rect l="l" t="t" r="r" b="b"/>
            <a:pathLst>
              <a:path w="337820" h="394970">
                <a:moveTo>
                  <a:pt x="168655" y="0"/>
                </a:moveTo>
                <a:lnTo>
                  <a:pt x="168655" y="78866"/>
                </a:lnTo>
                <a:lnTo>
                  <a:pt x="0" y="78866"/>
                </a:lnTo>
                <a:lnTo>
                  <a:pt x="0" y="315594"/>
                </a:lnTo>
                <a:lnTo>
                  <a:pt x="168655" y="315594"/>
                </a:lnTo>
                <a:lnTo>
                  <a:pt x="168655" y="394588"/>
                </a:lnTo>
                <a:lnTo>
                  <a:pt x="337312" y="197230"/>
                </a:lnTo>
                <a:lnTo>
                  <a:pt x="168655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898771" y="3949319"/>
            <a:ext cx="1646555" cy="1008380"/>
            <a:chOff x="4898771" y="3949319"/>
            <a:chExt cx="1646555" cy="1008380"/>
          </a:xfrm>
        </p:grpSpPr>
        <p:sp>
          <p:nvSpPr>
            <p:cNvPr id="15" name="object 15"/>
            <p:cNvSpPr/>
            <p:nvPr/>
          </p:nvSpPr>
          <p:spPr>
            <a:xfrm>
              <a:off x="4926203" y="3975608"/>
              <a:ext cx="1591310" cy="955040"/>
            </a:xfrm>
            <a:custGeom>
              <a:avLst/>
              <a:gdLst/>
              <a:ahLst/>
              <a:cxnLst/>
              <a:rect l="l" t="t" r="r" b="b"/>
              <a:pathLst>
                <a:path w="1591309" h="955039">
                  <a:moveTo>
                    <a:pt x="1495679" y="0"/>
                  </a:moveTo>
                  <a:lnTo>
                    <a:pt x="95504" y="0"/>
                  </a:lnTo>
                  <a:lnTo>
                    <a:pt x="58346" y="7491"/>
                  </a:lnTo>
                  <a:lnTo>
                    <a:pt x="27987" y="27924"/>
                  </a:lnTo>
                  <a:lnTo>
                    <a:pt x="7510" y="58239"/>
                  </a:lnTo>
                  <a:lnTo>
                    <a:pt x="0" y="95377"/>
                  </a:lnTo>
                  <a:lnTo>
                    <a:pt x="0" y="859155"/>
                  </a:lnTo>
                  <a:lnTo>
                    <a:pt x="7510" y="896312"/>
                  </a:lnTo>
                  <a:lnTo>
                    <a:pt x="27987" y="926671"/>
                  </a:lnTo>
                  <a:lnTo>
                    <a:pt x="58346" y="947148"/>
                  </a:lnTo>
                  <a:lnTo>
                    <a:pt x="95504" y="954659"/>
                  </a:lnTo>
                  <a:lnTo>
                    <a:pt x="1495679" y="954659"/>
                  </a:lnTo>
                  <a:lnTo>
                    <a:pt x="1532816" y="947148"/>
                  </a:lnTo>
                  <a:lnTo>
                    <a:pt x="1563131" y="926671"/>
                  </a:lnTo>
                  <a:lnTo>
                    <a:pt x="1583564" y="896312"/>
                  </a:lnTo>
                  <a:lnTo>
                    <a:pt x="1591055" y="859155"/>
                  </a:lnTo>
                  <a:lnTo>
                    <a:pt x="1591055" y="95377"/>
                  </a:lnTo>
                  <a:lnTo>
                    <a:pt x="1583564" y="58239"/>
                  </a:lnTo>
                  <a:lnTo>
                    <a:pt x="1563131" y="27924"/>
                  </a:lnTo>
                  <a:lnTo>
                    <a:pt x="1532816" y="7491"/>
                  </a:lnTo>
                  <a:lnTo>
                    <a:pt x="1495679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98771" y="3949319"/>
              <a:ext cx="1646555" cy="1008380"/>
            </a:xfrm>
            <a:custGeom>
              <a:avLst/>
              <a:gdLst/>
              <a:ahLst/>
              <a:cxnLst/>
              <a:rect l="l" t="t" r="r" b="b"/>
              <a:pathLst>
                <a:path w="1646554" h="1008379">
                  <a:moveTo>
                    <a:pt x="1534159" y="0"/>
                  </a:moveTo>
                  <a:lnTo>
                    <a:pt x="109092" y="0"/>
                  </a:lnTo>
                  <a:lnTo>
                    <a:pt x="96774" y="2539"/>
                  </a:lnTo>
                  <a:lnTo>
                    <a:pt x="52958" y="21589"/>
                  </a:lnTo>
                  <a:lnTo>
                    <a:pt x="20319" y="54609"/>
                  </a:lnTo>
                  <a:lnTo>
                    <a:pt x="2158" y="99059"/>
                  </a:lnTo>
                  <a:lnTo>
                    <a:pt x="0" y="887729"/>
                  </a:lnTo>
                  <a:lnTo>
                    <a:pt x="762" y="900429"/>
                  </a:lnTo>
                  <a:lnTo>
                    <a:pt x="15493" y="946149"/>
                  </a:lnTo>
                  <a:lnTo>
                    <a:pt x="45719" y="981709"/>
                  </a:lnTo>
                  <a:lnTo>
                    <a:pt x="87629" y="1003299"/>
                  </a:lnTo>
                  <a:lnTo>
                    <a:pt x="111887" y="1008379"/>
                  </a:lnTo>
                  <a:lnTo>
                    <a:pt x="1536953" y="1008379"/>
                  </a:lnTo>
                  <a:lnTo>
                    <a:pt x="1582801" y="993139"/>
                  </a:lnTo>
                  <a:lnTo>
                    <a:pt x="1606005" y="976629"/>
                  </a:lnTo>
                  <a:lnTo>
                    <a:pt x="122936" y="976629"/>
                  </a:lnTo>
                  <a:lnTo>
                    <a:pt x="104520" y="974089"/>
                  </a:lnTo>
                  <a:lnTo>
                    <a:pt x="65531" y="955039"/>
                  </a:lnTo>
                  <a:lnTo>
                    <a:pt x="39877" y="920749"/>
                  </a:lnTo>
                  <a:lnTo>
                    <a:pt x="33019" y="887729"/>
                  </a:lnTo>
                  <a:lnTo>
                    <a:pt x="33074" y="120649"/>
                  </a:lnTo>
                  <a:lnTo>
                    <a:pt x="43941" y="78739"/>
                  </a:lnTo>
                  <a:lnTo>
                    <a:pt x="65912" y="53339"/>
                  </a:lnTo>
                  <a:lnTo>
                    <a:pt x="72898" y="46989"/>
                  </a:lnTo>
                  <a:lnTo>
                    <a:pt x="123316" y="31749"/>
                  </a:lnTo>
                  <a:lnTo>
                    <a:pt x="1606126" y="31749"/>
                  </a:lnTo>
                  <a:lnTo>
                    <a:pt x="1600453" y="26669"/>
                  </a:lnTo>
                  <a:lnTo>
                    <a:pt x="1558416" y="5079"/>
                  </a:lnTo>
                  <a:lnTo>
                    <a:pt x="1546478" y="1269"/>
                  </a:lnTo>
                  <a:lnTo>
                    <a:pt x="1534159" y="0"/>
                  </a:lnTo>
                  <a:close/>
                </a:path>
                <a:path w="1646554" h="1008379">
                  <a:moveTo>
                    <a:pt x="1606126" y="31749"/>
                  </a:moveTo>
                  <a:lnTo>
                    <a:pt x="123316" y="31749"/>
                  </a:lnTo>
                  <a:lnTo>
                    <a:pt x="1532636" y="33019"/>
                  </a:lnTo>
                  <a:lnTo>
                    <a:pt x="1541526" y="34289"/>
                  </a:lnTo>
                  <a:lnTo>
                    <a:pt x="1580514" y="53339"/>
                  </a:lnTo>
                  <a:lnTo>
                    <a:pt x="1606169" y="87629"/>
                  </a:lnTo>
                  <a:lnTo>
                    <a:pt x="1613081" y="887729"/>
                  </a:lnTo>
                  <a:lnTo>
                    <a:pt x="1612646" y="895349"/>
                  </a:lnTo>
                  <a:lnTo>
                    <a:pt x="1597659" y="935989"/>
                  </a:lnTo>
                  <a:lnTo>
                    <a:pt x="1592452" y="943609"/>
                  </a:lnTo>
                  <a:lnTo>
                    <a:pt x="1586611" y="949959"/>
                  </a:lnTo>
                  <a:lnTo>
                    <a:pt x="1580133" y="955039"/>
                  </a:lnTo>
                  <a:lnTo>
                    <a:pt x="1573149" y="961389"/>
                  </a:lnTo>
                  <a:lnTo>
                    <a:pt x="1565782" y="965199"/>
                  </a:lnTo>
                  <a:lnTo>
                    <a:pt x="1557908" y="969009"/>
                  </a:lnTo>
                  <a:lnTo>
                    <a:pt x="1540890" y="974089"/>
                  </a:lnTo>
                  <a:lnTo>
                    <a:pt x="1522856" y="976629"/>
                  </a:lnTo>
                  <a:lnTo>
                    <a:pt x="1606005" y="976629"/>
                  </a:lnTo>
                  <a:lnTo>
                    <a:pt x="1610868" y="971549"/>
                  </a:lnTo>
                  <a:lnTo>
                    <a:pt x="1618742" y="963929"/>
                  </a:lnTo>
                  <a:lnTo>
                    <a:pt x="1625853" y="953769"/>
                  </a:lnTo>
                  <a:lnTo>
                    <a:pt x="1643887" y="909319"/>
                  </a:lnTo>
                  <a:lnTo>
                    <a:pt x="1646110" y="887729"/>
                  </a:lnTo>
                  <a:lnTo>
                    <a:pt x="1646047" y="120649"/>
                  </a:lnTo>
                  <a:lnTo>
                    <a:pt x="1635886" y="73659"/>
                  </a:lnTo>
                  <a:lnTo>
                    <a:pt x="1608962" y="34289"/>
                  </a:lnTo>
                  <a:lnTo>
                    <a:pt x="1606126" y="31749"/>
                  </a:lnTo>
                  <a:close/>
                </a:path>
                <a:path w="1646554" h="1008379">
                  <a:moveTo>
                    <a:pt x="1523111" y="43179"/>
                  </a:moveTo>
                  <a:lnTo>
                    <a:pt x="115696" y="43179"/>
                  </a:lnTo>
                  <a:lnTo>
                    <a:pt x="107950" y="44449"/>
                  </a:lnTo>
                  <a:lnTo>
                    <a:pt x="73278" y="60959"/>
                  </a:lnTo>
                  <a:lnTo>
                    <a:pt x="50418" y="91439"/>
                  </a:lnTo>
                  <a:lnTo>
                    <a:pt x="44014" y="120649"/>
                  </a:lnTo>
                  <a:lnTo>
                    <a:pt x="44026" y="887729"/>
                  </a:lnTo>
                  <a:lnTo>
                    <a:pt x="56895" y="929639"/>
                  </a:lnTo>
                  <a:lnTo>
                    <a:pt x="91566" y="958849"/>
                  </a:lnTo>
                  <a:lnTo>
                    <a:pt x="106171" y="963929"/>
                  </a:lnTo>
                  <a:lnTo>
                    <a:pt x="114045" y="963929"/>
                  </a:lnTo>
                  <a:lnTo>
                    <a:pt x="122936" y="965199"/>
                  </a:lnTo>
                  <a:lnTo>
                    <a:pt x="1530477" y="965199"/>
                  </a:lnTo>
                  <a:lnTo>
                    <a:pt x="1538096" y="963929"/>
                  </a:lnTo>
                  <a:lnTo>
                    <a:pt x="1545716" y="961389"/>
                  </a:lnTo>
                  <a:lnTo>
                    <a:pt x="1553082" y="958849"/>
                  </a:lnTo>
                  <a:lnTo>
                    <a:pt x="1560067" y="956309"/>
                  </a:lnTo>
                  <a:lnTo>
                    <a:pt x="1564386" y="953769"/>
                  </a:lnTo>
                  <a:lnTo>
                    <a:pt x="114553" y="953769"/>
                  </a:lnTo>
                  <a:lnTo>
                    <a:pt x="107823" y="952499"/>
                  </a:lnTo>
                  <a:lnTo>
                    <a:pt x="74040" y="933449"/>
                  </a:lnTo>
                  <a:lnTo>
                    <a:pt x="62483" y="916939"/>
                  </a:lnTo>
                  <a:lnTo>
                    <a:pt x="59689" y="911859"/>
                  </a:lnTo>
                  <a:lnTo>
                    <a:pt x="57530" y="905509"/>
                  </a:lnTo>
                  <a:lnTo>
                    <a:pt x="56006" y="897889"/>
                  </a:lnTo>
                  <a:lnTo>
                    <a:pt x="55117" y="891539"/>
                  </a:lnTo>
                  <a:lnTo>
                    <a:pt x="55054" y="120649"/>
                  </a:lnTo>
                  <a:lnTo>
                    <a:pt x="55371" y="114299"/>
                  </a:lnTo>
                  <a:lnTo>
                    <a:pt x="56514" y="106679"/>
                  </a:lnTo>
                  <a:lnTo>
                    <a:pt x="58419" y="100329"/>
                  </a:lnTo>
                  <a:lnTo>
                    <a:pt x="60832" y="95249"/>
                  </a:lnTo>
                  <a:lnTo>
                    <a:pt x="63753" y="88899"/>
                  </a:lnTo>
                  <a:lnTo>
                    <a:pt x="67182" y="83819"/>
                  </a:lnTo>
                  <a:lnTo>
                    <a:pt x="71374" y="77469"/>
                  </a:lnTo>
                  <a:lnTo>
                    <a:pt x="75691" y="73659"/>
                  </a:lnTo>
                  <a:lnTo>
                    <a:pt x="117348" y="54609"/>
                  </a:lnTo>
                  <a:lnTo>
                    <a:pt x="1563624" y="54609"/>
                  </a:lnTo>
                  <a:lnTo>
                    <a:pt x="1561464" y="53339"/>
                  </a:lnTo>
                  <a:lnTo>
                    <a:pt x="1554479" y="49529"/>
                  </a:lnTo>
                  <a:lnTo>
                    <a:pt x="1547240" y="46989"/>
                  </a:lnTo>
                  <a:lnTo>
                    <a:pt x="1532127" y="44449"/>
                  </a:lnTo>
                  <a:lnTo>
                    <a:pt x="1523111" y="43179"/>
                  </a:lnTo>
                  <a:close/>
                </a:path>
                <a:path w="1646554" h="1008379">
                  <a:moveTo>
                    <a:pt x="1563624" y="54609"/>
                  </a:moveTo>
                  <a:lnTo>
                    <a:pt x="1531492" y="54609"/>
                  </a:lnTo>
                  <a:lnTo>
                    <a:pt x="1538224" y="55879"/>
                  </a:lnTo>
                  <a:lnTo>
                    <a:pt x="1544574" y="58419"/>
                  </a:lnTo>
                  <a:lnTo>
                    <a:pt x="1576577" y="80009"/>
                  </a:lnTo>
                  <a:lnTo>
                    <a:pt x="1583563" y="91439"/>
                  </a:lnTo>
                  <a:lnTo>
                    <a:pt x="1586229" y="96519"/>
                  </a:lnTo>
                  <a:lnTo>
                    <a:pt x="1588515" y="102869"/>
                  </a:lnTo>
                  <a:lnTo>
                    <a:pt x="1590039" y="110489"/>
                  </a:lnTo>
                  <a:lnTo>
                    <a:pt x="1590928" y="116839"/>
                  </a:lnTo>
                  <a:lnTo>
                    <a:pt x="1591081" y="120649"/>
                  </a:lnTo>
                  <a:lnTo>
                    <a:pt x="1591056" y="885189"/>
                  </a:lnTo>
                  <a:lnTo>
                    <a:pt x="1578737" y="925829"/>
                  </a:lnTo>
                  <a:lnTo>
                    <a:pt x="1574800" y="929639"/>
                  </a:lnTo>
                  <a:lnTo>
                    <a:pt x="1570354" y="934719"/>
                  </a:lnTo>
                  <a:lnTo>
                    <a:pt x="1528826" y="953769"/>
                  </a:lnTo>
                  <a:lnTo>
                    <a:pt x="1564386" y="953769"/>
                  </a:lnTo>
                  <a:lnTo>
                    <a:pt x="1592199" y="924559"/>
                  </a:lnTo>
                  <a:lnTo>
                    <a:pt x="1602032" y="887729"/>
                  </a:lnTo>
                  <a:lnTo>
                    <a:pt x="1602020" y="120649"/>
                  </a:lnTo>
                  <a:lnTo>
                    <a:pt x="1589151" y="78739"/>
                  </a:lnTo>
                  <a:lnTo>
                    <a:pt x="1567941" y="57149"/>
                  </a:lnTo>
                  <a:lnTo>
                    <a:pt x="1563624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53329" y="4163314"/>
            <a:ext cx="133794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98145" marR="5080" indent="-386080">
              <a:lnSpc>
                <a:spcPts val="1870"/>
              </a:lnSpc>
              <a:spcBef>
                <a:spcPts val="4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сягнення 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мети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76390" y="4255642"/>
            <a:ext cx="337820" cy="394970"/>
          </a:xfrm>
          <a:custGeom>
            <a:avLst/>
            <a:gdLst/>
            <a:ahLst/>
            <a:cxnLst/>
            <a:rect l="l" t="t" r="r" b="b"/>
            <a:pathLst>
              <a:path w="337820" h="394970">
                <a:moveTo>
                  <a:pt x="168655" y="0"/>
                </a:moveTo>
                <a:lnTo>
                  <a:pt x="168655" y="78866"/>
                </a:lnTo>
                <a:lnTo>
                  <a:pt x="0" y="78866"/>
                </a:lnTo>
                <a:lnTo>
                  <a:pt x="0" y="315594"/>
                </a:lnTo>
                <a:lnTo>
                  <a:pt x="168655" y="315594"/>
                </a:lnTo>
                <a:lnTo>
                  <a:pt x="168655" y="394588"/>
                </a:lnTo>
                <a:lnTo>
                  <a:pt x="337311" y="197230"/>
                </a:lnTo>
                <a:lnTo>
                  <a:pt x="168655" y="0"/>
                </a:lnTo>
                <a:close/>
              </a:path>
            </a:pathLst>
          </a:custGeom>
          <a:solidFill>
            <a:srgbClr val="0F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126223" y="3949319"/>
            <a:ext cx="1646555" cy="1008380"/>
            <a:chOff x="7126223" y="3949319"/>
            <a:chExt cx="1646555" cy="1008380"/>
          </a:xfrm>
        </p:grpSpPr>
        <p:sp>
          <p:nvSpPr>
            <p:cNvPr id="20" name="object 20"/>
            <p:cNvSpPr/>
            <p:nvPr/>
          </p:nvSpPr>
          <p:spPr>
            <a:xfrm>
              <a:off x="7153782" y="3975608"/>
              <a:ext cx="1591310" cy="955040"/>
            </a:xfrm>
            <a:custGeom>
              <a:avLst/>
              <a:gdLst/>
              <a:ahLst/>
              <a:cxnLst/>
              <a:rect l="l" t="t" r="r" b="b"/>
              <a:pathLst>
                <a:path w="1591309" h="955039">
                  <a:moveTo>
                    <a:pt x="1495552" y="0"/>
                  </a:moveTo>
                  <a:lnTo>
                    <a:pt x="95376" y="0"/>
                  </a:lnTo>
                  <a:lnTo>
                    <a:pt x="58239" y="7491"/>
                  </a:lnTo>
                  <a:lnTo>
                    <a:pt x="27924" y="27924"/>
                  </a:lnTo>
                  <a:lnTo>
                    <a:pt x="7491" y="58239"/>
                  </a:lnTo>
                  <a:lnTo>
                    <a:pt x="0" y="95377"/>
                  </a:lnTo>
                  <a:lnTo>
                    <a:pt x="0" y="859155"/>
                  </a:lnTo>
                  <a:lnTo>
                    <a:pt x="7491" y="896312"/>
                  </a:lnTo>
                  <a:lnTo>
                    <a:pt x="27924" y="926671"/>
                  </a:lnTo>
                  <a:lnTo>
                    <a:pt x="58239" y="947148"/>
                  </a:lnTo>
                  <a:lnTo>
                    <a:pt x="95376" y="954659"/>
                  </a:lnTo>
                  <a:lnTo>
                    <a:pt x="1495552" y="954659"/>
                  </a:lnTo>
                  <a:lnTo>
                    <a:pt x="1532709" y="947148"/>
                  </a:lnTo>
                  <a:lnTo>
                    <a:pt x="1563068" y="926671"/>
                  </a:lnTo>
                  <a:lnTo>
                    <a:pt x="1583545" y="896312"/>
                  </a:lnTo>
                  <a:lnTo>
                    <a:pt x="1591056" y="859155"/>
                  </a:lnTo>
                  <a:lnTo>
                    <a:pt x="1591056" y="95377"/>
                  </a:lnTo>
                  <a:lnTo>
                    <a:pt x="1583545" y="58239"/>
                  </a:lnTo>
                  <a:lnTo>
                    <a:pt x="1563068" y="27924"/>
                  </a:lnTo>
                  <a:lnTo>
                    <a:pt x="1532709" y="7491"/>
                  </a:lnTo>
                  <a:lnTo>
                    <a:pt x="1495552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6223" y="3949319"/>
              <a:ext cx="1646555" cy="1008380"/>
            </a:xfrm>
            <a:custGeom>
              <a:avLst/>
              <a:gdLst/>
              <a:ahLst/>
              <a:cxnLst/>
              <a:rect l="l" t="t" r="r" b="b"/>
              <a:pathLst>
                <a:path w="1646554" h="1008379">
                  <a:moveTo>
                    <a:pt x="1534286" y="0"/>
                  </a:moveTo>
                  <a:lnTo>
                    <a:pt x="109093" y="0"/>
                  </a:lnTo>
                  <a:lnTo>
                    <a:pt x="85090" y="5079"/>
                  </a:lnTo>
                  <a:lnTo>
                    <a:pt x="43942" y="27939"/>
                  </a:lnTo>
                  <a:lnTo>
                    <a:pt x="14224" y="64769"/>
                  </a:lnTo>
                  <a:lnTo>
                    <a:pt x="507" y="111759"/>
                  </a:lnTo>
                  <a:lnTo>
                    <a:pt x="0" y="887729"/>
                  </a:lnTo>
                  <a:lnTo>
                    <a:pt x="761" y="900429"/>
                  </a:lnTo>
                  <a:lnTo>
                    <a:pt x="15494" y="946149"/>
                  </a:lnTo>
                  <a:lnTo>
                    <a:pt x="45720" y="981709"/>
                  </a:lnTo>
                  <a:lnTo>
                    <a:pt x="87756" y="1003299"/>
                  </a:lnTo>
                  <a:lnTo>
                    <a:pt x="111886" y="1008379"/>
                  </a:lnTo>
                  <a:lnTo>
                    <a:pt x="1537080" y="1008379"/>
                  </a:lnTo>
                  <a:lnTo>
                    <a:pt x="1582801" y="993139"/>
                  </a:lnTo>
                  <a:lnTo>
                    <a:pt x="1606132" y="976629"/>
                  </a:lnTo>
                  <a:lnTo>
                    <a:pt x="123062" y="976629"/>
                  </a:lnTo>
                  <a:lnTo>
                    <a:pt x="104648" y="974089"/>
                  </a:lnTo>
                  <a:lnTo>
                    <a:pt x="65658" y="955039"/>
                  </a:lnTo>
                  <a:lnTo>
                    <a:pt x="40004" y="920749"/>
                  </a:lnTo>
                  <a:lnTo>
                    <a:pt x="33092" y="120649"/>
                  </a:lnTo>
                  <a:lnTo>
                    <a:pt x="33527" y="113029"/>
                  </a:lnTo>
                  <a:lnTo>
                    <a:pt x="48514" y="72389"/>
                  </a:lnTo>
                  <a:lnTo>
                    <a:pt x="53721" y="64769"/>
                  </a:lnTo>
                  <a:lnTo>
                    <a:pt x="59562" y="58419"/>
                  </a:lnTo>
                  <a:lnTo>
                    <a:pt x="65912" y="53339"/>
                  </a:lnTo>
                  <a:lnTo>
                    <a:pt x="72898" y="46989"/>
                  </a:lnTo>
                  <a:lnTo>
                    <a:pt x="123317" y="31749"/>
                  </a:lnTo>
                  <a:lnTo>
                    <a:pt x="1606211" y="31749"/>
                  </a:lnTo>
                  <a:lnTo>
                    <a:pt x="1600453" y="26669"/>
                  </a:lnTo>
                  <a:lnTo>
                    <a:pt x="1558417" y="5079"/>
                  </a:lnTo>
                  <a:lnTo>
                    <a:pt x="1546478" y="1269"/>
                  </a:lnTo>
                  <a:lnTo>
                    <a:pt x="1534286" y="0"/>
                  </a:lnTo>
                  <a:close/>
                </a:path>
                <a:path w="1646554" h="1008379">
                  <a:moveTo>
                    <a:pt x="1606211" y="31749"/>
                  </a:moveTo>
                  <a:lnTo>
                    <a:pt x="123317" y="31749"/>
                  </a:lnTo>
                  <a:lnTo>
                    <a:pt x="1532635" y="33019"/>
                  </a:lnTo>
                  <a:lnTo>
                    <a:pt x="1541526" y="34289"/>
                  </a:lnTo>
                  <a:lnTo>
                    <a:pt x="1580642" y="53339"/>
                  </a:lnTo>
                  <a:lnTo>
                    <a:pt x="1606169" y="87629"/>
                  </a:lnTo>
                  <a:lnTo>
                    <a:pt x="1613081" y="887729"/>
                  </a:lnTo>
                  <a:lnTo>
                    <a:pt x="1612646" y="895349"/>
                  </a:lnTo>
                  <a:lnTo>
                    <a:pt x="1597659" y="935989"/>
                  </a:lnTo>
                  <a:lnTo>
                    <a:pt x="1592452" y="943609"/>
                  </a:lnTo>
                  <a:lnTo>
                    <a:pt x="1586610" y="949959"/>
                  </a:lnTo>
                  <a:lnTo>
                    <a:pt x="1580133" y="955039"/>
                  </a:lnTo>
                  <a:lnTo>
                    <a:pt x="1573276" y="961389"/>
                  </a:lnTo>
                  <a:lnTo>
                    <a:pt x="1522856" y="976629"/>
                  </a:lnTo>
                  <a:lnTo>
                    <a:pt x="1606132" y="976629"/>
                  </a:lnTo>
                  <a:lnTo>
                    <a:pt x="1610995" y="971549"/>
                  </a:lnTo>
                  <a:lnTo>
                    <a:pt x="1618869" y="963929"/>
                  </a:lnTo>
                  <a:lnTo>
                    <a:pt x="1625980" y="953769"/>
                  </a:lnTo>
                  <a:lnTo>
                    <a:pt x="1644015" y="909319"/>
                  </a:lnTo>
                  <a:lnTo>
                    <a:pt x="1646174" y="120649"/>
                  </a:lnTo>
                  <a:lnTo>
                    <a:pt x="1645411" y="107949"/>
                  </a:lnTo>
                  <a:lnTo>
                    <a:pt x="1630679" y="62229"/>
                  </a:lnTo>
                  <a:lnTo>
                    <a:pt x="1609090" y="34289"/>
                  </a:lnTo>
                  <a:lnTo>
                    <a:pt x="1606211" y="31749"/>
                  </a:lnTo>
                  <a:close/>
                </a:path>
                <a:path w="1646554" h="1008379">
                  <a:moveTo>
                    <a:pt x="1523110" y="43179"/>
                  </a:moveTo>
                  <a:lnTo>
                    <a:pt x="115697" y="43179"/>
                  </a:lnTo>
                  <a:lnTo>
                    <a:pt x="107950" y="44449"/>
                  </a:lnTo>
                  <a:lnTo>
                    <a:pt x="73278" y="60959"/>
                  </a:lnTo>
                  <a:lnTo>
                    <a:pt x="47751" y="97789"/>
                  </a:lnTo>
                  <a:lnTo>
                    <a:pt x="44123" y="120649"/>
                  </a:lnTo>
                  <a:lnTo>
                    <a:pt x="44153" y="887729"/>
                  </a:lnTo>
                  <a:lnTo>
                    <a:pt x="57023" y="929639"/>
                  </a:lnTo>
                  <a:lnTo>
                    <a:pt x="91694" y="958849"/>
                  </a:lnTo>
                  <a:lnTo>
                    <a:pt x="106299" y="963929"/>
                  </a:lnTo>
                  <a:lnTo>
                    <a:pt x="114046" y="963929"/>
                  </a:lnTo>
                  <a:lnTo>
                    <a:pt x="123062" y="965199"/>
                  </a:lnTo>
                  <a:lnTo>
                    <a:pt x="1530477" y="965199"/>
                  </a:lnTo>
                  <a:lnTo>
                    <a:pt x="1538224" y="963929"/>
                  </a:lnTo>
                  <a:lnTo>
                    <a:pt x="1545844" y="961389"/>
                  </a:lnTo>
                  <a:lnTo>
                    <a:pt x="1553209" y="958849"/>
                  </a:lnTo>
                  <a:lnTo>
                    <a:pt x="1560195" y="956309"/>
                  </a:lnTo>
                  <a:lnTo>
                    <a:pt x="1564513" y="953769"/>
                  </a:lnTo>
                  <a:lnTo>
                    <a:pt x="114553" y="953769"/>
                  </a:lnTo>
                  <a:lnTo>
                    <a:pt x="101600" y="951229"/>
                  </a:lnTo>
                  <a:lnTo>
                    <a:pt x="69596" y="928369"/>
                  </a:lnTo>
                  <a:lnTo>
                    <a:pt x="62610" y="916939"/>
                  </a:lnTo>
                  <a:lnTo>
                    <a:pt x="59817" y="911859"/>
                  </a:lnTo>
                  <a:lnTo>
                    <a:pt x="55075" y="120649"/>
                  </a:lnTo>
                  <a:lnTo>
                    <a:pt x="55499" y="114299"/>
                  </a:lnTo>
                  <a:lnTo>
                    <a:pt x="67309" y="83819"/>
                  </a:lnTo>
                  <a:lnTo>
                    <a:pt x="71374" y="77469"/>
                  </a:lnTo>
                  <a:lnTo>
                    <a:pt x="75819" y="73659"/>
                  </a:lnTo>
                  <a:lnTo>
                    <a:pt x="80645" y="68579"/>
                  </a:lnTo>
                  <a:lnTo>
                    <a:pt x="86232" y="64769"/>
                  </a:lnTo>
                  <a:lnTo>
                    <a:pt x="91694" y="62229"/>
                  </a:lnTo>
                  <a:lnTo>
                    <a:pt x="97790" y="59689"/>
                  </a:lnTo>
                  <a:lnTo>
                    <a:pt x="104267" y="57149"/>
                  </a:lnTo>
                  <a:lnTo>
                    <a:pt x="117348" y="54609"/>
                  </a:lnTo>
                  <a:lnTo>
                    <a:pt x="1563751" y="54609"/>
                  </a:lnTo>
                  <a:lnTo>
                    <a:pt x="1561592" y="53339"/>
                  </a:lnTo>
                  <a:lnTo>
                    <a:pt x="1554606" y="49529"/>
                  </a:lnTo>
                  <a:lnTo>
                    <a:pt x="1547368" y="46989"/>
                  </a:lnTo>
                  <a:lnTo>
                    <a:pt x="1532127" y="44449"/>
                  </a:lnTo>
                  <a:lnTo>
                    <a:pt x="1523110" y="43179"/>
                  </a:lnTo>
                  <a:close/>
                </a:path>
                <a:path w="1646554" h="1008379">
                  <a:moveTo>
                    <a:pt x="1563751" y="54609"/>
                  </a:moveTo>
                  <a:lnTo>
                    <a:pt x="1531620" y="54609"/>
                  </a:lnTo>
                  <a:lnTo>
                    <a:pt x="1538224" y="55879"/>
                  </a:lnTo>
                  <a:lnTo>
                    <a:pt x="1544574" y="58419"/>
                  </a:lnTo>
                  <a:lnTo>
                    <a:pt x="1576577" y="80009"/>
                  </a:lnTo>
                  <a:lnTo>
                    <a:pt x="1583562" y="91439"/>
                  </a:lnTo>
                  <a:lnTo>
                    <a:pt x="1586356" y="96519"/>
                  </a:lnTo>
                  <a:lnTo>
                    <a:pt x="1588643" y="102869"/>
                  </a:lnTo>
                  <a:lnTo>
                    <a:pt x="1590167" y="110489"/>
                  </a:lnTo>
                  <a:lnTo>
                    <a:pt x="1591055" y="116839"/>
                  </a:lnTo>
                  <a:lnTo>
                    <a:pt x="1591098" y="887729"/>
                  </a:lnTo>
                  <a:lnTo>
                    <a:pt x="1590675" y="894079"/>
                  </a:lnTo>
                  <a:lnTo>
                    <a:pt x="1589531" y="901699"/>
                  </a:lnTo>
                  <a:lnTo>
                    <a:pt x="1587753" y="908049"/>
                  </a:lnTo>
                  <a:lnTo>
                    <a:pt x="1585341" y="913129"/>
                  </a:lnTo>
                  <a:lnTo>
                    <a:pt x="1582420" y="919479"/>
                  </a:lnTo>
                  <a:lnTo>
                    <a:pt x="1578864" y="925829"/>
                  </a:lnTo>
                  <a:lnTo>
                    <a:pt x="1574927" y="929639"/>
                  </a:lnTo>
                  <a:lnTo>
                    <a:pt x="1570354" y="934719"/>
                  </a:lnTo>
                  <a:lnTo>
                    <a:pt x="1528826" y="953769"/>
                  </a:lnTo>
                  <a:lnTo>
                    <a:pt x="1564513" y="953769"/>
                  </a:lnTo>
                  <a:lnTo>
                    <a:pt x="1592326" y="924559"/>
                  </a:lnTo>
                  <a:lnTo>
                    <a:pt x="1595627" y="916939"/>
                  </a:lnTo>
                  <a:lnTo>
                    <a:pt x="1598422" y="910589"/>
                  </a:lnTo>
                  <a:lnTo>
                    <a:pt x="1600453" y="902969"/>
                  </a:lnTo>
                  <a:lnTo>
                    <a:pt x="1601724" y="895349"/>
                  </a:lnTo>
                  <a:lnTo>
                    <a:pt x="1602159" y="887729"/>
                  </a:lnTo>
                  <a:lnTo>
                    <a:pt x="1602104" y="120649"/>
                  </a:lnTo>
                  <a:lnTo>
                    <a:pt x="1589151" y="78739"/>
                  </a:lnTo>
                  <a:lnTo>
                    <a:pt x="1568069" y="57149"/>
                  </a:lnTo>
                  <a:lnTo>
                    <a:pt x="1563751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72857" y="4163314"/>
            <a:ext cx="115506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22860">
              <a:lnSpc>
                <a:spcPts val="1870"/>
              </a:lnSpc>
              <a:spcBef>
                <a:spcPts val="4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розв'язок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591" y="5518403"/>
            <a:ext cx="1501139" cy="624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4535" y="217462"/>
            <a:ext cx="5239512" cy="7707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152" y="1600382"/>
            <a:ext cx="8997950" cy="92710"/>
            <a:chOff x="73152" y="1600382"/>
            <a:chExt cx="8997950" cy="927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" y="1600382"/>
              <a:ext cx="8997696" cy="926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950" y="1606549"/>
              <a:ext cx="8928100" cy="0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8100" y="0"/>
                  </a:lnTo>
                </a:path>
              </a:pathLst>
            </a:custGeom>
            <a:ln w="9525">
              <a:solidFill>
                <a:srgbClr val="0356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2981" y="1630172"/>
            <a:ext cx="1599565" cy="1283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Як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86300"/>
              </a:lnSpc>
              <a:spcBef>
                <a:spcPts val="185"/>
              </a:spcBef>
            </a:pPr>
            <a:r>
              <a:rPr sz="2300" b="1" dirty="0">
                <a:latin typeface="Arial"/>
                <a:cs typeface="Arial"/>
              </a:rPr>
              <a:t>р</a:t>
            </a:r>
            <a:r>
              <a:rPr sz="2300" b="1" spc="-45" dirty="0">
                <a:latin typeface="Arial"/>
                <a:cs typeface="Arial"/>
              </a:rPr>
              <a:t>о</a:t>
            </a:r>
            <a:r>
              <a:rPr sz="2300" b="1" spc="-5" dirty="0">
                <a:latin typeface="Arial"/>
                <a:cs typeface="Arial"/>
              </a:rPr>
              <a:t>з</a:t>
            </a:r>
            <a:r>
              <a:rPr sz="2300" b="1" spc="-10" dirty="0">
                <a:latin typeface="Arial"/>
                <a:cs typeface="Arial"/>
              </a:rPr>
              <a:t>р</a:t>
            </a:r>
            <a:r>
              <a:rPr sz="2300" b="1" dirty="0">
                <a:latin typeface="Arial"/>
                <a:cs typeface="Arial"/>
              </a:rPr>
              <a:t>і</a:t>
            </a:r>
            <a:r>
              <a:rPr sz="2300" b="1" spc="-10" dirty="0">
                <a:latin typeface="Arial"/>
                <a:cs typeface="Arial"/>
              </a:rPr>
              <a:t>з</a:t>
            </a:r>
            <a:r>
              <a:rPr sz="2300" b="1" dirty="0">
                <a:latin typeface="Arial"/>
                <a:cs typeface="Arial"/>
              </a:rPr>
              <a:t>ни</a:t>
            </a:r>
            <a:r>
              <a:rPr sz="2300" b="1" spc="-55" dirty="0">
                <a:latin typeface="Arial"/>
                <a:cs typeface="Arial"/>
              </a:rPr>
              <a:t>т</a:t>
            </a:r>
            <a:r>
              <a:rPr sz="2300" b="1" dirty="0">
                <a:latin typeface="Arial"/>
                <a:cs typeface="Arial"/>
              </a:rPr>
              <a:t>и  </a:t>
            </a:r>
            <a:r>
              <a:rPr sz="2300" b="1" spc="-25" dirty="0">
                <a:latin typeface="Arial"/>
                <a:cs typeface="Arial"/>
              </a:rPr>
              <a:t>методи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та 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завдання?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33394" y="1641348"/>
            <a:ext cx="6427470" cy="730885"/>
            <a:chOff x="2133394" y="1641348"/>
            <a:chExt cx="6427470" cy="73088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567" y="1641348"/>
              <a:ext cx="1729739" cy="624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394" y="2152900"/>
              <a:ext cx="1036731" cy="2189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02866" y="1700911"/>
            <a:ext cx="6514465" cy="9804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500"/>
              </a:spcBef>
            </a:pPr>
            <a:r>
              <a:rPr sz="2300" spc="-45" dirty="0">
                <a:latin typeface="Microsoft Sans Serif"/>
                <a:cs typeface="Microsoft Sans Serif"/>
              </a:rPr>
              <a:t>Якщо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30" dirty="0">
                <a:latin typeface="Microsoft Sans Serif"/>
                <a:cs typeface="Microsoft Sans Serif"/>
              </a:rPr>
              <a:t>вам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-50" dirty="0">
                <a:latin typeface="Microsoft Sans Serif"/>
                <a:cs typeface="Microsoft Sans Serif"/>
              </a:rPr>
              <a:t>важко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відразу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розрізнити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Arial"/>
                <a:cs typeface="Arial"/>
              </a:rPr>
              <a:t>завдання</a:t>
            </a:r>
            <a:r>
              <a:rPr sz="23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й </a:t>
            </a:r>
            <a:r>
              <a:rPr sz="2300" spc="-600" dirty="0">
                <a:latin typeface="Microsoft Sans Serif"/>
                <a:cs typeface="Microsoft Sans Serif"/>
              </a:rPr>
              <a:t> 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методи</a:t>
            </a:r>
            <a:r>
              <a:rPr sz="2300" spc="-25" dirty="0">
                <a:latin typeface="Microsoft Sans Serif"/>
                <a:cs typeface="Microsoft Sans Serif"/>
              </a:rPr>
              <a:t>,</a:t>
            </a:r>
            <a:r>
              <a:rPr sz="2300" spc="80" dirty="0">
                <a:latin typeface="Microsoft Sans Serif"/>
                <a:cs typeface="Microsoft Sans Serif"/>
              </a:rPr>
              <a:t> </a:t>
            </a:r>
            <a:r>
              <a:rPr sz="2300" spc="-15" dirty="0">
                <a:latin typeface="Microsoft Sans Serif"/>
                <a:cs typeface="Microsoft Sans Serif"/>
              </a:rPr>
              <a:t>спробуйте</a:t>
            </a:r>
            <a:r>
              <a:rPr sz="2300" spc="-5" dirty="0">
                <a:latin typeface="Microsoft Sans Serif"/>
                <a:cs typeface="Microsoft Sans Serif"/>
              </a:rPr>
              <a:t> уявити,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30" dirty="0">
                <a:latin typeface="Microsoft Sans Serif"/>
                <a:cs typeface="Microsoft Sans Serif"/>
              </a:rPr>
              <a:t>чим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ви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будете </a:t>
            </a:r>
            <a:r>
              <a:rPr sz="2300" spc="-3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займатися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spc="-35" dirty="0">
                <a:latin typeface="Microsoft Sans Serif"/>
                <a:cs typeface="Microsoft Sans Serif"/>
              </a:rPr>
              <a:t>через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30" dirty="0">
                <a:latin typeface="Microsoft Sans Serif"/>
                <a:cs typeface="Microsoft Sans Serif"/>
              </a:rPr>
              <a:t>рік-два</a:t>
            </a:r>
            <a:endParaRPr sz="23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53181" y="3058755"/>
            <a:ext cx="7226934" cy="143510"/>
            <a:chOff x="1853181" y="3058755"/>
            <a:chExt cx="7226934" cy="1435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3181" y="3058755"/>
              <a:ext cx="7226812" cy="14308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93570" y="3064128"/>
              <a:ext cx="7142480" cy="55244"/>
            </a:xfrm>
            <a:custGeom>
              <a:avLst/>
              <a:gdLst/>
              <a:ahLst/>
              <a:cxnLst/>
              <a:rect l="l" t="t" r="r" b="b"/>
              <a:pathLst>
                <a:path w="7142480" h="55244">
                  <a:moveTo>
                    <a:pt x="7142480" y="43942"/>
                  </a:moveTo>
                  <a:lnTo>
                    <a:pt x="0" y="43942"/>
                  </a:lnTo>
                  <a:lnTo>
                    <a:pt x="0" y="54991"/>
                  </a:lnTo>
                  <a:lnTo>
                    <a:pt x="7142480" y="54991"/>
                  </a:lnTo>
                  <a:lnTo>
                    <a:pt x="7142480" y="43942"/>
                  </a:lnTo>
                  <a:close/>
                </a:path>
                <a:path w="7142480" h="55244">
                  <a:moveTo>
                    <a:pt x="714248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142480" y="33020"/>
                  </a:lnTo>
                  <a:lnTo>
                    <a:pt x="7142480" y="0"/>
                  </a:lnTo>
                  <a:close/>
                </a:path>
              </a:pathLst>
            </a:custGeom>
            <a:solidFill>
              <a:srgbClr val="046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853181" y="4547746"/>
            <a:ext cx="7226934" cy="139065"/>
            <a:chOff x="1853181" y="4547746"/>
            <a:chExt cx="7226934" cy="13906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3181" y="4547746"/>
              <a:ext cx="7226812" cy="13846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93570" y="4549266"/>
              <a:ext cx="7142480" cy="55244"/>
            </a:xfrm>
            <a:custGeom>
              <a:avLst/>
              <a:gdLst/>
              <a:ahLst/>
              <a:cxnLst/>
              <a:rect l="l" t="t" r="r" b="b"/>
              <a:pathLst>
                <a:path w="7142480" h="55245">
                  <a:moveTo>
                    <a:pt x="7142480" y="43942"/>
                  </a:moveTo>
                  <a:lnTo>
                    <a:pt x="0" y="43942"/>
                  </a:lnTo>
                  <a:lnTo>
                    <a:pt x="0" y="54991"/>
                  </a:lnTo>
                  <a:lnTo>
                    <a:pt x="7142480" y="54991"/>
                  </a:lnTo>
                  <a:lnTo>
                    <a:pt x="7142480" y="43942"/>
                  </a:lnTo>
                  <a:close/>
                </a:path>
                <a:path w="7142480" h="55245">
                  <a:moveTo>
                    <a:pt x="7142480" y="0"/>
                  </a:moveTo>
                  <a:lnTo>
                    <a:pt x="0" y="0"/>
                  </a:lnTo>
                  <a:lnTo>
                    <a:pt x="0" y="32893"/>
                  </a:lnTo>
                  <a:lnTo>
                    <a:pt x="7142480" y="32893"/>
                  </a:lnTo>
                  <a:lnTo>
                    <a:pt x="7142480" y="0"/>
                  </a:lnTo>
                  <a:close/>
                </a:path>
              </a:pathLst>
            </a:custGeom>
            <a:solidFill>
              <a:srgbClr val="046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19883" y="5118615"/>
            <a:ext cx="1755647" cy="22348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102866" y="3186176"/>
            <a:ext cx="5885815" cy="2769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5"/>
              </a:spcBef>
            </a:pPr>
            <a:r>
              <a:rPr sz="2300" spc="-55" dirty="0">
                <a:latin typeface="Microsoft Sans Serif"/>
                <a:cs typeface="Microsoft Sans Serif"/>
              </a:rPr>
              <a:t>Які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б</a:t>
            </a:r>
            <a:r>
              <a:rPr sz="2300" spc="25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ви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15" dirty="0">
                <a:latin typeface="Microsoft Sans Serif"/>
                <a:cs typeface="Microsoft Sans Serif"/>
              </a:rPr>
              <a:t>побачили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spc="-35" dirty="0">
                <a:latin typeface="Microsoft Sans Serif"/>
                <a:cs typeface="Microsoft Sans Serif"/>
              </a:rPr>
              <a:t>зміни,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55" dirty="0">
                <a:latin typeface="Microsoft Sans Serif"/>
                <a:cs typeface="Microsoft Sans Serif"/>
              </a:rPr>
              <a:t>які</a:t>
            </a:r>
            <a:r>
              <a:rPr sz="2300" spc="25" dirty="0">
                <a:latin typeface="Microsoft Sans Serif"/>
                <a:cs typeface="Microsoft Sans Serif"/>
              </a:rPr>
              <a:t> </a:t>
            </a:r>
            <a:r>
              <a:rPr sz="2300" spc="-15" dirty="0">
                <a:latin typeface="Microsoft Sans Serif"/>
                <a:cs typeface="Microsoft Sans Serif"/>
              </a:rPr>
              <a:t>відмінності</a:t>
            </a:r>
            <a:r>
              <a:rPr sz="2300" spc="-10" dirty="0">
                <a:latin typeface="Microsoft Sans Serif"/>
                <a:cs typeface="Microsoft Sans Serif"/>
              </a:rPr>
              <a:t> </a:t>
            </a:r>
            <a:r>
              <a:rPr sz="2300" spc="-55" dirty="0">
                <a:latin typeface="Microsoft Sans Serif"/>
                <a:cs typeface="Microsoft Sans Serif"/>
              </a:rPr>
              <a:t>між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570"/>
              </a:lnSpc>
            </a:pPr>
            <a:r>
              <a:rPr sz="2300" spc="-20" dirty="0">
                <a:latin typeface="Microsoft Sans Serif"/>
                <a:cs typeface="Microsoft Sans Serif"/>
              </a:rPr>
              <a:t>існуючим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станом</a:t>
            </a:r>
            <a:r>
              <a:rPr sz="2300" spc="-10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справ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15" dirty="0">
                <a:latin typeface="Microsoft Sans Serif"/>
                <a:cs typeface="Microsoft Sans Serif"/>
              </a:rPr>
              <a:t>і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майбутнім?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Microsoft Sans Serif"/>
              <a:cs typeface="Microsoft Sans Serif"/>
            </a:endParaRPr>
          </a:p>
          <a:p>
            <a:pPr marL="12700" marR="5080">
              <a:lnSpc>
                <a:spcPct val="86200"/>
              </a:lnSpc>
              <a:tabLst>
                <a:tab pos="4619625" algn="l"/>
              </a:tabLst>
            </a:pPr>
            <a:r>
              <a:rPr sz="2300" spc="-15" dirty="0">
                <a:latin typeface="Microsoft Sans Serif"/>
                <a:cs typeface="Microsoft Sans Serif"/>
              </a:rPr>
              <a:t>Подібна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зміна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10" dirty="0">
                <a:latin typeface="Microsoft Sans Serif"/>
                <a:cs typeface="Microsoft Sans Serif"/>
              </a:rPr>
              <a:t>ситуації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й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-45" dirty="0">
                <a:latin typeface="Microsoft Sans Serif"/>
                <a:cs typeface="Microsoft Sans Serif"/>
              </a:rPr>
              <a:t>може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виявитися 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Arial"/>
                <a:cs typeface="Arial"/>
              </a:rPr>
              <a:t>завданнями</a:t>
            </a:r>
            <a:r>
              <a:rPr sz="23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45" dirty="0">
                <a:latin typeface="Microsoft Sans Serif"/>
                <a:cs typeface="Microsoft Sans Serif"/>
              </a:rPr>
              <a:t>проєкту,</a:t>
            </a:r>
            <a:r>
              <a:rPr sz="2300" spc="2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а</a:t>
            </a:r>
            <a:r>
              <a:rPr sz="2300" spc="40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способи,	</a:t>
            </a:r>
            <a:r>
              <a:rPr sz="2300" spc="-45" dirty="0">
                <a:latin typeface="Microsoft Sans Serif"/>
                <a:cs typeface="Microsoft Sans Serif"/>
              </a:rPr>
              <a:t>якими</a:t>
            </a:r>
            <a:r>
              <a:rPr sz="2300" spc="-6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Ви </a:t>
            </a:r>
            <a:r>
              <a:rPr sz="2300" spc="-595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станете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домагатися </a:t>
            </a:r>
            <a:r>
              <a:rPr sz="2300" dirty="0">
                <a:latin typeface="Microsoft Sans Serif"/>
                <a:cs typeface="Microsoft Sans Serif"/>
              </a:rPr>
              <a:t>цих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змін,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можна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spc="-35" dirty="0">
                <a:latin typeface="Microsoft Sans Serif"/>
                <a:cs typeface="Microsoft Sans Serif"/>
              </a:rPr>
              <a:t>буде </a:t>
            </a:r>
            <a:r>
              <a:rPr sz="2300" spc="-30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віднести</a:t>
            </a:r>
            <a:r>
              <a:rPr sz="2300" dirty="0">
                <a:latin typeface="Microsoft Sans Serif"/>
                <a:cs typeface="Microsoft Sans Serif"/>
              </a:rPr>
              <a:t> до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методів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39467" y="6019800"/>
            <a:ext cx="7249795" cy="161925"/>
            <a:chOff x="1839467" y="6019800"/>
            <a:chExt cx="7249795" cy="16192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9467" y="6019800"/>
              <a:ext cx="7249668" cy="1615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93570" y="6034303"/>
              <a:ext cx="7142480" cy="55244"/>
            </a:xfrm>
            <a:custGeom>
              <a:avLst/>
              <a:gdLst/>
              <a:ahLst/>
              <a:cxnLst/>
              <a:rect l="l" t="t" r="r" b="b"/>
              <a:pathLst>
                <a:path w="7142480" h="55245">
                  <a:moveTo>
                    <a:pt x="7142480" y="43992"/>
                  </a:moveTo>
                  <a:lnTo>
                    <a:pt x="0" y="43992"/>
                  </a:lnTo>
                  <a:lnTo>
                    <a:pt x="0" y="54991"/>
                  </a:lnTo>
                  <a:lnTo>
                    <a:pt x="7142480" y="54991"/>
                  </a:lnTo>
                  <a:lnTo>
                    <a:pt x="7142480" y="43992"/>
                  </a:lnTo>
                  <a:close/>
                </a:path>
                <a:path w="7142480" h="55245">
                  <a:moveTo>
                    <a:pt x="7142480" y="0"/>
                  </a:moveTo>
                  <a:lnTo>
                    <a:pt x="0" y="0"/>
                  </a:lnTo>
                  <a:lnTo>
                    <a:pt x="0" y="32994"/>
                  </a:lnTo>
                  <a:lnTo>
                    <a:pt x="7142480" y="32994"/>
                  </a:lnTo>
                  <a:lnTo>
                    <a:pt x="7142480" y="0"/>
                  </a:lnTo>
                  <a:close/>
                </a:path>
              </a:pathLst>
            </a:custGeom>
            <a:solidFill>
              <a:srgbClr val="046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6484" y="620268"/>
            <a:ext cx="5689380" cy="3429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32128" y="1529333"/>
            <a:ext cx="7352665" cy="4433570"/>
            <a:chOff x="1232128" y="1529333"/>
            <a:chExt cx="7352665" cy="4433570"/>
          </a:xfrm>
        </p:grpSpPr>
        <p:sp>
          <p:nvSpPr>
            <p:cNvPr id="4" name="object 4"/>
            <p:cNvSpPr/>
            <p:nvPr/>
          </p:nvSpPr>
          <p:spPr>
            <a:xfrm>
              <a:off x="1259624" y="1556791"/>
              <a:ext cx="7297420" cy="4378325"/>
            </a:xfrm>
            <a:custGeom>
              <a:avLst/>
              <a:gdLst/>
              <a:ahLst/>
              <a:cxnLst/>
              <a:rect l="l" t="t" r="r" b="b"/>
              <a:pathLst>
                <a:path w="7297420" h="4378325">
                  <a:moveTo>
                    <a:pt x="7297039" y="0"/>
                  </a:moveTo>
                  <a:lnTo>
                    <a:pt x="0" y="0"/>
                  </a:lnTo>
                  <a:lnTo>
                    <a:pt x="0" y="4378198"/>
                  </a:lnTo>
                  <a:lnTo>
                    <a:pt x="7297039" y="4378198"/>
                  </a:lnTo>
                  <a:lnTo>
                    <a:pt x="72970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2128" y="1529333"/>
              <a:ext cx="7352665" cy="4433570"/>
            </a:xfrm>
            <a:custGeom>
              <a:avLst/>
              <a:gdLst/>
              <a:ahLst/>
              <a:cxnLst/>
              <a:rect l="l" t="t" r="r" b="b"/>
              <a:pathLst>
                <a:path w="7352665" h="4433570">
                  <a:moveTo>
                    <a:pt x="7324496" y="0"/>
                  </a:moveTo>
                  <a:lnTo>
                    <a:pt x="27495" y="0"/>
                  </a:lnTo>
                  <a:lnTo>
                    <a:pt x="16796" y="2160"/>
                  </a:lnTo>
                  <a:lnTo>
                    <a:pt x="8056" y="8048"/>
                  </a:lnTo>
                  <a:lnTo>
                    <a:pt x="2161" y="16769"/>
                  </a:lnTo>
                  <a:lnTo>
                    <a:pt x="0" y="27431"/>
                  </a:lnTo>
                  <a:lnTo>
                    <a:pt x="0" y="4405655"/>
                  </a:lnTo>
                  <a:lnTo>
                    <a:pt x="2161" y="4416359"/>
                  </a:lnTo>
                  <a:lnTo>
                    <a:pt x="8056" y="4425099"/>
                  </a:lnTo>
                  <a:lnTo>
                    <a:pt x="16796" y="4430990"/>
                  </a:lnTo>
                  <a:lnTo>
                    <a:pt x="27495" y="4433150"/>
                  </a:lnTo>
                  <a:lnTo>
                    <a:pt x="7324496" y="4433150"/>
                  </a:lnTo>
                  <a:lnTo>
                    <a:pt x="7335231" y="4430990"/>
                  </a:lnTo>
                  <a:lnTo>
                    <a:pt x="7343990" y="4425099"/>
                  </a:lnTo>
                  <a:lnTo>
                    <a:pt x="7349892" y="4416359"/>
                  </a:lnTo>
                  <a:lnTo>
                    <a:pt x="7352055" y="4405655"/>
                  </a:lnTo>
                  <a:lnTo>
                    <a:pt x="7352055" y="4400156"/>
                  </a:lnTo>
                  <a:lnTo>
                    <a:pt x="33007" y="4400156"/>
                  </a:lnTo>
                  <a:lnTo>
                    <a:pt x="33007" y="33019"/>
                  </a:lnTo>
                  <a:lnTo>
                    <a:pt x="7352055" y="33019"/>
                  </a:lnTo>
                  <a:lnTo>
                    <a:pt x="7352055" y="27431"/>
                  </a:lnTo>
                  <a:lnTo>
                    <a:pt x="7349892" y="16769"/>
                  </a:lnTo>
                  <a:lnTo>
                    <a:pt x="7343990" y="8048"/>
                  </a:lnTo>
                  <a:lnTo>
                    <a:pt x="7335231" y="2160"/>
                  </a:lnTo>
                  <a:lnTo>
                    <a:pt x="7324496" y="0"/>
                  </a:lnTo>
                  <a:close/>
                </a:path>
                <a:path w="7352665" h="4433570">
                  <a:moveTo>
                    <a:pt x="7352055" y="33019"/>
                  </a:moveTo>
                  <a:lnTo>
                    <a:pt x="7319035" y="33019"/>
                  </a:lnTo>
                  <a:lnTo>
                    <a:pt x="7319035" y="4400156"/>
                  </a:lnTo>
                  <a:lnTo>
                    <a:pt x="7352055" y="4400156"/>
                  </a:lnTo>
                  <a:lnTo>
                    <a:pt x="7352055" y="33019"/>
                  </a:lnTo>
                  <a:close/>
                </a:path>
                <a:path w="7352665" h="4433570">
                  <a:moveTo>
                    <a:pt x="7307986" y="43941"/>
                  </a:moveTo>
                  <a:lnTo>
                    <a:pt x="43967" y="43941"/>
                  </a:lnTo>
                  <a:lnTo>
                    <a:pt x="43967" y="4389158"/>
                  </a:lnTo>
                  <a:lnTo>
                    <a:pt x="7307986" y="4389158"/>
                  </a:lnTo>
                  <a:lnTo>
                    <a:pt x="7307986" y="4378159"/>
                  </a:lnTo>
                  <a:lnTo>
                    <a:pt x="55016" y="4378159"/>
                  </a:lnTo>
                  <a:lnTo>
                    <a:pt x="55016" y="54990"/>
                  </a:lnTo>
                  <a:lnTo>
                    <a:pt x="7307986" y="54990"/>
                  </a:lnTo>
                  <a:lnTo>
                    <a:pt x="7307986" y="43941"/>
                  </a:lnTo>
                  <a:close/>
                </a:path>
                <a:path w="7352665" h="4433570">
                  <a:moveTo>
                    <a:pt x="7307986" y="54990"/>
                  </a:moveTo>
                  <a:lnTo>
                    <a:pt x="7296937" y="54990"/>
                  </a:lnTo>
                  <a:lnTo>
                    <a:pt x="7296937" y="4378159"/>
                  </a:lnTo>
                  <a:lnTo>
                    <a:pt x="7307986" y="4378159"/>
                  </a:lnTo>
                  <a:lnTo>
                    <a:pt x="7307986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85646" y="1628902"/>
            <a:ext cx="6849109" cy="412940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844"/>
              </a:spcBef>
            </a:pPr>
            <a:r>
              <a:rPr sz="4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Створити</a:t>
            </a:r>
            <a:r>
              <a:rPr sz="4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4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працівників </a:t>
            </a:r>
            <a:r>
              <a:rPr sz="4500" spc="-1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університету </a:t>
            </a:r>
            <a:r>
              <a:rPr sz="4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консультативну</a:t>
            </a:r>
            <a:r>
              <a:rPr sz="4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службу </a:t>
            </a:r>
            <a:r>
              <a:rPr sz="4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4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надання</a:t>
            </a:r>
            <a:r>
              <a:rPr sz="4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допомоги</a:t>
            </a:r>
            <a:endParaRPr sz="4500">
              <a:latin typeface="Microsoft Sans Serif"/>
              <a:cs typeface="Microsoft Sans Serif"/>
            </a:endParaRPr>
          </a:p>
          <a:p>
            <a:pPr marL="621030" marR="618490" algn="ctr">
              <a:lnSpc>
                <a:spcPct val="119800"/>
              </a:lnSpc>
            </a:pPr>
            <a:r>
              <a:rPr sz="45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4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оформленні</a:t>
            </a:r>
            <a:r>
              <a:rPr sz="4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заявок </a:t>
            </a:r>
            <a:r>
              <a:rPr sz="4500" spc="-1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4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гранти</a:t>
            </a:r>
            <a:endParaRPr sz="4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60" y="406438"/>
            <a:ext cx="5916168" cy="7707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0548" y="1848992"/>
            <a:ext cx="8983345" cy="826769"/>
            <a:chOff x="80548" y="1848992"/>
            <a:chExt cx="8983345" cy="826769"/>
          </a:xfrm>
        </p:grpSpPr>
        <p:sp>
          <p:nvSpPr>
            <p:cNvPr id="4" name="object 4"/>
            <p:cNvSpPr/>
            <p:nvPr/>
          </p:nvSpPr>
          <p:spPr>
            <a:xfrm>
              <a:off x="107950" y="1876043"/>
              <a:ext cx="8928100" cy="772160"/>
            </a:xfrm>
            <a:custGeom>
              <a:avLst/>
              <a:gdLst/>
              <a:ahLst/>
              <a:cxnLst/>
              <a:rect l="l" t="t" r="r" b="b"/>
              <a:pathLst>
                <a:path w="8928100" h="772160">
                  <a:moveTo>
                    <a:pt x="8799449" y="0"/>
                  </a:moveTo>
                  <a:lnTo>
                    <a:pt x="128701" y="0"/>
                  </a:lnTo>
                  <a:lnTo>
                    <a:pt x="78604" y="10118"/>
                  </a:lnTo>
                  <a:lnTo>
                    <a:pt x="37695" y="37703"/>
                  </a:lnTo>
                  <a:lnTo>
                    <a:pt x="10113" y="78599"/>
                  </a:lnTo>
                  <a:lnTo>
                    <a:pt x="0" y="128650"/>
                  </a:lnTo>
                  <a:lnTo>
                    <a:pt x="0" y="643508"/>
                  </a:lnTo>
                  <a:lnTo>
                    <a:pt x="10113" y="693560"/>
                  </a:lnTo>
                  <a:lnTo>
                    <a:pt x="37695" y="734456"/>
                  </a:lnTo>
                  <a:lnTo>
                    <a:pt x="78604" y="762041"/>
                  </a:lnTo>
                  <a:lnTo>
                    <a:pt x="128701" y="772159"/>
                  </a:lnTo>
                  <a:lnTo>
                    <a:pt x="8799449" y="772159"/>
                  </a:lnTo>
                  <a:lnTo>
                    <a:pt x="8849500" y="762041"/>
                  </a:lnTo>
                  <a:lnTo>
                    <a:pt x="8890396" y="734456"/>
                  </a:lnTo>
                  <a:lnTo>
                    <a:pt x="8917981" y="693560"/>
                  </a:lnTo>
                  <a:lnTo>
                    <a:pt x="8928100" y="643508"/>
                  </a:lnTo>
                  <a:lnTo>
                    <a:pt x="8928100" y="128650"/>
                  </a:lnTo>
                  <a:lnTo>
                    <a:pt x="8917981" y="78599"/>
                  </a:lnTo>
                  <a:lnTo>
                    <a:pt x="8890396" y="37703"/>
                  </a:lnTo>
                  <a:lnTo>
                    <a:pt x="8849500" y="10118"/>
                  </a:lnTo>
                  <a:lnTo>
                    <a:pt x="87994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548" y="1848992"/>
              <a:ext cx="8983345" cy="826769"/>
            </a:xfrm>
            <a:custGeom>
              <a:avLst/>
              <a:gdLst/>
              <a:ahLst/>
              <a:cxnLst/>
              <a:rect l="l" t="t" r="r" b="b"/>
              <a:pathLst>
                <a:path w="8983345" h="826769">
                  <a:moveTo>
                    <a:pt x="8826850" y="0"/>
                  </a:moveTo>
                  <a:lnTo>
                    <a:pt x="154757" y="0"/>
                  </a:lnTo>
                  <a:lnTo>
                    <a:pt x="138945" y="1269"/>
                  </a:lnTo>
                  <a:lnTo>
                    <a:pt x="94089" y="12700"/>
                  </a:lnTo>
                  <a:lnTo>
                    <a:pt x="55862" y="36829"/>
                  </a:lnTo>
                  <a:lnTo>
                    <a:pt x="26018" y="69849"/>
                  </a:lnTo>
                  <a:lnTo>
                    <a:pt x="6682" y="111759"/>
                  </a:lnTo>
                  <a:lnTo>
                    <a:pt x="28" y="154939"/>
                  </a:lnTo>
                  <a:lnTo>
                    <a:pt x="0" y="673099"/>
                  </a:lnTo>
                  <a:lnTo>
                    <a:pt x="933" y="688339"/>
                  </a:lnTo>
                  <a:lnTo>
                    <a:pt x="12799" y="732789"/>
                  </a:lnTo>
                  <a:lnTo>
                    <a:pt x="36520" y="772159"/>
                  </a:lnTo>
                  <a:lnTo>
                    <a:pt x="69870" y="801369"/>
                  </a:lnTo>
                  <a:lnTo>
                    <a:pt x="110904" y="820419"/>
                  </a:lnTo>
                  <a:lnTo>
                    <a:pt x="141612" y="826769"/>
                  </a:lnTo>
                  <a:lnTo>
                    <a:pt x="8843995" y="826769"/>
                  </a:lnTo>
                  <a:lnTo>
                    <a:pt x="8888953" y="814069"/>
                  </a:lnTo>
                  <a:lnTo>
                    <a:pt x="8923769" y="793749"/>
                  </a:lnTo>
                  <a:lnTo>
                    <a:pt x="143276" y="793749"/>
                  </a:lnTo>
                  <a:lnTo>
                    <a:pt x="119247" y="788669"/>
                  </a:lnTo>
                  <a:lnTo>
                    <a:pt x="77630" y="765809"/>
                  </a:lnTo>
                  <a:lnTo>
                    <a:pt x="47683" y="730249"/>
                  </a:lnTo>
                  <a:lnTo>
                    <a:pt x="33571" y="683259"/>
                  </a:lnTo>
                  <a:lnTo>
                    <a:pt x="33031" y="154939"/>
                  </a:lnTo>
                  <a:lnTo>
                    <a:pt x="33624" y="143509"/>
                  </a:lnTo>
                  <a:lnTo>
                    <a:pt x="47950" y="97789"/>
                  </a:lnTo>
                  <a:lnTo>
                    <a:pt x="78023" y="60959"/>
                  </a:lnTo>
                  <a:lnTo>
                    <a:pt x="119730" y="38099"/>
                  </a:lnTo>
                  <a:lnTo>
                    <a:pt x="156420" y="33019"/>
                  </a:lnTo>
                  <a:lnTo>
                    <a:pt x="8921701" y="33019"/>
                  </a:lnTo>
                  <a:lnTo>
                    <a:pt x="8913083" y="26669"/>
                  </a:lnTo>
                  <a:lnTo>
                    <a:pt x="8900129" y="19049"/>
                  </a:lnTo>
                  <a:lnTo>
                    <a:pt x="8886286" y="11429"/>
                  </a:lnTo>
                  <a:lnTo>
                    <a:pt x="8872062" y="6350"/>
                  </a:lnTo>
                  <a:lnTo>
                    <a:pt x="8856822" y="2539"/>
                  </a:lnTo>
                  <a:lnTo>
                    <a:pt x="8826850" y="0"/>
                  </a:lnTo>
                  <a:close/>
                </a:path>
                <a:path w="8983345" h="826769">
                  <a:moveTo>
                    <a:pt x="8921701" y="33019"/>
                  </a:moveTo>
                  <a:lnTo>
                    <a:pt x="8826850" y="33019"/>
                  </a:lnTo>
                  <a:lnTo>
                    <a:pt x="8851996" y="35559"/>
                  </a:lnTo>
                  <a:lnTo>
                    <a:pt x="8863807" y="39369"/>
                  </a:lnTo>
                  <a:lnTo>
                    <a:pt x="8905336" y="60959"/>
                  </a:lnTo>
                  <a:lnTo>
                    <a:pt x="8935308" y="97789"/>
                  </a:lnTo>
                  <a:lnTo>
                    <a:pt x="8949405" y="143509"/>
                  </a:lnTo>
                  <a:lnTo>
                    <a:pt x="8949977" y="154939"/>
                  </a:lnTo>
                  <a:lnTo>
                    <a:pt x="8949925" y="673099"/>
                  </a:lnTo>
                  <a:lnTo>
                    <a:pt x="8940261" y="718819"/>
                  </a:lnTo>
                  <a:lnTo>
                    <a:pt x="8913718" y="758189"/>
                  </a:lnTo>
                  <a:lnTo>
                    <a:pt x="8874602" y="784859"/>
                  </a:lnTo>
                  <a:lnTo>
                    <a:pt x="8839169" y="793749"/>
                  </a:lnTo>
                  <a:lnTo>
                    <a:pt x="8923769" y="793749"/>
                  </a:lnTo>
                  <a:lnTo>
                    <a:pt x="8957025" y="756919"/>
                  </a:lnTo>
                  <a:lnTo>
                    <a:pt x="8976329" y="716279"/>
                  </a:lnTo>
                  <a:lnTo>
                    <a:pt x="8982933" y="673099"/>
                  </a:lnTo>
                  <a:lnTo>
                    <a:pt x="8982933" y="154939"/>
                  </a:lnTo>
                  <a:lnTo>
                    <a:pt x="8975567" y="109219"/>
                  </a:lnTo>
                  <a:lnTo>
                    <a:pt x="8955501" y="67309"/>
                  </a:lnTo>
                  <a:lnTo>
                    <a:pt x="8925148" y="35559"/>
                  </a:lnTo>
                  <a:lnTo>
                    <a:pt x="8921701" y="33019"/>
                  </a:lnTo>
                  <a:close/>
                </a:path>
                <a:path w="8983345" h="826769">
                  <a:moveTo>
                    <a:pt x="8839169" y="44449"/>
                  </a:moveTo>
                  <a:lnTo>
                    <a:pt x="145435" y="44449"/>
                  </a:lnTo>
                  <a:lnTo>
                    <a:pt x="134411" y="45719"/>
                  </a:lnTo>
                  <a:lnTo>
                    <a:pt x="123489" y="49529"/>
                  </a:lnTo>
                  <a:lnTo>
                    <a:pt x="113228" y="52069"/>
                  </a:lnTo>
                  <a:lnTo>
                    <a:pt x="77414" y="76199"/>
                  </a:lnTo>
                  <a:lnTo>
                    <a:pt x="53068" y="111759"/>
                  </a:lnTo>
                  <a:lnTo>
                    <a:pt x="44029" y="154939"/>
                  </a:lnTo>
                  <a:lnTo>
                    <a:pt x="44056" y="673099"/>
                  </a:lnTo>
                  <a:lnTo>
                    <a:pt x="52420" y="713739"/>
                  </a:lnTo>
                  <a:lnTo>
                    <a:pt x="76258" y="749299"/>
                  </a:lnTo>
                  <a:lnTo>
                    <a:pt x="111678" y="774699"/>
                  </a:lnTo>
                  <a:lnTo>
                    <a:pt x="156141" y="783589"/>
                  </a:lnTo>
                  <a:lnTo>
                    <a:pt x="8825961" y="783589"/>
                  </a:lnTo>
                  <a:lnTo>
                    <a:pt x="8848567" y="781049"/>
                  </a:lnTo>
                  <a:lnTo>
                    <a:pt x="8859489" y="778509"/>
                  </a:lnTo>
                  <a:lnTo>
                    <a:pt x="8869776" y="774699"/>
                  </a:lnTo>
                  <a:lnTo>
                    <a:pt x="8874666" y="772159"/>
                  </a:lnTo>
                  <a:lnTo>
                    <a:pt x="144393" y="772159"/>
                  </a:lnTo>
                  <a:lnTo>
                    <a:pt x="134297" y="769619"/>
                  </a:lnTo>
                  <a:lnTo>
                    <a:pt x="98597" y="754379"/>
                  </a:lnTo>
                  <a:lnTo>
                    <a:pt x="71470" y="726439"/>
                  </a:lnTo>
                  <a:lnTo>
                    <a:pt x="56636" y="689609"/>
                  </a:lnTo>
                  <a:lnTo>
                    <a:pt x="54978" y="670559"/>
                  </a:lnTo>
                  <a:lnTo>
                    <a:pt x="55031" y="154939"/>
                  </a:lnTo>
                  <a:lnTo>
                    <a:pt x="63406" y="115569"/>
                  </a:lnTo>
                  <a:lnTo>
                    <a:pt x="85554" y="83819"/>
                  </a:lnTo>
                  <a:lnTo>
                    <a:pt x="109176" y="67309"/>
                  </a:lnTo>
                  <a:lnTo>
                    <a:pt x="118003" y="62229"/>
                  </a:lnTo>
                  <a:lnTo>
                    <a:pt x="127236" y="59689"/>
                  </a:lnTo>
                  <a:lnTo>
                    <a:pt x="137193" y="57149"/>
                  </a:lnTo>
                  <a:lnTo>
                    <a:pt x="157538" y="54609"/>
                  </a:lnTo>
                  <a:lnTo>
                    <a:pt x="8873713" y="54609"/>
                  </a:lnTo>
                  <a:lnTo>
                    <a:pt x="8871300" y="53339"/>
                  </a:lnTo>
                  <a:lnTo>
                    <a:pt x="8861013" y="49529"/>
                  </a:lnTo>
                  <a:lnTo>
                    <a:pt x="8850345" y="46989"/>
                  </a:lnTo>
                  <a:lnTo>
                    <a:pt x="8839169" y="44449"/>
                  </a:lnTo>
                  <a:close/>
                </a:path>
                <a:path w="8983345" h="826769">
                  <a:moveTo>
                    <a:pt x="8873713" y="54609"/>
                  </a:moveTo>
                  <a:lnTo>
                    <a:pt x="8826850" y="54609"/>
                  </a:lnTo>
                  <a:lnTo>
                    <a:pt x="8838661" y="55879"/>
                  </a:lnTo>
                  <a:lnTo>
                    <a:pt x="8848694" y="57149"/>
                  </a:lnTo>
                  <a:lnTo>
                    <a:pt x="8858219" y="59689"/>
                  </a:lnTo>
                  <a:lnTo>
                    <a:pt x="8867617" y="63499"/>
                  </a:lnTo>
                  <a:lnTo>
                    <a:pt x="8876253" y="67309"/>
                  </a:lnTo>
                  <a:lnTo>
                    <a:pt x="8884381" y="73659"/>
                  </a:lnTo>
                  <a:lnTo>
                    <a:pt x="8892128" y="78739"/>
                  </a:lnTo>
                  <a:lnTo>
                    <a:pt x="8899367" y="86359"/>
                  </a:lnTo>
                  <a:lnTo>
                    <a:pt x="8905717" y="92709"/>
                  </a:lnTo>
                  <a:lnTo>
                    <a:pt x="8911559" y="101599"/>
                  </a:lnTo>
                  <a:lnTo>
                    <a:pt x="8926418" y="137159"/>
                  </a:lnTo>
                  <a:lnTo>
                    <a:pt x="8927974" y="154939"/>
                  </a:lnTo>
                  <a:lnTo>
                    <a:pt x="8927942" y="673099"/>
                  </a:lnTo>
                  <a:lnTo>
                    <a:pt x="8919560" y="712469"/>
                  </a:lnTo>
                  <a:lnTo>
                    <a:pt x="8897462" y="744219"/>
                  </a:lnTo>
                  <a:lnTo>
                    <a:pt x="8864950" y="764539"/>
                  </a:lnTo>
                  <a:lnTo>
                    <a:pt x="8835994" y="772159"/>
                  </a:lnTo>
                  <a:lnTo>
                    <a:pt x="8874666" y="772159"/>
                  </a:lnTo>
                  <a:lnTo>
                    <a:pt x="8912956" y="742949"/>
                  </a:lnTo>
                  <a:lnTo>
                    <a:pt x="8933784" y="704849"/>
                  </a:lnTo>
                  <a:lnTo>
                    <a:pt x="8938878" y="154939"/>
                  </a:lnTo>
                  <a:lnTo>
                    <a:pt x="8938483" y="146049"/>
                  </a:lnTo>
                  <a:lnTo>
                    <a:pt x="8925910" y="104139"/>
                  </a:lnTo>
                  <a:lnTo>
                    <a:pt x="8898732" y="69849"/>
                  </a:lnTo>
                  <a:lnTo>
                    <a:pt x="8880952" y="58419"/>
                  </a:lnTo>
                  <a:lnTo>
                    <a:pt x="8873713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194" y="1941322"/>
            <a:ext cx="872680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dirty="0"/>
              <a:t>У</a:t>
            </a:r>
            <a:r>
              <a:rPr sz="2000" spc="320" dirty="0"/>
              <a:t> </a:t>
            </a:r>
            <a:r>
              <a:rPr sz="2000" spc="-10" dirty="0"/>
              <a:t>цьому</a:t>
            </a:r>
            <a:r>
              <a:rPr sz="2000" spc="285" dirty="0"/>
              <a:t> </a:t>
            </a:r>
            <a:r>
              <a:rPr sz="2000" dirty="0"/>
              <a:t>випадку</a:t>
            </a:r>
            <a:r>
              <a:rPr sz="2000" spc="290" dirty="0"/>
              <a:t> </a:t>
            </a:r>
            <a:r>
              <a:rPr sz="2000" dirty="0"/>
              <a:t>в</a:t>
            </a:r>
            <a:r>
              <a:rPr sz="2000" spc="320" dirty="0"/>
              <a:t> </a:t>
            </a:r>
            <a:r>
              <a:rPr sz="2000" spc="-5" dirty="0"/>
              <a:t>завданні</a:t>
            </a:r>
            <a:r>
              <a:rPr sz="2000" spc="320" dirty="0"/>
              <a:t> </a:t>
            </a:r>
            <a:r>
              <a:rPr sz="2000" spc="-10" dirty="0"/>
              <a:t>нічого</a:t>
            </a:r>
            <a:r>
              <a:rPr sz="2000" spc="325" dirty="0"/>
              <a:t> </a:t>
            </a:r>
            <a:r>
              <a:rPr sz="2000" dirty="0"/>
              <a:t>не</a:t>
            </a:r>
            <a:r>
              <a:rPr sz="2000" spc="320" dirty="0"/>
              <a:t> </a:t>
            </a:r>
            <a:r>
              <a:rPr sz="2000" spc="-10" dirty="0"/>
              <a:t>говориться</a:t>
            </a:r>
            <a:r>
              <a:rPr sz="2000" spc="320" dirty="0"/>
              <a:t> </a:t>
            </a:r>
            <a:r>
              <a:rPr sz="2000" dirty="0"/>
              <a:t>про</a:t>
            </a:r>
            <a:r>
              <a:rPr sz="2000" spc="320" dirty="0"/>
              <a:t> </a:t>
            </a:r>
            <a:r>
              <a:rPr sz="2000" spc="-25" dirty="0"/>
              <a:t>результати, </a:t>
            </a:r>
            <a:r>
              <a:rPr sz="2000" spc="-540" dirty="0"/>
              <a:t> </a:t>
            </a:r>
            <a:r>
              <a:rPr sz="2000" spc="-25" dirty="0"/>
              <a:t>тобто</a:t>
            </a:r>
            <a:r>
              <a:rPr sz="2000" spc="55" dirty="0"/>
              <a:t> </a:t>
            </a:r>
            <a:r>
              <a:rPr sz="2000" dirty="0"/>
              <a:t>про</a:t>
            </a:r>
            <a:r>
              <a:rPr sz="2000" spc="-10" dirty="0"/>
              <a:t> зміну</a:t>
            </a:r>
            <a:r>
              <a:rPr sz="2000" spc="-15" dirty="0"/>
              <a:t> </a:t>
            </a:r>
            <a:r>
              <a:rPr sz="2000" spc="-10" dirty="0"/>
              <a:t>ситуації,</a:t>
            </a:r>
            <a:r>
              <a:rPr sz="2000" spc="65" dirty="0"/>
              <a:t> </a:t>
            </a:r>
            <a:r>
              <a:rPr sz="2000" dirty="0"/>
              <a:t>описаної</a:t>
            </a:r>
            <a:r>
              <a:rPr sz="2000" spc="-25" dirty="0"/>
              <a:t> </a:t>
            </a:r>
            <a:r>
              <a:rPr sz="2000" dirty="0"/>
              <a:t>в</a:t>
            </a:r>
            <a:r>
              <a:rPr sz="2000" spc="-10" dirty="0"/>
              <a:t> постановці</a:t>
            </a:r>
            <a:r>
              <a:rPr sz="2000" spc="10" dirty="0"/>
              <a:t> </a:t>
            </a:r>
            <a:r>
              <a:rPr sz="2000" spc="-15" dirty="0"/>
              <a:t>проблеми</a:t>
            </a:r>
            <a:endParaRPr sz="2000"/>
          </a:p>
        </p:txBody>
      </p:sp>
      <p:grpSp>
        <p:nvGrpSpPr>
          <p:cNvPr id="7" name="object 7"/>
          <p:cNvGrpSpPr/>
          <p:nvPr/>
        </p:nvGrpSpPr>
        <p:grpSpPr>
          <a:xfrm>
            <a:off x="80548" y="3531996"/>
            <a:ext cx="8983345" cy="826769"/>
            <a:chOff x="80548" y="3531996"/>
            <a:chExt cx="8983345" cy="826769"/>
          </a:xfrm>
        </p:grpSpPr>
        <p:sp>
          <p:nvSpPr>
            <p:cNvPr id="8" name="object 8"/>
            <p:cNvSpPr/>
            <p:nvPr/>
          </p:nvSpPr>
          <p:spPr>
            <a:xfrm>
              <a:off x="107950" y="3559047"/>
              <a:ext cx="8928100" cy="772160"/>
            </a:xfrm>
            <a:custGeom>
              <a:avLst/>
              <a:gdLst/>
              <a:ahLst/>
              <a:cxnLst/>
              <a:rect l="l" t="t" r="r" b="b"/>
              <a:pathLst>
                <a:path w="8928100" h="772160">
                  <a:moveTo>
                    <a:pt x="8799449" y="0"/>
                  </a:moveTo>
                  <a:lnTo>
                    <a:pt x="128701" y="0"/>
                  </a:lnTo>
                  <a:lnTo>
                    <a:pt x="78604" y="10118"/>
                  </a:lnTo>
                  <a:lnTo>
                    <a:pt x="37695" y="37703"/>
                  </a:lnTo>
                  <a:lnTo>
                    <a:pt x="10113" y="78599"/>
                  </a:lnTo>
                  <a:lnTo>
                    <a:pt x="0" y="128650"/>
                  </a:lnTo>
                  <a:lnTo>
                    <a:pt x="0" y="643508"/>
                  </a:lnTo>
                  <a:lnTo>
                    <a:pt x="10113" y="693560"/>
                  </a:lnTo>
                  <a:lnTo>
                    <a:pt x="37695" y="734456"/>
                  </a:lnTo>
                  <a:lnTo>
                    <a:pt x="78604" y="762041"/>
                  </a:lnTo>
                  <a:lnTo>
                    <a:pt x="128701" y="772159"/>
                  </a:lnTo>
                  <a:lnTo>
                    <a:pt x="8799449" y="772159"/>
                  </a:lnTo>
                  <a:lnTo>
                    <a:pt x="8849500" y="762041"/>
                  </a:lnTo>
                  <a:lnTo>
                    <a:pt x="8890396" y="734456"/>
                  </a:lnTo>
                  <a:lnTo>
                    <a:pt x="8917981" y="693560"/>
                  </a:lnTo>
                  <a:lnTo>
                    <a:pt x="8928100" y="643508"/>
                  </a:lnTo>
                  <a:lnTo>
                    <a:pt x="8928100" y="128650"/>
                  </a:lnTo>
                  <a:lnTo>
                    <a:pt x="8917981" y="78599"/>
                  </a:lnTo>
                  <a:lnTo>
                    <a:pt x="8890396" y="37703"/>
                  </a:lnTo>
                  <a:lnTo>
                    <a:pt x="8849500" y="10118"/>
                  </a:lnTo>
                  <a:lnTo>
                    <a:pt x="87994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548" y="3531996"/>
              <a:ext cx="8983345" cy="826769"/>
            </a:xfrm>
            <a:custGeom>
              <a:avLst/>
              <a:gdLst/>
              <a:ahLst/>
              <a:cxnLst/>
              <a:rect l="l" t="t" r="r" b="b"/>
              <a:pathLst>
                <a:path w="8983345" h="826770">
                  <a:moveTo>
                    <a:pt x="8826850" y="0"/>
                  </a:moveTo>
                  <a:lnTo>
                    <a:pt x="154757" y="0"/>
                  </a:lnTo>
                  <a:lnTo>
                    <a:pt x="138945" y="1270"/>
                  </a:lnTo>
                  <a:lnTo>
                    <a:pt x="94089" y="12700"/>
                  </a:lnTo>
                  <a:lnTo>
                    <a:pt x="55862" y="36829"/>
                  </a:lnTo>
                  <a:lnTo>
                    <a:pt x="26018" y="69850"/>
                  </a:lnTo>
                  <a:lnTo>
                    <a:pt x="6670" y="110489"/>
                  </a:lnTo>
                  <a:lnTo>
                    <a:pt x="28" y="154939"/>
                  </a:lnTo>
                  <a:lnTo>
                    <a:pt x="0" y="673100"/>
                  </a:lnTo>
                  <a:lnTo>
                    <a:pt x="928" y="688339"/>
                  </a:lnTo>
                  <a:lnTo>
                    <a:pt x="12759" y="732789"/>
                  </a:lnTo>
                  <a:lnTo>
                    <a:pt x="36520" y="770889"/>
                  </a:lnTo>
                  <a:lnTo>
                    <a:pt x="69870" y="801369"/>
                  </a:lnTo>
                  <a:lnTo>
                    <a:pt x="110904" y="820419"/>
                  </a:lnTo>
                  <a:lnTo>
                    <a:pt x="141612" y="826769"/>
                  </a:lnTo>
                  <a:lnTo>
                    <a:pt x="8843995" y="826769"/>
                  </a:lnTo>
                  <a:lnTo>
                    <a:pt x="8888953" y="814069"/>
                  </a:lnTo>
                  <a:lnTo>
                    <a:pt x="8922064" y="795019"/>
                  </a:lnTo>
                  <a:lnTo>
                    <a:pt x="156141" y="795019"/>
                  </a:lnTo>
                  <a:lnTo>
                    <a:pt x="131046" y="792480"/>
                  </a:lnTo>
                  <a:lnTo>
                    <a:pt x="87104" y="773430"/>
                  </a:lnTo>
                  <a:lnTo>
                    <a:pt x="53868" y="740409"/>
                  </a:lnTo>
                  <a:lnTo>
                    <a:pt x="35355" y="695959"/>
                  </a:lnTo>
                  <a:lnTo>
                    <a:pt x="33031" y="154939"/>
                  </a:lnTo>
                  <a:lnTo>
                    <a:pt x="33624" y="143510"/>
                  </a:lnTo>
                  <a:lnTo>
                    <a:pt x="47937" y="97789"/>
                  </a:lnTo>
                  <a:lnTo>
                    <a:pt x="78023" y="60960"/>
                  </a:lnTo>
                  <a:lnTo>
                    <a:pt x="119730" y="38100"/>
                  </a:lnTo>
                  <a:lnTo>
                    <a:pt x="156420" y="33020"/>
                  </a:lnTo>
                  <a:lnTo>
                    <a:pt x="8921701" y="33020"/>
                  </a:lnTo>
                  <a:lnTo>
                    <a:pt x="8913083" y="26670"/>
                  </a:lnTo>
                  <a:lnTo>
                    <a:pt x="8900129" y="19050"/>
                  </a:lnTo>
                  <a:lnTo>
                    <a:pt x="8886286" y="11429"/>
                  </a:lnTo>
                  <a:lnTo>
                    <a:pt x="8872062" y="6350"/>
                  </a:lnTo>
                  <a:lnTo>
                    <a:pt x="8856822" y="2539"/>
                  </a:lnTo>
                  <a:lnTo>
                    <a:pt x="8826850" y="0"/>
                  </a:lnTo>
                  <a:close/>
                </a:path>
                <a:path w="8983345" h="826770">
                  <a:moveTo>
                    <a:pt x="8921701" y="33020"/>
                  </a:moveTo>
                  <a:lnTo>
                    <a:pt x="8826850" y="33020"/>
                  </a:lnTo>
                  <a:lnTo>
                    <a:pt x="8851996" y="35560"/>
                  </a:lnTo>
                  <a:lnTo>
                    <a:pt x="8863807" y="39370"/>
                  </a:lnTo>
                  <a:lnTo>
                    <a:pt x="8905336" y="62229"/>
                  </a:lnTo>
                  <a:lnTo>
                    <a:pt x="8935308" y="97789"/>
                  </a:lnTo>
                  <a:lnTo>
                    <a:pt x="8949405" y="143510"/>
                  </a:lnTo>
                  <a:lnTo>
                    <a:pt x="8949977" y="154939"/>
                  </a:lnTo>
                  <a:lnTo>
                    <a:pt x="8949925" y="673100"/>
                  </a:lnTo>
                  <a:lnTo>
                    <a:pt x="8940261" y="718819"/>
                  </a:lnTo>
                  <a:lnTo>
                    <a:pt x="8913718" y="758189"/>
                  </a:lnTo>
                  <a:lnTo>
                    <a:pt x="8874602" y="784859"/>
                  </a:lnTo>
                  <a:lnTo>
                    <a:pt x="8826596" y="795019"/>
                  </a:lnTo>
                  <a:lnTo>
                    <a:pt x="8922064" y="795019"/>
                  </a:lnTo>
                  <a:lnTo>
                    <a:pt x="8957025" y="756919"/>
                  </a:lnTo>
                  <a:lnTo>
                    <a:pt x="8976329" y="716280"/>
                  </a:lnTo>
                  <a:lnTo>
                    <a:pt x="8982933" y="673100"/>
                  </a:lnTo>
                  <a:lnTo>
                    <a:pt x="8982933" y="154939"/>
                  </a:lnTo>
                  <a:lnTo>
                    <a:pt x="8975567" y="109219"/>
                  </a:lnTo>
                  <a:lnTo>
                    <a:pt x="8955501" y="68579"/>
                  </a:lnTo>
                  <a:lnTo>
                    <a:pt x="8925148" y="35560"/>
                  </a:lnTo>
                  <a:lnTo>
                    <a:pt x="8921701" y="33020"/>
                  </a:lnTo>
                  <a:close/>
                </a:path>
                <a:path w="8983345" h="826770">
                  <a:moveTo>
                    <a:pt x="8839169" y="44450"/>
                  </a:moveTo>
                  <a:lnTo>
                    <a:pt x="145435" y="44450"/>
                  </a:lnTo>
                  <a:lnTo>
                    <a:pt x="134411" y="45720"/>
                  </a:lnTo>
                  <a:lnTo>
                    <a:pt x="123489" y="49529"/>
                  </a:lnTo>
                  <a:lnTo>
                    <a:pt x="113228" y="52070"/>
                  </a:lnTo>
                  <a:lnTo>
                    <a:pt x="77414" y="76200"/>
                  </a:lnTo>
                  <a:lnTo>
                    <a:pt x="53068" y="111760"/>
                  </a:lnTo>
                  <a:lnTo>
                    <a:pt x="44029" y="154939"/>
                  </a:lnTo>
                  <a:lnTo>
                    <a:pt x="44056" y="673100"/>
                  </a:lnTo>
                  <a:lnTo>
                    <a:pt x="52445" y="713739"/>
                  </a:lnTo>
                  <a:lnTo>
                    <a:pt x="76258" y="750569"/>
                  </a:lnTo>
                  <a:lnTo>
                    <a:pt x="111678" y="774700"/>
                  </a:lnTo>
                  <a:lnTo>
                    <a:pt x="156141" y="783589"/>
                  </a:lnTo>
                  <a:lnTo>
                    <a:pt x="8825961" y="783589"/>
                  </a:lnTo>
                  <a:lnTo>
                    <a:pt x="8848567" y="781050"/>
                  </a:lnTo>
                  <a:lnTo>
                    <a:pt x="8859489" y="778509"/>
                  </a:lnTo>
                  <a:lnTo>
                    <a:pt x="8869776" y="774700"/>
                  </a:lnTo>
                  <a:lnTo>
                    <a:pt x="8876295" y="772159"/>
                  </a:lnTo>
                  <a:lnTo>
                    <a:pt x="144393" y="772159"/>
                  </a:lnTo>
                  <a:lnTo>
                    <a:pt x="134297" y="769619"/>
                  </a:lnTo>
                  <a:lnTo>
                    <a:pt x="98597" y="754380"/>
                  </a:lnTo>
                  <a:lnTo>
                    <a:pt x="71470" y="726439"/>
                  </a:lnTo>
                  <a:lnTo>
                    <a:pt x="56624" y="689609"/>
                  </a:lnTo>
                  <a:lnTo>
                    <a:pt x="54978" y="670559"/>
                  </a:lnTo>
                  <a:lnTo>
                    <a:pt x="55031" y="154939"/>
                  </a:lnTo>
                  <a:lnTo>
                    <a:pt x="63406" y="115569"/>
                  </a:lnTo>
                  <a:lnTo>
                    <a:pt x="85554" y="83819"/>
                  </a:lnTo>
                  <a:lnTo>
                    <a:pt x="118003" y="62229"/>
                  </a:lnTo>
                  <a:lnTo>
                    <a:pt x="147060" y="55879"/>
                  </a:lnTo>
                  <a:lnTo>
                    <a:pt x="8876126" y="55879"/>
                  </a:lnTo>
                  <a:lnTo>
                    <a:pt x="8871300" y="53339"/>
                  </a:lnTo>
                  <a:lnTo>
                    <a:pt x="8861013" y="49529"/>
                  </a:lnTo>
                  <a:lnTo>
                    <a:pt x="8850345" y="46989"/>
                  </a:lnTo>
                  <a:lnTo>
                    <a:pt x="8839169" y="44450"/>
                  </a:lnTo>
                  <a:close/>
                </a:path>
                <a:path w="8983345" h="826770">
                  <a:moveTo>
                    <a:pt x="8876126" y="55879"/>
                  </a:moveTo>
                  <a:lnTo>
                    <a:pt x="8838661" y="55879"/>
                  </a:lnTo>
                  <a:lnTo>
                    <a:pt x="8848694" y="57150"/>
                  </a:lnTo>
                  <a:lnTo>
                    <a:pt x="8858219" y="59689"/>
                  </a:lnTo>
                  <a:lnTo>
                    <a:pt x="8892128" y="78739"/>
                  </a:lnTo>
                  <a:lnTo>
                    <a:pt x="8899367" y="86360"/>
                  </a:lnTo>
                  <a:lnTo>
                    <a:pt x="8905717" y="92710"/>
                  </a:lnTo>
                  <a:lnTo>
                    <a:pt x="8923878" y="127000"/>
                  </a:lnTo>
                  <a:lnTo>
                    <a:pt x="8927974" y="154939"/>
                  </a:lnTo>
                  <a:lnTo>
                    <a:pt x="8927942" y="673100"/>
                  </a:lnTo>
                  <a:lnTo>
                    <a:pt x="8919560" y="712469"/>
                  </a:lnTo>
                  <a:lnTo>
                    <a:pt x="8897462" y="744219"/>
                  </a:lnTo>
                  <a:lnTo>
                    <a:pt x="8864950" y="764539"/>
                  </a:lnTo>
                  <a:lnTo>
                    <a:pt x="8835994" y="772159"/>
                  </a:lnTo>
                  <a:lnTo>
                    <a:pt x="8876295" y="772159"/>
                  </a:lnTo>
                  <a:lnTo>
                    <a:pt x="8912956" y="742950"/>
                  </a:lnTo>
                  <a:lnTo>
                    <a:pt x="8933784" y="704850"/>
                  </a:lnTo>
                  <a:lnTo>
                    <a:pt x="8938878" y="154939"/>
                  </a:lnTo>
                  <a:lnTo>
                    <a:pt x="8938483" y="146050"/>
                  </a:lnTo>
                  <a:lnTo>
                    <a:pt x="8925910" y="104139"/>
                  </a:lnTo>
                  <a:lnTo>
                    <a:pt x="8898732" y="69850"/>
                  </a:lnTo>
                  <a:lnTo>
                    <a:pt x="8880952" y="58420"/>
                  </a:lnTo>
                  <a:lnTo>
                    <a:pt x="8876126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9194" y="2626613"/>
            <a:ext cx="8729980" cy="32143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4330" marR="36195" indent="-172720" algn="just">
              <a:lnSpc>
                <a:spcPts val="1660"/>
              </a:lnSpc>
              <a:spcBef>
                <a:spcPts val="36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600" b="1" spc="-15" dirty="0">
                <a:latin typeface="Arial"/>
                <a:cs typeface="Arial"/>
              </a:rPr>
              <a:t>Сформульоване</a:t>
            </a:r>
            <a:r>
              <a:rPr sz="1600" b="1" spc="-10" dirty="0">
                <a:latin typeface="Arial"/>
                <a:cs typeface="Arial"/>
              </a:rPr>
              <a:t> завдання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може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бути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непоганим,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якщо</a:t>
            </a:r>
            <a:r>
              <a:rPr sz="1600" b="1" spc="-5" dirty="0">
                <a:latin typeface="Arial"/>
                <a:cs typeface="Arial"/>
              </a:rPr>
              <a:t> в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проблемній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частині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стверджувалося, </a:t>
            </a:r>
            <a:r>
              <a:rPr sz="1600" b="1" spc="-35" dirty="0">
                <a:latin typeface="Arial"/>
                <a:cs typeface="Arial"/>
              </a:rPr>
              <a:t>що </a:t>
            </a:r>
            <a:r>
              <a:rPr sz="1600" b="1" spc="-15" dirty="0">
                <a:latin typeface="Arial"/>
                <a:cs typeface="Arial"/>
              </a:rPr>
              <a:t>головна </a:t>
            </a:r>
            <a:r>
              <a:rPr sz="1600" b="1" spc="-20" dirty="0">
                <a:latin typeface="Arial"/>
                <a:cs typeface="Arial"/>
              </a:rPr>
              <a:t>проблема </a:t>
            </a:r>
            <a:r>
              <a:rPr sz="1600" b="1" spc="-10" dirty="0">
                <a:latin typeface="Arial"/>
                <a:cs typeface="Arial"/>
              </a:rPr>
              <a:t>полягає </a:t>
            </a:r>
            <a:r>
              <a:rPr sz="1600" b="1" spc="-5" dirty="0">
                <a:latin typeface="Arial"/>
                <a:cs typeface="Arial"/>
              </a:rPr>
              <a:t>у відсутності такої служби, </a:t>
            </a:r>
            <a:r>
              <a:rPr sz="1600" b="1" spc="-10" dirty="0">
                <a:latin typeface="Arial"/>
                <a:cs typeface="Arial"/>
              </a:rPr>
              <a:t>однак,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швидше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за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все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там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мова</a:t>
            </a:r>
            <a:r>
              <a:rPr sz="1600" b="1" spc="-10" dirty="0">
                <a:latin typeface="Arial"/>
                <a:cs typeface="Arial"/>
              </a:rPr>
              <a:t> йшла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нестачу</a:t>
            </a:r>
            <a:r>
              <a:rPr sz="1600" b="1" spc="-5" dirty="0">
                <a:latin typeface="Arial"/>
                <a:cs typeface="Arial"/>
              </a:rPr>
              <a:t> навичок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у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співробітників</a:t>
            </a:r>
            <a:r>
              <a:rPr sz="1600" b="1" spc="43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оформленні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заявок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2080"/>
              </a:lnSpc>
              <a:spcBef>
                <a:spcPts val="1295"/>
              </a:spcBef>
              <a:tabLst>
                <a:tab pos="1591310" algn="l"/>
                <a:tab pos="3891279" algn="l"/>
                <a:tab pos="5042535" algn="l"/>
                <a:tab pos="5394325" algn="l"/>
                <a:tab pos="5903595" algn="l"/>
                <a:tab pos="6944995" algn="l"/>
                <a:tab pos="7524115" algn="l"/>
              </a:tabLst>
            </a:pP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орення	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ної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	–	це	м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д,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	д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ляє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розв'язати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проблему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нестачі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навичок</a:t>
            </a:r>
            <a:endParaRPr sz="2000">
              <a:latin typeface="Arial"/>
              <a:cs typeface="Arial"/>
            </a:endParaRPr>
          </a:p>
          <a:p>
            <a:pPr marL="354330" marR="35560" indent="-172720" algn="just">
              <a:lnSpc>
                <a:spcPct val="86300"/>
              </a:lnSpc>
              <a:spcBef>
                <a:spcPts val="115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600" b="1" spc="-5" dirty="0">
                <a:latin typeface="Arial"/>
                <a:cs typeface="Arial"/>
              </a:rPr>
              <a:t>Завдання ж </a:t>
            </a:r>
            <a:r>
              <a:rPr sz="1600" b="1" spc="-15" dirty="0">
                <a:latin typeface="Arial"/>
                <a:cs typeface="Arial"/>
              </a:rPr>
              <a:t>такого </a:t>
            </a:r>
            <a:r>
              <a:rPr sz="1600" b="1" spc="5" dirty="0">
                <a:latin typeface="Arial"/>
                <a:cs typeface="Arial"/>
              </a:rPr>
              <a:t>проєкту </a:t>
            </a:r>
            <a:r>
              <a:rPr sz="1600" b="1" spc="-25" dirty="0">
                <a:latin typeface="Arial"/>
                <a:cs typeface="Arial"/>
              </a:rPr>
              <a:t>може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бути </a:t>
            </a:r>
            <a:r>
              <a:rPr sz="1600" b="1" spc="-15" dirty="0">
                <a:latin typeface="Arial"/>
                <a:cs typeface="Arial"/>
              </a:rPr>
              <a:t>сформульовано</a:t>
            </a:r>
            <a:r>
              <a:rPr sz="1600" b="1" spc="409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таким </a:t>
            </a:r>
            <a:r>
              <a:rPr sz="1600" b="1" spc="-10" dirty="0">
                <a:latin typeface="Arial"/>
                <a:cs typeface="Arial"/>
              </a:rPr>
              <a:t>чином: </a:t>
            </a:r>
            <a:r>
              <a:rPr sz="1600" b="1" spc="-5" dirty="0">
                <a:latin typeface="Arial"/>
                <a:cs typeface="Arial"/>
              </a:rPr>
              <a:t>"У перший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рік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роботи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консультативною</a:t>
            </a:r>
            <a:r>
              <a:rPr sz="1600" b="1" spc="-10" dirty="0">
                <a:latin typeface="Arial"/>
                <a:cs typeface="Arial"/>
              </a:rPr>
              <a:t> службою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буде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надана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допомога</a:t>
            </a:r>
            <a:r>
              <a:rPr sz="1600" b="1" spc="-5" dirty="0">
                <a:latin typeface="Arial"/>
                <a:cs typeface="Arial"/>
              </a:rPr>
              <a:t> в</a:t>
            </a:r>
            <a:r>
              <a:rPr sz="1600" b="1" spc="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оформленні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заявок </a:t>
            </a:r>
            <a:r>
              <a:rPr sz="1600" b="1" spc="-5" dirty="0">
                <a:latin typeface="Arial"/>
                <a:cs typeface="Arial"/>
              </a:rPr>
              <a:t>не менш </a:t>
            </a:r>
            <a:r>
              <a:rPr sz="1600" b="1" dirty="0">
                <a:latin typeface="Arial"/>
                <a:cs typeface="Arial"/>
              </a:rPr>
              <a:t>ніж </a:t>
            </a:r>
            <a:r>
              <a:rPr sz="1600" b="1" spc="-5" dirty="0">
                <a:latin typeface="Arial"/>
                <a:cs typeface="Arial"/>
              </a:rPr>
              <a:t>125 фахівцям. </a:t>
            </a:r>
            <a:r>
              <a:rPr sz="1600" b="1" spc="-10" dirty="0">
                <a:latin typeface="Arial"/>
                <a:cs typeface="Arial"/>
              </a:rPr>
              <a:t>Приблизно </a:t>
            </a:r>
            <a:r>
              <a:rPr sz="1600" b="1" spc="-5" dirty="0">
                <a:latin typeface="Arial"/>
                <a:cs typeface="Arial"/>
              </a:rPr>
              <a:t>70 з них у </a:t>
            </a:r>
            <a:r>
              <a:rPr sz="1600" b="1" spc="-25" dirty="0">
                <a:latin typeface="Arial"/>
                <a:cs typeface="Arial"/>
              </a:rPr>
              <a:t>результаті </a:t>
            </a:r>
            <a:r>
              <a:rPr sz="1600" b="1" spc="-10" dirty="0">
                <a:latin typeface="Arial"/>
                <a:cs typeface="Arial"/>
              </a:rPr>
              <a:t>навчаться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оформлювати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заявки самостійно. Не</a:t>
            </a:r>
            <a:r>
              <a:rPr sz="1600" b="1" spc="-5" dirty="0">
                <a:latin typeface="Arial"/>
                <a:cs typeface="Arial"/>
              </a:rPr>
              <a:t> менш 50 </a:t>
            </a:r>
            <a:r>
              <a:rPr sz="1600" b="1" spc="-10" dirty="0">
                <a:latin typeface="Arial"/>
                <a:cs typeface="Arial"/>
              </a:rPr>
              <a:t>заявок, оформлених </a:t>
            </a:r>
            <a:r>
              <a:rPr sz="1600" b="1" spc="-5" dirty="0">
                <a:latin typeface="Arial"/>
                <a:cs typeface="Arial"/>
              </a:rPr>
              <a:t>при участі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служби, </a:t>
            </a:r>
            <a:r>
              <a:rPr sz="1600" b="1" spc="-10" dirty="0">
                <a:latin typeface="Arial"/>
                <a:cs typeface="Arial"/>
              </a:rPr>
              <a:t>будуть </a:t>
            </a:r>
            <a:r>
              <a:rPr sz="1600" b="1" spc="-15" dirty="0">
                <a:latin typeface="Arial"/>
                <a:cs typeface="Arial"/>
              </a:rPr>
              <a:t>спрямовані </a:t>
            </a:r>
            <a:r>
              <a:rPr sz="1600" b="1" spc="-5" dirty="0">
                <a:latin typeface="Arial"/>
                <a:cs typeface="Arial"/>
              </a:rPr>
              <a:t>потенційним донорам. </a:t>
            </a:r>
            <a:r>
              <a:rPr sz="1600" b="1" spc="-10" dirty="0">
                <a:latin typeface="Arial"/>
                <a:cs typeface="Arial"/>
              </a:rPr>
              <a:t>Таким чином, уже </a:t>
            </a:r>
            <a:r>
              <a:rPr sz="1600" b="1" spc="-5" dirty="0">
                <a:latin typeface="Arial"/>
                <a:cs typeface="Arial"/>
              </a:rPr>
              <a:t>в перший рік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роботи</a:t>
            </a:r>
            <a:r>
              <a:rPr sz="1600" b="1" spc="-5" dirty="0">
                <a:latin typeface="Arial"/>
                <a:cs typeface="Arial"/>
              </a:rPr>
              <a:t> служби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кількість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грамотно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оформлених</a:t>
            </a:r>
            <a:r>
              <a:rPr sz="1600" b="1" spc="-10" dirty="0">
                <a:latin typeface="Arial"/>
                <a:cs typeface="Arial"/>
              </a:rPr>
              <a:t> фахівцями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заявок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на </a:t>
            </a:r>
            <a:r>
              <a:rPr sz="1600" b="1" spc="-10" dirty="0">
                <a:latin typeface="Arial"/>
                <a:cs typeface="Arial"/>
              </a:rPr>
              <a:t> фінансування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зросте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рази"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072" y="260604"/>
            <a:ext cx="6256284" cy="342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22" y="980770"/>
            <a:ext cx="7384923" cy="49338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3579" y="5628132"/>
            <a:ext cx="2205228" cy="6263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1267" y="218986"/>
            <a:ext cx="5855352" cy="7205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64386" y="1150746"/>
            <a:ext cx="6844665" cy="65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485"/>
              </a:lnSpc>
              <a:spcBef>
                <a:spcPts val="105"/>
              </a:spcBef>
              <a:buClr>
                <a:srgbClr val="0E6EC5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b="1" dirty="0">
                <a:latin typeface="Arial"/>
                <a:cs typeface="Arial"/>
              </a:rPr>
              <a:t>Основні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терміни,</a:t>
            </a:r>
            <a:r>
              <a:rPr sz="2300" b="1" spc="1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що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свідчать</a:t>
            </a:r>
            <a:r>
              <a:rPr sz="2300" b="1" spc="2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про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успішність</a:t>
            </a:r>
            <a:endParaRPr sz="2300">
              <a:latin typeface="Arial"/>
              <a:cs typeface="Arial"/>
            </a:endParaRPr>
          </a:p>
          <a:p>
            <a:pPr marL="2931160">
              <a:lnSpc>
                <a:spcPts val="2485"/>
              </a:lnSpc>
            </a:pPr>
            <a:r>
              <a:rPr sz="2300" b="1" spc="-10" dirty="0">
                <a:latin typeface="Arial"/>
                <a:cs typeface="Arial"/>
              </a:rPr>
              <a:t>проєкту: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0170" y="4745227"/>
            <a:ext cx="7654290" cy="13188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68605" marR="5080" indent="-256540">
              <a:lnSpc>
                <a:spcPts val="2210"/>
              </a:lnSpc>
              <a:spcBef>
                <a:spcPts val="635"/>
              </a:spcBef>
              <a:buClr>
                <a:srgbClr val="0E6EC5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  <a:tab pos="695325" algn="l"/>
                <a:tab pos="1780539" algn="l"/>
                <a:tab pos="3314065" algn="l"/>
                <a:tab pos="4237990" algn="l"/>
                <a:tab pos="5351780" algn="l"/>
                <a:tab pos="6033135" algn="l"/>
              </a:tabLst>
            </a:pPr>
            <a:r>
              <a:rPr sz="2300" b="1" dirty="0">
                <a:latin typeface="Arial"/>
                <a:cs typeface="Arial"/>
              </a:rPr>
              <a:t>а	</a:t>
            </a:r>
            <a:r>
              <a:rPr sz="2300" b="1" spc="-50" dirty="0">
                <a:latin typeface="Arial"/>
                <a:cs typeface="Arial"/>
              </a:rPr>
              <a:t>т</a:t>
            </a:r>
            <a:r>
              <a:rPr sz="2300" b="1" spc="-5" dirty="0">
                <a:latin typeface="Arial"/>
                <a:cs typeface="Arial"/>
              </a:rPr>
              <a:t>а</a:t>
            </a:r>
            <a:r>
              <a:rPr sz="2300" b="1" spc="-35" dirty="0">
                <a:latin typeface="Arial"/>
                <a:cs typeface="Arial"/>
              </a:rPr>
              <a:t>к</a:t>
            </a:r>
            <a:r>
              <a:rPr sz="2300" b="1" spc="-40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ж	</a:t>
            </a:r>
            <a:r>
              <a:rPr sz="2300" b="1" spc="-20" dirty="0">
                <a:latin typeface="Arial"/>
                <a:cs typeface="Arial"/>
              </a:rPr>
              <a:t>б</a:t>
            </a:r>
            <a:r>
              <a:rPr sz="2300" b="1" spc="-85" dirty="0">
                <a:latin typeface="Arial"/>
                <a:cs typeface="Arial"/>
              </a:rPr>
              <a:t>у</a:t>
            </a:r>
            <a:r>
              <a:rPr sz="2300" b="1" dirty="0">
                <a:latin typeface="Arial"/>
                <a:cs typeface="Arial"/>
              </a:rPr>
              <a:t>дь-</a:t>
            </a:r>
            <a:r>
              <a:rPr sz="2300" b="1" spc="-5" dirty="0">
                <a:latin typeface="Arial"/>
                <a:cs typeface="Arial"/>
              </a:rPr>
              <a:t>я</a:t>
            </a:r>
            <a:r>
              <a:rPr sz="2300" b="1" spc="-15" dirty="0">
                <a:latin typeface="Arial"/>
                <a:cs typeface="Arial"/>
              </a:rPr>
              <a:t>к</a:t>
            </a:r>
            <a:r>
              <a:rPr sz="2300" b="1" dirty="0">
                <a:latin typeface="Arial"/>
                <a:cs typeface="Arial"/>
              </a:rPr>
              <a:t>а	ін</a:t>
            </a:r>
            <a:r>
              <a:rPr sz="2300" b="1" spc="-20" dirty="0">
                <a:latin typeface="Arial"/>
                <a:cs typeface="Arial"/>
              </a:rPr>
              <a:t>ш</a:t>
            </a:r>
            <a:r>
              <a:rPr sz="2300" b="1" dirty="0">
                <a:latin typeface="Arial"/>
                <a:cs typeface="Arial"/>
              </a:rPr>
              <a:t>а	</a:t>
            </a:r>
            <a:r>
              <a:rPr sz="2300" b="1" spc="-65" dirty="0">
                <a:latin typeface="Arial"/>
                <a:cs typeface="Arial"/>
              </a:rPr>
              <a:t>з</a:t>
            </a:r>
            <a:r>
              <a:rPr sz="2300" b="1" dirty="0">
                <a:latin typeface="Arial"/>
                <a:cs typeface="Arial"/>
              </a:rPr>
              <a:t>мі</a:t>
            </a:r>
            <a:r>
              <a:rPr sz="2300" b="1" spc="-20" dirty="0">
                <a:latin typeface="Arial"/>
                <a:cs typeface="Arial"/>
              </a:rPr>
              <a:t>н</a:t>
            </a:r>
            <a:r>
              <a:rPr sz="2300" b="1" spc="-5" dirty="0">
                <a:latin typeface="Arial"/>
                <a:cs typeface="Arial"/>
              </a:rPr>
              <a:t>а</a:t>
            </a:r>
            <a:r>
              <a:rPr sz="2300" b="1" dirty="0">
                <a:latin typeface="Arial"/>
                <a:cs typeface="Arial"/>
              </a:rPr>
              <a:t>,	</a:t>
            </a:r>
            <a:r>
              <a:rPr sz="2300" b="1" spc="-40" dirty="0">
                <a:latin typeface="Arial"/>
                <a:cs typeface="Arial"/>
              </a:rPr>
              <a:t>щ</a:t>
            </a:r>
            <a:r>
              <a:rPr sz="2300" b="1" dirty="0">
                <a:latin typeface="Arial"/>
                <a:cs typeface="Arial"/>
              </a:rPr>
              <a:t>о	підда</a:t>
            </a:r>
            <a:r>
              <a:rPr sz="2300" b="1" spc="10" dirty="0">
                <a:latin typeface="Arial"/>
                <a:cs typeface="Arial"/>
              </a:rPr>
              <a:t>є</a:t>
            </a:r>
            <a:r>
              <a:rPr sz="2300" b="1" spc="-40" dirty="0">
                <a:latin typeface="Arial"/>
                <a:cs typeface="Arial"/>
              </a:rPr>
              <a:t>т</a:t>
            </a:r>
            <a:r>
              <a:rPr sz="2300" b="1" dirty="0">
                <a:latin typeface="Arial"/>
                <a:cs typeface="Arial"/>
              </a:rPr>
              <a:t>ься  </a:t>
            </a:r>
            <a:r>
              <a:rPr sz="2300" b="1" spc="-10" dirty="0">
                <a:latin typeface="Arial"/>
                <a:cs typeface="Arial"/>
              </a:rPr>
              <a:t>кількісному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або</a:t>
            </a:r>
            <a:r>
              <a:rPr sz="2300" b="1" spc="-15" dirty="0">
                <a:latin typeface="Arial"/>
                <a:cs typeface="Arial"/>
              </a:rPr>
              <a:t> якісному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виміру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або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-40" dirty="0">
                <a:latin typeface="Arial"/>
                <a:cs typeface="Arial"/>
              </a:rPr>
              <a:t>опису.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E6EC5"/>
              </a:buClr>
              <a:buFont typeface="Microsoft Sans Serif"/>
              <a:buChar char=""/>
            </a:pPr>
            <a:endParaRPr sz="2100">
              <a:latin typeface="Arial"/>
              <a:cs typeface="Arial"/>
            </a:endParaRPr>
          </a:p>
          <a:p>
            <a:pPr marL="1360170" lvl="1" indent="-337820">
              <a:lnSpc>
                <a:spcPct val="100000"/>
              </a:lnSpc>
              <a:buClr>
                <a:srgbClr val="0E6EC5"/>
              </a:buClr>
              <a:buSzPct val="67391"/>
              <a:buFont typeface="Microsoft Sans Serif"/>
              <a:buChar char=""/>
              <a:tabLst>
                <a:tab pos="1360170" algn="l"/>
                <a:tab pos="1360805" algn="l"/>
              </a:tabLst>
            </a:pPr>
            <a:r>
              <a:rPr sz="2300" b="1" spc="-15" dirty="0">
                <a:latin typeface="Arial"/>
                <a:cs typeface="Arial"/>
              </a:rPr>
              <a:t>Але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для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цього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потрібні</a:t>
            </a:r>
            <a:r>
              <a:rPr sz="2300" b="1" spc="20" dirty="0"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ПОКАЗНИКИ!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056" y="2248154"/>
            <a:ext cx="1758314" cy="324485"/>
          </a:xfrm>
          <a:custGeom>
            <a:avLst/>
            <a:gdLst/>
            <a:ahLst/>
            <a:cxnLst/>
            <a:rect l="l" t="t" r="r" b="b"/>
            <a:pathLst>
              <a:path w="1758314" h="324485">
                <a:moveTo>
                  <a:pt x="135166" y="147955"/>
                </a:moveTo>
                <a:lnTo>
                  <a:pt x="0" y="160400"/>
                </a:lnTo>
                <a:lnTo>
                  <a:pt x="15074" y="324104"/>
                </a:lnTo>
                <a:lnTo>
                  <a:pt x="49758" y="320929"/>
                </a:lnTo>
                <a:lnTo>
                  <a:pt x="37541" y="188341"/>
                </a:lnTo>
                <a:lnTo>
                  <a:pt x="103352" y="182245"/>
                </a:lnTo>
                <a:lnTo>
                  <a:pt x="138323" y="182245"/>
                </a:lnTo>
                <a:lnTo>
                  <a:pt x="135166" y="147955"/>
                </a:lnTo>
                <a:close/>
              </a:path>
              <a:path w="1758314" h="324485">
                <a:moveTo>
                  <a:pt x="138323" y="182245"/>
                </a:moveTo>
                <a:lnTo>
                  <a:pt x="103352" y="182245"/>
                </a:lnTo>
                <a:lnTo>
                  <a:pt x="115557" y="314960"/>
                </a:lnTo>
                <a:lnTo>
                  <a:pt x="150240" y="311658"/>
                </a:lnTo>
                <a:lnTo>
                  <a:pt x="138323" y="182245"/>
                </a:lnTo>
                <a:close/>
              </a:path>
              <a:path w="1758314" h="324485">
                <a:moveTo>
                  <a:pt x="273969" y="133181"/>
                </a:moveTo>
                <a:lnTo>
                  <a:pt x="224912" y="142033"/>
                </a:lnTo>
                <a:lnTo>
                  <a:pt x="193588" y="175031"/>
                </a:lnTo>
                <a:lnTo>
                  <a:pt x="185911" y="207087"/>
                </a:lnTo>
                <a:lnTo>
                  <a:pt x="186308" y="225806"/>
                </a:lnTo>
                <a:lnTo>
                  <a:pt x="202743" y="274544"/>
                </a:lnTo>
                <a:lnTo>
                  <a:pt x="239537" y="301291"/>
                </a:lnTo>
                <a:lnTo>
                  <a:pt x="255170" y="304206"/>
                </a:lnTo>
                <a:lnTo>
                  <a:pt x="272414" y="304038"/>
                </a:lnTo>
                <a:lnTo>
                  <a:pt x="289429" y="301039"/>
                </a:lnTo>
                <a:lnTo>
                  <a:pt x="304295" y="295290"/>
                </a:lnTo>
                <a:lnTo>
                  <a:pt x="317013" y="286803"/>
                </a:lnTo>
                <a:lnTo>
                  <a:pt x="326626" y="276606"/>
                </a:lnTo>
                <a:lnTo>
                  <a:pt x="269824" y="276606"/>
                </a:lnTo>
                <a:lnTo>
                  <a:pt x="260413" y="276560"/>
                </a:lnTo>
                <a:lnTo>
                  <a:pt x="227913" y="247046"/>
                </a:lnTo>
                <a:lnTo>
                  <a:pt x="222374" y="209170"/>
                </a:lnTo>
                <a:lnTo>
                  <a:pt x="223356" y="197373"/>
                </a:lnTo>
                <a:lnTo>
                  <a:pt x="249926" y="162540"/>
                </a:lnTo>
                <a:lnTo>
                  <a:pt x="259156" y="160782"/>
                </a:lnTo>
                <a:lnTo>
                  <a:pt x="324682" y="160782"/>
                </a:lnTo>
                <a:lnTo>
                  <a:pt x="316102" y="151130"/>
                </a:lnTo>
                <a:lnTo>
                  <a:pt x="303668" y="142083"/>
                </a:lnTo>
                <a:lnTo>
                  <a:pt x="289623" y="136096"/>
                </a:lnTo>
                <a:lnTo>
                  <a:pt x="273969" y="133181"/>
                </a:lnTo>
                <a:close/>
              </a:path>
              <a:path w="1758314" h="324485">
                <a:moveTo>
                  <a:pt x="324682" y="160782"/>
                </a:moveTo>
                <a:lnTo>
                  <a:pt x="259156" y="160782"/>
                </a:lnTo>
                <a:lnTo>
                  <a:pt x="268583" y="160827"/>
                </a:lnTo>
                <a:lnTo>
                  <a:pt x="277091" y="162861"/>
                </a:lnTo>
                <a:lnTo>
                  <a:pt x="304446" y="201636"/>
                </a:lnTo>
                <a:lnTo>
                  <a:pt x="306880" y="228018"/>
                </a:lnTo>
                <a:lnTo>
                  <a:pt x="305882" y="239791"/>
                </a:lnTo>
                <a:lnTo>
                  <a:pt x="279103" y="274845"/>
                </a:lnTo>
                <a:lnTo>
                  <a:pt x="269824" y="276606"/>
                </a:lnTo>
                <a:lnTo>
                  <a:pt x="326626" y="276606"/>
                </a:lnTo>
                <a:lnTo>
                  <a:pt x="327583" y="275590"/>
                </a:lnTo>
                <a:lnTo>
                  <a:pt x="335660" y="262211"/>
                </a:lnTo>
                <a:lnTo>
                  <a:pt x="340915" y="247046"/>
                </a:lnTo>
                <a:lnTo>
                  <a:pt x="343346" y="230120"/>
                </a:lnTo>
                <a:lnTo>
                  <a:pt x="342950" y="211455"/>
                </a:lnTo>
                <a:lnTo>
                  <a:pt x="339922" y="192974"/>
                </a:lnTo>
                <a:lnTo>
                  <a:pt x="334437" y="176768"/>
                </a:lnTo>
                <a:lnTo>
                  <a:pt x="326496" y="162823"/>
                </a:lnTo>
                <a:lnTo>
                  <a:pt x="324682" y="160782"/>
                </a:lnTo>
                <a:close/>
              </a:path>
              <a:path w="1758314" h="324485">
                <a:moveTo>
                  <a:pt x="502856" y="114046"/>
                </a:moveTo>
                <a:lnTo>
                  <a:pt x="394665" y="124079"/>
                </a:lnTo>
                <a:lnTo>
                  <a:pt x="396367" y="142621"/>
                </a:lnTo>
                <a:lnTo>
                  <a:pt x="398079" y="168122"/>
                </a:lnTo>
                <a:lnTo>
                  <a:pt x="397036" y="212076"/>
                </a:lnTo>
                <a:lnTo>
                  <a:pt x="386080" y="252222"/>
                </a:lnTo>
                <a:lnTo>
                  <a:pt x="382638" y="256540"/>
                </a:lnTo>
                <a:lnTo>
                  <a:pt x="376745" y="259334"/>
                </a:lnTo>
                <a:lnTo>
                  <a:pt x="368363" y="260476"/>
                </a:lnTo>
                <a:lnTo>
                  <a:pt x="371208" y="291338"/>
                </a:lnTo>
                <a:lnTo>
                  <a:pt x="415588" y="264959"/>
                </a:lnTo>
                <a:lnTo>
                  <a:pt x="429169" y="228647"/>
                </a:lnTo>
                <a:lnTo>
                  <a:pt x="432666" y="179308"/>
                </a:lnTo>
                <a:lnTo>
                  <a:pt x="430809" y="148209"/>
                </a:lnTo>
                <a:lnTo>
                  <a:pt x="432209" y="148209"/>
                </a:lnTo>
                <a:lnTo>
                  <a:pt x="470700" y="144653"/>
                </a:lnTo>
                <a:lnTo>
                  <a:pt x="505670" y="144653"/>
                </a:lnTo>
                <a:lnTo>
                  <a:pt x="502856" y="114046"/>
                </a:lnTo>
                <a:close/>
              </a:path>
              <a:path w="1758314" h="324485">
                <a:moveTo>
                  <a:pt x="505670" y="144653"/>
                </a:moveTo>
                <a:lnTo>
                  <a:pt x="470700" y="144653"/>
                </a:lnTo>
                <a:lnTo>
                  <a:pt x="483247" y="281050"/>
                </a:lnTo>
                <a:lnTo>
                  <a:pt x="517918" y="277875"/>
                </a:lnTo>
                <a:lnTo>
                  <a:pt x="505670" y="144653"/>
                </a:lnTo>
                <a:close/>
              </a:path>
              <a:path w="1758314" h="324485">
                <a:moveTo>
                  <a:pt x="432209" y="148209"/>
                </a:moveTo>
                <a:lnTo>
                  <a:pt x="430809" y="148209"/>
                </a:lnTo>
                <a:lnTo>
                  <a:pt x="432209" y="148209"/>
                </a:lnTo>
                <a:close/>
              </a:path>
              <a:path w="1758314" h="324485">
                <a:moveTo>
                  <a:pt x="593153" y="105791"/>
                </a:moveTo>
                <a:lnTo>
                  <a:pt x="558469" y="108966"/>
                </a:lnTo>
                <a:lnTo>
                  <a:pt x="573544" y="272796"/>
                </a:lnTo>
                <a:lnTo>
                  <a:pt x="608228" y="269621"/>
                </a:lnTo>
                <a:lnTo>
                  <a:pt x="593153" y="105791"/>
                </a:lnTo>
                <a:close/>
              </a:path>
              <a:path w="1758314" h="324485">
                <a:moveTo>
                  <a:pt x="587895" y="48641"/>
                </a:moveTo>
                <a:lnTo>
                  <a:pt x="553211" y="51816"/>
                </a:lnTo>
                <a:lnTo>
                  <a:pt x="556386" y="86360"/>
                </a:lnTo>
                <a:lnTo>
                  <a:pt x="591070" y="83058"/>
                </a:lnTo>
                <a:lnTo>
                  <a:pt x="587895" y="48641"/>
                </a:lnTo>
                <a:close/>
              </a:path>
              <a:path w="1758314" h="324485">
                <a:moveTo>
                  <a:pt x="783120" y="88265"/>
                </a:moveTo>
                <a:lnTo>
                  <a:pt x="647992" y="100711"/>
                </a:lnTo>
                <a:lnTo>
                  <a:pt x="663105" y="264541"/>
                </a:lnTo>
                <a:lnTo>
                  <a:pt x="697776" y="261366"/>
                </a:lnTo>
                <a:lnTo>
                  <a:pt x="685584" y="128650"/>
                </a:lnTo>
                <a:lnTo>
                  <a:pt x="751370" y="122682"/>
                </a:lnTo>
                <a:lnTo>
                  <a:pt x="786295" y="122682"/>
                </a:lnTo>
                <a:lnTo>
                  <a:pt x="783120" y="88265"/>
                </a:lnTo>
                <a:close/>
              </a:path>
              <a:path w="1758314" h="324485">
                <a:moveTo>
                  <a:pt x="786295" y="122682"/>
                </a:moveTo>
                <a:lnTo>
                  <a:pt x="751370" y="122682"/>
                </a:lnTo>
                <a:lnTo>
                  <a:pt x="763562" y="255270"/>
                </a:lnTo>
                <a:lnTo>
                  <a:pt x="798233" y="252095"/>
                </a:lnTo>
                <a:lnTo>
                  <a:pt x="786295" y="122682"/>
                </a:lnTo>
                <a:close/>
              </a:path>
              <a:path w="1758314" h="324485">
                <a:moveTo>
                  <a:pt x="872401" y="80137"/>
                </a:moveTo>
                <a:lnTo>
                  <a:pt x="837730" y="83312"/>
                </a:lnTo>
                <a:lnTo>
                  <a:pt x="852843" y="247015"/>
                </a:lnTo>
                <a:lnTo>
                  <a:pt x="1052360" y="228726"/>
                </a:lnTo>
                <a:lnTo>
                  <a:pt x="1050896" y="212725"/>
                </a:lnTo>
                <a:lnTo>
                  <a:pt x="884593" y="212725"/>
                </a:lnTo>
                <a:lnTo>
                  <a:pt x="872401" y="80137"/>
                </a:lnTo>
                <a:close/>
              </a:path>
              <a:path w="1758314" h="324485">
                <a:moveTo>
                  <a:pt x="954951" y="72517"/>
                </a:moveTo>
                <a:lnTo>
                  <a:pt x="920280" y="75692"/>
                </a:lnTo>
                <a:lnTo>
                  <a:pt x="932472" y="208280"/>
                </a:lnTo>
                <a:lnTo>
                  <a:pt x="884593" y="212725"/>
                </a:lnTo>
                <a:lnTo>
                  <a:pt x="1050896" y="212725"/>
                </a:lnTo>
                <a:lnTo>
                  <a:pt x="1050199" y="205105"/>
                </a:lnTo>
                <a:lnTo>
                  <a:pt x="967143" y="205105"/>
                </a:lnTo>
                <a:lnTo>
                  <a:pt x="954951" y="72517"/>
                </a:lnTo>
                <a:close/>
              </a:path>
              <a:path w="1758314" h="324485">
                <a:moveTo>
                  <a:pt x="1037374" y="64897"/>
                </a:moveTo>
                <a:lnTo>
                  <a:pt x="1002703" y="68072"/>
                </a:lnTo>
                <a:lnTo>
                  <a:pt x="1014895" y="200787"/>
                </a:lnTo>
                <a:lnTo>
                  <a:pt x="967143" y="205105"/>
                </a:lnTo>
                <a:lnTo>
                  <a:pt x="1050199" y="205105"/>
                </a:lnTo>
                <a:lnTo>
                  <a:pt x="1037374" y="64897"/>
                </a:lnTo>
                <a:close/>
              </a:path>
              <a:path w="1758314" h="324485">
                <a:moveTo>
                  <a:pt x="1167765" y="50673"/>
                </a:moveTo>
                <a:lnTo>
                  <a:pt x="1153452" y="50673"/>
                </a:lnTo>
                <a:lnTo>
                  <a:pt x="1138495" y="53530"/>
                </a:lnTo>
                <a:lnTo>
                  <a:pt x="1103795" y="79248"/>
                </a:lnTo>
                <a:lnTo>
                  <a:pt x="1088828" y="124217"/>
                </a:lnTo>
                <a:lnTo>
                  <a:pt x="1089190" y="141986"/>
                </a:lnTo>
                <a:lnTo>
                  <a:pt x="1106513" y="190081"/>
                </a:lnTo>
                <a:lnTo>
                  <a:pt x="1145451" y="217662"/>
                </a:lnTo>
                <a:lnTo>
                  <a:pt x="1161500" y="220720"/>
                </a:lnTo>
                <a:lnTo>
                  <a:pt x="1178979" y="220599"/>
                </a:lnTo>
                <a:lnTo>
                  <a:pt x="1190125" y="218981"/>
                </a:lnTo>
                <a:lnTo>
                  <a:pt x="1202426" y="216042"/>
                </a:lnTo>
                <a:lnTo>
                  <a:pt x="1215894" y="211794"/>
                </a:lnTo>
                <a:lnTo>
                  <a:pt x="1230541" y="206248"/>
                </a:lnTo>
                <a:lnTo>
                  <a:pt x="1229282" y="192405"/>
                </a:lnTo>
                <a:lnTo>
                  <a:pt x="1181900" y="192405"/>
                </a:lnTo>
                <a:lnTo>
                  <a:pt x="1161066" y="191140"/>
                </a:lnTo>
                <a:lnTo>
                  <a:pt x="1144673" y="183149"/>
                </a:lnTo>
                <a:lnTo>
                  <a:pt x="1132733" y="168419"/>
                </a:lnTo>
                <a:lnTo>
                  <a:pt x="1125258" y="146938"/>
                </a:lnTo>
                <a:lnTo>
                  <a:pt x="1224699" y="137795"/>
                </a:lnTo>
                <a:lnTo>
                  <a:pt x="1223683" y="123317"/>
                </a:lnTo>
                <a:lnTo>
                  <a:pt x="1223068" y="119380"/>
                </a:lnTo>
                <a:lnTo>
                  <a:pt x="1123988" y="119380"/>
                </a:lnTo>
                <a:lnTo>
                  <a:pt x="1125889" y="102449"/>
                </a:lnTo>
                <a:lnTo>
                  <a:pt x="1131576" y="89947"/>
                </a:lnTo>
                <a:lnTo>
                  <a:pt x="1141025" y="81875"/>
                </a:lnTo>
                <a:lnTo>
                  <a:pt x="1154214" y="78232"/>
                </a:lnTo>
                <a:lnTo>
                  <a:pt x="1209824" y="78232"/>
                </a:lnTo>
                <a:lnTo>
                  <a:pt x="1201966" y="67818"/>
                </a:lnTo>
                <a:lnTo>
                  <a:pt x="1192010" y="59245"/>
                </a:lnTo>
                <a:lnTo>
                  <a:pt x="1180614" y="53530"/>
                </a:lnTo>
                <a:lnTo>
                  <a:pt x="1167765" y="50673"/>
                </a:lnTo>
                <a:close/>
              </a:path>
              <a:path w="1758314" h="324485">
                <a:moveTo>
                  <a:pt x="1228001" y="178308"/>
                </a:moveTo>
                <a:lnTo>
                  <a:pt x="1214332" y="183903"/>
                </a:lnTo>
                <a:lnTo>
                  <a:pt x="1202093" y="188118"/>
                </a:lnTo>
                <a:lnTo>
                  <a:pt x="1191282" y="190952"/>
                </a:lnTo>
                <a:lnTo>
                  <a:pt x="1181900" y="192405"/>
                </a:lnTo>
                <a:lnTo>
                  <a:pt x="1229282" y="192405"/>
                </a:lnTo>
                <a:lnTo>
                  <a:pt x="1228001" y="178308"/>
                </a:lnTo>
                <a:close/>
              </a:path>
              <a:path w="1758314" h="324485">
                <a:moveTo>
                  <a:pt x="1209824" y="78232"/>
                </a:moveTo>
                <a:lnTo>
                  <a:pt x="1154214" y="78232"/>
                </a:lnTo>
                <a:lnTo>
                  <a:pt x="1167523" y="79373"/>
                </a:lnTo>
                <a:lnTo>
                  <a:pt x="1177534" y="85645"/>
                </a:lnTo>
                <a:lnTo>
                  <a:pt x="1184235" y="97037"/>
                </a:lnTo>
                <a:lnTo>
                  <a:pt x="1187615" y="113537"/>
                </a:lnTo>
                <a:lnTo>
                  <a:pt x="1123988" y="119380"/>
                </a:lnTo>
                <a:lnTo>
                  <a:pt x="1223068" y="119380"/>
                </a:lnTo>
                <a:lnTo>
                  <a:pt x="1221057" y="106501"/>
                </a:lnTo>
                <a:lnTo>
                  <a:pt x="1216586" y="91662"/>
                </a:lnTo>
                <a:lnTo>
                  <a:pt x="1210234" y="78775"/>
                </a:lnTo>
                <a:lnTo>
                  <a:pt x="1209824" y="78232"/>
                </a:lnTo>
                <a:close/>
              </a:path>
              <a:path w="1758314" h="324485">
                <a:moveTo>
                  <a:pt x="1297343" y="41021"/>
                </a:moveTo>
                <a:lnTo>
                  <a:pt x="1262672" y="44196"/>
                </a:lnTo>
                <a:lnTo>
                  <a:pt x="1277658" y="207899"/>
                </a:lnTo>
                <a:lnTo>
                  <a:pt x="1312329" y="204724"/>
                </a:lnTo>
                <a:lnTo>
                  <a:pt x="1305725" y="132461"/>
                </a:lnTo>
                <a:lnTo>
                  <a:pt x="1371511" y="126365"/>
                </a:lnTo>
                <a:lnTo>
                  <a:pt x="1406534" y="126365"/>
                </a:lnTo>
                <a:lnTo>
                  <a:pt x="1404565" y="105029"/>
                </a:lnTo>
                <a:lnTo>
                  <a:pt x="1303185" y="105029"/>
                </a:lnTo>
                <a:lnTo>
                  <a:pt x="1297343" y="41021"/>
                </a:lnTo>
                <a:close/>
              </a:path>
              <a:path w="1758314" h="324485">
                <a:moveTo>
                  <a:pt x="1406534" y="126365"/>
                </a:moveTo>
                <a:lnTo>
                  <a:pt x="1371511" y="126365"/>
                </a:lnTo>
                <a:lnTo>
                  <a:pt x="1378242" y="198755"/>
                </a:lnTo>
                <a:lnTo>
                  <a:pt x="1412913" y="195453"/>
                </a:lnTo>
                <a:lnTo>
                  <a:pt x="1406534" y="126365"/>
                </a:lnTo>
                <a:close/>
              </a:path>
              <a:path w="1758314" h="324485">
                <a:moveTo>
                  <a:pt x="1397800" y="31750"/>
                </a:moveTo>
                <a:lnTo>
                  <a:pt x="1363129" y="34925"/>
                </a:lnTo>
                <a:lnTo>
                  <a:pt x="1368971" y="98933"/>
                </a:lnTo>
                <a:lnTo>
                  <a:pt x="1303185" y="105029"/>
                </a:lnTo>
                <a:lnTo>
                  <a:pt x="1404565" y="105029"/>
                </a:lnTo>
                <a:lnTo>
                  <a:pt x="1397800" y="31750"/>
                </a:lnTo>
                <a:close/>
              </a:path>
              <a:path w="1758314" h="324485">
                <a:moveTo>
                  <a:pt x="1486954" y="23495"/>
                </a:moveTo>
                <a:lnTo>
                  <a:pt x="1452283" y="26670"/>
                </a:lnTo>
                <a:lnTo>
                  <a:pt x="1467396" y="190500"/>
                </a:lnTo>
                <a:lnTo>
                  <a:pt x="1502067" y="187325"/>
                </a:lnTo>
                <a:lnTo>
                  <a:pt x="1495463" y="114935"/>
                </a:lnTo>
                <a:lnTo>
                  <a:pt x="1561249" y="108966"/>
                </a:lnTo>
                <a:lnTo>
                  <a:pt x="1596204" y="108966"/>
                </a:lnTo>
                <a:lnTo>
                  <a:pt x="1594241" y="87503"/>
                </a:lnTo>
                <a:lnTo>
                  <a:pt x="1492923" y="87503"/>
                </a:lnTo>
                <a:lnTo>
                  <a:pt x="1486954" y="23495"/>
                </a:lnTo>
                <a:close/>
              </a:path>
              <a:path w="1758314" h="324485">
                <a:moveTo>
                  <a:pt x="1596204" y="108966"/>
                </a:moveTo>
                <a:lnTo>
                  <a:pt x="1561249" y="108966"/>
                </a:lnTo>
                <a:lnTo>
                  <a:pt x="1567853" y="181229"/>
                </a:lnTo>
                <a:lnTo>
                  <a:pt x="1602524" y="178054"/>
                </a:lnTo>
                <a:lnTo>
                  <a:pt x="1596204" y="108966"/>
                </a:lnTo>
                <a:close/>
              </a:path>
              <a:path w="1758314" h="324485">
                <a:moveTo>
                  <a:pt x="1587538" y="14224"/>
                </a:moveTo>
                <a:lnTo>
                  <a:pt x="1552867" y="17525"/>
                </a:lnTo>
                <a:lnTo>
                  <a:pt x="1558709" y="81534"/>
                </a:lnTo>
                <a:lnTo>
                  <a:pt x="1492923" y="87503"/>
                </a:lnTo>
                <a:lnTo>
                  <a:pt x="1594241" y="87503"/>
                </a:lnTo>
                <a:lnTo>
                  <a:pt x="1587538" y="14224"/>
                </a:lnTo>
                <a:close/>
              </a:path>
              <a:path w="1758314" h="324485">
                <a:moveTo>
                  <a:pt x="1742605" y="0"/>
                </a:moveTo>
                <a:lnTo>
                  <a:pt x="1692239" y="5107"/>
                </a:lnTo>
                <a:lnTo>
                  <a:pt x="1650178" y="22667"/>
                </a:lnTo>
                <a:lnTo>
                  <a:pt x="1639481" y="56261"/>
                </a:lnTo>
                <a:lnTo>
                  <a:pt x="1640739" y="63716"/>
                </a:lnTo>
                <a:lnTo>
                  <a:pt x="1669099" y="95059"/>
                </a:lnTo>
                <a:lnTo>
                  <a:pt x="1675930" y="96774"/>
                </a:lnTo>
                <a:lnTo>
                  <a:pt x="1669953" y="101109"/>
                </a:lnTo>
                <a:lnTo>
                  <a:pt x="1664023" y="108219"/>
                </a:lnTo>
                <a:lnTo>
                  <a:pt x="1658142" y="118115"/>
                </a:lnTo>
                <a:lnTo>
                  <a:pt x="1652308" y="130810"/>
                </a:lnTo>
                <a:lnTo>
                  <a:pt x="1649260" y="138303"/>
                </a:lnTo>
                <a:lnTo>
                  <a:pt x="1645805" y="146540"/>
                </a:lnTo>
                <a:lnTo>
                  <a:pt x="1633893" y="175133"/>
                </a:lnTo>
                <a:lnTo>
                  <a:pt x="1670850" y="171704"/>
                </a:lnTo>
                <a:lnTo>
                  <a:pt x="1674008" y="163830"/>
                </a:lnTo>
                <a:lnTo>
                  <a:pt x="1676946" y="157099"/>
                </a:lnTo>
                <a:lnTo>
                  <a:pt x="1680121" y="150622"/>
                </a:lnTo>
                <a:lnTo>
                  <a:pt x="1685836" y="135509"/>
                </a:lnTo>
                <a:lnTo>
                  <a:pt x="1691189" y="125485"/>
                </a:lnTo>
                <a:lnTo>
                  <a:pt x="1696186" y="116951"/>
                </a:lnTo>
                <a:lnTo>
                  <a:pt x="1700802" y="109916"/>
                </a:lnTo>
                <a:lnTo>
                  <a:pt x="1705013" y="104394"/>
                </a:lnTo>
                <a:lnTo>
                  <a:pt x="1717205" y="103250"/>
                </a:lnTo>
                <a:lnTo>
                  <a:pt x="1752129" y="103250"/>
                </a:lnTo>
                <a:lnTo>
                  <a:pt x="1749622" y="76073"/>
                </a:lnTo>
                <a:lnTo>
                  <a:pt x="1711236" y="76073"/>
                </a:lnTo>
                <a:lnTo>
                  <a:pt x="1696777" y="75955"/>
                </a:lnTo>
                <a:lnTo>
                  <a:pt x="1686153" y="72564"/>
                </a:lnTo>
                <a:lnTo>
                  <a:pt x="1679339" y="65911"/>
                </a:lnTo>
                <a:lnTo>
                  <a:pt x="1676311" y="56007"/>
                </a:lnTo>
                <a:lnTo>
                  <a:pt x="1677410" y="46170"/>
                </a:lnTo>
                <a:lnTo>
                  <a:pt x="1682629" y="38750"/>
                </a:lnTo>
                <a:lnTo>
                  <a:pt x="1691991" y="33736"/>
                </a:lnTo>
                <a:lnTo>
                  <a:pt x="1705521" y="31115"/>
                </a:lnTo>
                <a:lnTo>
                  <a:pt x="1710474" y="30607"/>
                </a:lnTo>
                <a:lnTo>
                  <a:pt x="1745428" y="30607"/>
                </a:lnTo>
                <a:lnTo>
                  <a:pt x="1742605" y="0"/>
                </a:lnTo>
                <a:close/>
              </a:path>
              <a:path w="1758314" h="324485">
                <a:moveTo>
                  <a:pt x="1752129" y="103250"/>
                </a:moveTo>
                <a:lnTo>
                  <a:pt x="1717205" y="103250"/>
                </a:lnTo>
                <a:lnTo>
                  <a:pt x="1723047" y="167005"/>
                </a:lnTo>
                <a:lnTo>
                  <a:pt x="1757718" y="163830"/>
                </a:lnTo>
                <a:lnTo>
                  <a:pt x="1752129" y="103250"/>
                </a:lnTo>
                <a:close/>
              </a:path>
              <a:path w="1758314" h="324485">
                <a:moveTo>
                  <a:pt x="1745428" y="30607"/>
                </a:moveTo>
                <a:lnTo>
                  <a:pt x="1710474" y="30607"/>
                </a:lnTo>
                <a:lnTo>
                  <a:pt x="1714665" y="75819"/>
                </a:lnTo>
                <a:lnTo>
                  <a:pt x="1711236" y="76073"/>
                </a:lnTo>
                <a:lnTo>
                  <a:pt x="1749622" y="76073"/>
                </a:lnTo>
                <a:lnTo>
                  <a:pt x="1745428" y="306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0521" y="1914144"/>
            <a:ext cx="4139692" cy="7800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52335" y="3273297"/>
            <a:ext cx="2089785" cy="808355"/>
            <a:chOff x="652335" y="3273297"/>
            <a:chExt cx="2089785" cy="8083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335" y="3273297"/>
              <a:ext cx="150064" cy="1753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7046" y="3319525"/>
              <a:ext cx="1935480" cy="762000"/>
            </a:xfrm>
            <a:custGeom>
              <a:avLst/>
              <a:gdLst/>
              <a:ahLst/>
              <a:cxnLst/>
              <a:rect l="l" t="t" r="r" b="b"/>
              <a:pathLst>
                <a:path w="1935480" h="762000">
                  <a:moveTo>
                    <a:pt x="198334" y="82169"/>
                  </a:moveTo>
                  <a:lnTo>
                    <a:pt x="161048" y="82169"/>
                  </a:lnTo>
                  <a:lnTo>
                    <a:pt x="123507" y="196596"/>
                  </a:lnTo>
                  <a:lnTo>
                    <a:pt x="157314" y="207645"/>
                  </a:lnTo>
                  <a:lnTo>
                    <a:pt x="198334" y="82169"/>
                  </a:lnTo>
                  <a:close/>
                </a:path>
                <a:path w="1935480" h="762000">
                  <a:moveTo>
                    <a:pt x="87609" y="60578"/>
                  </a:moveTo>
                  <a:lnTo>
                    <a:pt x="61340" y="60578"/>
                  </a:lnTo>
                  <a:lnTo>
                    <a:pt x="62471" y="165226"/>
                  </a:lnTo>
                  <a:lnTo>
                    <a:pt x="92824" y="175260"/>
                  </a:lnTo>
                  <a:lnTo>
                    <a:pt x="116279" y="143256"/>
                  </a:lnTo>
                  <a:lnTo>
                    <a:pt x="90728" y="143256"/>
                  </a:lnTo>
                  <a:lnTo>
                    <a:pt x="87609" y="60578"/>
                  </a:lnTo>
                  <a:close/>
                </a:path>
                <a:path w="1935480" h="762000">
                  <a:moveTo>
                    <a:pt x="51066" y="0"/>
                  </a:moveTo>
                  <a:lnTo>
                    <a:pt x="0" y="156337"/>
                  </a:lnTo>
                  <a:lnTo>
                    <a:pt x="27165" y="165226"/>
                  </a:lnTo>
                  <a:lnTo>
                    <a:pt x="61340" y="60578"/>
                  </a:lnTo>
                  <a:lnTo>
                    <a:pt x="87609" y="60578"/>
                  </a:lnTo>
                  <a:lnTo>
                    <a:pt x="85750" y="11302"/>
                  </a:lnTo>
                  <a:lnTo>
                    <a:pt x="51066" y="0"/>
                  </a:lnTo>
                  <a:close/>
                </a:path>
                <a:path w="1935480" h="762000">
                  <a:moveTo>
                    <a:pt x="171577" y="39370"/>
                  </a:moveTo>
                  <a:lnTo>
                    <a:pt x="90728" y="143256"/>
                  </a:lnTo>
                  <a:lnTo>
                    <a:pt x="116279" y="143256"/>
                  </a:lnTo>
                  <a:lnTo>
                    <a:pt x="161048" y="82169"/>
                  </a:lnTo>
                  <a:lnTo>
                    <a:pt x="198334" y="82169"/>
                  </a:lnTo>
                  <a:lnTo>
                    <a:pt x="208381" y="51435"/>
                  </a:lnTo>
                  <a:lnTo>
                    <a:pt x="171577" y="39370"/>
                  </a:lnTo>
                  <a:close/>
                </a:path>
                <a:path w="1935480" h="762000">
                  <a:moveTo>
                    <a:pt x="262572" y="69087"/>
                  </a:moveTo>
                  <a:lnTo>
                    <a:pt x="211505" y="225425"/>
                  </a:lnTo>
                  <a:lnTo>
                    <a:pt x="244602" y="236220"/>
                  </a:lnTo>
                  <a:lnTo>
                    <a:pt x="295681" y="79883"/>
                  </a:lnTo>
                  <a:lnTo>
                    <a:pt x="262572" y="69087"/>
                  </a:lnTo>
                  <a:close/>
                </a:path>
                <a:path w="1935480" h="762000">
                  <a:moveTo>
                    <a:pt x="280416" y="14477"/>
                  </a:moveTo>
                  <a:lnTo>
                    <a:pt x="269646" y="47371"/>
                  </a:lnTo>
                  <a:lnTo>
                    <a:pt x="302755" y="58293"/>
                  </a:lnTo>
                  <a:lnTo>
                    <a:pt x="313524" y="25273"/>
                  </a:lnTo>
                  <a:lnTo>
                    <a:pt x="280416" y="14477"/>
                  </a:lnTo>
                  <a:close/>
                </a:path>
                <a:path w="1935480" h="762000">
                  <a:moveTo>
                    <a:pt x="348043" y="97027"/>
                  </a:moveTo>
                  <a:lnTo>
                    <a:pt x="296976" y="253364"/>
                  </a:lnTo>
                  <a:lnTo>
                    <a:pt x="420192" y="293624"/>
                  </a:lnTo>
                  <a:lnTo>
                    <a:pt x="409016" y="327787"/>
                  </a:lnTo>
                  <a:lnTo>
                    <a:pt x="442112" y="338581"/>
                  </a:lnTo>
                  <a:lnTo>
                    <a:pt x="462953" y="274700"/>
                  </a:lnTo>
                  <a:lnTo>
                    <a:pt x="435698" y="265811"/>
                  </a:lnTo>
                  <a:lnTo>
                    <a:pt x="439265" y="254888"/>
                  </a:lnTo>
                  <a:lnTo>
                    <a:pt x="402602" y="254888"/>
                  </a:lnTo>
                  <a:lnTo>
                    <a:pt x="339788" y="234441"/>
                  </a:lnTo>
                  <a:lnTo>
                    <a:pt x="381152" y="107823"/>
                  </a:lnTo>
                  <a:lnTo>
                    <a:pt x="348043" y="97027"/>
                  </a:lnTo>
                  <a:close/>
                </a:path>
                <a:path w="1935480" h="762000">
                  <a:moveTo>
                    <a:pt x="443966" y="128397"/>
                  </a:moveTo>
                  <a:lnTo>
                    <a:pt x="402602" y="254888"/>
                  </a:lnTo>
                  <a:lnTo>
                    <a:pt x="439265" y="254888"/>
                  </a:lnTo>
                  <a:lnTo>
                    <a:pt x="477050" y="139191"/>
                  </a:lnTo>
                  <a:lnTo>
                    <a:pt x="443966" y="128397"/>
                  </a:lnTo>
                  <a:close/>
                </a:path>
                <a:path w="1935480" h="762000">
                  <a:moveTo>
                    <a:pt x="652897" y="258572"/>
                  </a:moveTo>
                  <a:lnTo>
                    <a:pt x="546773" y="258572"/>
                  </a:lnTo>
                  <a:lnTo>
                    <a:pt x="609511" y="279019"/>
                  </a:lnTo>
                  <a:lnTo>
                    <a:pt x="587032" y="348106"/>
                  </a:lnTo>
                  <a:lnTo>
                    <a:pt x="620052" y="358901"/>
                  </a:lnTo>
                  <a:lnTo>
                    <a:pt x="652897" y="258572"/>
                  </a:lnTo>
                  <a:close/>
                </a:path>
                <a:path w="1935480" h="762000">
                  <a:moveTo>
                    <a:pt x="542201" y="160400"/>
                  </a:moveTo>
                  <a:lnTo>
                    <a:pt x="491147" y="316738"/>
                  </a:lnTo>
                  <a:lnTo>
                    <a:pt x="524167" y="327532"/>
                  </a:lnTo>
                  <a:lnTo>
                    <a:pt x="546773" y="258572"/>
                  </a:lnTo>
                  <a:lnTo>
                    <a:pt x="652897" y="258572"/>
                  </a:lnTo>
                  <a:lnTo>
                    <a:pt x="654768" y="252857"/>
                  </a:lnTo>
                  <a:lnTo>
                    <a:pt x="618147" y="252857"/>
                  </a:lnTo>
                  <a:lnTo>
                    <a:pt x="555282" y="232410"/>
                  </a:lnTo>
                  <a:lnTo>
                    <a:pt x="575221" y="171196"/>
                  </a:lnTo>
                  <a:lnTo>
                    <a:pt x="542201" y="160400"/>
                  </a:lnTo>
                  <a:close/>
                </a:path>
                <a:path w="1935480" h="762000">
                  <a:moveTo>
                    <a:pt x="638086" y="191770"/>
                  </a:moveTo>
                  <a:lnTo>
                    <a:pt x="618147" y="252857"/>
                  </a:lnTo>
                  <a:lnTo>
                    <a:pt x="654768" y="252857"/>
                  </a:lnTo>
                  <a:lnTo>
                    <a:pt x="671233" y="202564"/>
                  </a:lnTo>
                  <a:lnTo>
                    <a:pt x="638086" y="191770"/>
                  </a:lnTo>
                  <a:close/>
                </a:path>
                <a:path w="1935480" h="762000">
                  <a:moveTo>
                    <a:pt x="766360" y="231461"/>
                  </a:moveTo>
                  <a:lnTo>
                    <a:pt x="724319" y="241426"/>
                  </a:lnTo>
                  <a:lnTo>
                    <a:pt x="692779" y="276663"/>
                  </a:lnTo>
                  <a:lnTo>
                    <a:pt x="680662" y="327945"/>
                  </a:lnTo>
                  <a:lnTo>
                    <a:pt x="682877" y="344158"/>
                  </a:lnTo>
                  <a:lnTo>
                    <a:pt x="707745" y="384952"/>
                  </a:lnTo>
                  <a:lnTo>
                    <a:pt x="748210" y="403891"/>
                  </a:lnTo>
                  <a:lnTo>
                    <a:pt x="790359" y="408178"/>
                  </a:lnTo>
                  <a:lnTo>
                    <a:pt x="798995" y="381507"/>
                  </a:lnTo>
                  <a:lnTo>
                    <a:pt x="784280" y="381246"/>
                  </a:lnTo>
                  <a:lnTo>
                    <a:pt x="771388" y="380269"/>
                  </a:lnTo>
                  <a:lnTo>
                    <a:pt x="732494" y="366795"/>
                  </a:lnTo>
                  <a:lnTo>
                    <a:pt x="715540" y="334704"/>
                  </a:lnTo>
                  <a:lnTo>
                    <a:pt x="717207" y="312038"/>
                  </a:lnTo>
                  <a:lnTo>
                    <a:pt x="821279" y="312038"/>
                  </a:lnTo>
                  <a:lnTo>
                    <a:pt x="821968" y="306069"/>
                  </a:lnTo>
                  <a:lnTo>
                    <a:pt x="787692" y="306069"/>
                  </a:lnTo>
                  <a:lnTo>
                    <a:pt x="726986" y="286258"/>
                  </a:lnTo>
                  <a:lnTo>
                    <a:pt x="735443" y="271422"/>
                  </a:lnTo>
                  <a:lnTo>
                    <a:pt x="745591" y="262159"/>
                  </a:lnTo>
                  <a:lnTo>
                    <a:pt x="757454" y="258468"/>
                  </a:lnTo>
                  <a:lnTo>
                    <a:pt x="813454" y="258468"/>
                  </a:lnTo>
                  <a:lnTo>
                    <a:pt x="813219" y="257984"/>
                  </a:lnTo>
                  <a:lnTo>
                    <a:pt x="805027" y="248221"/>
                  </a:lnTo>
                  <a:lnTo>
                    <a:pt x="794359" y="240458"/>
                  </a:lnTo>
                  <a:lnTo>
                    <a:pt x="781215" y="234696"/>
                  </a:lnTo>
                  <a:lnTo>
                    <a:pt x="766360" y="231461"/>
                  </a:lnTo>
                  <a:close/>
                </a:path>
                <a:path w="1935480" h="762000">
                  <a:moveTo>
                    <a:pt x="821279" y="312038"/>
                  </a:moveTo>
                  <a:lnTo>
                    <a:pt x="717207" y="312038"/>
                  </a:lnTo>
                  <a:lnTo>
                    <a:pt x="812076" y="343026"/>
                  </a:lnTo>
                  <a:lnTo>
                    <a:pt x="816902" y="329311"/>
                  </a:lnTo>
                  <a:lnTo>
                    <a:pt x="821184" y="312860"/>
                  </a:lnTo>
                  <a:lnTo>
                    <a:pt x="821279" y="312038"/>
                  </a:lnTo>
                  <a:close/>
                </a:path>
                <a:path w="1935480" h="762000">
                  <a:moveTo>
                    <a:pt x="813454" y="258468"/>
                  </a:moveTo>
                  <a:lnTo>
                    <a:pt x="757454" y="258468"/>
                  </a:lnTo>
                  <a:lnTo>
                    <a:pt x="771055" y="260350"/>
                  </a:lnTo>
                  <a:lnTo>
                    <a:pt x="782745" y="266707"/>
                  </a:lnTo>
                  <a:lnTo>
                    <a:pt x="789422" y="276447"/>
                  </a:lnTo>
                  <a:lnTo>
                    <a:pt x="791075" y="289567"/>
                  </a:lnTo>
                  <a:lnTo>
                    <a:pt x="787692" y="306069"/>
                  </a:lnTo>
                  <a:lnTo>
                    <a:pt x="821968" y="306069"/>
                  </a:lnTo>
                  <a:lnTo>
                    <a:pt x="822966" y="297433"/>
                  </a:lnTo>
                  <a:lnTo>
                    <a:pt x="822224" y="283055"/>
                  </a:lnTo>
                  <a:lnTo>
                    <a:pt x="818934" y="269748"/>
                  </a:lnTo>
                  <a:lnTo>
                    <a:pt x="813454" y="258468"/>
                  </a:lnTo>
                  <a:close/>
                </a:path>
                <a:path w="1935480" h="762000">
                  <a:moveTo>
                    <a:pt x="996224" y="370713"/>
                  </a:moveTo>
                  <a:lnTo>
                    <a:pt x="890054" y="370713"/>
                  </a:lnTo>
                  <a:lnTo>
                    <a:pt x="952919" y="391160"/>
                  </a:lnTo>
                  <a:lnTo>
                    <a:pt x="930313" y="460248"/>
                  </a:lnTo>
                  <a:lnTo>
                    <a:pt x="963460" y="471043"/>
                  </a:lnTo>
                  <a:lnTo>
                    <a:pt x="996224" y="370713"/>
                  </a:lnTo>
                  <a:close/>
                </a:path>
                <a:path w="1935480" h="762000">
                  <a:moveTo>
                    <a:pt x="885482" y="272541"/>
                  </a:moveTo>
                  <a:lnTo>
                    <a:pt x="834428" y="428879"/>
                  </a:lnTo>
                  <a:lnTo>
                    <a:pt x="867575" y="439674"/>
                  </a:lnTo>
                  <a:lnTo>
                    <a:pt x="890054" y="370713"/>
                  </a:lnTo>
                  <a:lnTo>
                    <a:pt x="996224" y="370713"/>
                  </a:lnTo>
                  <a:lnTo>
                    <a:pt x="998090" y="364998"/>
                  </a:lnTo>
                  <a:lnTo>
                    <a:pt x="961428" y="364998"/>
                  </a:lnTo>
                  <a:lnTo>
                    <a:pt x="898690" y="344550"/>
                  </a:lnTo>
                  <a:lnTo>
                    <a:pt x="918629" y="283463"/>
                  </a:lnTo>
                  <a:lnTo>
                    <a:pt x="885482" y="272541"/>
                  </a:lnTo>
                  <a:close/>
                </a:path>
                <a:path w="1935480" h="762000">
                  <a:moveTo>
                    <a:pt x="981367" y="303911"/>
                  </a:moveTo>
                  <a:lnTo>
                    <a:pt x="961428" y="364998"/>
                  </a:lnTo>
                  <a:lnTo>
                    <a:pt x="998090" y="364998"/>
                  </a:lnTo>
                  <a:lnTo>
                    <a:pt x="1014514" y="314706"/>
                  </a:lnTo>
                  <a:lnTo>
                    <a:pt x="981367" y="303911"/>
                  </a:lnTo>
                  <a:close/>
                </a:path>
                <a:path w="1935480" h="762000">
                  <a:moveTo>
                    <a:pt x="1317279" y="503174"/>
                  </a:moveTo>
                  <a:lnTo>
                    <a:pt x="1267752" y="503174"/>
                  </a:lnTo>
                  <a:lnTo>
                    <a:pt x="1279436" y="506984"/>
                  </a:lnTo>
                  <a:lnTo>
                    <a:pt x="1259497" y="567817"/>
                  </a:lnTo>
                  <a:lnTo>
                    <a:pt x="1292644" y="578612"/>
                  </a:lnTo>
                  <a:lnTo>
                    <a:pt x="1317279" y="503174"/>
                  </a:lnTo>
                  <a:close/>
                </a:path>
                <a:path w="1935480" h="762000">
                  <a:moveTo>
                    <a:pt x="1271189" y="402871"/>
                  </a:moveTo>
                  <a:lnTo>
                    <a:pt x="1232160" y="421352"/>
                  </a:lnTo>
                  <a:lnTo>
                    <a:pt x="1224381" y="447738"/>
                  </a:lnTo>
                  <a:lnTo>
                    <a:pt x="1225052" y="455072"/>
                  </a:lnTo>
                  <a:lnTo>
                    <a:pt x="1244003" y="484631"/>
                  </a:lnTo>
                  <a:lnTo>
                    <a:pt x="1236883" y="486296"/>
                  </a:lnTo>
                  <a:lnTo>
                    <a:pt x="1203109" y="512191"/>
                  </a:lnTo>
                  <a:lnTo>
                    <a:pt x="1196731" y="518429"/>
                  </a:lnTo>
                  <a:lnTo>
                    <a:pt x="1174407" y="540004"/>
                  </a:lnTo>
                  <a:lnTo>
                    <a:pt x="1209713" y="551561"/>
                  </a:lnTo>
                  <a:lnTo>
                    <a:pt x="1215555" y="545719"/>
                  </a:lnTo>
                  <a:lnTo>
                    <a:pt x="1221143" y="540512"/>
                  </a:lnTo>
                  <a:lnTo>
                    <a:pt x="1226604" y="535813"/>
                  </a:lnTo>
                  <a:lnTo>
                    <a:pt x="1237780" y="524129"/>
                  </a:lnTo>
                  <a:lnTo>
                    <a:pt x="1246731" y="517032"/>
                  </a:lnTo>
                  <a:lnTo>
                    <a:pt x="1254718" y="511175"/>
                  </a:lnTo>
                  <a:lnTo>
                    <a:pt x="1261729" y="506555"/>
                  </a:lnTo>
                  <a:lnTo>
                    <a:pt x="1267752" y="503174"/>
                  </a:lnTo>
                  <a:lnTo>
                    <a:pt x="1317279" y="503174"/>
                  </a:lnTo>
                  <a:lnTo>
                    <a:pt x="1324578" y="480822"/>
                  </a:lnTo>
                  <a:lnTo>
                    <a:pt x="1287945" y="480822"/>
                  </a:lnTo>
                  <a:lnTo>
                    <a:pt x="1284643" y="479679"/>
                  </a:lnTo>
                  <a:lnTo>
                    <a:pt x="1271427" y="473870"/>
                  </a:lnTo>
                  <a:lnTo>
                    <a:pt x="1263021" y="466550"/>
                  </a:lnTo>
                  <a:lnTo>
                    <a:pt x="1259425" y="457729"/>
                  </a:lnTo>
                  <a:lnTo>
                    <a:pt x="1260640" y="447421"/>
                  </a:lnTo>
                  <a:lnTo>
                    <a:pt x="1265497" y="438796"/>
                  </a:lnTo>
                  <a:lnTo>
                    <a:pt x="1273213" y="434054"/>
                  </a:lnTo>
                  <a:lnTo>
                    <a:pt x="1283785" y="433169"/>
                  </a:lnTo>
                  <a:lnTo>
                    <a:pt x="1340140" y="433169"/>
                  </a:lnTo>
                  <a:lnTo>
                    <a:pt x="1343698" y="422275"/>
                  </a:lnTo>
                  <a:lnTo>
                    <a:pt x="1310551" y="411480"/>
                  </a:lnTo>
                  <a:lnTo>
                    <a:pt x="1295382" y="406975"/>
                  </a:lnTo>
                  <a:lnTo>
                    <a:pt x="1282261" y="404113"/>
                  </a:lnTo>
                  <a:lnTo>
                    <a:pt x="1271189" y="402871"/>
                  </a:lnTo>
                  <a:close/>
                </a:path>
                <a:path w="1935480" h="762000">
                  <a:moveTo>
                    <a:pt x="1177326" y="429894"/>
                  </a:moveTo>
                  <a:lnTo>
                    <a:pt x="1071156" y="429894"/>
                  </a:lnTo>
                  <a:lnTo>
                    <a:pt x="1134021" y="450342"/>
                  </a:lnTo>
                  <a:lnTo>
                    <a:pt x="1111415" y="519430"/>
                  </a:lnTo>
                  <a:lnTo>
                    <a:pt x="1144562" y="530225"/>
                  </a:lnTo>
                  <a:lnTo>
                    <a:pt x="1177326" y="429894"/>
                  </a:lnTo>
                  <a:close/>
                </a:path>
                <a:path w="1935480" h="762000">
                  <a:moveTo>
                    <a:pt x="1066584" y="331724"/>
                  </a:moveTo>
                  <a:lnTo>
                    <a:pt x="1015530" y="488061"/>
                  </a:lnTo>
                  <a:lnTo>
                    <a:pt x="1048550" y="498856"/>
                  </a:lnTo>
                  <a:lnTo>
                    <a:pt x="1071156" y="429894"/>
                  </a:lnTo>
                  <a:lnTo>
                    <a:pt x="1177326" y="429894"/>
                  </a:lnTo>
                  <a:lnTo>
                    <a:pt x="1179192" y="424180"/>
                  </a:lnTo>
                  <a:lnTo>
                    <a:pt x="1142530" y="424180"/>
                  </a:lnTo>
                  <a:lnTo>
                    <a:pt x="1079665" y="403732"/>
                  </a:lnTo>
                  <a:lnTo>
                    <a:pt x="1099731" y="342519"/>
                  </a:lnTo>
                  <a:lnTo>
                    <a:pt x="1066584" y="331724"/>
                  </a:lnTo>
                  <a:close/>
                </a:path>
                <a:path w="1935480" h="762000">
                  <a:moveTo>
                    <a:pt x="1340140" y="433169"/>
                  </a:moveTo>
                  <a:lnTo>
                    <a:pt x="1283785" y="433169"/>
                  </a:lnTo>
                  <a:lnTo>
                    <a:pt x="1297216" y="436118"/>
                  </a:lnTo>
                  <a:lnTo>
                    <a:pt x="1302042" y="437642"/>
                  </a:lnTo>
                  <a:lnTo>
                    <a:pt x="1287945" y="480822"/>
                  </a:lnTo>
                  <a:lnTo>
                    <a:pt x="1324578" y="480822"/>
                  </a:lnTo>
                  <a:lnTo>
                    <a:pt x="1340140" y="433169"/>
                  </a:lnTo>
                  <a:close/>
                </a:path>
                <a:path w="1935480" h="762000">
                  <a:moveTo>
                    <a:pt x="1162469" y="363093"/>
                  </a:moveTo>
                  <a:lnTo>
                    <a:pt x="1142530" y="424180"/>
                  </a:lnTo>
                  <a:lnTo>
                    <a:pt x="1179192" y="424180"/>
                  </a:lnTo>
                  <a:lnTo>
                    <a:pt x="1195616" y="373888"/>
                  </a:lnTo>
                  <a:lnTo>
                    <a:pt x="1162469" y="363093"/>
                  </a:lnTo>
                  <a:close/>
                </a:path>
                <a:path w="1935480" h="762000">
                  <a:moveTo>
                    <a:pt x="1549534" y="630555"/>
                  </a:moveTo>
                  <a:lnTo>
                    <a:pt x="1516418" y="630555"/>
                  </a:lnTo>
                  <a:lnTo>
                    <a:pt x="1516513" y="636817"/>
                  </a:lnTo>
                  <a:lnTo>
                    <a:pt x="1547406" y="664051"/>
                  </a:lnTo>
                  <a:lnTo>
                    <a:pt x="1553839" y="664221"/>
                  </a:lnTo>
                  <a:lnTo>
                    <a:pt x="1560487" y="663701"/>
                  </a:lnTo>
                  <a:lnTo>
                    <a:pt x="1564424" y="643255"/>
                  </a:lnTo>
                  <a:lnTo>
                    <a:pt x="1560233" y="642366"/>
                  </a:lnTo>
                  <a:lnTo>
                    <a:pt x="1557566" y="641604"/>
                  </a:lnTo>
                  <a:lnTo>
                    <a:pt x="1556423" y="641350"/>
                  </a:lnTo>
                  <a:lnTo>
                    <a:pt x="1551849" y="638397"/>
                  </a:lnTo>
                  <a:lnTo>
                    <a:pt x="1549549" y="633349"/>
                  </a:lnTo>
                  <a:lnTo>
                    <a:pt x="1549534" y="630555"/>
                  </a:lnTo>
                  <a:close/>
                </a:path>
                <a:path w="1935480" h="762000">
                  <a:moveTo>
                    <a:pt x="1480358" y="543855"/>
                  </a:moveTo>
                  <a:lnTo>
                    <a:pt x="1444551" y="557625"/>
                  </a:lnTo>
                  <a:lnTo>
                    <a:pt x="1429121" y="597471"/>
                  </a:lnTo>
                  <a:lnTo>
                    <a:pt x="1430778" y="606282"/>
                  </a:lnTo>
                  <a:lnTo>
                    <a:pt x="1463459" y="638175"/>
                  </a:lnTo>
                  <a:lnTo>
                    <a:pt x="1475716" y="640627"/>
                  </a:lnTo>
                  <a:lnTo>
                    <a:pt x="1488652" y="640175"/>
                  </a:lnTo>
                  <a:lnTo>
                    <a:pt x="1502231" y="636817"/>
                  </a:lnTo>
                  <a:lnTo>
                    <a:pt x="1516418" y="630555"/>
                  </a:lnTo>
                  <a:lnTo>
                    <a:pt x="1549534" y="630555"/>
                  </a:lnTo>
                  <a:lnTo>
                    <a:pt x="1549511" y="626205"/>
                  </a:lnTo>
                  <a:lnTo>
                    <a:pt x="1551724" y="616966"/>
                  </a:lnTo>
                  <a:lnTo>
                    <a:pt x="1552509" y="614568"/>
                  </a:lnTo>
                  <a:lnTo>
                    <a:pt x="1497653" y="614568"/>
                  </a:lnTo>
                  <a:lnTo>
                    <a:pt x="1467396" y="601980"/>
                  </a:lnTo>
                  <a:lnTo>
                    <a:pt x="1464602" y="596646"/>
                  </a:lnTo>
                  <a:lnTo>
                    <a:pt x="1493728" y="568199"/>
                  </a:lnTo>
                  <a:lnTo>
                    <a:pt x="1567707" y="568199"/>
                  </a:lnTo>
                  <a:lnTo>
                    <a:pt x="1572577" y="553338"/>
                  </a:lnTo>
                  <a:lnTo>
                    <a:pt x="1535849" y="553338"/>
                  </a:lnTo>
                  <a:lnTo>
                    <a:pt x="1532293" y="552196"/>
                  </a:lnTo>
                  <a:lnTo>
                    <a:pt x="1513314" y="546955"/>
                  </a:lnTo>
                  <a:lnTo>
                    <a:pt x="1496002" y="544179"/>
                  </a:lnTo>
                  <a:lnTo>
                    <a:pt x="1480358" y="543855"/>
                  </a:lnTo>
                  <a:close/>
                </a:path>
                <a:path w="1935480" h="762000">
                  <a:moveTo>
                    <a:pt x="1567707" y="568199"/>
                  </a:moveTo>
                  <a:lnTo>
                    <a:pt x="1493728" y="568199"/>
                  </a:lnTo>
                  <a:lnTo>
                    <a:pt x="1502638" y="568404"/>
                  </a:lnTo>
                  <a:lnTo>
                    <a:pt x="1512310" y="569966"/>
                  </a:lnTo>
                  <a:lnTo>
                    <a:pt x="1522768" y="572897"/>
                  </a:lnTo>
                  <a:lnTo>
                    <a:pt x="1528864" y="575056"/>
                  </a:lnTo>
                  <a:lnTo>
                    <a:pt x="1517434" y="609726"/>
                  </a:lnTo>
                  <a:lnTo>
                    <a:pt x="1507246" y="612987"/>
                  </a:lnTo>
                  <a:lnTo>
                    <a:pt x="1497653" y="614568"/>
                  </a:lnTo>
                  <a:lnTo>
                    <a:pt x="1552509" y="614568"/>
                  </a:lnTo>
                  <a:lnTo>
                    <a:pt x="1567707" y="568199"/>
                  </a:lnTo>
                  <a:close/>
                </a:path>
                <a:path w="1935480" h="762000">
                  <a:moveTo>
                    <a:pt x="1569970" y="502495"/>
                  </a:moveTo>
                  <a:lnTo>
                    <a:pt x="1486229" y="502495"/>
                  </a:lnTo>
                  <a:lnTo>
                    <a:pt x="1500431" y="502538"/>
                  </a:lnTo>
                  <a:lnTo>
                    <a:pt x="1513038" y="503916"/>
                  </a:lnTo>
                  <a:lnTo>
                    <a:pt x="1524038" y="506603"/>
                  </a:lnTo>
                  <a:lnTo>
                    <a:pt x="1534303" y="511557"/>
                  </a:lnTo>
                  <a:lnTo>
                    <a:pt x="1540532" y="518429"/>
                  </a:lnTo>
                  <a:lnTo>
                    <a:pt x="1542736" y="527230"/>
                  </a:lnTo>
                  <a:lnTo>
                    <a:pt x="1540929" y="537972"/>
                  </a:lnTo>
                  <a:lnTo>
                    <a:pt x="1535849" y="553338"/>
                  </a:lnTo>
                  <a:lnTo>
                    <a:pt x="1572577" y="553338"/>
                  </a:lnTo>
                  <a:lnTo>
                    <a:pt x="1574076" y="548767"/>
                  </a:lnTo>
                  <a:lnTo>
                    <a:pt x="1577048" y="536815"/>
                  </a:lnTo>
                  <a:lnTo>
                    <a:pt x="1577949" y="525922"/>
                  </a:lnTo>
                  <a:lnTo>
                    <a:pt x="1576755" y="516102"/>
                  </a:lnTo>
                  <a:lnTo>
                    <a:pt x="1573441" y="507365"/>
                  </a:lnTo>
                  <a:lnTo>
                    <a:pt x="1569970" y="502495"/>
                  </a:lnTo>
                  <a:close/>
                </a:path>
                <a:path w="1935480" h="762000">
                  <a:moveTo>
                    <a:pt x="1495846" y="475878"/>
                  </a:moveTo>
                  <a:lnTo>
                    <a:pt x="1479461" y="476376"/>
                  </a:lnTo>
                  <a:lnTo>
                    <a:pt x="1470444" y="503809"/>
                  </a:lnTo>
                  <a:lnTo>
                    <a:pt x="1486229" y="502495"/>
                  </a:lnTo>
                  <a:lnTo>
                    <a:pt x="1569970" y="502495"/>
                  </a:lnTo>
                  <a:lnTo>
                    <a:pt x="1525234" y="478788"/>
                  </a:lnTo>
                  <a:lnTo>
                    <a:pt x="1511099" y="476678"/>
                  </a:lnTo>
                  <a:lnTo>
                    <a:pt x="1495846" y="475878"/>
                  </a:lnTo>
                  <a:close/>
                </a:path>
                <a:path w="1935480" h="762000">
                  <a:moveTo>
                    <a:pt x="1848221" y="589534"/>
                  </a:moveTo>
                  <a:lnTo>
                    <a:pt x="1806369" y="607391"/>
                  </a:lnTo>
                  <a:lnTo>
                    <a:pt x="1779562" y="651129"/>
                  </a:lnTo>
                  <a:lnTo>
                    <a:pt x="1773671" y="687181"/>
                  </a:lnTo>
                  <a:lnTo>
                    <a:pt x="1775311" y="702438"/>
                  </a:lnTo>
                  <a:lnTo>
                    <a:pt x="1798500" y="741568"/>
                  </a:lnTo>
                  <a:lnTo>
                    <a:pt x="1844431" y="761126"/>
                  </a:lnTo>
                  <a:lnTo>
                    <a:pt x="1860365" y="761745"/>
                  </a:lnTo>
                  <a:lnTo>
                    <a:pt x="1875395" y="759031"/>
                  </a:lnTo>
                  <a:lnTo>
                    <a:pt x="1889544" y="752982"/>
                  </a:lnTo>
                  <a:lnTo>
                    <a:pt x="1902234" y="743815"/>
                  </a:lnTo>
                  <a:lnTo>
                    <a:pt x="1912122" y="732956"/>
                  </a:lnTo>
                  <a:lnTo>
                    <a:pt x="1845344" y="732956"/>
                  </a:lnTo>
                  <a:lnTo>
                    <a:pt x="1836077" y="730885"/>
                  </a:lnTo>
                  <a:lnTo>
                    <a:pt x="1809486" y="697724"/>
                  </a:lnTo>
                  <a:lnTo>
                    <a:pt x="1809362" y="688594"/>
                  </a:lnTo>
                  <a:lnTo>
                    <a:pt x="1809447" y="686450"/>
                  </a:lnTo>
                  <a:lnTo>
                    <a:pt x="1824853" y="639714"/>
                  </a:lnTo>
                  <a:lnTo>
                    <a:pt x="1863080" y="618269"/>
                  </a:lnTo>
                  <a:lnTo>
                    <a:pt x="1918028" y="618269"/>
                  </a:lnTo>
                  <a:lnTo>
                    <a:pt x="1909975" y="609774"/>
                  </a:lnTo>
                  <a:lnTo>
                    <a:pt x="1896793" y="600874"/>
                  </a:lnTo>
                  <a:lnTo>
                    <a:pt x="1880908" y="594106"/>
                  </a:lnTo>
                  <a:lnTo>
                    <a:pt x="1864118" y="590153"/>
                  </a:lnTo>
                  <a:lnTo>
                    <a:pt x="1848221" y="589534"/>
                  </a:lnTo>
                  <a:close/>
                </a:path>
                <a:path w="1935480" h="762000">
                  <a:moveTo>
                    <a:pt x="1918028" y="618269"/>
                  </a:moveTo>
                  <a:lnTo>
                    <a:pt x="1863080" y="618269"/>
                  </a:lnTo>
                  <a:lnTo>
                    <a:pt x="1872272" y="620268"/>
                  </a:lnTo>
                  <a:lnTo>
                    <a:pt x="1880892" y="624105"/>
                  </a:lnTo>
                  <a:lnTo>
                    <a:pt x="1899138" y="664876"/>
                  </a:lnTo>
                  <a:lnTo>
                    <a:pt x="1897590" y="675808"/>
                  </a:lnTo>
                  <a:lnTo>
                    <a:pt x="1883749" y="711454"/>
                  </a:lnTo>
                  <a:lnTo>
                    <a:pt x="1845344" y="732956"/>
                  </a:lnTo>
                  <a:lnTo>
                    <a:pt x="1912122" y="732956"/>
                  </a:lnTo>
                  <a:lnTo>
                    <a:pt x="1933565" y="681902"/>
                  </a:lnTo>
                  <a:lnTo>
                    <a:pt x="1934946" y="664876"/>
                  </a:lnTo>
                  <a:lnTo>
                    <a:pt x="1933184" y="648946"/>
                  </a:lnTo>
                  <a:lnTo>
                    <a:pt x="1928279" y="634111"/>
                  </a:lnTo>
                  <a:lnTo>
                    <a:pt x="1920466" y="620841"/>
                  </a:lnTo>
                  <a:lnTo>
                    <a:pt x="1918028" y="618269"/>
                  </a:lnTo>
                  <a:close/>
                </a:path>
                <a:path w="1935480" h="762000">
                  <a:moveTo>
                    <a:pt x="1696885" y="470296"/>
                  </a:moveTo>
                  <a:lnTo>
                    <a:pt x="1649498" y="498318"/>
                  </a:lnTo>
                  <a:lnTo>
                    <a:pt x="1624128" y="542274"/>
                  </a:lnTo>
                  <a:lnTo>
                    <a:pt x="1602841" y="618269"/>
                  </a:lnTo>
                  <a:lnTo>
                    <a:pt x="1602739" y="619236"/>
                  </a:lnTo>
                  <a:lnTo>
                    <a:pt x="1605572" y="655796"/>
                  </a:lnTo>
                  <a:lnTo>
                    <a:pt x="1621673" y="682680"/>
                  </a:lnTo>
                  <a:lnTo>
                    <a:pt x="1651038" y="699516"/>
                  </a:lnTo>
                  <a:lnTo>
                    <a:pt x="1667256" y="703179"/>
                  </a:lnTo>
                  <a:lnTo>
                    <a:pt x="1682772" y="703484"/>
                  </a:lnTo>
                  <a:lnTo>
                    <a:pt x="1697597" y="700408"/>
                  </a:lnTo>
                  <a:lnTo>
                    <a:pt x="1711744" y="693928"/>
                  </a:lnTo>
                  <a:lnTo>
                    <a:pt x="1724654" y="684450"/>
                  </a:lnTo>
                  <a:lnTo>
                    <a:pt x="1732824" y="675447"/>
                  </a:lnTo>
                  <a:lnTo>
                    <a:pt x="1669461" y="675447"/>
                  </a:lnTo>
                  <a:lnTo>
                    <a:pt x="1661198" y="673735"/>
                  </a:lnTo>
                  <a:lnTo>
                    <a:pt x="1645075" y="663281"/>
                  </a:lnTo>
                  <a:lnTo>
                    <a:pt x="1637083" y="645064"/>
                  </a:lnTo>
                  <a:lnTo>
                    <a:pt x="1637207" y="620268"/>
                  </a:lnTo>
                  <a:lnTo>
                    <a:pt x="1646212" y="583184"/>
                  </a:lnTo>
                  <a:lnTo>
                    <a:pt x="1686770" y="569968"/>
                  </a:lnTo>
                  <a:lnTo>
                    <a:pt x="1748624" y="569968"/>
                  </a:lnTo>
                  <a:lnTo>
                    <a:pt x="1747393" y="567410"/>
                  </a:lnTo>
                  <a:lnTo>
                    <a:pt x="1741541" y="560197"/>
                  </a:lnTo>
                  <a:lnTo>
                    <a:pt x="1653578" y="560197"/>
                  </a:lnTo>
                  <a:lnTo>
                    <a:pt x="1662083" y="541480"/>
                  </a:lnTo>
                  <a:lnTo>
                    <a:pt x="1688122" y="506475"/>
                  </a:lnTo>
                  <a:lnTo>
                    <a:pt x="1708426" y="499363"/>
                  </a:lnTo>
                  <a:lnTo>
                    <a:pt x="1779556" y="499363"/>
                  </a:lnTo>
                  <a:lnTo>
                    <a:pt x="1785023" y="482726"/>
                  </a:lnTo>
                  <a:lnTo>
                    <a:pt x="1742986" y="477138"/>
                  </a:lnTo>
                  <a:lnTo>
                    <a:pt x="1737271" y="475234"/>
                  </a:lnTo>
                  <a:lnTo>
                    <a:pt x="1716173" y="470425"/>
                  </a:lnTo>
                  <a:lnTo>
                    <a:pt x="1696885" y="470296"/>
                  </a:lnTo>
                  <a:close/>
                </a:path>
                <a:path w="1935480" h="762000">
                  <a:moveTo>
                    <a:pt x="1748624" y="569968"/>
                  </a:moveTo>
                  <a:lnTo>
                    <a:pt x="1686770" y="569968"/>
                  </a:lnTo>
                  <a:lnTo>
                    <a:pt x="1698917" y="572135"/>
                  </a:lnTo>
                  <a:lnTo>
                    <a:pt x="1712329" y="579822"/>
                  </a:lnTo>
                  <a:lnTo>
                    <a:pt x="1719633" y="592201"/>
                  </a:lnTo>
                  <a:lnTo>
                    <a:pt x="1720732" y="607391"/>
                  </a:lnTo>
                  <a:lnTo>
                    <a:pt x="1720749" y="609774"/>
                  </a:lnTo>
                  <a:lnTo>
                    <a:pt x="1716062" y="630936"/>
                  </a:lnTo>
                  <a:lnTo>
                    <a:pt x="1692821" y="667893"/>
                  </a:lnTo>
                  <a:lnTo>
                    <a:pt x="1669461" y="675447"/>
                  </a:lnTo>
                  <a:lnTo>
                    <a:pt x="1732824" y="675447"/>
                  </a:lnTo>
                  <a:lnTo>
                    <a:pt x="1751622" y="640588"/>
                  </a:lnTo>
                  <a:lnTo>
                    <a:pt x="1757543" y="607391"/>
                  </a:lnTo>
                  <a:lnTo>
                    <a:pt x="1756729" y="593439"/>
                  </a:lnTo>
                  <a:lnTo>
                    <a:pt x="1753273" y="579628"/>
                  </a:lnTo>
                  <a:lnTo>
                    <a:pt x="1748624" y="569968"/>
                  </a:lnTo>
                  <a:close/>
                </a:path>
                <a:path w="1935480" h="762000">
                  <a:moveTo>
                    <a:pt x="1699155" y="540712"/>
                  </a:moveTo>
                  <a:lnTo>
                    <a:pt x="1682915" y="542274"/>
                  </a:lnTo>
                  <a:lnTo>
                    <a:pt x="1667722" y="548765"/>
                  </a:lnTo>
                  <a:lnTo>
                    <a:pt x="1653578" y="560197"/>
                  </a:lnTo>
                  <a:lnTo>
                    <a:pt x="1741541" y="560197"/>
                  </a:lnTo>
                  <a:lnTo>
                    <a:pt x="1739287" y="557418"/>
                  </a:lnTo>
                  <a:lnTo>
                    <a:pt x="1728966" y="549642"/>
                  </a:lnTo>
                  <a:lnTo>
                    <a:pt x="1716443" y="544068"/>
                  </a:lnTo>
                  <a:lnTo>
                    <a:pt x="1699155" y="540712"/>
                  </a:lnTo>
                  <a:close/>
                </a:path>
                <a:path w="1935480" h="762000">
                  <a:moveTo>
                    <a:pt x="1779556" y="499363"/>
                  </a:moveTo>
                  <a:lnTo>
                    <a:pt x="1708426" y="499363"/>
                  </a:lnTo>
                  <a:lnTo>
                    <a:pt x="1720679" y="499939"/>
                  </a:lnTo>
                  <a:lnTo>
                    <a:pt x="1734350" y="503300"/>
                  </a:lnTo>
                  <a:lnTo>
                    <a:pt x="1737652" y="504317"/>
                  </a:lnTo>
                  <a:lnTo>
                    <a:pt x="1748060" y="507271"/>
                  </a:lnTo>
                  <a:lnTo>
                    <a:pt x="1757956" y="509095"/>
                  </a:lnTo>
                  <a:lnTo>
                    <a:pt x="1767352" y="509799"/>
                  </a:lnTo>
                  <a:lnTo>
                    <a:pt x="1776260" y="509397"/>
                  </a:lnTo>
                  <a:lnTo>
                    <a:pt x="1779556" y="49936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50086" y="3026791"/>
            <a:ext cx="5873416" cy="164465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6217" y="1579372"/>
            <a:ext cx="6332220" cy="3821429"/>
            <a:chOff x="1736217" y="1579372"/>
            <a:chExt cx="6332220" cy="3821429"/>
          </a:xfrm>
        </p:grpSpPr>
        <p:sp>
          <p:nvSpPr>
            <p:cNvPr id="3" name="object 3"/>
            <p:cNvSpPr/>
            <p:nvPr/>
          </p:nvSpPr>
          <p:spPr>
            <a:xfrm>
              <a:off x="1763649" y="1606931"/>
              <a:ext cx="6277610" cy="3766820"/>
            </a:xfrm>
            <a:custGeom>
              <a:avLst/>
              <a:gdLst/>
              <a:ahLst/>
              <a:cxnLst/>
              <a:rect l="l" t="t" r="r" b="b"/>
              <a:pathLst>
                <a:path w="6277609" h="3766820">
                  <a:moveTo>
                    <a:pt x="6277102" y="0"/>
                  </a:moveTo>
                  <a:lnTo>
                    <a:pt x="0" y="0"/>
                  </a:lnTo>
                  <a:lnTo>
                    <a:pt x="0" y="3766312"/>
                  </a:lnTo>
                  <a:lnTo>
                    <a:pt x="6277102" y="3766312"/>
                  </a:lnTo>
                  <a:lnTo>
                    <a:pt x="627710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36217" y="1579372"/>
              <a:ext cx="6332220" cy="3821429"/>
            </a:xfrm>
            <a:custGeom>
              <a:avLst/>
              <a:gdLst/>
              <a:ahLst/>
              <a:cxnLst/>
              <a:rect l="l" t="t" r="r" b="b"/>
              <a:pathLst>
                <a:path w="6332220" h="3821429">
                  <a:moveTo>
                    <a:pt x="6304660" y="0"/>
                  </a:moveTo>
                  <a:lnTo>
                    <a:pt x="27431" y="0"/>
                  </a:lnTo>
                  <a:lnTo>
                    <a:pt x="16769" y="2162"/>
                  </a:lnTo>
                  <a:lnTo>
                    <a:pt x="8048" y="8064"/>
                  </a:lnTo>
                  <a:lnTo>
                    <a:pt x="2160" y="16823"/>
                  </a:lnTo>
                  <a:lnTo>
                    <a:pt x="0" y="27558"/>
                  </a:lnTo>
                  <a:lnTo>
                    <a:pt x="0" y="3793871"/>
                  </a:lnTo>
                  <a:lnTo>
                    <a:pt x="2160" y="3804533"/>
                  </a:lnTo>
                  <a:lnTo>
                    <a:pt x="8048" y="3813254"/>
                  </a:lnTo>
                  <a:lnTo>
                    <a:pt x="16769" y="3819142"/>
                  </a:lnTo>
                  <a:lnTo>
                    <a:pt x="27431" y="3821303"/>
                  </a:lnTo>
                  <a:lnTo>
                    <a:pt x="6304660" y="3821303"/>
                  </a:lnTo>
                  <a:lnTo>
                    <a:pt x="6315323" y="3819142"/>
                  </a:lnTo>
                  <a:lnTo>
                    <a:pt x="6324044" y="3813254"/>
                  </a:lnTo>
                  <a:lnTo>
                    <a:pt x="6329932" y="3804533"/>
                  </a:lnTo>
                  <a:lnTo>
                    <a:pt x="6332092" y="3793871"/>
                  </a:lnTo>
                  <a:lnTo>
                    <a:pt x="6332092" y="3788282"/>
                  </a:lnTo>
                  <a:lnTo>
                    <a:pt x="33019" y="3788283"/>
                  </a:lnTo>
                  <a:lnTo>
                    <a:pt x="33019" y="33019"/>
                  </a:lnTo>
                  <a:lnTo>
                    <a:pt x="6332092" y="33019"/>
                  </a:lnTo>
                  <a:lnTo>
                    <a:pt x="6332092" y="27558"/>
                  </a:lnTo>
                  <a:lnTo>
                    <a:pt x="6329932" y="16823"/>
                  </a:lnTo>
                  <a:lnTo>
                    <a:pt x="6324044" y="8064"/>
                  </a:lnTo>
                  <a:lnTo>
                    <a:pt x="6315323" y="2162"/>
                  </a:lnTo>
                  <a:lnTo>
                    <a:pt x="6304660" y="0"/>
                  </a:lnTo>
                  <a:close/>
                </a:path>
                <a:path w="6332220" h="3821429">
                  <a:moveTo>
                    <a:pt x="6332092" y="33019"/>
                  </a:moveTo>
                  <a:lnTo>
                    <a:pt x="6299073" y="33019"/>
                  </a:lnTo>
                  <a:lnTo>
                    <a:pt x="6299073" y="3788282"/>
                  </a:lnTo>
                  <a:lnTo>
                    <a:pt x="6332092" y="3788282"/>
                  </a:lnTo>
                  <a:lnTo>
                    <a:pt x="6332092" y="33019"/>
                  </a:lnTo>
                  <a:close/>
                </a:path>
                <a:path w="6332220" h="3821429">
                  <a:moveTo>
                    <a:pt x="6288151" y="44068"/>
                  </a:moveTo>
                  <a:lnTo>
                    <a:pt x="43941" y="44068"/>
                  </a:lnTo>
                  <a:lnTo>
                    <a:pt x="43941" y="3777361"/>
                  </a:lnTo>
                  <a:lnTo>
                    <a:pt x="6288151" y="3777361"/>
                  </a:lnTo>
                  <a:lnTo>
                    <a:pt x="6288151" y="3766312"/>
                  </a:lnTo>
                  <a:lnTo>
                    <a:pt x="54990" y="3766312"/>
                  </a:lnTo>
                  <a:lnTo>
                    <a:pt x="54990" y="54990"/>
                  </a:lnTo>
                  <a:lnTo>
                    <a:pt x="6288151" y="54990"/>
                  </a:lnTo>
                  <a:lnTo>
                    <a:pt x="6288151" y="44068"/>
                  </a:lnTo>
                  <a:close/>
                </a:path>
                <a:path w="6332220" h="3821429">
                  <a:moveTo>
                    <a:pt x="6288151" y="54990"/>
                  </a:moveTo>
                  <a:lnTo>
                    <a:pt x="6277102" y="54990"/>
                  </a:lnTo>
                  <a:lnTo>
                    <a:pt x="6277102" y="3766312"/>
                  </a:lnTo>
                  <a:lnTo>
                    <a:pt x="6288151" y="3766312"/>
                  </a:lnTo>
                  <a:lnTo>
                    <a:pt x="6288151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47113" y="1684125"/>
            <a:ext cx="5707380" cy="3469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5300"/>
              </a:lnSpc>
              <a:spcBef>
                <a:spcPts val="105"/>
              </a:spcBef>
            </a:pP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ПОКАЗНИК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це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характеристика </a:t>
            </a:r>
            <a:r>
              <a:rPr sz="2800" spc="-86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окремої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сторони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об’єкта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або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процесу,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що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має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кількісно-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якісний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вираз,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який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дозволяє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точніше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визначити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мету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й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завдання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проєкту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й виміряти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його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ефект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427" y="219456"/>
            <a:ext cx="7417308" cy="1213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7903" y="1459864"/>
            <a:ext cx="5758180" cy="1126490"/>
          </a:xfrm>
          <a:custGeom>
            <a:avLst/>
            <a:gdLst/>
            <a:ahLst/>
            <a:cxnLst/>
            <a:rect l="l" t="t" r="r" b="b"/>
            <a:pathLst>
              <a:path w="5758180" h="1126489">
                <a:moveTo>
                  <a:pt x="5757799" y="920242"/>
                </a:moveTo>
                <a:lnTo>
                  <a:pt x="5757672" y="204597"/>
                </a:lnTo>
                <a:lnTo>
                  <a:pt x="5753354" y="163195"/>
                </a:lnTo>
                <a:lnTo>
                  <a:pt x="5741035" y="124587"/>
                </a:lnTo>
                <a:lnTo>
                  <a:pt x="5721731" y="89662"/>
                </a:lnTo>
                <a:lnTo>
                  <a:pt x="5696458" y="59436"/>
                </a:lnTo>
                <a:lnTo>
                  <a:pt x="5665851" y="34417"/>
                </a:lnTo>
                <a:lnTo>
                  <a:pt x="5663489" y="33020"/>
                </a:lnTo>
                <a:lnTo>
                  <a:pt x="5648706" y="24257"/>
                </a:lnTo>
                <a:lnTo>
                  <a:pt x="5611622" y="8890"/>
                </a:lnTo>
                <a:lnTo>
                  <a:pt x="5571490" y="1016"/>
                </a:lnTo>
                <a:lnTo>
                  <a:pt x="5551805" y="0"/>
                </a:lnTo>
                <a:lnTo>
                  <a:pt x="27432" y="0"/>
                </a:lnTo>
                <a:lnTo>
                  <a:pt x="16764" y="2171"/>
                </a:lnTo>
                <a:lnTo>
                  <a:pt x="8039" y="8051"/>
                </a:lnTo>
                <a:lnTo>
                  <a:pt x="2159" y="16776"/>
                </a:lnTo>
                <a:lnTo>
                  <a:pt x="0" y="27432"/>
                </a:lnTo>
                <a:lnTo>
                  <a:pt x="0" y="1098804"/>
                </a:lnTo>
                <a:lnTo>
                  <a:pt x="2159" y="1109548"/>
                </a:lnTo>
                <a:lnTo>
                  <a:pt x="8039" y="1118298"/>
                </a:lnTo>
                <a:lnTo>
                  <a:pt x="16764" y="1124204"/>
                </a:lnTo>
                <a:lnTo>
                  <a:pt x="27432" y="1126363"/>
                </a:lnTo>
                <a:lnTo>
                  <a:pt x="5553202" y="1126236"/>
                </a:lnTo>
                <a:lnTo>
                  <a:pt x="5594604" y="1121791"/>
                </a:lnTo>
                <a:lnTo>
                  <a:pt x="5633199" y="1109548"/>
                </a:lnTo>
                <a:lnTo>
                  <a:pt x="5663209" y="1093343"/>
                </a:lnTo>
                <a:lnTo>
                  <a:pt x="5668137" y="1090295"/>
                </a:lnTo>
                <a:lnTo>
                  <a:pt x="5698363" y="1065022"/>
                </a:lnTo>
                <a:lnTo>
                  <a:pt x="5723255" y="1034415"/>
                </a:lnTo>
                <a:lnTo>
                  <a:pt x="5742051" y="999236"/>
                </a:lnTo>
                <a:lnTo>
                  <a:pt x="5753862" y="960374"/>
                </a:lnTo>
                <a:lnTo>
                  <a:pt x="5756783" y="939927"/>
                </a:lnTo>
                <a:lnTo>
                  <a:pt x="5757799" y="920242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3700" y="620268"/>
            <a:ext cx="3913631" cy="3429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51046" y="1554861"/>
            <a:ext cx="518223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marR="5080" indent="-172720" algn="r">
              <a:lnSpc>
                <a:spcPts val="1789"/>
              </a:lnSpc>
              <a:spcBef>
                <a:spcPts val="95"/>
              </a:spcBef>
              <a:buFont typeface="Microsoft Sans Serif"/>
              <a:buChar char="•"/>
              <a:tabLst>
                <a:tab pos="172720" algn="l"/>
              </a:tabLst>
            </a:pPr>
            <a:r>
              <a:rPr sz="1600" b="1" spc="-5" dirty="0">
                <a:latin typeface="Arial"/>
                <a:cs typeface="Arial"/>
              </a:rPr>
              <a:t>динаміка</a:t>
            </a:r>
            <a:r>
              <a:rPr sz="1600" b="1" spc="3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рівня</a:t>
            </a:r>
            <a:r>
              <a:rPr sz="1600" b="1" spc="3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розвитку</a:t>
            </a:r>
            <a:r>
              <a:rPr sz="1600" b="1" spc="30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особистості:</a:t>
            </a:r>
            <a:r>
              <a:rPr sz="1600" b="1" spc="3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не</a:t>
            </a:r>
            <a:r>
              <a:rPr sz="1600" b="1" spc="3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вмів</a:t>
            </a:r>
            <a:r>
              <a:rPr sz="1600" b="1" spc="3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789"/>
              </a:lnSpc>
            </a:pPr>
            <a:r>
              <a:rPr sz="1600" b="1" spc="-15" dirty="0">
                <a:latin typeface="Arial"/>
                <a:cs typeface="Arial"/>
              </a:rPr>
              <a:t>навчився,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знав</a:t>
            </a:r>
            <a:r>
              <a:rPr sz="1600" b="1" spc="1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-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дізнався,</a:t>
            </a:r>
            <a:r>
              <a:rPr sz="1600" b="1" spc="1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мав</a:t>
            </a:r>
            <a:r>
              <a:rPr sz="1600" b="1" spc="1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-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придбав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3259" y="1975866"/>
            <a:ext cx="5008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1525" algn="l"/>
                <a:tab pos="1762125" algn="l"/>
                <a:tab pos="3132455" algn="l"/>
              </a:tabLst>
            </a:pPr>
            <a:r>
              <a:rPr sz="1600" b="1" spc="-35" dirty="0">
                <a:latin typeface="Arial"/>
                <a:cs typeface="Arial"/>
              </a:rPr>
              <a:t>т.п.;	</a:t>
            </a:r>
            <a:r>
              <a:rPr sz="1600" b="1" spc="-5" dirty="0">
                <a:latin typeface="Arial"/>
                <a:cs typeface="Arial"/>
              </a:rPr>
              <a:t>якість	продуктів	</a:t>
            </a:r>
            <a:r>
              <a:rPr sz="1600" b="1" spc="-10" dirty="0">
                <a:latin typeface="Arial"/>
                <a:cs typeface="Arial"/>
              </a:rPr>
              <a:t>соціально-творчої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3259" y="2186177"/>
            <a:ext cx="4815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діяльності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(вироби,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малюнки,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походи,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акції,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ін.)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068" y="1586102"/>
            <a:ext cx="3263265" cy="873760"/>
            <a:chOff x="80068" y="1586102"/>
            <a:chExt cx="3263265" cy="873760"/>
          </a:xfrm>
        </p:grpSpPr>
        <p:sp>
          <p:nvSpPr>
            <p:cNvPr id="8" name="object 8"/>
            <p:cNvSpPr/>
            <p:nvPr/>
          </p:nvSpPr>
          <p:spPr>
            <a:xfrm>
              <a:off x="107504" y="1613534"/>
              <a:ext cx="3208020" cy="819150"/>
            </a:xfrm>
            <a:custGeom>
              <a:avLst/>
              <a:gdLst/>
              <a:ahLst/>
              <a:cxnLst/>
              <a:rect l="l" t="t" r="r" b="b"/>
              <a:pathLst>
                <a:path w="3208020" h="819150">
                  <a:moveTo>
                    <a:pt x="3071432" y="0"/>
                  </a:moveTo>
                  <a:lnTo>
                    <a:pt x="136462" y="0"/>
                  </a:lnTo>
                  <a:lnTo>
                    <a:pt x="93331" y="6956"/>
                  </a:lnTo>
                  <a:lnTo>
                    <a:pt x="55871" y="26330"/>
                  </a:lnTo>
                  <a:lnTo>
                    <a:pt x="26330" y="55878"/>
                  </a:lnTo>
                  <a:lnTo>
                    <a:pt x="6957" y="93358"/>
                  </a:lnTo>
                  <a:lnTo>
                    <a:pt x="0" y="136525"/>
                  </a:lnTo>
                  <a:lnTo>
                    <a:pt x="0" y="682370"/>
                  </a:lnTo>
                  <a:lnTo>
                    <a:pt x="6957" y="725475"/>
                  </a:lnTo>
                  <a:lnTo>
                    <a:pt x="26330" y="762917"/>
                  </a:lnTo>
                  <a:lnTo>
                    <a:pt x="55871" y="792446"/>
                  </a:lnTo>
                  <a:lnTo>
                    <a:pt x="93331" y="811813"/>
                  </a:lnTo>
                  <a:lnTo>
                    <a:pt x="136462" y="818768"/>
                  </a:lnTo>
                  <a:lnTo>
                    <a:pt x="3071432" y="818768"/>
                  </a:lnTo>
                  <a:lnTo>
                    <a:pt x="3114537" y="811813"/>
                  </a:lnTo>
                  <a:lnTo>
                    <a:pt x="3151979" y="792446"/>
                  </a:lnTo>
                  <a:lnTo>
                    <a:pt x="3181508" y="762917"/>
                  </a:lnTo>
                  <a:lnTo>
                    <a:pt x="3200875" y="725475"/>
                  </a:lnTo>
                  <a:lnTo>
                    <a:pt x="3207830" y="682370"/>
                  </a:lnTo>
                  <a:lnTo>
                    <a:pt x="3207830" y="136525"/>
                  </a:lnTo>
                  <a:lnTo>
                    <a:pt x="3200875" y="93358"/>
                  </a:lnTo>
                  <a:lnTo>
                    <a:pt x="3181508" y="55878"/>
                  </a:lnTo>
                  <a:lnTo>
                    <a:pt x="3151979" y="26330"/>
                  </a:lnTo>
                  <a:lnTo>
                    <a:pt x="3114537" y="6956"/>
                  </a:lnTo>
                  <a:lnTo>
                    <a:pt x="307143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068" y="1586102"/>
              <a:ext cx="3263265" cy="873760"/>
            </a:xfrm>
            <a:custGeom>
              <a:avLst/>
              <a:gdLst/>
              <a:ahLst/>
              <a:cxnLst/>
              <a:rect l="l" t="t" r="r" b="b"/>
              <a:pathLst>
                <a:path w="3263265" h="873760">
                  <a:moveTo>
                    <a:pt x="3098868" y="0"/>
                  </a:moveTo>
                  <a:lnTo>
                    <a:pt x="162641" y="0"/>
                  </a:lnTo>
                  <a:lnTo>
                    <a:pt x="145877" y="1270"/>
                  </a:lnTo>
                  <a:lnTo>
                    <a:pt x="98912" y="13970"/>
                  </a:lnTo>
                  <a:lnTo>
                    <a:pt x="58767" y="39370"/>
                  </a:lnTo>
                  <a:lnTo>
                    <a:pt x="27330" y="73660"/>
                  </a:lnTo>
                  <a:lnTo>
                    <a:pt x="6920" y="116839"/>
                  </a:lnTo>
                  <a:lnTo>
                    <a:pt x="26" y="163830"/>
                  </a:lnTo>
                  <a:lnTo>
                    <a:pt x="0" y="711200"/>
                  </a:lnTo>
                  <a:lnTo>
                    <a:pt x="960" y="728980"/>
                  </a:lnTo>
                  <a:lnTo>
                    <a:pt x="13440" y="775970"/>
                  </a:lnTo>
                  <a:lnTo>
                    <a:pt x="38385" y="815339"/>
                  </a:lnTo>
                  <a:lnTo>
                    <a:pt x="73347" y="847089"/>
                  </a:lnTo>
                  <a:lnTo>
                    <a:pt x="116578" y="867410"/>
                  </a:lnTo>
                  <a:lnTo>
                    <a:pt x="148734" y="873760"/>
                  </a:lnTo>
                  <a:lnTo>
                    <a:pt x="3117029" y="873760"/>
                  </a:lnTo>
                  <a:lnTo>
                    <a:pt x="3163765" y="861060"/>
                  </a:lnTo>
                  <a:lnTo>
                    <a:pt x="3197865" y="840739"/>
                  </a:lnTo>
                  <a:lnTo>
                    <a:pt x="150322" y="840739"/>
                  </a:lnTo>
                  <a:lnTo>
                    <a:pt x="124744" y="835660"/>
                  </a:lnTo>
                  <a:lnTo>
                    <a:pt x="80472" y="811530"/>
                  </a:lnTo>
                  <a:lnTo>
                    <a:pt x="48646" y="772160"/>
                  </a:lnTo>
                  <a:lnTo>
                    <a:pt x="33571" y="723900"/>
                  </a:lnTo>
                  <a:lnTo>
                    <a:pt x="33018" y="711200"/>
                  </a:lnTo>
                  <a:lnTo>
                    <a:pt x="33029" y="163830"/>
                  </a:lnTo>
                  <a:lnTo>
                    <a:pt x="38893" y="125730"/>
                  </a:lnTo>
                  <a:lnTo>
                    <a:pt x="55504" y="91439"/>
                  </a:lnTo>
                  <a:lnTo>
                    <a:pt x="90949" y="55879"/>
                  </a:lnTo>
                  <a:lnTo>
                    <a:pt x="125303" y="39370"/>
                  </a:lnTo>
                  <a:lnTo>
                    <a:pt x="150893" y="34290"/>
                  </a:lnTo>
                  <a:lnTo>
                    <a:pt x="3198527" y="34290"/>
                  </a:lnTo>
                  <a:lnTo>
                    <a:pt x="3189546" y="27940"/>
                  </a:lnTo>
                  <a:lnTo>
                    <a:pt x="3146239" y="7620"/>
                  </a:lnTo>
                  <a:lnTo>
                    <a:pt x="3114108" y="1270"/>
                  </a:lnTo>
                  <a:lnTo>
                    <a:pt x="3098868" y="0"/>
                  </a:lnTo>
                  <a:close/>
                </a:path>
                <a:path w="3263265" h="873760">
                  <a:moveTo>
                    <a:pt x="3198527" y="34290"/>
                  </a:moveTo>
                  <a:lnTo>
                    <a:pt x="3112584" y="34290"/>
                  </a:lnTo>
                  <a:lnTo>
                    <a:pt x="3138111" y="39370"/>
                  </a:lnTo>
                  <a:lnTo>
                    <a:pt x="3150049" y="44450"/>
                  </a:lnTo>
                  <a:lnTo>
                    <a:pt x="3191705" y="72389"/>
                  </a:lnTo>
                  <a:lnTo>
                    <a:pt x="3219518" y="114300"/>
                  </a:lnTo>
                  <a:lnTo>
                    <a:pt x="3229747" y="163830"/>
                  </a:lnTo>
                  <a:lnTo>
                    <a:pt x="3229747" y="711200"/>
                  </a:lnTo>
                  <a:lnTo>
                    <a:pt x="3223836" y="749300"/>
                  </a:lnTo>
                  <a:lnTo>
                    <a:pt x="3199706" y="793750"/>
                  </a:lnTo>
                  <a:lnTo>
                    <a:pt x="3161098" y="825500"/>
                  </a:lnTo>
                  <a:lnTo>
                    <a:pt x="3111949" y="840739"/>
                  </a:lnTo>
                  <a:lnTo>
                    <a:pt x="3197865" y="840739"/>
                  </a:lnTo>
                  <a:lnTo>
                    <a:pt x="3226249" y="814070"/>
                  </a:lnTo>
                  <a:lnTo>
                    <a:pt x="3250252" y="773430"/>
                  </a:lnTo>
                  <a:lnTo>
                    <a:pt x="3262063" y="726439"/>
                  </a:lnTo>
                  <a:lnTo>
                    <a:pt x="3262825" y="163830"/>
                  </a:lnTo>
                  <a:lnTo>
                    <a:pt x="3261809" y="146050"/>
                  </a:lnTo>
                  <a:lnTo>
                    <a:pt x="3249363" y="99060"/>
                  </a:lnTo>
                  <a:lnTo>
                    <a:pt x="3224598" y="59690"/>
                  </a:lnTo>
                  <a:lnTo>
                    <a:pt x="3202119" y="36829"/>
                  </a:lnTo>
                  <a:lnTo>
                    <a:pt x="3198527" y="34290"/>
                  </a:lnTo>
                  <a:close/>
                </a:path>
                <a:path w="3263265" h="873760">
                  <a:moveTo>
                    <a:pt x="3098868" y="44450"/>
                  </a:moveTo>
                  <a:lnTo>
                    <a:pt x="152570" y="44450"/>
                  </a:lnTo>
                  <a:lnTo>
                    <a:pt x="140517" y="46990"/>
                  </a:lnTo>
                  <a:lnTo>
                    <a:pt x="97528" y="64770"/>
                  </a:lnTo>
                  <a:lnTo>
                    <a:pt x="64889" y="96520"/>
                  </a:lnTo>
                  <a:lnTo>
                    <a:pt x="46536" y="139700"/>
                  </a:lnTo>
                  <a:lnTo>
                    <a:pt x="44004" y="711200"/>
                  </a:lnTo>
                  <a:lnTo>
                    <a:pt x="44441" y="721360"/>
                  </a:lnTo>
                  <a:lnTo>
                    <a:pt x="58031" y="767080"/>
                  </a:lnTo>
                  <a:lnTo>
                    <a:pt x="87050" y="802639"/>
                  </a:lnTo>
                  <a:lnTo>
                    <a:pt x="127474" y="825500"/>
                  </a:lnTo>
                  <a:lnTo>
                    <a:pt x="163962" y="830580"/>
                  </a:lnTo>
                  <a:lnTo>
                    <a:pt x="3098106" y="830580"/>
                  </a:lnTo>
                  <a:lnTo>
                    <a:pt x="3122363" y="828039"/>
                  </a:lnTo>
                  <a:lnTo>
                    <a:pt x="3133666" y="825500"/>
                  </a:lnTo>
                  <a:lnTo>
                    <a:pt x="3144842" y="821689"/>
                  </a:lnTo>
                  <a:lnTo>
                    <a:pt x="3150113" y="819150"/>
                  </a:lnTo>
                  <a:lnTo>
                    <a:pt x="151376" y="819150"/>
                  </a:lnTo>
                  <a:lnTo>
                    <a:pt x="130192" y="814070"/>
                  </a:lnTo>
                  <a:lnTo>
                    <a:pt x="93629" y="793750"/>
                  </a:lnTo>
                  <a:lnTo>
                    <a:pt x="67416" y="760730"/>
                  </a:lnTo>
                  <a:lnTo>
                    <a:pt x="55313" y="720089"/>
                  </a:lnTo>
                  <a:lnTo>
                    <a:pt x="55017" y="711200"/>
                  </a:lnTo>
                  <a:lnTo>
                    <a:pt x="55034" y="163830"/>
                  </a:lnTo>
                  <a:lnTo>
                    <a:pt x="64013" y="120650"/>
                  </a:lnTo>
                  <a:lnTo>
                    <a:pt x="87800" y="86360"/>
                  </a:lnTo>
                  <a:lnTo>
                    <a:pt x="122712" y="63500"/>
                  </a:lnTo>
                  <a:lnTo>
                    <a:pt x="154233" y="55879"/>
                  </a:lnTo>
                  <a:lnTo>
                    <a:pt x="3148811" y="55879"/>
                  </a:lnTo>
                  <a:lnTo>
                    <a:pt x="3146112" y="54610"/>
                  </a:lnTo>
                  <a:lnTo>
                    <a:pt x="3135444" y="50800"/>
                  </a:lnTo>
                  <a:lnTo>
                    <a:pt x="3123887" y="46990"/>
                  </a:lnTo>
                  <a:lnTo>
                    <a:pt x="3112076" y="45720"/>
                  </a:lnTo>
                  <a:lnTo>
                    <a:pt x="3098868" y="44450"/>
                  </a:lnTo>
                  <a:close/>
                </a:path>
                <a:path w="3263265" h="873760">
                  <a:moveTo>
                    <a:pt x="3148811" y="55879"/>
                  </a:moveTo>
                  <a:lnTo>
                    <a:pt x="3111441" y="55879"/>
                  </a:lnTo>
                  <a:lnTo>
                    <a:pt x="3132650" y="60960"/>
                  </a:lnTo>
                  <a:lnTo>
                    <a:pt x="3142302" y="64770"/>
                  </a:lnTo>
                  <a:lnTo>
                    <a:pt x="3176973" y="88900"/>
                  </a:lnTo>
                  <a:lnTo>
                    <a:pt x="3199706" y="123189"/>
                  </a:lnTo>
                  <a:lnTo>
                    <a:pt x="3207749" y="163830"/>
                  </a:lnTo>
                  <a:lnTo>
                    <a:pt x="3207771" y="711200"/>
                  </a:lnTo>
                  <a:lnTo>
                    <a:pt x="3207199" y="722630"/>
                  </a:lnTo>
                  <a:lnTo>
                    <a:pt x="3193991" y="763270"/>
                  </a:lnTo>
                  <a:lnTo>
                    <a:pt x="3167194" y="795020"/>
                  </a:lnTo>
                  <a:lnTo>
                    <a:pt x="3129856" y="815339"/>
                  </a:lnTo>
                  <a:lnTo>
                    <a:pt x="3108647" y="819150"/>
                  </a:lnTo>
                  <a:lnTo>
                    <a:pt x="3150113" y="819150"/>
                  </a:lnTo>
                  <a:lnTo>
                    <a:pt x="3183196" y="796289"/>
                  </a:lnTo>
                  <a:lnTo>
                    <a:pt x="3209104" y="758189"/>
                  </a:lnTo>
                  <a:lnTo>
                    <a:pt x="3218698" y="711200"/>
                  </a:lnTo>
                  <a:lnTo>
                    <a:pt x="3218714" y="163830"/>
                  </a:lnTo>
                  <a:lnTo>
                    <a:pt x="3218375" y="153670"/>
                  </a:lnTo>
                  <a:lnTo>
                    <a:pt x="3204786" y="107950"/>
                  </a:lnTo>
                  <a:lnTo>
                    <a:pt x="3175830" y="72389"/>
                  </a:lnTo>
                  <a:lnTo>
                    <a:pt x="3156907" y="59690"/>
                  </a:lnTo>
                  <a:lnTo>
                    <a:pt x="3148811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3215" y="1702054"/>
            <a:ext cx="297688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9539" marR="5080" indent="-117475">
              <a:lnSpc>
                <a:spcPts val="2080"/>
              </a:lnSpc>
              <a:spcBef>
                <a:spcPts val="440"/>
              </a:spcBef>
            </a:pPr>
            <a:r>
              <a:rPr sz="2000" dirty="0"/>
              <a:t>Показники</a:t>
            </a:r>
            <a:r>
              <a:rPr sz="2000" spc="-75" dirty="0"/>
              <a:t> </a:t>
            </a:r>
            <a:r>
              <a:rPr sz="2000" spc="-5" dirty="0"/>
              <a:t>соціального </a:t>
            </a:r>
            <a:r>
              <a:rPr sz="2000" spc="-540" dirty="0"/>
              <a:t> </a:t>
            </a:r>
            <a:r>
              <a:rPr sz="2000" spc="-10" dirty="0"/>
              <a:t>розвитку</a:t>
            </a:r>
            <a:r>
              <a:rPr sz="2000" spc="-20" dirty="0"/>
              <a:t> </a:t>
            </a:r>
            <a:r>
              <a:rPr sz="2000" spc="-15" dirty="0"/>
              <a:t>особистості</a:t>
            </a:r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3294126" y="2654045"/>
            <a:ext cx="5768975" cy="710565"/>
          </a:xfrm>
          <a:custGeom>
            <a:avLst/>
            <a:gdLst/>
            <a:ahLst/>
            <a:cxnLst/>
            <a:rect l="l" t="t" r="r" b="b"/>
            <a:pathLst>
              <a:path w="5768975" h="710564">
                <a:moveTo>
                  <a:pt x="5768975" y="135255"/>
                </a:moveTo>
                <a:lnTo>
                  <a:pt x="5762371" y="94869"/>
                </a:lnTo>
                <a:lnTo>
                  <a:pt x="5744845" y="59182"/>
                </a:lnTo>
                <a:lnTo>
                  <a:pt x="5721134" y="33020"/>
                </a:lnTo>
                <a:lnTo>
                  <a:pt x="5718302" y="30480"/>
                </a:lnTo>
                <a:lnTo>
                  <a:pt x="5684139" y="10287"/>
                </a:lnTo>
                <a:lnTo>
                  <a:pt x="5644896" y="635"/>
                </a:lnTo>
                <a:lnTo>
                  <a:pt x="5632323" y="0"/>
                </a:lnTo>
                <a:lnTo>
                  <a:pt x="27559" y="0"/>
                </a:lnTo>
                <a:lnTo>
                  <a:pt x="16814" y="2171"/>
                </a:lnTo>
                <a:lnTo>
                  <a:pt x="8064" y="8064"/>
                </a:lnTo>
                <a:lnTo>
                  <a:pt x="2159" y="16827"/>
                </a:lnTo>
                <a:lnTo>
                  <a:pt x="0" y="27559"/>
                </a:lnTo>
                <a:lnTo>
                  <a:pt x="0" y="682498"/>
                </a:lnTo>
                <a:lnTo>
                  <a:pt x="2159" y="693242"/>
                </a:lnTo>
                <a:lnTo>
                  <a:pt x="8064" y="701992"/>
                </a:lnTo>
                <a:lnTo>
                  <a:pt x="16814" y="707898"/>
                </a:lnTo>
                <a:lnTo>
                  <a:pt x="27559" y="710057"/>
                </a:lnTo>
                <a:lnTo>
                  <a:pt x="5633720" y="710057"/>
                </a:lnTo>
                <a:lnTo>
                  <a:pt x="5674106" y="703453"/>
                </a:lnTo>
                <a:lnTo>
                  <a:pt x="5709920" y="685927"/>
                </a:lnTo>
                <a:lnTo>
                  <a:pt x="5721286" y="677037"/>
                </a:lnTo>
                <a:lnTo>
                  <a:pt x="5729859" y="669036"/>
                </a:lnTo>
                <a:lnTo>
                  <a:pt x="5753227" y="637159"/>
                </a:lnTo>
                <a:lnTo>
                  <a:pt x="5766435" y="599313"/>
                </a:lnTo>
                <a:lnTo>
                  <a:pt x="5768975" y="573278"/>
                </a:lnTo>
                <a:lnTo>
                  <a:pt x="5768975" y="135255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57142" y="2646425"/>
            <a:ext cx="5211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600" b="1" spc="-10" dirty="0">
                <a:latin typeface="Arial"/>
                <a:cs typeface="Arial"/>
              </a:rPr>
              <a:t>зниження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ризику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асоціальних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явищ,</a:t>
            </a:r>
            <a:r>
              <a:rPr sz="1600" b="1" spc="1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підвищення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9354" y="2856737"/>
            <a:ext cx="5041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5994" algn="l"/>
                <a:tab pos="2484755" algn="l"/>
                <a:tab pos="3985895" algn="l"/>
              </a:tabLst>
            </a:pPr>
            <a:r>
              <a:rPr sz="1600" b="1" spc="-5" dirty="0">
                <a:latin typeface="Arial"/>
                <a:cs typeface="Arial"/>
              </a:rPr>
              <a:t>рівня	</a:t>
            </a:r>
            <a:r>
              <a:rPr sz="1600" b="1" spc="-10" dirty="0">
                <a:latin typeface="Arial"/>
                <a:cs typeface="Arial"/>
              </a:rPr>
              <a:t>соці</a:t>
            </a:r>
            <a:r>
              <a:rPr sz="1600" b="1" spc="5" dirty="0">
                <a:latin typeface="Arial"/>
                <a:cs typeface="Arial"/>
              </a:rPr>
              <a:t>а</a:t>
            </a:r>
            <a:r>
              <a:rPr sz="1600" b="1" spc="-1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ь</a:t>
            </a:r>
            <a:r>
              <a:rPr sz="1600" b="1" spc="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ої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65" dirty="0">
                <a:latin typeface="Arial"/>
                <a:cs typeface="Arial"/>
              </a:rPr>
              <a:t>у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dirty="0">
                <a:latin typeface="Arial"/>
                <a:cs typeface="Arial"/>
              </a:rPr>
              <a:t>п</a:t>
            </a:r>
            <a:r>
              <a:rPr sz="1600" b="1" spc="15" dirty="0">
                <a:latin typeface="Arial"/>
                <a:cs typeface="Arial"/>
              </a:rPr>
              <a:t>і</a:t>
            </a:r>
            <a:r>
              <a:rPr sz="1600" b="1" spc="-20" dirty="0">
                <a:latin typeface="Arial"/>
                <a:cs typeface="Arial"/>
              </a:rPr>
              <a:t>ш</a:t>
            </a:r>
            <a:r>
              <a:rPr sz="1600" b="1" spc="-5" dirty="0">
                <a:latin typeface="Arial"/>
                <a:cs typeface="Arial"/>
              </a:rPr>
              <a:t>н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5" dirty="0">
                <a:latin typeface="Arial"/>
                <a:cs typeface="Arial"/>
              </a:rPr>
              <a:t>с</a:t>
            </a:r>
            <a:r>
              <a:rPr sz="1600" b="1" spc="-5" dirty="0">
                <a:latin typeface="Arial"/>
                <a:cs typeface="Arial"/>
              </a:rPr>
              <a:t>ті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30" dirty="0">
                <a:latin typeface="Arial"/>
                <a:cs typeface="Arial"/>
              </a:rPr>
              <a:t>у</a:t>
            </a:r>
            <a:r>
              <a:rPr sz="1600" b="1" spc="-5" dirty="0">
                <a:latin typeface="Arial"/>
                <a:cs typeface="Arial"/>
              </a:rPr>
              <a:t>ча</a:t>
            </a:r>
            <a:r>
              <a:rPr sz="1600" b="1" dirty="0">
                <a:latin typeface="Arial"/>
                <a:cs typeface="Arial"/>
              </a:rPr>
              <a:t>сн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dirty="0">
                <a:latin typeface="Arial"/>
                <a:cs typeface="Arial"/>
              </a:rPr>
              <a:t>к</a:t>
            </a:r>
            <a:r>
              <a:rPr sz="1600" b="1" spc="-5" dirty="0">
                <a:latin typeface="Arial"/>
                <a:cs typeface="Arial"/>
              </a:rPr>
              <a:t>ів,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9354" y="3066745"/>
            <a:ext cx="1101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активність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0068" y="2572130"/>
            <a:ext cx="3269615" cy="873760"/>
            <a:chOff x="80068" y="2572130"/>
            <a:chExt cx="3269615" cy="873760"/>
          </a:xfrm>
        </p:grpSpPr>
        <p:sp>
          <p:nvSpPr>
            <p:cNvPr id="16" name="object 16"/>
            <p:cNvSpPr/>
            <p:nvPr/>
          </p:nvSpPr>
          <p:spPr>
            <a:xfrm>
              <a:off x="107504" y="2599562"/>
              <a:ext cx="3214370" cy="819150"/>
            </a:xfrm>
            <a:custGeom>
              <a:avLst/>
              <a:gdLst/>
              <a:ahLst/>
              <a:cxnLst/>
              <a:rect l="l" t="t" r="r" b="b"/>
              <a:pathLst>
                <a:path w="3214370" h="819150">
                  <a:moveTo>
                    <a:pt x="3077655" y="0"/>
                  </a:moveTo>
                  <a:lnTo>
                    <a:pt x="136462" y="0"/>
                  </a:lnTo>
                  <a:lnTo>
                    <a:pt x="93331" y="6956"/>
                  </a:lnTo>
                  <a:lnTo>
                    <a:pt x="55871" y="26330"/>
                  </a:lnTo>
                  <a:lnTo>
                    <a:pt x="26330" y="55878"/>
                  </a:lnTo>
                  <a:lnTo>
                    <a:pt x="6957" y="93358"/>
                  </a:lnTo>
                  <a:lnTo>
                    <a:pt x="0" y="136525"/>
                  </a:lnTo>
                  <a:lnTo>
                    <a:pt x="0" y="682371"/>
                  </a:lnTo>
                  <a:lnTo>
                    <a:pt x="6957" y="725489"/>
                  </a:lnTo>
                  <a:lnTo>
                    <a:pt x="26330" y="762962"/>
                  </a:lnTo>
                  <a:lnTo>
                    <a:pt x="55871" y="792528"/>
                  </a:lnTo>
                  <a:lnTo>
                    <a:pt x="93331" y="811927"/>
                  </a:lnTo>
                  <a:lnTo>
                    <a:pt x="136462" y="818896"/>
                  </a:lnTo>
                  <a:lnTo>
                    <a:pt x="3077655" y="818896"/>
                  </a:lnTo>
                  <a:lnTo>
                    <a:pt x="3120760" y="811927"/>
                  </a:lnTo>
                  <a:lnTo>
                    <a:pt x="3158202" y="792528"/>
                  </a:lnTo>
                  <a:lnTo>
                    <a:pt x="3187731" y="762962"/>
                  </a:lnTo>
                  <a:lnTo>
                    <a:pt x="3207098" y="725489"/>
                  </a:lnTo>
                  <a:lnTo>
                    <a:pt x="3214053" y="682371"/>
                  </a:lnTo>
                  <a:lnTo>
                    <a:pt x="3214053" y="136525"/>
                  </a:lnTo>
                  <a:lnTo>
                    <a:pt x="3207098" y="93358"/>
                  </a:lnTo>
                  <a:lnTo>
                    <a:pt x="3187731" y="55878"/>
                  </a:lnTo>
                  <a:lnTo>
                    <a:pt x="3158202" y="26330"/>
                  </a:lnTo>
                  <a:lnTo>
                    <a:pt x="3120760" y="6956"/>
                  </a:lnTo>
                  <a:lnTo>
                    <a:pt x="307765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068" y="2572130"/>
              <a:ext cx="3269615" cy="873760"/>
            </a:xfrm>
            <a:custGeom>
              <a:avLst/>
              <a:gdLst/>
              <a:ahLst/>
              <a:cxnLst/>
              <a:rect l="l" t="t" r="r" b="b"/>
              <a:pathLst>
                <a:path w="3269615" h="873760">
                  <a:moveTo>
                    <a:pt x="3105091" y="0"/>
                  </a:moveTo>
                  <a:lnTo>
                    <a:pt x="162641" y="0"/>
                  </a:lnTo>
                  <a:lnTo>
                    <a:pt x="145877" y="1270"/>
                  </a:lnTo>
                  <a:lnTo>
                    <a:pt x="98912" y="13970"/>
                  </a:lnTo>
                  <a:lnTo>
                    <a:pt x="58767" y="39370"/>
                  </a:lnTo>
                  <a:lnTo>
                    <a:pt x="27330" y="73660"/>
                  </a:lnTo>
                  <a:lnTo>
                    <a:pt x="6920" y="116839"/>
                  </a:lnTo>
                  <a:lnTo>
                    <a:pt x="26" y="163830"/>
                  </a:lnTo>
                  <a:lnTo>
                    <a:pt x="0" y="711200"/>
                  </a:lnTo>
                  <a:lnTo>
                    <a:pt x="960" y="728980"/>
                  </a:lnTo>
                  <a:lnTo>
                    <a:pt x="13440" y="775970"/>
                  </a:lnTo>
                  <a:lnTo>
                    <a:pt x="38385" y="816610"/>
                  </a:lnTo>
                  <a:lnTo>
                    <a:pt x="73347" y="847089"/>
                  </a:lnTo>
                  <a:lnTo>
                    <a:pt x="116578" y="867410"/>
                  </a:lnTo>
                  <a:lnTo>
                    <a:pt x="148734" y="873760"/>
                  </a:lnTo>
                  <a:lnTo>
                    <a:pt x="3123252" y="873760"/>
                  </a:lnTo>
                  <a:lnTo>
                    <a:pt x="3170115" y="861060"/>
                  </a:lnTo>
                  <a:lnTo>
                    <a:pt x="3202532" y="842010"/>
                  </a:lnTo>
                  <a:lnTo>
                    <a:pt x="163962" y="842010"/>
                  </a:lnTo>
                  <a:lnTo>
                    <a:pt x="150322" y="840739"/>
                  </a:lnTo>
                  <a:lnTo>
                    <a:pt x="112730" y="830580"/>
                  </a:lnTo>
                  <a:lnTo>
                    <a:pt x="71175" y="802639"/>
                  </a:lnTo>
                  <a:lnTo>
                    <a:pt x="43190" y="760730"/>
                  </a:lnTo>
                  <a:lnTo>
                    <a:pt x="33018" y="711200"/>
                  </a:lnTo>
                  <a:lnTo>
                    <a:pt x="33029" y="163830"/>
                  </a:lnTo>
                  <a:lnTo>
                    <a:pt x="38893" y="125730"/>
                  </a:lnTo>
                  <a:lnTo>
                    <a:pt x="55504" y="91439"/>
                  </a:lnTo>
                  <a:lnTo>
                    <a:pt x="90949" y="55879"/>
                  </a:lnTo>
                  <a:lnTo>
                    <a:pt x="125303" y="39370"/>
                  </a:lnTo>
                  <a:lnTo>
                    <a:pt x="150893" y="34290"/>
                  </a:lnTo>
                  <a:lnTo>
                    <a:pt x="3204750" y="34290"/>
                  </a:lnTo>
                  <a:lnTo>
                    <a:pt x="3195769" y="27940"/>
                  </a:lnTo>
                  <a:lnTo>
                    <a:pt x="3152462" y="7620"/>
                  </a:lnTo>
                  <a:lnTo>
                    <a:pt x="3120458" y="1270"/>
                  </a:lnTo>
                  <a:lnTo>
                    <a:pt x="3105091" y="0"/>
                  </a:lnTo>
                  <a:close/>
                </a:path>
                <a:path w="3269615" h="873760">
                  <a:moveTo>
                    <a:pt x="3204750" y="34290"/>
                  </a:moveTo>
                  <a:lnTo>
                    <a:pt x="3118807" y="34290"/>
                  </a:lnTo>
                  <a:lnTo>
                    <a:pt x="3144334" y="39370"/>
                  </a:lnTo>
                  <a:lnTo>
                    <a:pt x="3156272" y="44450"/>
                  </a:lnTo>
                  <a:lnTo>
                    <a:pt x="3197928" y="72389"/>
                  </a:lnTo>
                  <a:lnTo>
                    <a:pt x="3225868" y="114300"/>
                  </a:lnTo>
                  <a:lnTo>
                    <a:pt x="3235982" y="163830"/>
                  </a:lnTo>
                  <a:lnTo>
                    <a:pt x="3235970" y="711200"/>
                  </a:lnTo>
                  <a:lnTo>
                    <a:pt x="3230186" y="749300"/>
                  </a:lnTo>
                  <a:lnTo>
                    <a:pt x="3213549" y="783589"/>
                  </a:lnTo>
                  <a:lnTo>
                    <a:pt x="3178116" y="819150"/>
                  </a:lnTo>
                  <a:lnTo>
                    <a:pt x="3143699" y="835660"/>
                  </a:lnTo>
                  <a:lnTo>
                    <a:pt x="3104837" y="842010"/>
                  </a:lnTo>
                  <a:lnTo>
                    <a:pt x="3202532" y="842010"/>
                  </a:lnTo>
                  <a:lnTo>
                    <a:pt x="3232599" y="814070"/>
                  </a:lnTo>
                  <a:lnTo>
                    <a:pt x="3256602" y="773430"/>
                  </a:lnTo>
                  <a:lnTo>
                    <a:pt x="3268413" y="726439"/>
                  </a:lnTo>
                  <a:lnTo>
                    <a:pt x="3269048" y="163830"/>
                  </a:lnTo>
                  <a:lnTo>
                    <a:pt x="3268032" y="146050"/>
                  </a:lnTo>
                  <a:lnTo>
                    <a:pt x="3255586" y="99060"/>
                  </a:lnTo>
                  <a:lnTo>
                    <a:pt x="3230821" y="59690"/>
                  </a:lnTo>
                  <a:lnTo>
                    <a:pt x="3208342" y="36829"/>
                  </a:lnTo>
                  <a:lnTo>
                    <a:pt x="3204750" y="34290"/>
                  </a:lnTo>
                  <a:close/>
                </a:path>
                <a:path w="3269615" h="873760">
                  <a:moveTo>
                    <a:pt x="3105091" y="44450"/>
                  </a:moveTo>
                  <a:lnTo>
                    <a:pt x="152570" y="44450"/>
                  </a:lnTo>
                  <a:lnTo>
                    <a:pt x="140517" y="46990"/>
                  </a:lnTo>
                  <a:lnTo>
                    <a:pt x="97528" y="64770"/>
                  </a:lnTo>
                  <a:lnTo>
                    <a:pt x="64889" y="96520"/>
                  </a:lnTo>
                  <a:lnTo>
                    <a:pt x="46536" y="139700"/>
                  </a:lnTo>
                  <a:lnTo>
                    <a:pt x="44004" y="711200"/>
                  </a:lnTo>
                  <a:lnTo>
                    <a:pt x="44441" y="721360"/>
                  </a:lnTo>
                  <a:lnTo>
                    <a:pt x="58031" y="767080"/>
                  </a:lnTo>
                  <a:lnTo>
                    <a:pt x="87050" y="802639"/>
                  </a:lnTo>
                  <a:lnTo>
                    <a:pt x="127474" y="825500"/>
                  </a:lnTo>
                  <a:lnTo>
                    <a:pt x="163962" y="830580"/>
                  </a:lnTo>
                  <a:lnTo>
                    <a:pt x="3104329" y="830580"/>
                  </a:lnTo>
                  <a:lnTo>
                    <a:pt x="3128586" y="828039"/>
                  </a:lnTo>
                  <a:lnTo>
                    <a:pt x="3139889" y="825500"/>
                  </a:lnTo>
                  <a:lnTo>
                    <a:pt x="3151065" y="821689"/>
                  </a:lnTo>
                  <a:lnTo>
                    <a:pt x="3156336" y="819150"/>
                  </a:lnTo>
                  <a:lnTo>
                    <a:pt x="151376" y="819150"/>
                  </a:lnTo>
                  <a:lnTo>
                    <a:pt x="130192" y="814070"/>
                  </a:lnTo>
                  <a:lnTo>
                    <a:pt x="93629" y="793750"/>
                  </a:lnTo>
                  <a:lnTo>
                    <a:pt x="67416" y="760730"/>
                  </a:lnTo>
                  <a:lnTo>
                    <a:pt x="55313" y="720089"/>
                  </a:lnTo>
                  <a:lnTo>
                    <a:pt x="55017" y="711200"/>
                  </a:lnTo>
                  <a:lnTo>
                    <a:pt x="55034" y="163830"/>
                  </a:lnTo>
                  <a:lnTo>
                    <a:pt x="64013" y="120650"/>
                  </a:lnTo>
                  <a:lnTo>
                    <a:pt x="87800" y="86360"/>
                  </a:lnTo>
                  <a:lnTo>
                    <a:pt x="122712" y="63500"/>
                  </a:lnTo>
                  <a:lnTo>
                    <a:pt x="154233" y="55879"/>
                  </a:lnTo>
                  <a:lnTo>
                    <a:pt x="3155097" y="55879"/>
                  </a:lnTo>
                  <a:lnTo>
                    <a:pt x="3152462" y="54610"/>
                  </a:lnTo>
                  <a:lnTo>
                    <a:pt x="3141540" y="50800"/>
                  </a:lnTo>
                  <a:lnTo>
                    <a:pt x="3130110" y="46990"/>
                  </a:lnTo>
                  <a:lnTo>
                    <a:pt x="3118299" y="45720"/>
                  </a:lnTo>
                  <a:lnTo>
                    <a:pt x="3105091" y="44450"/>
                  </a:lnTo>
                  <a:close/>
                </a:path>
                <a:path w="3269615" h="873760">
                  <a:moveTo>
                    <a:pt x="3155097" y="55879"/>
                  </a:moveTo>
                  <a:lnTo>
                    <a:pt x="3117791" y="55879"/>
                  </a:lnTo>
                  <a:lnTo>
                    <a:pt x="3138873" y="60960"/>
                  </a:lnTo>
                  <a:lnTo>
                    <a:pt x="3148652" y="64770"/>
                  </a:lnTo>
                  <a:lnTo>
                    <a:pt x="3183069" y="88900"/>
                  </a:lnTo>
                  <a:lnTo>
                    <a:pt x="3206056" y="123189"/>
                  </a:lnTo>
                  <a:lnTo>
                    <a:pt x="3214001" y="163830"/>
                  </a:lnTo>
                  <a:lnTo>
                    <a:pt x="3213994" y="711200"/>
                  </a:lnTo>
                  <a:lnTo>
                    <a:pt x="3205040" y="754380"/>
                  </a:lnTo>
                  <a:lnTo>
                    <a:pt x="3181291" y="788670"/>
                  </a:lnTo>
                  <a:lnTo>
                    <a:pt x="3146366" y="811530"/>
                  </a:lnTo>
                  <a:lnTo>
                    <a:pt x="3114870" y="819150"/>
                  </a:lnTo>
                  <a:lnTo>
                    <a:pt x="3156336" y="819150"/>
                  </a:lnTo>
                  <a:lnTo>
                    <a:pt x="3189419" y="796289"/>
                  </a:lnTo>
                  <a:lnTo>
                    <a:pt x="3215327" y="758189"/>
                  </a:lnTo>
                  <a:lnTo>
                    <a:pt x="3225048" y="711200"/>
                  </a:lnTo>
                  <a:lnTo>
                    <a:pt x="3225050" y="163830"/>
                  </a:lnTo>
                  <a:lnTo>
                    <a:pt x="3224598" y="153670"/>
                  </a:lnTo>
                  <a:lnTo>
                    <a:pt x="3211009" y="107950"/>
                  </a:lnTo>
                  <a:lnTo>
                    <a:pt x="3182180" y="72389"/>
                  </a:lnTo>
                  <a:lnTo>
                    <a:pt x="3163003" y="59690"/>
                  </a:lnTo>
                  <a:lnTo>
                    <a:pt x="3155097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0751" y="2688463"/>
            <a:ext cx="278955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765" marR="5080" indent="-12700">
              <a:lnSpc>
                <a:spcPts val="2080"/>
              </a:lnSpc>
              <a:spcBef>
                <a:spcPts val="4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Показники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соціальної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адаптації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особистості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94126" y="3513835"/>
            <a:ext cx="5768975" cy="710565"/>
          </a:xfrm>
          <a:custGeom>
            <a:avLst/>
            <a:gdLst/>
            <a:ahLst/>
            <a:cxnLst/>
            <a:rect l="l" t="t" r="r" b="b"/>
            <a:pathLst>
              <a:path w="5768975" h="710564">
                <a:moveTo>
                  <a:pt x="5768975" y="135255"/>
                </a:moveTo>
                <a:lnTo>
                  <a:pt x="5762371" y="94742"/>
                </a:lnTo>
                <a:lnTo>
                  <a:pt x="5744845" y="59055"/>
                </a:lnTo>
                <a:lnTo>
                  <a:pt x="5721172" y="33020"/>
                </a:lnTo>
                <a:lnTo>
                  <a:pt x="5718302" y="30480"/>
                </a:lnTo>
                <a:lnTo>
                  <a:pt x="5684139" y="10160"/>
                </a:lnTo>
                <a:lnTo>
                  <a:pt x="5644896" y="508"/>
                </a:lnTo>
                <a:lnTo>
                  <a:pt x="5632323" y="0"/>
                </a:lnTo>
                <a:lnTo>
                  <a:pt x="27559" y="0"/>
                </a:lnTo>
                <a:lnTo>
                  <a:pt x="16814" y="2171"/>
                </a:lnTo>
                <a:lnTo>
                  <a:pt x="8064" y="8051"/>
                </a:lnTo>
                <a:lnTo>
                  <a:pt x="2159" y="16776"/>
                </a:lnTo>
                <a:lnTo>
                  <a:pt x="0" y="27432"/>
                </a:lnTo>
                <a:lnTo>
                  <a:pt x="0" y="682498"/>
                </a:lnTo>
                <a:lnTo>
                  <a:pt x="2159" y="693242"/>
                </a:lnTo>
                <a:lnTo>
                  <a:pt x="8064" y="701992"/>
                </a:lnTo>
                <a:lnTo>
                  <a:pt x="16814" y="707898"/>
                </a:lnTo>
                <a:lnTo>
                  <a:pt x="27559" y="710057"/>
                </a:lnTo>
                <a:lnTo>
                  <a:pt x="5633720" y="709930"/>
                </a:lnTo>
                <a:lnTo>
                  <a:pt x="5674106" y="703453"/>
                </a:lnTo>
                <a:lnTo>
                  <a:pt x="5709920" y="685800"/>
                </a:lnTo>
                <a:lnTo>
                  <a:pt x="5721147" y="677037"/>
                </a:lnTo>
                <a:lnTo>
                  <a:pt x="5729859" y="668909"/>
                </a:lnTo>
                <a:lnTo>
                  <a:pt x="5753227" y="637159"/>
                </a:lnTo>
                <a:lnTo>
                  <a:pt x="5766435" y="599313"/>
                </a:lnTo>
                <a:lnTo>
                  <a:pt x="5768975" y="573278"/>
                </a:lnTo>
                <a:lnTo>
                  <a:pt x="5768975" y="135255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57142" y="3401059"/>
            <a:ext cx="521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185420" algn="l"/>
                <a:tab pos="2405380" algn="l"/>
                <a:tab pos="4098925" algn="l"/>
              </a:tabLst>
            </a:pPr>
            <a:r>
              <a:rPr sz="1600" b="1" spc="-10" dirty="0">
                <a:latin typeface="Arial"/>
                <a:cs typeface="Arial"/>
              </a:rPr>
              <a:t>популярність	</a:t>
            </a:r>
            <a:r>
              <a:rPr sz="1600" b="1" spc="-20" dirty="0">
                <a:latin typeface="Arial"/>
                <a:cs typeface="Arial"/>
              </a:rPr>
              <a:t>проєкту,	</a:t>
            </a:r>
            <a:r>
              <a:rPr sz="1600" b="1" spc="-5" dirty="0">
                <a:latin typeface="Arial"/>
                <a:cs typeface="Arial"/>
              </a:rPr>
              <a:t>соціально-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9354" y="3611067"/>
            <a:ext cx="5039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7905" algn="l"/>
                <a:tab pos="3542665" algn="l"/>
              </a:tabLst>
            </a:pPr>
            <a:r>
              <a:rPr sz="1600" b="1" spc="-5" dirty="0">
                <a:latin typeface="Arial"/>
                <a:cs typeface="Arial"/>
              </a:rPr>
              <a:t>профілактичний	</a:t>
            </a:r>
            <a:r>
              <a:rPr sz="1600" b="1" spc="-30" dirty="0">
                <a:latin typeface="Arial"/>
                <a:cs typeface="Arial"/>
              </a:rPr>
              <a:t>ефект,	</a:t>
            </a:r>
            <a:r>
              <a:rPr sz="1600" b="1" spc="-10" dirty="0">
                <a:latin typeface="Arial"/>
                <a:cs typeface="Arial"/>
              </a:rPr>
              <a:t>зацікавленість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29354" y="3821938"/>
            <a:ext cx="504063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соціальних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партнерів,</a:t>
            </a:r>
            <a:r>
              <a:rPr sz="1600" b="1" spc="-5" dirty="0">
                <a:latin typeface="Arial"/>
                <a:cs typeface="Arial"/>
              </a:rPr>
              <a:t> відгук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у </a:t>
            </a:r>
            <a:r>
              <a:rPr sz="1600" b="1" spc="-10" dirty="0">
                <a:latin typeface="Arial"/>
                <a:cs typeface="Arial"/>
              </a:rPr>
              <a:t>засобах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масової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інформації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0068" y="3433190"/>
            <a:ext cx="3269615" cy="872490"/>
            <a:chOff x="80068" y="3433190"/>
            <a:chExt cx="3269615" cy="872490"/>
          </a:xfrm>
        </p:grpSpPr>
        <p:sp>
          <p:nvSpPr>
            <p:cNvPr id="24" name="object 24"/>
            <p:cNvSpPr/>
            <p:nvPr/>
          </p:nvSpPr>
          <p:spPr>
            <a:xfrm>
              <a:off x="107504" y="3459352"/>
              <a:ext cx="3214370" cy="819150"/>
            </a:xfrm>
            <a:custGeom>
              <a:avLst/>
              <a:gdLst/>
              <a:ahLst/>
              <a:cxnLst/>
              <a:rect l="l" t="t" r="r" b="b"/>
              <a:pathLst>
                <a:path w="3214370" h="819150">
                  <a:moveTo>
                    <a:pt x="3077655" y="0"/>
                  </a:moveTo>
                  <a:lnTo>
                    <a:pt x="136462" y="0"/>
                  </a:lnTo>
                  <a:lnTo>
                    <a:pt x="93331" y="6955"/>
                  </a:lnTo>
                  <a:lnTo>
                    <a:pt x="55871" y="26322"/>
                  </a:lnTo>
                  <a:lnTo>
                    <a:pt x="26330" y="55851"/>
                  </a:lnTo>
                  <a:lnTo>
                    <a:pt x="6957" y="93293"/>
                  </a:lnTo>
                  <a:lnTo>
                    <a:pt x="0" y="136398"/>
                  </a:lnTo>
                  <a:lnTo>
                    <a:pt x="0" y="682244"/>
                  </a:lnTo>
                  <a:lnTo>
                    <a:pt x="6957" y="725410"/>
                  </a:lnTo>
                  <a:lnTo>
                    <a:pt x="26330" y="762890"/>
                  </a:lnTo>
                  <a:lnTo>
                    <a:pt x="55871" y="792438"/>
                  </a:lnTo>
                  <a:lnTo>
                    <a:pt x="93331" y="811812"/>
                  </a:lnTo>
                  <a:lnTo>
                    <a:pt x="136462" y="818769"/>
                  </a:lnTo>
                  <a:lnTo>
                    <a:pt x="3077655" y="818769"/>
                  </a:lnTo>
                  <a:lnTo>
                    <a:pt x="3120760" y="811812"/>
                  </a:lnTo>
                  <a:lnTo>
                    <a:pt x="3158202" y="792438"/>
                  </a:lnTo>
                  <a:lnTo>
                    <a:pt x="3187731" y="762890"/>
                  </a:lnTo>
                  <a:lnTo>
                    <a:pt x="3207098" y="725410"/>
                  </a:lnTo>
                  <a:lnTo>
                    <a:pt x="3214053" y="682244"/>
                  </a:lnTo>
                  <a:lnTo>
                    <a:pt x="3214053" y="136398"/>
                  </a:lnTo>
                  <a:lnTo>
                    <a:pt x="3207098" y="93293"/>
                  </a:lnTo>
                  <a:lnTo>
                    <a:pt x="3187731" y="55851"/>
                  </a:lnTo>
                  <a:lnTo>
                    <a:pt x="3158202" y="26322"/>
                  </a:lnTo>
                  <a:lnTo>
                    <a:pt x="3120760" y="6955"/>
                  </a:lnTo>
                  <a:lnTo>
                    <a:pt x="307765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068" y="3433190"/>
              <a:ext cx="3269615" cy="872490"/>
            </a:xfrm>
            <a:custGeom>
              <a:avLst/>
              <a:gdLst/>
              <a:ahLst/>
              <a:cxnLst/>
              <a:rect l="l" t="t" r="r" b="b"/>
              <a:pathLst>
                <a:path w="3269615" h="872489">
                  <a:moveTo>
                    <a:pt x="3120458" y="0"/>
                  </a:moveTo>
                  <a:lnTo>
                    <a:pt x="145877" y="0"/>
                  </a:lnTo>
                  <a:lnTo>
                    <a:pt x="129633" y="2539"/>
                  </a:lnTo>
                  <a:lnTo>
                    <a:pt x="84587" y="20320"/>
                  </a:lnTo>
                  <a:lnTo>
                    <a:pt x="47147" y="48260"/>
                  </a:lnTo>
                  <a:lnTo>
                    <a:pt x="19155" y="86360"/>
                  </a:lnTo>
                  <a:lnTo>
                    <a:pt x="3055" y="132080"/>
                  </a:lnTo>
                  <a:lnTo>
                    <a:pt x="0" y="709930"/>
                  </a:lnTo>
                  <a:lnTo>
                    <a:pt x="960" y="727710"/>
                  </a:lnTo>
                  <a:lnTo>
                    <a:pt x="13440" y="774700"/>
                  </a:lnTo>
                  <a:lnTo>
                    <a:pt x="38385" y="814070"/>
                  </a:lnTo>
                  <a:lnTo>
                    <a:pt x="73347" y="845820"/>
                  </a:lnTo>
                  <a:lnTo>
                    <a:pt x="116578" y="866140"/>
                  </a:lnTo>
                  <a:lnTo>
                    <a:pt x="148734" y="872490"/>
                  </a:lnTo>
                  <a:lnTo>
                    <a:pt x="3123252" y="872490"/>
                  </a:lnTo>
                  <a:lnTo>
                    <a:pt x="3170115" y="859790"/>
                  </a:lnTo>
                  <a:lnTo>
                    <a:pt x="3202532" y="840740"/>
                  </a:lnTo>
                  <a:lnTo>
                    <a:pt x="163962" y="840740"/>
                  </a:lnTo>
                  <a:lnTo>
                    <a:pt x="150322" y="839470"/>
                  </a:lnTo>
                  <a:lnTo>
                    <a:pt x="112730" y="829310"/>
                  </a:lnTo>
                  <a:lnTo>
                    <a:pt x="71175" y="801370"/>
                  </a:lnTo>
                  <a:lnTo>
                    <a:pt x="43190" y="759460"/>
                  </a:lnTo>
                  <a:lnTo>
                    <a:pt x="33018" y="709930"/>
                  </a:lnTo>
                  <a:lnTo>
                    <a:pt x="33029" y="162560"/>
                  </a:lnTo>
                  <a:lnTo>
                    <a:pt x="38893" y="124460"/>
                  </a:lnTo>
                  <a:lnTo>
                    <a:pt x="55504" y="90170"/>
                  </a:lnTo>
                  <a:lnTo>
                    <a:pt x="90949" y="54610"/>
                  </a:lnTo>
                  <a:lnTo>
                    <a:pt x="137800" y="34289"/>
                  </a:lnTo>
                  <a:lnTo>
                    <a:pt x="164228" y="31750"/>
                  </a:lnTo>
                  <a:lnTo>
                    <a:pt x="3202954" y="31750"/>
                  </a:lnTo>
                  <a:lnTo>
                    <a:pt x="3195769" y="26670"/>
                  </a:lnTo>
                  <a:lnTo>
                    <a:pt x="3182053" y="19050"/>
                  </a:lnTo>
                  <a:lnTo>
                    <a:pt x="3167829" y="11430"/>
                  </a:lnTo>
                  <a:lnTo>
                    <a:pt x="3152462" y="6350"/>
                  </a:lnTo>
                  <a:lnTo>
                    <a:pt x="3136841" y="2539"/>
                  </a:lnTo>
                  <a:lnTo>
                    <a:pt x="3120458" y="0"/>
                  </a:lnTo>
                  <a:close/>
                </a:path>
                <a:path w="3269615" h="872489">
                  <a:moveTo>
                    <a:pt x="3202954" y="31750"/>
                  </a:moveTo>
                  <a:lnTo>
                    <a:pt x="3105091" y="31750"/>
                  </a:lnTo>
                  <a:lnTo>
                    <a:pt x="3118807" y="33020"/>
                  </a:lnTo>
                  <a:lnTo>
                    <a:pt x="3144334" y="38100"/>
                  </a:lnTo>
                  <a:lnTo>
                    <a:pt x="3188657" y="62230"/>
                  </a:lnTo>
                  <a:lnTo>
                    <a:pt x="3220407" y="101600"/>
                  </a:lnTo>
                  <a:lnTo>
                    <a:pt x="3235520" y="149860"/>
                  </a:lnTo>
                  <a:lnTo>
                    <a:pt x="3235982" y="162560"/>
                  </a:lnTo>
                  <a:lnTo>
                    <a:pt x="3235970" y="709930"/>
                  </a:lnTo>
                  <a:lnTo>
                    <a:pt x="3230186" y="748030"/>
                  </a:lnTo>
                  <a:lnTo>
                    <a:pt x="3213549" y="782320"/>
                  </a:lnTo>
                  <a:lnTo>
                    <a:pt x="3178116" y="817880"/>
                  </a:lnTo>
                  <a:lnTo>
                    <a:pt x="3143699" y="834390"/>
                  </a:lnTo>
                  <a:lnTo>
                    <a:pt x="3104837" y="840740"/>
                  </a:lnTo>
                  <a:lnTo>
                    <a:pt x="3202532" y="840740"/>
                  </a:lnTo>
                  <a:lnTo>
                    <a:pt x="3232599" y="812800"/>
                  </a:lnTo>
                  <a:lnTo>
                    <a:pt x="3256602" y="772160"/>
                  </a:lnTo>
                  <a:lnTo>
                    <a:pt x="3268413" y="723900"/>
                  </a:lnTo>
                  <a:lnTo>
                    <a:pt x="3269048" y="162560"/>
                  </a:lnTo>
                  <a:lnTo>
                    <a:pt x="3268032" y="144780"/>
                  </a:lnTo>
                  <a:lnTo>
                    <a:pt x="3255586" y="97789"/>
                  </a:lnTo>
                  <a:lnTo>
                    <a:pt x="3230821" y="58420"/>
                  </a:lnTo>
                  <a:lnTo>
                    <a:pt x="3208342" y="35560"/>
                  </a:lnTo>
                  <a:lnTo>
                    <a:pt x="3202954" y="31750"/>
                  </a:lnTo>
                  <a:close/>
                </a:path>
                <a:path w="3269615" h="872489">
                  <a:moveTo>
                    <a:pt x="3105091" y="43180"/>
                  </a:moveTo>
                  <a:lnTo>
                    <a:pt x="164749" y="43180"/>
                  </a:lnTo>
                  <a:lnTo>
                    <a:pt x="140517" y="45720"/>
                  </a:lnTo>
                  <a:lnTo>
                    <a:pt x="97528" y="63500"/>
                  </a:lnTo>
                  <a:lnTo>
                    <a:pt x="64889" y="95250"/>
                  </a:lnTo>
                  <a:lnTo>
                    <a:pt x="46536" y="138430"/>
                  </a:lnTo>
                  <a:lnTo>
                    <a:pt x="44004" y="709930"/>
                  </a:lnTo>
                  <a:lnTo>
                    <a:pt x="44441" y="720090"/>
                  </a:lnTo>
                  <a:lnTo>
                    <a:pt x="58031" y="765810"/>
                  </a:lnTo>
                  <a:lnTo>
                    <a:pt x="87050" y="801370"/>
                  </a:lnTo>
                  <a:lnTo>
                    <a:pt x="127474" y="822960"/>
                  </a:lnTo>
                  <a:lnTo>
                    <a:pt x="163962" y="829310"/>
                  </a:lnTo>
                  <a:lnTo>
                    <a:pt x="3104329" y="829310"/>
                  </a:lnTo>
                  <a:lnTo>
                    <a:pt x="3128586" y="826770"/>
                  </a:lnTo>
                  <a:lnTo>
                    <a:pt x="3139889" y="824230"/>
                  </a:lnTo>
                  <a:lnTo>
                    <a:pt x="3151065" y="820420"/>
                  </a:lnTo>
                  <a:lnTo>
                    <a:pt x="3156336" y="817880"/>
                  </a:lnTo>
                  <a:lnTo>
                    <a:pt x="151376" y="817880"/>
                  </a:lnTo>
                  <a:lnTo>
                    <a:pt x="130192" y="812800"/>
                  </a:lnTo>
                  <a:lnTo>
                    <a:pt x="93629" y="792480"/>
                  </a:lnTo>
                  <a:lnTo>
                    <a:pt x="67416" y="759460"/>
                  </a:lnTo>
                  <a:lnTo>
                    <a:pt x="55313" y="718820"/>
                  </a:lnTo>
                  <a:lnTo>
                    <a:pt x="55017" y="709930"/>
                  </a:lnTo>
                  <a:lnTo>
                    <a:pt x="55034" y="162560"/>
                  </a:lnTo>
                  <a:lnTo>
                    <a:pt x="64013" y="119380"/>
                  </a:lnTo>
                  <a:lnTo>
                    <a:pt x="87800" y="85089"/>
                  </a:lnTo>
                  <a:lnTo>
                    <a:pt x="122712" y="62230"/>
                  </a:lnTo>
                  <a:lnTo>
                    <a:pt x="154233" y="54610"/>
                  </a:lnTo>
                  <a:lnTo>
                    <a:pt x="3155097" y="54610"/>
                  </a:lnTo>
                  <a:lnTo>
                    <a:pt x="3152462" y="53339"/>
                  </a:lnTo>
                  <a:lnTo>
                    <a:pt x="3141540" y="48260"/>
                  </a:lnTo>
                  <a:lnTo>
                    <a:pt x="3130110" y="45720"/>
                  </a:lnTo>
                  <a:lnTo>
                    <a:pt x="3118299" y="44450"/>
                  </a:lnTo>
                  <a:lnTo>
                    <a:pt x="3105091" y="43180"/>
                  </a:lnTo>
                  <a:close/>
                </a:path>
                <a:path w="3269615" h="872489">
                  <a:moveTo>
                    <a:pt x="3155097" y="54610"/>
                  </a:moveTo>
                  <a:lnTo>
                    <a:pt x="3117791" y="54610"/>
                  </a:lnTo>
                  <a:lnTo>
                    <a:pt x="3138873" y="59689"/>
                  </a:lnTo>
                  <a:lnTo>
                    <a:pt x="3148652" y="63500"/>
                  </a:lnTo>
                  <a:lnTo>
                    <a:pt x="3183069" y="87630"/>
                  </a:lnTo>
                  <a:lnTo>
                    <a:pt x="3206056" y="121920"/>
                  </a:lnTo>
                  <a:lnTo>
                    <a:pt x="3214001" y="162560"/>
                  </a:lnTo>
                  <a:lnTo>
                    <a:pt x="3213994" y="709930"/>
                  </a:lnTo>
                  <a:lnTo>
                    <a:pt x="3205040" y="753110"/>
                  </a:lnTo>
                  <a:lnTo>
                    <a:pt x="3181291" y="787400"/>
                  </a:lnTo>
                  <a:lnTo>
                    <a:pt x="3146366" y="810260"/>
                  </a:lnTo>
                  <a:lnTo>
                    <a:pt x="3114870" y="817880"/>
                  </a:lnTo>
                  <a:lnTo>
                    <a:pt x="3156336" y="817880"/>
                  </a:lnTo>
                  <a:lnTo>
                    <a:pt x="3189419" y="795020"/>
                  </a:lnTo>
                  <a:lnTo>
                    <a:pt x="3215327" y="756920"/>
                  </a:lnTo>
                  <a:lnTo>
                    <a:pt x="3225048" y="709930"/>
                  </a:lnTo>
                  <a:lnTo>
                    <a:pt x="3225050" y="162560"/>
                  </a:lnTo>
                  <a:lnTo>
                    <a:pt x="3224598" y="152400"/>
                  </a:lnTo>
                  <a:lnTo>
                    <a:pt x="3211009" y="106680"/>
                  </a:lnTo>
                  <a:lnTo>
                    <a:pt x="3182180" y="71120"/>
                  </a:lnTo>
                  <a:lnTo>
                    <a:pt x="3163003" y="58420"/>
                  </a:lnTo>
                  <a:lnTo>
                    <a:pt x="3155097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4467" y="3548252"/>
            <a:ext cx="276225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993775" marR="5080" indent="-981710">
              <a:lnSpc>
                <a:spcPts val="2080"/>
              </a:lnSpc>
              <a:spcBef>
                <a:spcPts val="4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Показники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суспільної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думки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94126" y="4373498"/>
            <a:ext cx="5768975" cy="709930"/>
          </a:xfrm>
          <a:custGeom>
            <a:avLst/>
            <a:gdLst/>
            <a:ahLst/>
            <a:cxnLst/>
            <a:rect l="l" t="t" r="r" b="b"/>
            <a:pathLst>
              <a:path w="5768975" h="709929">
                <a:moveTo>
                  <a:pt x="5768975" y="135255"/>
                </a:moveTo>
                <a:lnTo>
                  <a:pt x="5762371" y="94869"/>
                </a:lnTo>
                <a:lnTo>
                  <a:pt x="5744845" y="59182"/>
                </a:lnTo>
                <a:lnTo>
                  <a:pt x="5721134" y="33020"/>
                </a:lnTo>
                <a:lnTo>
                  <a:pt x="5718302" y="30480"/>
                </a:lnTo>
                <a:lnTo>
                  <a:pt x="5684139" y="10287"/>
                </a:lnTo>
                <a:lnTo>
                  <a:pt x="5644896" y="635"/>
                </a:lnTo>
                <a:lnTo>
                  <a:pt x="5632323" y="0"/>
                </a:lnTo>
                <a:lnTo>
                  <a:pt x="27559" y="0"/>
                </a:lnTo>
                <a:lnTo>
                  <a:pt x="16814" y="2171"/>
                </a:lnTo>
                <a:lnTo>
                  <a:pt x="8064" y="8064"/>
                </a:lnTo>
                <a:lnTo>
                  <a:pt x="2159" y="16827"/>
                </a:lnTo>
                <a:lnTo>
                  <a:pt x="0" y="27559"/>
                </a:lnTo>
                <a:lnTo>
                  <a:pt x="0" y="682498"/>
                </a:lnTo>
                <a:lnTo>
                  <a:pt x="2159" y="693166"/>
                </a:lnTo>
                <a:lnTo>
                  <a:pt x="8064" y="701890"/>
                </a:lnTo>
                <a:lnTo>
                  <a:pt x="16814" y="707771"/>
                </a:lnTo>
                <a:lnTo>
                  <a:pt x="27559" y="709930"/>
                </a:lnTo>
                <a:lnTo>
                  <a:pt x="5633720" y="709930"/>
                </a:lnTo>
                <a:lnTo>
                  <a:pt x="5674106" y="703326"/>
                </a:lnTo>
                <a:lnTo>
                  <a:pt x="5709920" y="685800"/>
                </a:lnTo>
                <a:lnTo>
                  <a:pt x="5721286" y="676910"/>
                </a:lnTo>
                <a:lnTo>
                  <a:pt x="5729732" y="669036"/>
                </a:lnTo>
                <a:lnTo>
                  <a:pt x="5753100" y="637159"/>
                </a:lnTo>
                <a:lnTo>
                  <a:pt x="5766435" y="599313"/>
                </a:lnTo>
                <a:lnTo>
                  <a:pt x="5768975" y="573278"/>
                </a:lnTo>
                <a:lnTo>
                  <a:pt x="5768975" y="135255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57142" y="4488941"/>
            <a:ext cx="5212715" cy="68961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84785" marR="5080" indent="-172720" algn="just">
              <a:lnSpc>
                <a:spcPct val="86300"/>
              </a:lnSpc>
              <a:spcBef>
                <a:spcPts val="359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600" b="1" spc="-10" dirty="0">
                <a:latin typeface="Arial"/>
                <a:cs typeface="Arial"/>
              </a:rPr>
              <a:t>рівень</a:t>
            </a:r>
            <a:r>
              <a:rPr sz="1600" b="1" spc="-5" dirty="0">
                <a:latin typeface="Arial"/>
                <a:cs typeface="Arial"/>
              </a:rPr>
              <a:t> організації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цілому</a:t>
            </a:r>
            <a:r>
              <a:rPr sz="1600" b="1" spc="-5" dirty="0">
                <a:latin typeface="Arial"/>
                <a:cs typeface="Arial"/>
              </a:rPr>
              <a:t> й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окремих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заходів,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чіткість і </a:t>
            </a:r>
            <a:r>
              <a:rPr sz="1600" b="1" spc="-10" dirty="0">
                <a:latin typeface="Arial"/>
                <a:cs typeface="Arial"/>
              </a:rPr>
              <a:t>ефективність керування, </a:t>
            </a:r>
            <a:r>
              <a:rPr sz="1600" b="1" spc="-5" dirty="0">
                <a:latin typeface="Arial"/>
                <a:cs typeface="Arial"/>
              </a:rPr>
              <a:t>організаційна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культура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учасників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068" y="4291584"/>
            <a:ext cx="3269615" cy="873760"/>
            <a:chOff x="80068" y="4291584"/>
            <a:chExt cx="3269615" cy="873760"/>
          </a:xfrm>
        </p:grpSpPr>
        <p:sp>
          <p:nvSpPr>
            <p:cNvPr id="30" name="object 30"/>
            <p:cNvSpPr/>
            <p:nvPr/>
          </p:nvSpPr>
          <p:spPr>
            <a:xfrm>
              <a:off x="107504" y="4319016"/>
              <a:ext cx="3214370" cy="819150"/>
            </a:xfrm>
            <a:custGeom>
              <a:avLst/>
              <a:gdLst/>
              <a:ahLst/>
              <a:cxnLst/>
              <a:rect l="l" t="t" r="r" b="b"/>
              <a:pathLst>
                <a:path w="3214370" h="819150">
                  <a:moveTo>
                    <a:pt x="3077655" y="0"/>
                  </a:moveTo>
                  <a:lnTo>
                    <a:pt x="136462" y="0"/>
                  </a:lnTo>
                  <a:lnTo>
                    <a:pt x="93331" y="6956"/>
                  </a:lnTo>
                  <a:lnTo>
                    <a:pt x="55871" y="26330"/>
                  </a:lnTo>
                  <a:lnTo>
                    <a:pt x="26330" y="55878"/>
                  </a:lnTo>
                  <a:lnTo>
                    <a:pt x="6957" y="93358"/>
                  </a:lnTo>
                  <a:lnTo>
                    <a:pt x="0" y="136524"/>
                  </a:lnTo>
                  <a:lnTo>
                    <a:pt x="0" y="682370"/>
                  </a:lnTo>
                  <a:lnTo>
                    <a:pt x="6957" y="725475"/>
                  </a:lnTo>
                  <a:lnTo>
                    <a:pt x="26330" y="762917"/>
                  </a:lnTo>
                  <a:lnTo>
                    <a:pt x="55871" y="792446"/>
                  </a:lnTo>
                  <a:lnTo>
                    <a:pt x="93331" y="811813"/>
                  </a:lnTo>
                  <a:lnTo>
                    <a:pt x="136462" y="818768"/>
                  </a:lnTo>
                  <a:lnTo>
                    <a:pt x="3077655" y="818768"/>
                  </a:lnTo>
                  <a:lnTo>
                    <a:pt x="3120760" y="811813"/>
                  </a:lnTo>
                  <a:lnTo>
                    <a:pt x="3158202" y="792446"/>
                  </a:lnTo>
                  <a:lnTo>
                    <a:pt x="3187731" y="762917"/>
                  </a:lnTo>
                  <a:lnTo>
                    <a:pt x="3207098" y="725475"/>
                  </a:lnTo>
                  <a:lnTo>
                    <a:pt x="3214053" y="682370"/>
                  </a:lnTo>
                  <a:lnTo>
                    <a:pt x="3214053" y="136524"/>
                  </a:lnTo>
                  <a:lnTo>
                    <a:pt x="3207098" y="93358"/>
                  </a:lnTo>
                  <a:lnTo>
                    <a:pt x="3187731" y="55878"/>
                  </a:lnTo>
                  <a:lnTo>
                    <a:pt x="3158202" y="26330"/>
                  </a:lnTo>
                  <a:lnTo>
                    <a:pt x="3120760" y="6956"/>
                  </a:lnTo>
                  <a:lnTo>
                    <a:pt x="307765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068" y="4291584"/>
              <a:ext cx="3269615" cy="873760"/>
            </a:xfrm>
            <a:custGeom>
              <a:avLst/>
              <a:gdLst/>
              <a:ahLst/>
              <a:cxnLst/>
              <a:rect l="l" t="t" r="r" b="b"/>
              <a:pathLst>
                <a:path w="3269615" h="873760">
                  <a:moveTo>
                    <a:pt x="3105091" y="0"/>
                  </a:moveTo>
                  <a:lnTo>
                    <a:pt x="162641" y="0"/>
                  </a:lnTo>
                  <a:lnTo>
                    <a:pt x="145877" y="1269"/>
                  </a:lnTo>
                  <a:lnTo>
                    <a:pt x="98912" y="13969"/>
                  </a:lnTo>
                  <a:lnTo>
                    <a:pt x="58767" y="39369"/>
                  </a:lnTo>
                  <a:lnTo>
                    <a:pt x="27330" y="73659"/>
                  </a:lnTo>
                  <a:lnTo>
                    <a:pt x="6920" y="116839"/>
                  </a:lnTo>
                  <a:lnTo>
                    <a:pt x="26" y="163829"/>
                  </a:lnTo>
                  <a:lnTo>
                    <a:pt x="0" y="711199"/>
                  </a:lnTo>
                  <a:lnTo>
                    <a:pt x="960" y="728979"/>
                  </a:lnTo>
                  <a:lnTo>
                    <a:pt x="13440" y="775969"/>
                  </a:lnTo>
                  <a:lnTo>
                    <a:pt x="38385" y="816609"/>
                  </a:lnTo>
                  <a:lnTo>
                    <a:pt x="73347" y="847089"/>
                  </a:lnTo>
                  <a:lnTo>
                    <a:pt x="116578" y="867409"/>
                  </a:lnTo>
                  <a:lnTo>
                    <a:pt x="148734" y="873759"/>
                  </a:lnTo>
                  <a:lnTo>
                    <a:pt x="3123252" y="873759"/>
                  </a:lnTo>
                  <a:lnTo>
                    <a:pt x="3170115" y="861059"/>
                  </a:lnTo>
                  <a:lnTo>
                    <a:pt x="3202532" y="842009"/>
                  </a:lnTo>
                  <a:lnTo>
                    <a:pt x="163962" y="842009"/>
                  </a:lnTo>
                  <a:lnTo>
                    <a:pt x="150322" y="840739"/>
                  </a:lnTo>
                  <a:lnTo>
                    <a:pt x="112730" y="830579"/>
                  </a:lnTo>
                  <a:lnTo>
                    <a:pt x="71175" y="802639"/>
                  </a:lnTo>
                  <a:lnTo>
                    <a:pt x="43190" y="760729"/>
                  </a:lnTo>
                  <a:lnTo>
                    <a:pt x="33018" y="711199"/>
                  </a:lnTo>
                  <a:lnTo>
                    <a:pt x="33029" y="163829"/>
                  </a:lnTo>
                  <a:lnTo>
                    <a:pt x="38893" y="125729"/>
                  </a:lnTo>
                  <a:lnTo>
                    <a:pt x="55504" y="91439"/>
                  </a:lnTo>
                  <a:lnTo>
                    <a:pt x="90949" y="55879"/>
                  </a:lnTo>
                  <a:lnTo>
                    <a:pt x="125303" y="39369"/>
                  </a:lnTo>
                  <a:lnTo>
                    <a:pt x="150893" y="34289"/>
                  </a:lnTo>
                  <a:lnTo>
                    <a:pt x="3204750" y="34289"/>
                  </a:lnTo>
                  <a:lnTo>
                    <a:pt x="3195769" y="27939"/>
                  </a:lnTo>
                  <a:lnTo>
                    <a:pt x="3152462" y="7619"/>
                  </a:lnTo>
                  <a:lnTo>
                    <a:pt x="3120458" y="1269"/>
                  </a:lnTo>
                  <a:lnTo>
                    <a:pt x="3105091" y="0"/>
                  </a:lnTo>
                  <a:close/>
                </a:path>
                <a:path w="3269615" h="873760">
                  <a:moveTo>
                    <a:pt x="3204750" y="34289"/>
                  </a:moveTo>
                  <a:lnTo>
                    <a:pt x="3118807" y="34289"/>
                  </a:lnTo>
                  <a:lnTo>
                    <a:pt x="3144334" y="39369"/>
                  </a:lnTo>
                  <a:lnTo>
                    <a:pt x="3156272" y="44450"/>
                  </a:lnTo>
                  <a:lnTo>
                    <a:pt x="3197928" y="72389"/>
                  </a:lnTo>
                  <a:lnTo>
                    <a:pt x="3225868" y="114300"/>
                  </a:lnTo>
                  <a:lnTo>
                    <a:pt x="3235982" y="163829"/>
                  </a:lnTo>
                  <a:lnTo>
                    <a:pt x="3235970" y="711199"/>
                  </a:lnTo>
                  <a:lnTo>
                    <a:pt x="3230186" y="749299"/>
                  </a:lnTo>
                  <a:lnTo>
                    <a:pt x="3213549" y="783589"/>
                  </a:lnTo>
                  <a:lnTo>
                    <a:pt x="3178116" y="819149"/>
                  </a:lnTo>
                  <a:lnTo>
                    <a:pt x="3143699" y="835659"/>
                  </a:lnTo>
                  <a:lnTo>
                    <a:pt x="3104837" y="842009"/>
                  </a:lnTo>
                  <a:lnTo>
                    <a:pt x="3202532" y="842009"/>
                  </a:lnTo>
                  <a:lnTo>
                    <a:pt x="3232599" y="814069"/>
                  </a:lnTo>
                  <a:lnTo>
                    <a:pt x="3256602" y="773429"/>
                  </a:lnTo>
                  <a:lnTo>
                    <a:pt x="3268413" y="726439"/>
                  </a:lnTo>
                  <a:lnTo>
                    <a:pt x="3269048" y="163829"/>
                  </a:lnTo>
                  <a:lnTo>
                    <a:pt x="3268032" y="146050"/>
                  </a:lnTo>
                  <a:lnTo>
                    <a:pt x="3255586" y="99059"/>
                  </a:lnTo>
                  <a:lnTo>
                    <a:pt x="3230821" y="59689"/>
                  </a:lnTo>
                  <a:lnTo>
                    <a:pt x="3208342" y="36829"/>
                  </a:lnTo>
                  <a:lnTo>
                    <a:pt x="3204750" y="34289"/>
                  </a:lnTo>
                  <a:close/>
                </a:path>
                <a:path w="3269615" h="873760">
                  <a:moveTo>
                    <a:pt x="3105091" y="44450"/>
                  </a:moveTo>
                  <a:lnTo>
                    <a:pt x="152570" y="44450"/>
                  </a:lnTo>
                  <a:lnTo>
                    <a:pt x="140517" y="46989"/>
                  </a:lnTo>
                  <a:lnTo>
                    <a:pt x="97528" y="64769"/>
                  </a:lnTo>
                  <a:lnTo>
                    <a:pt x="64889" y="96519"/>
                  </a:lnTo>
                  <a:lnTo>
                    <a:pt x="46536" y="139700"/>
                  </a:lnTo>
                  <a:lnTo>
                    <a:pt x="44004" y="711199"/>
                  </a:lnTo>
                  <a:lnTo>
                    <a:pt x="44441" y="721359"/>
                  </a:lnTo>
                  <a:lnTo>
                    <a:pt x="58031" y="767079"/>
                  </a:lnTo>
                  <a:lnTo>
                    <a:pt x="87050" y="802639"/>
                  </a:lnTo>
                  <a:lnTo>
                    <a:pt x="127474" y="824229"/>
                  </a:lnTo>
                  <a:lnTo>
                    <a:pt x="163962" y="830579"/>
                  </a:lnTo>
                  <a:lnTo>
                    <a:pt x="3104329" y="830579"/>
                  </a:lnTo>
                  <a:lnTo>
                    <a:pt x="3128586" y="828039"/>
                  </a:lnTo>
                  <a:lnTo>
                    <a:pt x="3139889" y="825499"/>
                  </a:lnTo>
                  <a:lnTo>
                    <a:pt x="3151065" y="821689"/>
                  </a:lnTo>
                  <a:lnTo>
                    <a:pt x="3156336" y="819149"/>
                  </a:lnTo>
                  <a:lnTo>
                    <a:pt x="151376" y="819149"/>
                  </a:lnTo>
                  <a:lnTo>
                    <a:pt x="130192" y="814069"/>
                  </a:lnTo>
                  <a:lnTo>
                    <a:pt x="93629" y="793749"/>
                  </a:lnTo>
                  <a:lnTo>
                    <a:pt x="67416" y="760729"/>
                  </a:lnTo>
                  <a:lnTo>
                    <a:pt x="55313" y="720089"/>
                  </a:lnTo>
                  <a:lnTo>
                    <a:pt x="55017" y="711199"/>
                  </a:lnTo>
                  <a:lnTo>
                    <a:pt x="55034" y="163829"/>
                  </a:lnTo>
                  <a:lnTo>
                    <a:pt x="64013" y="120650"/>
                  </a:lnTo>
                  <a:lnTo>
                    <a:pt x="87800" y="86359"/>
                  </a:lnTo>
                  <a:lnTo>
                    <a:pt x="122712" y="63500"/>
                  </a:lnTo>
                  <a:lnTo>
                    <a:pt x="154233" y="55879"/>
                  </a:lnTo>
                  <a:lnTo>
                    <a:pt x="3155097" y="55879"/>
                  </a:lnTo>
                  <a:lnTo>
                    <a:pt x="3152462" y="54609"/>
                  </a:lnTo>
                  <a:lnTo>
                    <a:pt x="3141540" y="50800"/>
                  </a:lnTo>
                  <a:lnTo>
                    <a:pt x="3130110" y="46989"/>
                  </a:lnTo>
                  <a:lnTo>
                    <a:pt x="3118299" y="45719"/>
                  </a:lnTo>
                  <a:lnTo>
                    <a:pt x="3105091" y="44450"/>
                  </a:lnTo>
                  <a:close/>
                </a:path>
                <a:path w="3269615" h="873760">
                  <a:moveTo>
                    <a:pt x="3155097" y="55879"/>
                  </a:moveTo>
                  <a:lnTo>
                    <a:pt x="3117791" y="55879"/>
                  </a:lnTo>
                  <a:lnTo>
                    <a:pt x="3138873" y="60959"/>
                  </a:lnTo>
                  <a:lnTo>
                    <a:pt x="3148652" y="64769"/>
                  </a:lnTo>
                  <a:lnTo>
                    <a:pt x="3183069" y="88900"/>
                  </a:lnTo>
                  <a:lnTo>
                    <a:pt x="3206056" y="123189"/>
                  </a:lnTo>
                  <a:lnTo>
                    <a:pt x="3214001" y="163829"/>
                  </a:lnTo>
                  <a:lnTo>
                    <a:pt x="3213994" y="711199"/>
                  </a:lnTo>
                  <a:lnTo>
                    <a:pt x="3205040" y="754379"/>
                  </a:lnTo>
                  <a:lnTo>
                    <a:pt x="3181291" y="788669"/>
                  </a:lnTo>
                  <a:lnTo>
                    <a:pt x="3146366" y="811529"/>
                  </a:lnTo>
                  <a:lnTo>
                    <a:pt x="3114870" y="819149"/>
                  </a:lnTo>
                  <a:lnTo>
                    <a:pt x="3156336" y="819149"/>
                  </a:lnTo>
                  <a:lnTo>
                    <a:pt x="3189419" y="796289"/>
                  </a:lnTo>
                  <a:lnTo>
                    <a:pt x="3215327" y="758189"/>
                  </a:lnTo>
                  <a:lnTo>
                    <a:pt x="3225048" y="711199"/>
                  </a:lnTo>
                  <a:lnTo>
                    <a:pt x="3225050" y="163829"/>
                  </a:lnTo>
                  <a:lnTo>
                    <a:pt x="3224598" y="153669"/>
                  </a:lnTo>
                  <a:lnTo>
                    <a:pt x="3211009" y="107950"/>
                  </a:lnTo>
                  <a:lnTo>
                    <a:pt x="3182180" y="72389"/>
                  </a:lnTo>
                  <a:lnTo>
                    <a:pt x="3163003" y="59689"/>
                  </a:lnTo>
                  <a:lnTo>
                    <a:pt x="3155097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21691" y="4539437"/>
            <a:ext cx="2983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Технологічні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показники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90951" y="5151373"/>
            <a:ext cx="5763895" cy="884555"/>
          </a:xfrm>
          <a:custGeom>
            <a:avLst/>
            <a:gdLst/>
            <a:ahLst/>
            <a:cxnLst/>
            <a:rect l="l" t="t" r="r" b="b"/>
            <a:pathLst>
              <a:path w="5763895" h="884554">
                <a:moveTo>
                  <a:pt x="5763514" y="718693"/>
                </a:moveTo>
                <a:lnTo>
                  <a:pt x="5763387" y="164211"/>
                </a:lnTo>
                <a:lnTo>
                  <a:pt x="5755640" y="115189"/>
                </a:lnTo>
                <a:lnTo>
                  <a:pt x="5734304" y="71882"/>
                </a:lnTo>
                <a:lnTo>
                  <a:pt x="5702046" y="36957"/>
                </a:lnTo>
                <a:lnTo>
                  <a:pt x="5696724" y="33020"/>
                </a:lnTo>
                <a:lnTo>
                  <a:pt x="5689346" y="27559"/>
                </a:lnTo>
                <a:lnTo>
                  <a:pt x="5645785" y="6985"/>
                </a:lnTo>
                <a:lnTo>
                  <a:pt x="5597652" y="0"/>
                </a:lnTo>
                <a:lnTo>
                  <a:pt x="27559" y="0"/>
                </a:lnTo>
                <a:lnTo>
                  <a:pt x="16814" y="2171"/>
                </a:lnTo>
                <a:lnTo>
                  <a:pt x="8064" y="8051"/>
                </a:lnTo>
                <a:lnTo>
                  <a:pt x="2159" y="16776"/>
                </a:lnTo>
                <a:lnTo>
                  <a:pt x="0" y="27432"/>
                </a:lnTo>
                <a:lnTo>
                  <a:pt x="0" y="856894"/>
                </a:lnTo>
                <a:lnTo>
                  <a:pt x="2159" y="867600"/>
                </a:lnTo>
                <a:lnTo>
                  <a:pt x="8064" y="876350"/>
                </a:lnTo>
                <a:lnTo>
                  <a:pt x="16814" y="882243"/>
                </a:lnTo>
                <a:lnTo>
                  <a:pt x="27559" y="884402"/>
                </a:lnTo>
                <a:lnTo>
                  <a:pt x="5598922" y="884364"/>
                </a:lnTo>
                <a:lnTo>
                  <a:pt x="5648325" y="876515"/>
                </a:lnTo>
                <a:lnTo>
                  <a:pt x="5691378" y="855370"/>
                </a:lnTo>
                <a:lnTo>
                  <a:pt x="5696636" y="851395"/>
                </a:lnTo>
                <a:lnTo>
                  <a:pt x="5704205" y="845680"/>
                </a:lnTo>
                <a:lnTo>
                  <a:pt x="5735828" y="810234"/>
                </a:lnTo>
                <a:lnTo>
                  <a:pt x="5756402" y="766635"/>
                </a:lnTo>
                <a:lnTo>
                  <a:pt x="5762752" y="734085"/>
                </a:lnTo>
                <a:lnTo>
                  <a:pt x="5763514" y="718693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49133" y="5323789"/>
            <a:ext cx="120332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ts val="1789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соціально-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89"/>
              </a:lnSpc>
            </a:pPr>
            <a:r>
              <a:rPr sz="1600" b="1" spc="-10" dirty="0">
                <a:latin typeface="Arial"/>
                <a:cs typeface="Arial"/>
              </a:rPr>
              <a:t>додаткових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4095" y="5323789"/>
            <a:ext cx="3850640" cy="6896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4785" marR="5080" indent="-172720">
              <a:lnSpc>
                <a:spcPts val="1660"/>
              </a:lnSpc>
              <a:spcBef>
                <a:spcPts val="370"/>
              </a:spcBef>
              <a:buFont typeface="Microsoft Sans Serif"/>
              <a:buChar char="•"/>
              <a:tabLst>
                <a:tab pos="185420" algn="l"/>
                <a:tab pos="1694814" algn="l"/>
                <a:tab pos="2284730" algn="l"/>
                <a:tab pos="2792095" algn="l"/>
                <a:tab pos="3449320" algn="l"/>
              </a:tabLst>
            </a:pPr>
            <a:r>
              <a:rPr sz="1600" b="1" spc="-5" dirty="0">
                <a:latin typeface="Arial"/>
                <a:cs typeface="Arial"/>
              </a:rPr>
              <a:t>співвідношення	витрат	</a:t>
            </a:r>
            <a:r>
              <a:rPr sz="1600" b="1" spc="-10" dirty="0">
                <a:latin typeface="Arial"/>
                <a:cs typeface="Arial"/>
              </a:rPr>
              <a:t>із </a:t>
            </a:r>
            <a:r>
              <a:rPr sz="1600" b="1" spc="-5" dirty="0">
                <a:latin typeface="Arial"/>
                <a:cs typeface="Arial"/>
              </a:rPr>
              <a:t> пе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5" dirty="0">
                <a:latin typeface="Arial"/>
                <a:cs typeface="Arial"/>
              </a:rPr>
              <a:t>а</a:t>
            </a:r>
            <a:r>
              <a:rPr sz="1600" b="1" spc="-25" dirty="0">
                <a:latin typeface="Arial"/>
                <a:cs typeface="Arial"/>
              </a:rPr>
              <a:t>г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5" dirty="0">
                <a:latin typeface="Arial"/>
                <a:cs typeface="Arial"/>
              </a:rPr>
              <a:t>і</a:t>
            </a:r>
            <a:r>
              <a:rPr sz="1600" b="1" spc="-5" dirty="0">
                <a:latin typeface="Arial"/>
                <a:cs typeface="Arial"/>
              </a:rPr>
              <a:t>ч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5" dirty="0">
                <a:latin typeface="Arial"/>
                <a:cs typeface="Arial"/>
              </a:rPr>
              <a:t>и</a:t>
            </a:r>
            <a:r>
              <a:rPr sz="1600" b="1" spc="-5" dirty="0">
                <a:latin typeface="Arial"/>
                <a:cs typeface="Arial"/>
              </a:rPr>
              <a:t>м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ф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10" dirty="0">
                <a:latin typeface="Arial"/>
                <a:cs typeface="Arial"/>
              </a:rPr>
              <a:t>к</a:t>
            </a:r>
            <a:r>
              <a:rPr sz="1600" b="1" spc="-35" dirty="0">
                <a:latin typeface="Arial"/>
                <a:cs typeface="Arial"/>
              </a:rPr>
              <a:t>т</a:t>
            </a:r>
            <a:r>
              <a:rPr sz="1600" b="1" spc="-2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35" dirty="0">
                <a:latin typeface="Arial"/>
                <a:cs typeface="Arial"/>
              </a:rPr>
              <a:t>з</a:t>
            </a:r>
            <a:r>
              <a:rPr sz="1600" b="1" spc="5" dirty="0">
                <a:latin typeface="Arial"/>
                <a:cs typeface="Arial"/>
              </a:rPr>
              <a:t>а</a:t>
            </a:r>
            <a:r>
              <a:rPr sz="1600" b="1" spc="-15" dirty="0">
                <a:latin typeface="Arial"/>
                <a:cs typeface="Arial"/>
              </a:rPr>
              <a:t>л</a:t>
            </a:r>
            <a:r>
              <a:rPr sz="1600" b="1" spc="-20" dirty="0">
                <a:latin typeface="Arial"/>
                <a:cs typeface="Arial"/>
              </a:rPr>
              <a:t>у</a:t>
            </a:r>
            <a:r>
              <a:rPr sz="1600" b="1" spc="-5" dirty="0">
                <a:latin typeface="Arial"/>
                <a:cs typeface="Arial"/>
              </a:rPr>
              <a:t>чення  </a:t>
            </a:r>
            <a:r>
              <a:rPr sz="1600" b="1" spc="-10" dirty="0">
                <a:latin typeface="Arial"/>
                <a:cs typeface="Arial"/>
              </a:rPr>
              <a:t>матеріально-технічних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ресурсів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0068" y="5157952"/>
            <a:ext cx="3266440" cy="872490"/>
            <a:chOff x="80068" y="5157952"/>
            <a:chExt cx="3266440" cy="872490"/>
          </a:xfrm>
        </p:grpSpPr>
        <p:sp>
          <p:nvSpPr>
            <p:cNvPr id="37" name="object 37"/>
            <p:cNvSpPr/>
            <p:nvPr/>
          </p:nvSpPr>
          <p:spPr>
            <a:xfrm>
              <a:off x="107504" y="5184140"/>
              <a:ext cx="3211195" cy="819150"/>
            </a:xfrm>
            <a:custGeom>
              <a:avLst/>
              <a:gdLst/>
              <a:ahLst/>
              <a:cxnLst/>
              <a:rect l="l" t="t" r="r" b="b"/>
              <a:pathLst>
                <a:path w="3211195" h="819150">
                  <a:moveTo>
                    <a:pt x="3074480" y="0"/>
                  </a:moveTo>
                  <a:lnTo>
                    <a:pt x="136462" y="0"/>
                  </a:lnTo>
                  <a:lnTo>
                    <a:pt x="93331" y="6955"/>
                  </a:lnTo>
                  <a:lnTo>
                    <a:pt x="55871" y="26322"/>
                  </a:lnTo>
                  <a:lnTo>
                    <a:pt x="26330" y="55851"/>
                  </a:lnTo>
                  <a:lnTo>
                    <a:pt x="6957" y="93293"/>
                  </a:lnTo>
                  <a:lnTo>
                    <a:pt x="0" y="136398"/>
                  </a:lnTo>
                  <a:lnTo>
                    <a:pt x="0" y="682307"/>
                  </a:lnTo>
                  <a:lnTo>
                    <a:pt x="6957" y="725438"/>
                  </a:lnTo>
                  <a:lnTo>
                    <a:pt x="26330" y="762898"/>
                  </a:lnTo>
                  <a:lnTo>
                    <a:pt x="55871" y="792438"/>
                  </a:lnTo>
                  <a:lnTo>
                    <a:pt x="93331" y="811811"/>
                  </a:lnTo>
                  <a:lnTo>
                    <a:pt x="136462" y="818769"/>
                  </a:lnTo>
                  <a:lnTo>
                    <a:pt x="3074480" y="818769"/>
                  </a:lnTo>
                  <a:lnTo>
                    <a:pt x="3117647" y="811811"/>
                  </a:lnTo>
                  <a:lnTo>
                    <a:pt x="3155126" y="792438"/>
                  </a:lnTo>
                  <a:lnTo>
                    <a:pt x="3184675" y="762898"/>
                  </a:lnTo>
                  <a:lnTo>
                    <a:pt x="3204049" y="725438"/>
                  </a:lnTo>
                  <a:lnTo>
                    <a:pt x="3211005" y="682307"/>
                  </a:lnTo>
                  <a:lnTo>
                    <a:pt x="3211005" y="136398"/>
                  </a:lnTo>
                  <a:lnTo>
                    <a:pt x="3204049" y="93293"/>
                  </a:lnTo>
                  <a:lnTo>
                    <a:pt x="3184675" y="55851"/>
                  </a:lnTo>
                  <a:lnTo>
                    <a:pt x="3155126" y="26322"/>
                  </a:lnTo>
                  <a:lnTo>
                    <a:pt x="3117647" y="6955"/>
                  </a:lnTo>
                  <a:lnTo>
                    <a:pt x="307448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068" y="5157952"/>
              <a:ext cx="3266440" cy="872490"/>
            </a:xfrm>
            <a:custGeom>
              <a:avLst/>
              <a:gdLst/>
              <a:ahLst/>
              <a:cxnLst/>
              <a:rect l="l" t="t" r="r" b="b"/>
              <a:pathLst>
                <a:path w="3266440" h="872489">
                  <a:moveTo>
                    <a:pt x="3117283" y="0"/>
                  </a:moveTo>
                  <a:lnTo>
                    <a:pt x="145877" y="0"/>
                  </a:lnTo>
                  <a:lnTo>
                    <a:pt x="129633" y="2540"/>
                  </a:lnTo>
                  <a:lnTo>
                    <a:pt x="84587" y="20320"/>
                  </a:lnTo>
                  <a:lnTo>
                    <a:pt x="47147" y="48260"/>
                  </a:lnTo>
                  <a:lnTo>
                    <a:pt x="19155" y="86360"/>
                  </a:lnTo>
                  <a:lnTo>
                    <a:pt x="3055" y="132080"/>
                  </a:lnTo>
                  <a:lnTo>
                    <a:pt x="0" y="709930"/>
                  </a:lnTo>
                  <a:lnTo>
                    <a:pt x="960" y="727710"/>
                  </a:lnTo>
                  <a:lnTo>
                    <a:pt x="13440" y="774700"/>
                  </a:lnTo>
                  <a:lnTo>
                    <a:pt x="38385" y="814070"/>
                  </a:lnTo>
                  <a:lnTo>
                    <a:pt x="73347" y="845820"/>
                  </a:lnTo>
                  <a:lnTo>
                    <a:pt x="116578" y="866140"/>
                  </a:lnTo>
                  <a:lnTo>
                    <a:pt x="148734" y="872490"/>
                  </a:lnTo>
                  <a:lnTo>
                    <a:pt x="3120204" y="872490"/>
                  </a:lnTo>
                  <a:lnTo>
                    <a:pt x="3166940" y="859790"/>
                  </a:lnTo>
                  <a:lnTo>
                    <a:pt x="3199436" y="840740"/>
                  </a:lnTo>
                  <a:lnTo>
                    <a:pt x="163962" y="840740"/>
                  </a:lnTo>
                  <a:lnTo>
                    <a:pt x="150322" y="839470"/>
                  </a:lnTo>
                  <a:lnTo>
                    <a:pt x="112730" y="829310"/>
                  </a:lnTo>
                  <a:lnTo>
                    <a:pt x="71175" y="801370"/>
                  </a:lnTo>
                  <a:lnTo>
                    <a:pt x="43190" y="759460"/>
                  </a:lnTo>
                  <a:lnTo>
                    <a:pt x="33018" y="709930"/>
                  </a:lnTo>
                  <a:lnTo>
                    <a:pt x="33029" y="162560"/>
                  </a:lnTo>
                  <a:lnTo>
                    <a:pt x="38893" y="124460"/>
                  </a:lnTo>
                  <a:lnTo>
                    <a:pt x="55504" y="90170"/>
                  </a:lnTo>
                  <a:lnTo>
                    <a:pt x="90949" y="54610"/>
                  </a:lnTo>
                  <a:lnTo>
                    <a:pt x="125303" y="38100"/>
                  </a:lnTo>
                  <a:lnTo>
                    <a:pt x="150893" y="33020"/>
                  </a:lnTo>
                  <a:lnTo>
                    <a:pt x="3201575" y="33020"/>
                  </a:lnTo>
                  <a:lnTo>
                    <a:pt x="3192594" y="26670"/>
                  </a:lnTo>
                  <a:lnTo>
                    <a:pt x="3178878" y="19050"/>
                  </a:lnTo>
                  <a:lnTo>
                    <a:pt x="3164654" y="11430"/>
                  </a:lnTo>
                  <a:lnTo>
                    <a:pt x="3149287" y="6350"/>
                  </a:lnTo>
                  <a:lnTo>
                    <a:pt x="3133666" y="2540"/>
                  </a:lnTo>
                  <a:lnTo>
                    <a:pt x="3117283" y="0"/>
                  </a:lnTo>
                  <a:close/>
                </a:path>
                <a:path w="3266440" h="872489">
                  <a:moveTo>
                    <a:pt x="3201575" y="33020"/>
                  </a:moveTo>
                  <a:lnTo>
                    <a:pt x="3115632" y="33020"/>
                  </a:lnTo>
                  <a:lnTo>
                    <a:pt x="3141159" y="38100"/>
                  </a:lnTo>
                  <a:lnTo>
                    <a:pt x="3153224" y="43180"/>
                  </a:lnTo>
                  <a:lnTo>
                    <a:pt x="3194753" y="71120"/>
                  </a:lnTo>
                  <a:lnTo>
                    <a:pt x="3222693" y="113030"/>
                  </a:lnTo>
                  <a:lnTo>
                    <a:pt x="3232922" y="162560"/>
                  </a:lnTo>
                  <a:lnTo>
                    <a:pt x="3232911" y="709930"/>
                  </a:lnTo>
                  <a:lnTo>
                    <a:pt x="3227011" y="748030"/>
                  </a:lnTo>
                  <a:lnTo>
                    <a:pt x="3210374" y="782320"/>
                  </a:lnTo>
                  <a:lnTo>
                    <a:pt x="3174941" y="817880"/>
                  </a:lnTo>
                  <a:lnTo>
                    <a:pt x="3115124" y="839470"/>
                  </a:lnTo>
                  <a:lnTo>
                    <a:pt x="3101662" y="840740"/>
                  </a:lnTo>
                  <a:lnTo>
                    <a:pt x="3199436" y="840740"/>
                  </a:lnTo>
                  <a:lnTo>
                    <a:pt x="3229424" y="812800"/>
                  </a:lnTo>
                  <a:lnTo>
                    <a:pt x="3253427" y="772160"/>
                  </a:lnTo>
                  <a:lnTo>
                    <a:pt x="3265238" y="723900"/>
                  </a:lnTo>
                  <a:lnTo>
                    <a:pt x="3265937" y="709930"/>
                  </a:lnTo>
                  <a:lnTo>
                    <a:pt x="3265873" y="162560"/>
                  </a:lnTo>
                  <a:lnTo>
                    <a:pt x="3258126" y="113030"/>
                  </a:lnTo>
                  <a:lnTo>
                    <a:pt x="3237171" y="71120"/>
                  </a:lnTo>
                  <a:lnTo>
                    <a:pt x="3205167" y="35560"/>
                  </a:lnTo>
                  <a:lnTo>
                    <a:pt x="3201575" y="33020"/>
                  </a:lnTo>
                  <a:close/>
                </a:path>
                <a:path w="3266440" h="872489">
                  <a:moveTo>
                    <a:pt x="3101916" y="43180"/>
                  </a:moveTo>
                  <a:lnTo>
                    <a:pt x="164749" y="43180"/>
                  </a:lnTo>
                  <a:lnTo>
                    <a:pt x="140517" y="45720"/>
                  </a:lnTo>
                  <a:lnTo>
                    <a:pt x="97528" y="63500"/>
                  </a:lnTo>
                  <a:lnTo>
                    <a:pt x="64889" y="95250"/>
                  </a:lnTo>
                  <a:lnTo>
                    <a:pt x="46536" y="138430"/>
                  </a:lnTo>
                  <a:lnTo>
                    <a:pt x="44004" y="709930"/>
                  </a:lnTo>
                  <a:lnTo>
                    <a:pt x="44441" y="720090"/>
                  </a:lnTo>
                  <a:lnTo>
                    <a:pt x="58031" y="765810"/>
                  </a:lnTo>
                  <a:lnTo>
                    <a:pt x="87050" y="801370"/>
                  </a:lnTo>
                  <a:lnTo>
                    <a:pt x="127474" y="822960"/>
                  </a:lnTo>
                  <a:lnTo>
                    <a:pt x="163962" y="829310"/>
                  </a:lnTo>
                  <a:lnTo>
                    <a:pt x="3101154" y="829310"/>
                  </a:lnTo>
                  <a:lnTo>
                    <a:pt x="3125411" y="826770"/>
                  </a:lnTo>
                  <a:lnTo>
                    <a:pt x="3136841" y="824230"/>
                  </a:lnTo>
                  <a:lnTo>
                    <a:pt x="3148017" y="820420"/>
                  </a:lnTo>
                  <a:lnTo>
                    <a:pt x="3153224" y="817880"/>
                  </a:lnTo>
                  <a:lnTo>
                    <a:pt x="151376" y="817880"/>
                  </a:lnTo>
                  <a:lnTo>
                    <a:pt x="130192" y="812800"/>
                  </a:lnTo>
                  <a:lnTo>
                    <a:pt x="93629" y="792480"/>
                  </a:lnTo>
                  <a:lnTo>
                    <a:pt x="67416" y="759460"/>
                  </a:lnTo>
                  <a:lnTo>
                    <a:pt x="55313" y="718820"/>
                  </a:lnTo>
                  <a:lnTo>
                    <a:pt x="55017" y="709930"/>
                  </a:lnTo>
                  <a:lnTo>
                    <a:pt x="55034" y="162560"/>
                  </a:lnTo>
                  <a:lnTo>
                    <a:pt x="64013" y="119380"/>
                  </a:lnTo>
                  <a:lnTo>
                    <a:pt x="87800" y="85090"/>
                  </a:lnTo>
                  <a:lnTo>
                    <a:pt x="122712" y="62230"/>
                  </a:lnTo>
                  <a:lnTo>
                    <a:pt x="154233" y="54610"/>
                  </a:lnTo>
                  <a:lnTo>
                    <a:pt x="3152018" y="54610"/>
                  </a:lnTo>
                  <a:lnTo>
                    <a:pt x="3149414" y="53340"/>
                  </a:lnTo>
                  <a:lnTo>
                    <a:pt x="3138492" y="49530"/>
                  </a:lnTo>
                  <a:lnTo>
                    <a:pt x="3126935" y="45720"/>
                  </a:lnTo>
                  <a:lnTo>
                    <a:pt x="3115124" y="44450"/>
                  </a:lnTo>
                  <a:lnTo>
                    <a:pt x="3101916" y="43180"/>
                  </a:lnTo>
                  <a:close/>
                </a:path>
                <a:path w="3266440" h="872489">
                  <a:moveTo>
                    <a:pt x="3152018" y="54610"/>
                  </a:moveTo>
                  <a:lnTo>
                    <a:pt x="3114616" y="54610"/>
                  </a:lnTo>
                  <a:lnTo>
                    <a:pt x="3135698" y="59690"/>
                  </a:lnTo>
                  <a:lnTo>
                    <a:pt x="3145477" y="63500"/>
                  </a:lnTo>
                  <a:lnTo>
                    <a:pt x="3179894" y="87630"/>
                  </a:lnTo>
                  <a:lnTo>
                    <a:pt x="3202881" y="121920"/>
                  </a:lnTo>
                  <a:lnTo>
                    <a:pt x="3210924" y="162560"/>
                  </a:lnTo>
                  <a:lnTo>
                    <a:pt x="3210882" y="707390"/>
                  </a:lnTo>
                  <a:lnTo>
                    <a:pt x="3201865" y="753110"/>
                  </a:lnTo>
                  <a:lnTo>
                    <a:pt x="3178243" y="787400"/>
                  </a:lnTo>
                  <a:lnTo>
                    <a:pt x="3143191" y="810260"/>
                  </a:lnTo>
                  <a:lnTo>
                    <a:pt x="3111695" y="817880"/>
                  </a:lnTo>
                  <a:lnTo>
                    <a:pt x="3153224" y="817880"/>
                  </a:lnTo>
                  <a:lnTo>
                    <a:pt x="3186244" y="795020"/>
                  </a:lnTo>
                  <a:lnTo>
                    <a:pt x="3212152" y="756920"/>
                  </a:lnTo>
                  <a:lnTo>
                    <a:pt x="3221873" y="709930"/>
                  </a:lnTo>
                  <a:lnTo>
                    <a:pt x="3221875" y="162560"/>
                  </a:lnTo>
                  <a:lnTo>
                    <a:pt x="3221423" y="152400"/>
                  </a:lnTo>
                  <a:lnTo>
                    <a:pt x="3207834" y="106680"/>
                  </a:lnTo>
                  <a:lnTo>
                    <a:pt x="3179005" y="71120"/>
                  </a:lnTo>
                  <a:lnTo>
                    <a:pt x="3159828" y="58420"/>
                  </a:lnTo>
                  <a:lnTo>
                    <a:pt x="3152018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22275" y="5404815"/>
            <a:ext cx="2783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Економічні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показники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456" y="548640"/>
            <a:ext cx="6463408" cy="2926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21891" y="1267967"/>
            <a:ext cx="7661275" cy="1489075"/>
            <a:chOff x="1421891" y="1267967"/>
            <a:chExt cx="7661275" cy="1489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891" y="1267967"/>
              <a:ext cx="7606283" cy="14889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9511" y="1424939"/>
              <a:ext cx="7653528" cy="1213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4977" y="1283969"/>
              <a:ext cx="7500493" cy="13820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94866" y="1477467"/>
            <a:ext cx="7262495" cy="9550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86100"/>
              </a:lnSpc>
              <a:spcBef>
                <a:spcPts val="390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Після розв'язку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кожного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поставленого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завдання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завжди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повинен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з'явитися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конкретний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результат: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доповідь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оцінку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ситуації,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видання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книги,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оформлена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експозиція,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знятий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і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змонтований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відеофільм,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навчений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персонал,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створений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інтернет-сайт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50263" y="2702051"/>
            <a:ext cx="7749540" cy="1582420"/>
            <a:chOff x="1350263" y="2702051"/>
            <a:chExt cx="7749540" cy="158242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0263" y="2702051"/>
              <a:ext cx="7749540" cy="1581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2455" y="3084575"/>
              <a:ext cx="7267956" cy="8534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3603" y="2717799"/>
              <a:ext cx="7643241" cy="147421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28063" y="3088360"/>
            <a:ext cx="682117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суті,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результатами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будь-якого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проєкту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є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вирішені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завдання. </a:t>
            </a:r>
            <a:r>
              <a:rPr sz="1700" b="1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В ідеалі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результати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повинні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мати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кількісні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показники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50263" y="4229100"/>
            <a:ext cx="7793990" cy="1580515"/>
            <a:chOff x="1350263" y="4229100"/>
            <a:chExt cx="7793990" cy="158051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0263" y="4229100"/>
              <a:ext cx="7749540" cy="15803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2455" y="4541520"/>
              <a:ext cx="7781544" cy="990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3603" y="4243831"/>
              <a:ext cx="7643241" cy="147426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28063" y="4596129"/>
            <a:ext cx="7395845" cy="7321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86200"/>
              </a:lnSpc>
              <a:spcBef>
                <a:spcPts val="385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Очікувані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результати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це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конкретні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результати,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яких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передбачається досягти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ході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проєкту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кількісному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і </a:t>
            </a:r>
            <a:r>
              <a:rPr sz="1700" b="1" spc="-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якісному</a:t>
            </a:r>
            <a:r>
              <a:rPr sz="1700" b="1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вимірі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1523" y="2796794"/>
            <a:ext cx="1051572" cy="13063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722" y="2217547"/>
            <a:ext cx="2943860" cy="12299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95580" marR="186690" indent="298450">
              <a:lnSpc>
                <a:spcPts val="3000"/>
              </a:lnSpc>
              <a:spcBef>
                <a:spcPts val="605"/>
              </a:spcBef>
            </a:pP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Кількісний </a:t>
            </a: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50" dirty="0">
                <a:solidFill>
                  <a:srgbClr val="FFFFFF"/>
                </a:solidFill>
                <a:latin typeface="Arial"/>
                <a:cs typeface="Arial"/>
              </a:rPr>
              <a:t>результат: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20" dirty="0">
                <a:solidFill>
                  <a:srgbClr val="FFFFFF"/>
                </a:solidFill>
                <a:latin typeface="Arial"/>
                <a:cs typeface="Arial"/>
              </a:rPr>
              <a:t>що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2980"/>
              </a:lnSpc>
            </a:pPr>
            <a:r>
              <a:rPr sz="2900" b="1" spc="-40" dirty="0">
                <a:solidFill>
                  <a:srgbClr val="FFFFFF"/>
                </a:solidFill>
                <a:latin typeface="Arial"/>
                <a:cs typeface="Arial"/>
              </a:rPr>
              <a:t>буде</a:t>
            </a:r>
            <a:r>
              <a:rPr sz="2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15" dirty="0">
                <a:solidFill>
                  <a:srgbClr val="FFFFFF"/>
                </a:solidFill>
                <a:latin typeface="Arial"/>
                <a:cs typeface="Arial"/>
              </a:rPr>
              <a:t>зроблено?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5358" y="3669029"/>
            <a:ext cx="3973195" cy="2033270"/>
            <a:chOff x="405358" y="3669029"/>
            <a:chExt cx="3973195" cy="2033270"/>
          </a:xfrm>
        </p:grpSpPr>
        <p:sp>
          <p:nvSpPr>
            <p:cNvPr id="4" name="object 4"/>
            <p:cNvSpPr/>
            <p:nvPr/>
          </p:nvSpPr>
          <p:spPr>
            <a:xfrm>
              <a:off x="405358" y="3669029"/>
              <a:ext cx="348615" cy="1230630"/>
            </a:xfrm>
            <a:custGeom>
              <a:avLst/>
              <a:gdLst/>
              <a:ahLst/>
              <a:cxnLst/>
              <a:rect l="l" t="t" r="r" b="b"/>
              <a:pathLst>
                <a:path w="348615" h="1230629">
                  <a:moveTo>
                    <a:pt x="10998" y="0"/>
                  </a:moveTo>
                  <a:lnTo>
                    <a:pt x="0" y="0"/>
                  </a:lnTo>
                  <a:lnTo>
                    <a:pt x="0" y="1203198"/>
                  </a:lnTo>
                  <a:lnTo>
                    <a:pt x="2161" y="1213860"/>
                  </a:lnTo>
                  <a:lnTo>
                    <a:pt x="8056" y="1222581"/>
                  </a:lnTo>
                  <a:lnTo>
                    <a:pt x="16796" y="1228469"/>
                  </a:lnTo>
                  <a:lnTo>
                    <a:pt x="27495" y="1230630"/>
                  </a:lnTo>
                  <a:lnTo>
                    <a:pt x="348348" y="1230630"/>
                  </a:lnTo>
                  <a:lnTo>
                    <a:pt x="348348" y="1219708"/>
                  </a:lnTo>
                  <a:lnTo>
                    <a:pt x="18389" y="1219708"/>
                  </a:lnTo>
                  <a:lnTo>
                    <a:pt x="10998" y="1212342"/>
                  </a:lnTo>
                  <a:lnTo>
                    <a:pt x="10998" y="0"/>
                  </a:lnTo>
                  <a:close/>
                </a:path>
                <a:path w="348615" h="1230629">
                  <a:moveTo>
                    <a:pt x="55003" y="0"/>
                  </a:moveTo>
                  <a:lnTo>
                    <a:pt x="21996" y="0"/>
                  </a:lnTo>
                  <a:lnTo>
                    <a:pt x="21996" y="1206246"/>
                  </a:lnTo>
                  <a:lnTo>
                    <a:pt x="24460" y="1208659"/>
                  </a:lnTo>
                  <a:lnTo>
                    <a:pt x="348348" y="1208659"/>
                  </a:lnTo>
                  <a:lnTo>
                    <a:pt x="348348" y="1175639"/>
                  </a:lnTo>
                  <a:lnTo>
                    <a:pt x="55003" y="1175639"/>
                  </a:lnTo>
                  <a:lnTo>
                    <a:pt x="55003" y="0"/>
                  </a:lnTo>
                  <a:close/>
                </a:path>
              </a:pathLst>
            </a:custGeom>
            <a:solidFill>
              <a:srgbClr val="1F7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6211" y="4050830"/>
              <a:ext cx="3652520" cy="1651000"/>
            </a:xfrm>
            <a:custGeom>
              <a:avLst/>
              <a:gdLst/>
              <a:ahLst/>
              <a:cxnLst/>
              <a:rect l="l" t="t" r="r" b="b"/>
              <a:pathLst>
                <a:path w="3652520" h="1651000">
                  <a:moveTo>
                    <a:pt x="3538575" y="1638300"/>
                  </a:moveTo>
                  <a:lnTo>
                    <a:pt x="116166" y="1638300"/>
                  </a:lnTo>
                  <a:lnTo>
                    <a:pt x="133375" y="1651000"/>
                  </a:lnTo>
                  <a:lnTo>
                    <a:pt x="3521430" y="1651000"/>
                  </a:lnTo>
                  <a:lnTo>
                    <a:pt x="3538575" y="1638300"/>
                  </a:lnTo>
                  <a:close/>
                </a:path>
                <a:path w="3652520" h="1651000">
                  <a:moveTo>
                    <a:pt x="188290" y="25400"/>
                  </a:moveTo>
                  <a:lnTo>
                    <a:pt x="81826" y="25400"/>
                  </a:lnTo>
                  <a:lnTo>
                    <a:pt x="67411" y="38100"/>
                  </a:lnTo>
                  <a:lnTo>
                    <a:pt x="54203" y="50800"/>
                  </a:lnTo>
                  <a:lnTo>
                    <a:pt x="42189" y="63500"/>
                  </a:lnTo>
                  <a:lnTo>
                    <a:pt x="31470" y="76200"/>
                  </a:lnTo>
                  <a:lnTo>
                    <a:pt x="21983" y="101600"/>
                  </a:lnTo>
                  <a:lnTo>
                    <a:pt x="14376" y="114300"/>
                  </a:lnTo>
                  <a:lnTo>
                    <a:pt x="8115" y="127000"/>
                  </a:lnTo>
                  <a:lnTo>
                    <a:pt x="3543" y="152400"/>
                  </a:lnTo>
                  <a:lnTo>
                    <a:pt x="901" y="165100"/>
                  </a:lnTo>
                  <a:lnTo>
                    <a:pt x="0" y="190500"/>
                  </a:lnTo>
                  <a:lnTo>
                    <a:pt x="38" y="1473200"/>
                  </a:lnTo>
                  <a:lnTo>
                    <a:pt x="1155" y="1485900"/>
                  </a:lnTo>
                  <a:lnTo>
                    <a:pt x="4114" y="1511300"/>
                  </a:lnTo>
                  <a:lnTo>
                    <a:pt x="8953" y="1524000"/>
                  </a:lnTo>
                  <a:lnTo>
                    <a:pt x="15316" y="1549400"/>
                  </a:lnTo>
                  <a:lnTo>
                    <a:pt x="43814" y="1587500"/>
                  </a:lnTo>
                  <a:lnTo>
                    <a:pt x="83921" y="1625600"/>
                  </a:lnTo>
                  <a:lnTo>
                    <a:pt x="99555" y="1638300"/>
                  </a:lnTo>
                  <a:lnTo>
                    <a:pt x="3555085" y="1638300"/>
                  </a:lnTo>
                  <a:lnTo>
                    <a:pt x="3570579" y="1625600"/>
                  </a:lnTo>
                  <a:lnTo>
                    <a:pt x="156527" y="1625600"/>
                  </a:lnTo>
                  <a:lnTo>
                    <a:pt x="141655" y="1612900"/>
                  </a:lnTo>
                  <a:lnTo>
                    <a:pt x="127381" y="1612900"/>
                  </a:lnTo>
                  <a:lnTo>
                    <a:pt x="113906" y="1600200"/>
                  </a:lnTo>
                  <a:lnTo>
                    <a:pt x="101142" y="1600200"/>
                  </a:lnTo>
                  <a:lnTo>
                    <a:pt x="89179" y="1587500"/>
                  </a:lnTo>
                  <a:lnTo>
                    <a:pt x="78257" y="1574800"/>
                  </a:lnTo>
                  <a:lnTo>
                    <a:pt x="68249" y="1562100"/>
                  </a:lnTo>
                  <a:lnTo>
                    <a:pt x="59334" y="1562100"/>
                  </a:lnTo>
                  <a:lnTo>
                    <a:pt x="51523" y="1536700"/>
                  </a:lnTo>
                  <a:lnTo>
                    <a:pt x="45135" y="1524000"/>
                  </a:lnTo>
                  <a:lnTo>
                    <a:pt x="39903" y="1511300"/>
                  </a:lnTo>
                  <a:lnTo>
                    <a:pt x="36067" y="1498600"/>
                  </a:lnTo>
                  <a:lnTo>
                    <a:pt x="33794" y="1485900"/>
                  </a:lnTo>
                  <a:lnTo>
                    <a:pt x="32994" y="1473200"/>
                  </a:lnTo>
                  <a:lnTo>
                    <a:pt x="33007" y="190500"/>
                  </a:lnTo>
                  <a:lnTo>
                    <a:pt x="36182" y="152400"/>
                  </a:lnTo>
                  <a:lnTo>
                    <a:pt x="51803" y="114300"/>
                  </a:lnTo>
                  <a:lnTo>
                    <a:pt x="78625" y="76200"/>
                  </a:lnTo>
                  <a:lnTo>
                    <a:pt x="89585" y="63500"/>
                  </a:lnTo>
                  <a:lnTo>
                    <a:pt x="101561" y="63500"/>
                  </a:lnTo>
                  <a:lnTo>
                    <a:pt x="114376" y="50800"/>
                  </a:lnTo>
                  <a:lnTo>
                    <a:pt x="127901" y="38100"/>
                  </a:lnTo>
                  <a:lnTo>
                    <a:pt x="172427" y="38100"/>
                  </a:lnTo>
                  <a:lnTo>
                    <a:pt x="188290" y="25400"/>
                  </a:lnTo>
                  <a:close/>
                </a:path>
                <a:path w="3652520" h="1651000">
                  <a:moveTo>
                    <a:pt x="3568420" y="25400"/>
                  </a:moveTo>
                  <a:lnTo>
                    <a:pt x="3464280" y="25400"/>
                  </a:lnTo>
                  <a:lnTo>
                    <a:pt x="3480409" y="38100"/>
                  </a:lnTo>
                  <a:lnTo>
                    <a:pt x="3524859" y="38100"/>
                  </a:lnTo>
                  <a:lnTo>
                    <a:pt x="3538448" y="50800"/>
                  </a:lnTo>
                  <a:lnTo>
                    <a:pt x="3551148" y="63500"/>
                  </a:lnTo>
                  <a:lnTo>
                    <a:pt x="3562959" y="63500"/>
                  </a:lnTo>
                  <a:lnTo>
                    <a:pt x="3574135" y="76200"/>
                  </a:lnTo>
                  <a:lnTo>
                    <a:pt x="3600678" y="114300"/>
                  </a:lnTo>
                  <a:lnTo>
                    <a:pt x="3616172" y="152400"/>
                  </a:lnTo>
                  <a:lnTo>
                    <a:pt x="3619220" y="190500"/>
                  </a:lnTo>
                  <a:lnTo>
                    <a:pt x="3619220" y="1473200"/>
                  </a:lnTo>
                  <a:lnTo>
                    <a:pt x="3618331" y="1485900"/>
                  </a:lnTo>
                  <a:lnTo>
                    <a:pt x="3616045" y="1498600"/>
                  </a:lnTo>
                  <a:lnTo>
                    <a:pt x="3612108" y="1511300"/>
                  </a:lnTo>
                  <a:lnTo>
                    <a:pt x="3607028" y="1524000"/>
                  </a:lnTo>
                  <a:lnTo>
                    <a:pt x="3600424" y="1549400"/>
                  </a:lnTo>
                  <a:lnTo>
                    <a:pt x="3592550" y="1562100"/>
                  </a:lnTo>
                  <a:lnTo>
                    <a:pt x="3583660" y="1562100"/>
                  </a:lnTo>
                  <a:lnTo>
                    <a:pt x="3573627" y="1574800"/>
                  </a:lnTo>
                  <a:lnTo>
                    <a:pt x="3562705" y="1587500"/>
                  </a:lnTo>
                  <a:lnTo>
                    <a:pt x="3550767" y="1600200"/>
                  </a:lnTo>
                  <a:lnTo>
                    <a:pt x="3537940" y="1600200"/>
                  </a:lnTo>
                  <a:lnTo>
                    <a:pt x="3524351" y="1612900"/>
                  </a:lnTo>
                  <a:lnTo>
                    <a:pt x="3510127" y="1612900"/>
                  </a:lnTo>
                  <a:lnTo>
                    <a:pt x="3495268" y="1625600"/>
                  </a:lnTo>
                  <a:lnTo>
                    <a:pt x="3570579" y="1625600"/>
                  </a:lnTo>
                  <a:lnTo>
                    <a:pt x="3610076" y="1587500"/>
                  </a:lnTo>
                  <a:lnTo>
                    <a:pt x="3638016" y="1536700"/>
                  </a:lnTo>
                  <a:lnTo>
                    <a:pt x="3644112" y="1524000"/>
                  </a:lnTo>
                  <a:lnTo>
                    <a:pt x="3648684" y="1511300"/>
                  </a:lnTo>
                  <a:lnTo>
                    <a:pt x="3651351" y="1485900"/>
                  </a:lnTo>
                  <a:lnTo>
                    <a:pt x="3652240" y="1473200"/>
                  </a:lnTo>
                  <a:lnTo>
                    <a:pt x="3652113" y="190500"/>
                  </a:lnTo>
                  <a:lnTo>
                    <a:pt x="3651097" y="165100"/>
                  </a:lnTo>
                  <a:lnTo>
                    <a:pt x="3648049" y="152400"/>
                  </a:lnTo>
                  <a:lnTo>
                    <a:pt x="3643350" y="127000"/>
                  </a:lnTo>
                  <a:lnTo>
                    <a:pt x="3636873" y="114300"/>
                  </a:lnTo>
                  <a:lnTo>
                    <a:pt x="3628872" y="88900"/>
                  </a:lnTo>
                  <a:lnTo>
                    <a:pt x="3619220" y="76200"/>
                  </a:lnTo>
                  <a:lnTo>
                    <a:pt x="3608425" y="63500"/>
                  </a:lnTo>
                  <a:lnTo>
                    <a:pt x="3596106" y="50800"/>
                  </a:lnTo>
                  <a:lnTo>
                    <a:pt x="3582898" y="38100"/>
                  </a:lnTo>
                  <a:lnTo>
                    <a:pt x="3568420" y="25400"/>
                  </a:lnTo>
                  <a:close/>
                </a:path>
                <a:path w="3652520" h="1651000">
                  <a:moveTo>
                    <a:pt x="3519525" y="1600200"/>
                  </a:moveTo>
                  <a:lnTo>
                    <a:pt x="131114" y="1600200"/>
                  </a:lnTo>
                  <a:lnTo>
                    <a:pt x="144424" y="1612900"/>
                  </a:lnTo>
                  <a:lnTo>
                    <a:pt x="3506444" y="1612900"/>
                  </a:lnTo>
                  <a:lnTo>
                    <a:pt x="3519525" y="1600200"/>
                  </a:lnTo>
                  <a:close/>
                </a:path>
                <a:path w="3652520" h="1651000">
                  <a:moveTo>
                    <a:pt x="112623" y="1574800"/>
                  </a:moveTo>
                  <a:lnTo>
                    <a:pt x="95757" y="1574800"/>
                  </a:lnTo>
                  <a:lnTo>
                    <a:pt x="106883" y="1587500"/>
                  </a:lnTo>
                  <a:lnTo>
                    <a:pt x="118694" y="1600200"/>
                  </a:lnTo>
                  <a:lnTo>
                    <a:pt x="147180" y="1600200"/>
                  </a:lnTo>
                  <a:lnTo>
                    <a:pt x="134861" y="1587500"/>
                  </a:lnTo>
                  <a:lnTo>
                    <a:pt x="123469" y="1587500"/>
                  </a:lnTo>
                  <a:lnTo>
                    <a:pt x="112623" y="1574800"/>
                  </a:lnTo>
                  <a:close/>
                </a:path>
                <a:path w="3652520" h="1651000">
                  <a:moveTo>
                    <a:pt x="3555339" y="1574800"/>
                  </a:moveTo>
                  <a:lnTo>
                    <a:pt x="3537559" y="1574800"/>
                  </a:lnTo>
                  <a:lnTo>
                    <a:pt x="3526510" y="1587500"/>
                  </a:lnTo>
                  <a:lnTo>
                    <a:pt x="3514826" y="1587500"/>
                  </a:lnTo>
                  <a:lnTo>
                    <a:pt x="3502634" y="1600200"/>
                  </a:lnTo>
                  <a:lnTo>
                    <a:pt x="3532225" y="1600200"/>
                  </a:lnTo>
                  <a:lnTo>
                    <a:pt x="3544163" y="1587500"/>
                  </a:lnTo>
                  <a:lnTo>
                    <a:pt x="3555339" y="1574800"/>
                  </a:lnTo>
                  <a:close/>
                </a:path>
                <a:path w="3652520" h="1651000">
                  <a:moveTo>
                    <a:pt x="94907" y="88900"/>
                  </a:moveTo>
                  <a:lnTo>
                    <a:pt x="77355" y="88900"/>
                  </a:lnTo>
                  <a:lnTo>
                    <a:pt x="69011" y="101600"/>
                  </a:lnTo>
                  <a:lnTo>
                    <a:pt x="50711" y="139700"/>
                  </a:lnTo>
                  <a:lnTo>
                    <a:pt x="44005" y="190500"/>
                  </a:lnTo>
                  <a:lnTo>
                    <a:pt x="43980" y="1473200"/>
                  </a:lnTo>
                  <a:lnTo>
                    <a:pt x="44678" y="1485900"/>
                  </a:lnTo>
                  <a:lnTo>
                    <a:pt x="55079" y="1524000"/>
                  </a:lnTo>
                  <a:lnTo>
                    <a:pt x="76390" y="1562100"/>
                  </a:lnTo>
                  <a:lnTo>
                    <a:pt x="85648" y="1574800"/>
                  </a:lnTo>
                  <a:lnTo>
                    <a:pt x="102336" y="1574800"/>
                  </a:lnTo>
                  <a:lnTo>
                    <a:pt x="93040" y="1562100"/>
                  </a:lnTo>
                  <a:lnTo>
                    <a:pt x="84531" y="1549400"/>
                  </a:lnTo>
                  <a:lnTo>
                    <a:pt x="76911" y="1536700"/>
                  </a:lnTo>
                  <a:lnTo>
                    <a:pt x="70294" y="1536700"/>
                  </a:lnTo>
                  <a:lnTo>
                    <a:pt x="65023" y="1524000"/>
                  </a:lnTo>
                  <a:lnTo>
                    <a:pt x="60528" y="1511300"/>
                  </a:lnTo>
                  <a:lnTo>
                    <a:pt x="57365" y="1498600"/>
                  </a:lnTo>
                  <a:lnTo>
                    <a:pt x="55549" y="1485900"/>
                  </a:lnTo>
                  <a:lnTo>
                    <a:pt x="54965" y="1473200"/>
                  </a:lnTo>
                  <a:lnTo>
                    <a:pt x="55003" y="190500"/>
                  </a:lnTo>
                  <a:lnTo>
                    <a:pt x="55816" y="165100"/>
                  </a:lnTo>
                  <a:lnTo>
                    <a:pt x="57937" y="152400"/>
                  </a:lnTo>
                  <a:lnTo>
                    <a:pt x="61366" y="139700"/>
                  </a:lnTo>
                  <a:lnTo>
                    <a:pt x="65963" y="127000"/>
                  </a:lnTo>
                  <a:lnTo>
                    <a:pt x="71691" y="127000"/>
                  </a:lnTo>
                  <a:lnTo>
                    <a:pt x="78397" y="114300"/>
                  </a:lnTo>
                  <a:lnTo>
                    <a:pt x="86156" y="101600"/>
                  </a:lnTo>
                  <a:lnTo>
                    <a:pt x="94907" y="88900"/>
                  </a:lnTo>
                  <a:close/>
                </a:path>
                <a:path w="3652520" h="1651000">
                  <a:moveTo>
                    <a:pt x="3575786" y="88900"/>
                  </a:moveTo>
                  <a:lnTo>
                    <a:pt x="3559403" y="88900"/>
                  </a:lnTo>
                  <a:lnTo>
                    <a:pt x="3567658" y="101600"/>
                  </a:lnTo>
                  <a:lnTo>
                    <a:pt x="3575278" y="114300"/>
                  </a:lnTo>
                  <a:lnTo>
                    <a:pt x="3591661" y="152400"/>
                  </a:lnTo>
                  <a:lnTo>
                    <a:pt x="3597249" y="190500"/>
                  </a:lnTo>
                  <a:lnTo>
                    <a:pt x="3597249" y="1473200"/>
                  </a:lnTo>
                  <a:lnTo>
                    <a:pt x="3590899" y="1511300"/>
                  </a:lnTo>
                  <a:lnTo>
                    <a:pt x="3573881" y="1549400"/>
                  </a:lnTo>
                  <a:lnTo>
                    <a:pt x="3566007" y="1549400"/>
                  </a:lnTo>
                  <a:lnTo>
                    <a:pt x="3557371" y="1562100"/>
                  </a:lnTo>
                  <a:lnTo>
                    <a:pt x="3547973" y="1574800"/>
                  </a:lnTo>
                  <a:lnTo>
                    <a:pt x="3565499" y="1574800"/>
                  </a:lnTo>
                  <a:lnTo>
                    <a:pt x="3590518" y="1536700"/>
                  </a:lnTo>
                  <a:lnTo>
                    <a:pt x="3605123" y="1498600"/>
                  </a:lnTo>
                  <a:lnTo>
                    <a:pt x="3608171" y="1473200"/>
                  </a:lnTo>
                  <a:lnTo>
                    <a:pt x="3608171" y="190500"/>
                  </a:lnTo>
                  <a:lnTo>
                    <a:pt x="3605504" y="152400"/>
                  </a:lnTo>
                  <a:lnTo>
                    <a:pt x="3591280" y="114300"/>
                  </a:lnTo>
                  <a:lnTo>
                    <a:pt x="3584041" y="101600"/>
                  </a:lnTo>
                  <a:lnTo>
                    <a:pt x="3575786" y="88900"/>
                  </a:lnTo>
                  <a:close/>
                </a:path>
                <a:path w="3652520" h="1651000">
                  <a:moveTo>
                    <a:pt x="125856" y="63500"/>
                  </a:moveTo>
                  <a:lnTo>
                    <a:pt x="108140" y="63500"/>
                  </a:lnTo>
                  <a:lnTo>
                    <a:pt x="96977" y="76200"/>
                  </a:lnTo>
                  <a:lnTo>
                    <a:pt x="86766" y="88900"/>
                  </a:lnTo>
                  <a:lnTo>
                    <a:pt x="104368" y="88900"/>
                  </a:lnTo>
                  <a:lnTo>
                    <a:pt x="114719" y="76200"/>
                  </a:lnTo>
                  <a:lnTo>
                    <a:pt x="125856" y="63500"/>
                  </a:lnTo>
                  <a:close/>
                </a:path>
                <a:path w="3652520" h="1651000">
                  <a:moveTo>
                    <a:pt x="3545433" y="63500"/>
                  </a:moveTo>
                  <a:lnTo>
                    <a:pt x="3528923" y="63500"/>
                  </a:lnTo>
                  <a:lnTo>
                    <a:pt x="3539718" y="76200"/>
                  </a:lnTo>
                  <a:lnTo>
                    <a:pt x="3549751" y="88900"/>
                  </a:lnTo>
                  <a:lnTo>
                    <a:pt x="3566769" y="88900"/>
                  </a:lnTo>
                  <a:lnTo>
                    <a:pt x="3556355" y="76200"/>
                  </a:lnTo>
                  <a:lnTo>
                    <a:pt x="3545433" y="63500"/>
                  </a:lnTo>
                  <a:close/>
                </a:path>
                <a:path w="3652520" h="1651000">
                  <a:moveTo>
                    <a:pt x="162610" y="50800"/>
                  </a:moveTo>
                  <a:lnTo>
                    <a:pt x="132689" y="50800"/>
                  </a:lnTo>
                  <a:lnTo>
                    <a:pt x="120116" y="63500"/>
                  </a:lnTo>
                  <a:lnTo>
                    <a:pt x="149618" y="63500"/>
                  </a:lnTo>
                  <a:lnTo>
                    <a:pt x="162610" y="50800"/>
                  </a:lnTo>
                  <a:close/>
                </a:path>
                <a:path w="3652520" h="1651000">
                  <a:moveTo>
                    <a:pt x="3521049" y="50800"/>
                  </a:moveTo>
                  <a:lnTo>
                    <a:pt x="3492474" y="50800"/>
                  </a:lnTo>
                  <a:lnTo>
                    <a:pt x="3505174" y="63500"/>
                  </a:lnTo>
                  <a:lnTo>
                    <a:pt x="3533622" y="63500"/>
                  </a:lnTo>
                  <a:lnTo>
                    <a:pt x="3521049" y="50800"/>
                  </a:lnTo>
                  <a:close/>
                </a:path>
                <a:path w="3652520" h="1651000">
                  <a:moveTo>
                    <a:pt x="3479774" y="38100"/>
                  </a:moveTo>
                  <a:lnTo>
                    <a:pt x="174053" y="38100"/>
                  </a:lnTo>
                  <a:lnTo>
                    <a:pt x="159854" y="50800"/>
                  </a:lnTo>
                  <a:lnTo>
                    <a:pt x="3494125" y="50800"/>
                  </a:lnTo>
                  <a:lnTo>
                    <a:pt x="3479774" y="38100"/>
                  </a:lnTo>
                  <a:close/>
                </a:path>
                <a:path w="3652520" h="1651000">
                  <a:moveTo>
                    <a:pt x="3518890" y="0"/>
                  </a:moveTo>
                  <a:lnTo>
                    <a:pt x="148805" y="0"/>
                  </a:lnTo>
                  <a:lnTo>
                    <a:pt x="130937" y="12700"/>
                  </a:lnTo>
                  <a:lnTo>
                    <a:pt x="113550" y="12700"/>
                  </a:lnTo>
                  <a:lnTo>
                    <a:pt x="97167" y="25400"/>
                  </a:lnTo>
                  <a:lnTo>
                    <a:pt x="3552672" y="25400"/>
                  </a:lnTo>
                  <a:lnTo>
                    <a:pt x="3536035" y="12700"/>
                  </a:lnTo>
                  <a:lnTo>
                    <a:pt x="3518890" y="0"/>
                  </a:lnTo>
                  <a:close/>
                </a:path>
              </a:pathLst>
            </a:custGeom>
            <a:solidFill>
              <a:srgbClr val="0C6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6213" y="4157598"/>
            <a:ext cx="3313429" cy="13830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59055" algn="just">
              <a:lnSpc>
                <a:spcPct val="86200"/>
              </a:lnSpc>
              <a:spcBef>
                <a:spcPts val="434"/>
              </a:spcBef>
            </a:pPr>
            <a:r>
              <a:rPr sz="2000" b="1" spc="-20" dirty="0">
                <a:latin typeface="Arial"/>
                <a:cs typeface="Arial"/>
              </a:rPr>
              <a:t>фіксує </a:t>
            </a:r>
            <a:r>
              <a:rPr sz="2000" b="1" spc="-5" dirty="0">
                <a:latin typeface="Arial"/>
                <a:cs typeface="Arial"/>
              </a:rPr>
              <a:t>кількість </a:t>
            </a:r>
            <a:r>
              <a:rPr sz="2000" b="1" dirty="0">
                <a:latin typeface="Arial"/>
                <a:cs typeface="Arial"/>
              </a:rPr>
              <a:t>наданих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послуг, </a:t>
            </a:r>
            <a:r>
              <a:rPr sz="2000" b="1" spc="-5" dirty="0">
                <a:latin typeface="Arial"/>
                <a:cs typeface="Arial"/>
              </a:rPr>
              <a:t>учасників </a:t>
            </a:r>
            <a:r>
              <a:rPr sz="2000" b="1" spc="-15" dirty="0">
                <a:latin typeface="Arial"/>
                <a:cs typeface="Arial"/>
              </a:rPr>
              <a:t>заходів,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отримувачів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конкретної</a:t>
            </a:r>
            <a:endParaRPr sz="2000">
              <a:latin typeface="Arial"/>
              <a:cs typeface="Arial"/>
            </a:endParaRPr>
          </a:p>
          <a:p>
            <a:pPr marL="410209" algn="just">
              <a:lnSpc>
                <a:spcPts val="1910"/>
              </a:lnSpc>
            </a:pPr>
            <a:r>
              <a:rPr sz="2000" b="1" spc="-5" dirty="0">
                <a:latin typeface="Arial"/>
                <a:cs typeface="Arial"/>
              </a:rPr>
              <a:t>допомоги,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кількості</a:t>
            </a:r>
            <a:endParaRPr sz="2000">
              <a:latin typeface="Arial"/>
              <a:cs typeface="Arial"/>
            </a:endParaRPr>
          </a:p>
          <a:p>
            <a:pPr marL="518795" algn="just">
              <a:lnSpc>
                <a:spcPts val="2230"/>
              </a:lnSpc>
            </a:pPr>
            <a:r>
              <a:rPr sz="2000" b="1" dirty="0">
                <a:latin typeface="Arial"/>
                <a:cs typeface="Arial"/>
              </a:rPr>
              <a:t>виданих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книг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т.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83861" y="2045589"/>
            <a:ext cx="3263900" cy="1651000"/>
            <a:chOff x="4483861" y="2045589"/>
            <a:chExt cx="3263900" cy="1651000"/>
          </a:xfrm>
        </p:grpSpPr>
        <p:sp>
          <p:nvSpPr>
            <p:cNvPr id="8" name="object 8"/>
            <p:cNvSpPr/>
            <p:nvPr/>
          </p:nvSpPr>
          <p:spPr>
            <a:xfrm>
              <a:off x="4511293" y="2064766"/>
              <a:ext cx="3208655" cy="1604645"/>
            </a:xfrm>
            <a:custGeom>
              <a:avLst/>
              <a:gdLst/>
              <a:ahLst/>
              <a:cxnLst/>
              <a:rect l="l" t="t" r="r" b="b"/>
              <a:pathLst>
                <a:path w="3208654" h="1604645">
                  <a:moveTo>
                    <a:pt x="3048127" y="0"/>
                  </a:moveTo>
                  <a:lnTo>
                    <a:pt x="160400" y="0"/>
                  </a:lnTo>
                  <a:lnTo>
                    <a:pt x="109727" y="8171"/>
                  </a:lnTo>
                  <a:lnTo>
                    <a:pt x="65699" y="30931"/>
                  </a:lnTo>
                  <a:lnTo>
                    <a:pt x="30967" y="65644"/>
                  </a:lnTo>
                  <a:lnTo>
                    <a:pt x="8183" y="109679"/>
                  </a:lnTo>
                  <a:lnTo>
                    <a:pt x="0" y="160400"/>
                  </a:lnTo>
                  <a:lnTo>
                    <a:pt x="0" y="1443863"/>
                  </a:lnTo>
                  <a:lnTo>
                    <a:pt x="8183" y="1494536"/>
                  </a:lnTo>
                  <a:lnTo>
                    <a:pt x="30967" y="1538564"/>
                  </a:lnTo>
                  <a:lnTo>
                    <a:pt x="65699" y="1573296"/>
                  </a:lnTo>
                  <a:lnTo>
                    <a:pt x="109727" y="1596080"/>
                  </a:lnTo>
                  <a:lnTo>
                    <a:pt x="160400" y="1604264"/>
                  </a:lnTo>
                  <a:lnTo>
                    <a:pt x="3048127" y="1604264"/>
                  </a:lnTo>
                  <a:lnTo>
                    <a:pt x="3098800" y="1596080"/>
                  </a:lnTo>
                  <a:lnTo>
                    <a:pt x="3142828" y="1573296"/>
                  </a:lnTo>
                  <a:lnTo>
                    <a:pt x="3177560" y="1538564"/>
                  </a:lnTo>
                  <a:lnTo>
                    <a:pt x="3200344" y="1494536"/>
                  </a:lnTo>
                  <a:lnTo>
                    <a:pt x="3208528" y="1443863"/>
                  </a:lnTo>
                  <a:lnTo>
                    <a:pt x="3208528" y="160400"/>
                  </a:lnTo>
                  <a:lnTo>
                    <a:pt x="3200344" y="109679"/>
                  </a:lnTo>
                  <a:lnTo>
                    <a:pt x="3177560" y="65644"/>
                  </a:lnTo>
                  <a:lnTo>
                    <a:pt x="3142828" y="30931"/>
                  </a:lnTo>
                  <a:lnTo>
                    <a:pt x="3098800" y="8171"/>
                  </a:lnTo>
                  <a:lnTo>
                    <a:pt x="3048127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3861" y="2045589"/>
              <a:ext cx="3263900" cy="1651000"/>
            </a:xfrm>
            <a:custGeom>
              <a:avLst/>
              <a:gdLst/>
              <a:ahLst/>
              <a:cxnLst/>
              <a:rect l="l" t="t" r="r" b="b"/>
              <a:pathLst>
                <a:path w="3263900" h="1651000">
                  <a:moveTo>
                    <a:pt x="3149981" y="1638300"/>
                  </a:moveTo>
                  <a:lnTo>
                    <a:pt x="116077" y="1638300"/>
                  </a:lnTo>
                  <a:lnTo>
                    <a:pt x="133223" y="1651000"/>
                  </a:lnTo>
                  <a:lnTo>
                    <a:pt x="3132582" y="1651000"/>
                  </a:lnTo>
                  <a:lnTo>
                    <a:pt x="3149981" y="1638300"/>
                  </a:lnTo>
                  <a:close/>
                </a:path>
                <a:path w="3263900" h="1651000">
                  <a:moveTo>
                    <a:pt x="172338" y="25400"/>
                  </a:moveTo>
                  <a:lnTo>
                    <a:pt x="81661" y="25400"/>
                  </a:lnTo>
                  <a:lnTo>
                    <a:pt x="67437" y="38100"/>
                  </a:lnTo>
                  <a:lnTo>
                    <a:pt x="53975" y="50800"/>
                  </a:lnTo>
                  <a:lnTo>
                    <a:pt x="42037" y="63500"/>
                  </a:lnTo>
                  <a:lnTo>
                    <a:pt x="31496" y="76200"/>
                  </a:lnTo>
                  <a:lnTo>
                    <a:pt x="22098" y="101600"/>
                  </a:lnTo>
                  <a:lnTo>
                    <a:pt x="14224" y="114300"/>
                  </a:lnTo>
                  <a:lnTo>
                    <a:pt x="8127" y="127000"/>
                  </a:lnTo>
                  <a:lnTo>
                    <a:pt x="3555" y="152400"/>
                  </a:lnTo>
                  <a:lnTo>
                    <a:pt x="888" y="165100"/>
                  </a:lnTo>
                  <a:lnTo>
                    <a:pt x="0" y="190500"/>
                  </a:lnTo>
                  <a:lnTo>
                    <a:pt x="0" y="1473200"/>
                  </a:lnTo>
                  <a:lnTo>
                    <a:pt x="1142" y="1485900"/>
                  </a:lnTo>
                  <a:lnTo>
                    <a:pt x="4063" y="1511300"/>
                  </a:lnTo>
                  <a:lnTo>
                    <a:pt x="8889" y="1524000"/>
                  </a:lnTo>
                  <a:lnTo>
                    <a:pt x="15239" y="1549400"/>
                  </a:lnTo>
                  <a:lnTo>
                    <a:pt x="43687" y="1587500"/>
                  </a:lnTo>
                  <a:lnTo>
                    <a:pt x="83820" y="1625600"/>
                  </a:lnTo>
                  <a:lnTo>
                    <a:pt x="99440" y="1638300"/>
                  </a:lnTo>
                  <a:lnTo>
                    <a:pt x="3166364" y="1638300"/>
                  </a:lnTo>
                  <a:lnTo>
                    <a:pt x="3181731" y="1625600"/>
                  </a:lnTo>
                  <a:lnTo>
                    <a:pt x="156337" y="1625600"/>
                  </a:lnTo>
                  <a:lnTo>
                    <a:pt x="141477" y="1612900"/>
                  </a:lnTo>
                  <a:lnTo>
                    <a:pt x="127380" y="1612900"/>
                  </a:lnTo>
                  <a:lnTo>
                    <a:pt x="113791" y="1600200"/>
                  </a:lnTo>
                  <a:lnTo>
                    <a:pt x="100964" y="1600200"/>
                  </a:lnTo>
                  <a:lnTo>
                    <a:pt x="68199" y="1562100"/>
                  </a:lnTo>
                  <a:lnTo>
                    <a:pt x="44958" y="1524000"/>
                  </a:lnTo>
                  <a:lnTo>
                    <a:pt x="33782" y="1485900"/>
                  </a:lnTo>
                  <a:lnTo>
                    <a:pt x="32892" y="1473200"/>
                  </a:lnTo>
                  <a:lnTo>
                    <a:pt x="33020" y="190500"/>
                  </a:lnTo>
                  <a:lnTo>
                    <a:pt x="36195" y="152400"/>
                  </a:lnTo>
                  <a:lnTo>
                    <a:pt x="51688" y="114300"/>
                  </a:lnTo>
                  <a:lnTo>
                    <a:pt x="78486" y="76200"/>
                  </a:lnTo>
                  <a:lnTo>
                    <a:pt x="89535" y="63500"/>
                  </a:lnTo>
                  <a:lnTo>
                    <a:pt x="101473" y="63500"/>
                  </a:lnTo>
                  <a:lnTo>
                    <a:pt x="114300" y="50800"/>
                  </a:lnTo>
                  <a:lnTo>
                    <a:pt x="127888" y="38100"/>
                  </a:lnTo>
                  <a:lnTo>
                    <a:pt x="156972" y="38100"/>
                  </a:lnTo>
                  <a:lnTo>
                    <a:pt x="172338" y="25400"/>
                  </a:lnTo>
                  <a:close/>
                </a:path>
                <a:path w="3263900" h="1651000">
                  <a:moveTo>
                    <a:pt x="3179571" y="25400"/>
                  </a:moveTo>
                  <a:lnTo>
                    <a:pt x="3075559" y="25400"/>
                  </a:lnTo>
                  <a:lnTo>
                    <a:pt x="3091688" y="38100"/>
                  </a:lnTo>
                  <a:lnTo>
                    <a:pt x="3136138" y="38100"/>
                  </a:lnTo>
                  <a:lnTo>
                    <a:pt x="3149599" y="50800"/>
                  </a:lnTo>
                  <a:lnTo>
                    <a:pt x="3162427" y="63500"/>
                  </a:lnTo>
                  <a:lnTo>
                    <a:pt x="3174365" y="63500"/>
                  </a:lnTo>
                  <a:lnTo>
                    <a:pt x="3185287" y="76200"/>
                  </a:lnTo>
                  <a:lnTo>
                    <a:pt x="3212084" y="114300"/>
                  </a:lnTo>
                  <a:lnTo>
                    <a:pt x="3227451" y="152400"/>
                  </a:lnTo>
                  <a:lnTo>
                    <a:pt x="3230498" y="190500"/>
                  </a:lnTo>
                  <a:lnTo>
                    <a:pt x="3230498" y="1473200"/>
                  </a:lnTo>
                  <a:lnTo>
                    <a:pt x="3229737" y="1485900"/>
                  </a:lnTo>
                  <a:lnTo>
                    <a:pt x="3227323" y="1498600"/>
                  </a:lnTo>
                  <a:lnTo>
                    <a:pt x="3223514" y="1511300"/>
                  </a:lnTo>
                  <a:lnTo>
                    <a:pt x="3218307" y="1524000"/>
                  </a:lnTo>
                  <a:lnTo>
                    <a:pt x="3211703" y="1549400"/>
                  </a:lnTo>
                  <a:lnTo>
                    <a:pt x="3203956" y="1562100"/>
                  </a:lnTo>
                  <a:lnTo>
                    <a:pt x="3194939" y="1562100"/>
                  </a:lnTo>
                  <a:lnTo>
                    <a:pt x="3184906" y="1574800"/>
                  </a:lnTo>
                  <a:lnTo>
                    <a:pt x="3173984" y="1587500"/>
                  </a:lnTo>
                  <a:lnTo>
                    <a:pt x="3162045" y="1600200"/>
                  </a:lnTo>
                  <a:lnTo>
                    <a:pt x="3149218" y="1600200"/>
                  </a:lnTo>
                  <a:lnTo>
                    <a:pt x="3135630" y="1612900"/>
                  </a:lnTo>
                  <a:lnTo>
                    <a:pt x="3121406" y="1612900"/>
                  </a:lnTo>
                  <a:lnTo>
                    <a:pt x="3106419" y="1625600"/>
                  </a:lnTo>
                  <a:lnTo>
                    <a:pt x="3181731" y="1625600"/>
                  </a:lnTo>
                  <a:lnTo>
                    <a:pt x="3221355" y="1587500"/>
                  </a:lnTo>
                  <a:lnTo>
                    <a:pt x="3249294" y="1536700"/>
                  </a:lnTo>
                  <a:lnTo>
                    <a:pt x="3255391" y="1524000"/>
                  </a:lnTo>
                  <a:lnTo>
                    <a:pt x="3259963" y="1511300"/>
                  </a:lnTo>
                  <a:lnTo>
                    <a:pt x="3262630" y="1485900"/>
                  </a:lnTo>
                  <a:lnTo>
                    <a:pt x="3263518" y="1473200"/>
                  </a:lnTo>
                  <a:lnTo>
                    <a:pt x="3263518" y="190500"/>
                  </a:lnTo>
                  <a:lnTo>
                    <a:pt x="3262376" y="165100"/>
                  </a:lnTo>
                  <a:lnTo>
                    <a:pt x="3259455" y="152400"/>
                  </a:lnTo>
                  <a:lnTo>
                    <a:pt x="3254629" y="127000"/>
                  </a:lnTo>
                  <a:lnTo>
                    <a:pt x="3248279" y="114300"/>
                  </a:lnTo>
                  <a:lnTo>
                    <a:pt x="3240151" y="88900"/>
                  </a:lnTo>
                  <a:lnTo>
                    <a:pt x="3230626" y="76200"/>
                  </a:lnTo>
                  <a:lnTo>
                    <a:pt x="3219704" y="63500"/>
                  </a:lnTo>
                  <a:lnTo>
                    <a:pt x="3207512" y="50800"/>
                  </a:lnTo>
                  <a:lnTo>
                    <a:pt x="3194049" y="38100"/>
                  </a:lnTo>
                  <a:lnTo>
                    <a:pt x="3179571" y="25400"/>
                  </a:lnTo>
                  <a:close/>
                </a:path>
                <a:path w="3263900" h="1651000">
                  <a:moveTo>
                    <a:pt x="3130804" y="1600200"/>
                  </a:moveTo>
                  <a:lnTo>
                    <a:pt x="144272" y="1600200"/>
                  </a:lnTo>
                  <a:lnTo>
                    <a:pt x="157987" y="1612900"/>
                  </a:lnTo>
                  <a:lnTo>
                    <a:pt x="3117722" y="1612900"/>
                  </a:lnTo>
                  <a:lnTo>
                    <a:pt x="3130804" y="1600200"/>
                  </a:lnTo>
                  <a:close/>
                </a:path>
                <a:path w="3263900" h="1651000">
                  <a:moveTo>
                    <a:pt x="112522" y="1574800"/>
                  </a:moveTo>
                  <a:lnTo>
                    <a:pt x="95758" y="1574800"/>
                  </a:lnTo>
                  <a:lnTo>
                    <a:pt x="106807" y="1587500"/>
                  </a:lnTo>
                  <a:lnTo>
                    <a:pt x="118490" y="1600200"/>
                  </a:lnTo>
                  <a:lnTo>
                    <a:pt x="147065" y="1600200"/>
                  </a:lnTo>
                  <a:lnTo>
                    <a:pt x="134874" y="1587500"/>
                  </a:lnTo>
                  <a:lnTo>
                    <a:pt x="123316" y="1587500"/>
                  </a:lnTo>
                  <a:lnTo>
                    <a:pt x="112522" y="1574800"/>
                  </a:lnTo>
                  <a:close/>
                </a:path>
                <a:path w="3263900" h="1651000">
                  <a:moveTo>
                    <a:pt x="3166617" y="1574800"/>
                  </a:moveTo>
                  <a:lnTo>
                    <a:pt x="3148838" y="1574800"/>
                  </a:lnTo>
                  <a:lnTo>
                    <a:pt x="3137662" y="1587500"/>
                  </a:lnTo>
                  <a:lnTo>
                    <a:pt x="3126105" y="1587500"/>
                  </a:lnTo>
                  <a:lnTo>
                    <a:pt x="3113913" y="1600200"/>
                  </a:lnTo>
                  <a:lnTo>
                    <a:pt x="3143377" y="1600200"/>
                  </a:lnTo>
                  <a:lnTo>
                    <a:pt x="3155441" y="1587500"/>
                  </a:lnTo>
                  <a:lnTo>
                    <a:pt x="3166617" y="1574800"/>
                  </a:lnTo>
                  <a:close/>
                </a:path>
                <a:path w="3263900" h="1651000">
                  <a:moveTo>
                    <a:pt x="125729" y="63500"/>
                  </a:moveTo>
                  <a:lnTo>
                    <a:pt x="108076" y="63500"/>
                  </a:lnTo>
                  <a:lnTo>
                    <a:pt x="96900" y="76200"/>
                  </a:lnTo>
                  <a:lnTo>
                    <a:pt x="86740" y="88900"/>
                  </a:lnTo>
                  <a:lnTo>
                    <a:pt x="77342" y="88900"/>
                  </a:lnTo>
                  <a:lnTo>
                    <a:pt x="55499" y="127000"/>
                  </a:lnTo>
                  <a:lnTo>
                    <a:pt x="44830" y="165100"/>
                  </a:lnTo>
                  <a:lnTo>
                    <a:pt x="43941" y="190500"/>
                  </a:lnTo>
                  <a:lnTo>
                    <a:pt x="43941" y="1473200"/>
                  </a:lnTo>
                  <a:lnTo>
                    <a:pt x="50164" y="1511300"/>
                  </a:lnTo>
                  <a:lnTo>
                    <a:pt x="68072" y="1549400"/>
                  </a:lnTo>
                  <a:lnTo>
                    <a:pt x="85471" y="1574800"/>
                  </a:lnTo>
                  <a:lnTo>
                    <a:pt x="102362" y="1574800"/>
                  </a:lnTo>
                  <a:lnTo>
                    <a:pt x="92837" y="1562100"/>
                  </a:lnTo>
                  <a:lnTo>
                    <a:pt x="84582" y="1549400"/>
                  </a:lnTo>
                  <a:lnTo>
                    <a:pt x="76835" y="1536700"/>
                  </a:lnTo>
                  <a:lnTo>
                    <a:pt x="70230" y="1536700"/>
                  </a:lnTo>
                  <a:lnTo>
                    <a:pt x="64770" y="1524000"/>
                  </a:lnTo>
                  <a:lnTo>
                    <a:pt x="60578" y="1511300"/>
                  </a:lnTo>
                  <a:lnTo>
                    <a:pt x="57276" y="1498600"/>
                  </a:lnTo>
                  <a:lnTo>
                    <a:pt x="55499" y="1485900"/>
                  </a:lnTo>
                  <a:lnTo>
                    <a:pt x="54863" y="1473200"/>
                  </a:lnTo>
                  <a:lnTo>
                    <a:pt x="54990" y="190500"/>
                  </a:lnTo>
                  <a:lnTo>
                    <a:pt x="55752" y="165100"/>
                  </a:lnTo>
                  <a:lnTo>
                    <a:pt x="57912" y="152400"/>
                  </a:lnTo>
                  <a:lnTo>
                    <a:pt x="61340" y="139700"/>
                  </a:lnTo>
                  <a:lnTo>
                    <a:pt x="65912" y="127000"/>
                  </a:lnTo>
                  <a:lnTo>
                    <a:pt x="71500" y="127000"/>
                  </a:lnTo>
                  <a:lnTo>
                    <a:pt x="78359" y="114300"/>
                  </a:lnTo>
                  <a:lnTo>
                    <a:pt x="86233" y="101600"/>
                  </a:lnTo>
                  <a:lnTo>
                    <a:pt x="94868" y="88900"/>
                  </a:lnTo>
                  <a:lnTo>
                    <a:pt x="104266" y="76200"/>
                  </a:lnTo>
                  <a:lnTo>
                    <a:pt x="114680" y="76200"/>
                  </a:lnTo>
                  <a:lnTo>
                    <a:pt x="125729" y="63500"/>
                  </a:lnTo>
                  <a:close/>
                </a:path>
                <a:path w="3263900" h="1651000">
                  <a:moveTo>
                    <a:pt x="3187191" y="88900"/>
                  </a:moveTo>
                  <a:lnTo>
                    <a:pt x="3170555" y="88900"/>
                  </a:lnTo>
                  <a:lnTo>
                    <a:pt x="3179064" y="101600"/>
                  </a:lnTo>
                  <a:lnTo>
                    <a:pt x="3186557" y="114300"/>
                  </a:lnTo>
                  <a:lnTo>
                    <a:pt x="3202940" y="152400"/>
                  </a:lnTo>
                  <a:lnTo>
                    <a:pt x="3208528" y="190500"/>
                  </a:lnTo>
                  <a:lnTo>
                    <a:pt x="3208528" y="1473200"/>
                  </a:lnTo>
                  <a:lnTo>
                    <a:pt x="3202178" y="1511300"/>
                  </a:lnTo>
                  <a:lnTo>
                    <a:pt x="3185160" y="1549400"/>
                  </a:lnTo>
                  <a:lnTo>
                    <a:pt x="3177413" y="1549400"/>
                  </a:lnTo>
                  <a:lnTo>
                    <a:pt x="3168649" y="1562100"/>
                  </a:lnTo>
                  <a:lnTo>
                    <a:pt x="3159124" y="1574800"/>
                  </a:lnTo>
                  <a:lnTo>
                    <a:pt x="3176778" y="1574800"/>
                  </a:lnTo>
                  <a:lnTo>
                    <a:pt x="3201796" y="1536700"/>
                  </a:lnTo>
                  <a:lnTo>
                    <a:pt x="3216529" y="1498600"/>
                  </a:lnTo>
                  <a:lnTo>
                    <a:pt x="3219577" y="1473200"/>
                  </a:lnTo>
                  <a:lnTo>
                    <a:pt x="3219577" y="190500"/>
                  </a:lnTo>
                  <a:lnTo>
                    <a:pt x="3216910" y="152400"/>
                  </a:lnTo>
                  <a:lnTo>
                    <a:pt x="3202686" y="114300"/>
                  </a:lnTo>
                  <a:lnTo>
                    <a:pt x="3195446" y="101600"/>
                  </a:lnTo>
                  <a:lnTo>
                    <a:pt x="3187191" y="88900"/>
                  </a:lnTo>
                  <a:close/>
                </a:path>
                <a:path w="3263900" h="1651000">
                  <a:moveTo>
                    <a:pt x="3156712" y="63500"/>
                  </a:moveTo>
                  <a:lnTo>
                    <a:pt x="3140074" y="63500"/>
                  </a:lnTo>
                  <a:lnTo>
                    <a:pt x="3150996" y="76200"/>
                  </a:lnTo>
                  <a:lnTo>
                    <a:pt x="3161157" y="88900"/>
                  </a:lnTo>
                  <a:lnTo>
                    <a:pt x="3177920" y="88900"/>
                  </a:lnTo>
                  <a:lnTo>
                    <a:pt x="3167761" y="76200"/>
                  </a:lnTo>
                  <a:lnTo>
                    <a:pt x="3156712" y="63500"/>
                  </a:lnTo>
                  <a:close/>
                </a:path>
                <a:path w="3263900" h="1651000">
                  <a:moveTo>
                    <a:pt x="162433" y="50800"/>
                  </a:moveTo>
                  <a:lnTo>
                    <a:pt x="132587" y="50800"/>
                  </a:lnTo>
                  <a:lnTo>
                    <a:pt x="120014" y="63500"/>
                  </a:lnTo>
                  <a:lnTo>
                    <a:pt x="149478" y="63500"/>
                  </a:lnTo>
                  <a:lnTo>
                    <a:pt x="162433" y="50800"/>
                  </a:lnTo>
                  <a:close/>
                </a:path>
                <a:path w="3263900" h="1651000">
                  <a:moveTo>
                    <a:pt x="3132455" y="50800"/>
                  </a:moveTo>
                  <a:lnTo>
                    <a:pt x="3103753" y="50800"/>
                  </a:lnTo>
                  <a:lnTo>
                    <a:pt x="3116326" y="63500"/>
                  </a:lnTo>
                  <a:lnTo>
                    <a:pt x="3144901" y="63500"/>
                  </a:lnTo>
                  <a:lnTo>
                    <a:pt x="3132455" y="50800"/>
                  </a:lnTo>
                  <a:close/>
                </a:path>
                <a:path w="3263900" h="1651000">
                  <a:moveTo>
                    <a:pt x="3091053" y="38100"/>
                  </a:moveTo>
                  <a:lnTo>
                    <a:pt x="173862" y="38100"/>
                  </a:lnTo>
                  <a:lnTo>
                    <a:pt x="159765" y="50800"/>
                  </a:lnTo>
                  <a:lnTo>
                    <a:pt x="3105404" y="50800"/>
                  </a:lnTo>
                  <a:lnTo>
                    <a:pt x="3091053" y="38100"/>
                  </a:lnTo>
                  <a:close/>
                </a:path>
                <a:path w="3263900" h="1651000">
                  <a:moveTo>
                    <a:pt x="3130168" y="0"/>
                  </a:moveTo>
                  <a:lnTo>
                    <a:pt x="148716" y="0"/>
                  </a:lnTo>
                  <a:lnTo>
                    <a:pt x="130683" y="12700"/>
                  </a:lnTo>
                  <a:lnTo>
                    <a:pt x="113537" y="12700"/>
                  </a:lnTo>
                  <a:lnTo>
                    <a:pt x="97027" y="25400"/>
                  </a:lnTo>
                  <a:lnTo>
                    <a:pt x="3163951" y="25400"/>
                  </a:lnTo>
                  <a:lnTo>
                    <a:pt x="3147441" y="12700"/>
                  </a:lnTo>
                  <a:lnTo>
                    <a:pt x="3130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25746" y="2217547"/>
            <a:ext cx="2578735" cy="1229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ts val="3240"/>
              </a:lnSpc>
              <a:spcBef>
                <a:spcPts val="105"/>
              </a:spcBef>
            </a:pPr>
            <a:r>
              <a:rPr sz="2900" dirty="0"/>
              <a:t>Якісний</a:t>
            </a:r>
            <a:endParaRPr sz="2900"/>
          </a:p>
          <a:p>
            <a:pPr marL="12700" marR="5080" algn="ctr">
              <a:lnSpc>
                <a:spcPts val="3000"/>
              </a:lnSpc>
              <a:spcBef>
                <a:spcPts val="259"/>
              </a:spcBef>
            </a:pPr>
            <a:r>
              <a:rPr sz="2900" spc="-50" dirty="0"/>
              <a:t>результат:</a:t>
            </a:r>
            <a:r>
              <a:rPr sz="2900" spc="5" dirty="0"/>
              <a:t> </a:t>
            </a:r>
            <a:r>
              <a:rPr sz="2900" spc="-20" dirty="0"/>
              <a:t>що </a:t>
            </a:r>
            <a:r>
              <a:rPr sz="2900" spc="-790" dirty="0"/>
              <a:t> </a:t>
            </a:r>
            <a:r>
              <a:rPr sz="2900" spc="-15" dirty="0"/>
              <a:t>зміниться?</a:t>
            </a:r>
            <a:endParaRPr sz="2900"/>
          </a:p>
        </p:txBody>
      </p:sp>
      <p:grpSp>
        <p:nvGrpSpPr>
          <p:cNvPr id="11" name="object 11"/>
          <p:cNvGrpSpPr/>
          <p:nvPr/>
        </p:nvGrpSpPr>
        <p:grpSpPr>
          <a:xfrm>
            <a:off x="4804664" y="3669029"/>
            <a:ext cx="4255135" cy="2033270"/>
            <a:chOff x="4804664" y="3669029"/>
            <a:chExt cx="4255135" cy="2033270"/>
          </a:xfrm>
        </p:grpSpPr>
        <p:sp>
          <p:nvSpPr>
            <p:cNvPr id="12" name="object 12"/>
            <p:cNvSpPr/>
            <p:nvPr/>
          </p:nvSpPr>
          <p:spPr>
            <a:xfrm>
              <a:off x="4804664" y="3669029"/>
              <a:ext cx="348615" cy="1230630"/>
            </a:xfrm>
            <a:custGeom>
              <a:avLst/>
              <a:gdLst/>
              <a:ahLst/>
              <a:cxnLst/>
              <a:rect l="l" t="t" r="r" b="b"/>
              <a:pathLst>
                <a:path w="348614" h="1230629">
                  <a:moveTo>
                    <a:pt x="10922" y="0"/>
                  </a:moveTo>
                  <a:lnTo>
                    <a:pt x="0" y="0"/>
                  </a:lnTo>
                  <a:lnTo>
                    <a:pt x="0" y="1203198"/>
                  </a:lnTo>
                  <a:lnTo>
                    <a:pt x="2160" y="1213860"/>
                  </a:lnTo>
                  <a:lnTo>
                    <a:pt x="8048" y="1222581"/>
                  </a:lnTo>
                  <a:lnTo>
                    <a:pt x="16769" y="1228469"/>
                  </a:lnTo>
                  <a:lnTo>
                    <a:pt x="27432" y="1230630"/>
                  </a:lnTo>
                  <a:lnTo>
                    <a:pt x="348361" y="1230630"/>
                  </a:lnTo>
                  <a:lnTo>
                    <a:pt x="348361" y="1219708"/>
                  </a:lnTo>
                  <a:lnTo>
                    <a:pt x="18414" y="1219708"/>
                  </a:lnTo>
                  <a:lnTo>
                    <a:pt x="10922" y="1212342"/>
                  </a:lnTo>
                  <a:lnTo>
                    <a:pt x="10922" y="0"/>
                  </a:lnTo>
                  <a:close/>
                </a:path>
                <a:path w="348614" h="1230629">
                  <a:moveTo>
                    <a:pt x="54990" y="0"/>
                  </a:moveTo>
                  <a:lnTo>
                    <a:pt x="21971" y="0"/>
                  </a:lnTo>
                  <a:lnTo>
                    <a:pt x="21971" y="1206246"/>
                  </a:lnTo>
                  <a:lnTo>
                    <a:pt x="24384" y="1208659"/>
                  </a:lnTo>
                  <a:lnTo>
                    <a:pt x="348361" y="1208659"/>
                  </a:lnTo>
                  <a:lnTo>
                    <a:pt x="348361" y="1175639"/>
                  </a:lnTo>
                  <a:lnTo>
                    <a:pt x="54990" y="1175639"/>
                  </a:lnTo>
                  <a:lnTo>
                    <a:pt x="54990" y="0"/>
                  </a:lnTo>
                  <a:close/>
                </a:path>
              </a:pathLst>
            </a:custGeom>
            <a:solidFill>
              <a:srgbClr val="1F7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25466" y="4050830"/>
              <a:ext cx="3934460" cy="1651000"/>
            </a:xfrm>
            <a:custGeom>
              <a:avLst/>
              <a:gdLst/>
              <a:ahLst/>
              <a:cxnLst/>
              <a:rect l="l" t="t" r="r" b="b"/>
              <a:pathLst>
                <a:path w="3934459" h="1651000">
                  <a:moveTo>
                    <a:pt x="3820541" y="1638300"/>
                  </a:moveTo>
                  <a:lnTo>
                    <a:pt x="116205" y="1638300"/>
                  </a:lnTo>
                  <a:lnTo>
                    <a:pt x="133350" y="1651000"/>
                  </a:lnTo>
                  <a:lnTo>
                    <a:pt x="3803141" y="1651000"/>
                  </a:lnTo>
                  <a:lnTo>
                    <a:pt x="3820541" y="1638300"/>
                  </a:lnTo>
                  <a:close/>
                </a:path>
                <a:path w="3934459" h="1651000">
                  <a:moveTo>
                    <a:pt x="188213" y="25400"/>
                  </a:moveTo>
                  <a:lnTo>
                    <a:pt x="81661" y="25400"/>
                  </a:lnTo>
                  <a:lnTo>
                    <a:pt x="67563" y="38100"/>
                  </a:lnTo>
                  <a:lnTo>
                    <a:pt x="54101" y="50800"/>
                  </a:lnTo>
                  <a:lnTo>
                    <a:pt x="42291" y="63500"/>
                  </a:lnTo>
                  <a:lnTo>
                    <a:pt x="31496" y="76200"/>
                  </a:lnTo>
                  <a:lnTo>
                    <a:pt x="22098" y="101600"/>
                  </a:lnTo>
                  <a:lnTo>
                    <a:pt x="14224" y="114300"/>
                  </a:lnTo>
                  <a:lnTo>
                    <a:pt x="8128" y="127000"/>
                  </a:lnTo>
                  <a:lnTo>
                    <a:pt x="3556" y="152400"/>
                  </a:lnTo>
                  <a:lnTo>
                    <a:pt x="1016" y="165100"/>
                  </a:lnTo>
                  <a:lnTo>
                    <a:pt x="0" y="190500"/>
                  </a:lnTo>
                  <a:lnTo>
                    <a:pt x="126" y="1473200"/>
                  </a:lnTo>
                  <a:lnTo>
                    <a:pt x="1270" y="1485900"/>
                  </a:lnTo>
                  <a:lnTo>
                    <a:pt x="4191" y="1511300"/>
                  </a:lnTo>
                  <a:lnTo>
                    <a:pt x="8889" y="1524000"/>
                  </a:lnTo>
                  <a:lnTo>
                    <a:pt x="15367" y="1549400"/>
                  </a:lnTo>
                  <a:lnTo>
                    <a:pt x="43814" y="1587500"/>
                  </a:lnTo>
                  <a:lnTo>
                    <a:pt x="83947" y="1625600"/>
                  </a:lnTo>
                  <a:lnTo>
                    <a:pt x="99568" y="1638300"/>
                  </a:lnTo>
                  <a:lnTo>
                    <a:pt x="3836924" y="1638300"/>
                  </a:lnTo>
                  <a:lnTo>
                    <a:pt x="3852291" y="1625600"/>
                  </a:lnTo>
                  <a:lnTo>
                    <a:pt x="156463" y="1625600"/>
                  </a:lnTo>
                  <a:lnTo>
                    <a:pt x="141605" y="1612900"/>
                  </a:lnTo>
                  <a:lnTo>
                    <a:pt x="127508" y="1612900"/>
                  </a:lnTo>
                  <a:lnTo>
                    <a:pt x="113792" y="1600200"/>
                  </a:lnTo>
                  <a:lnTo>
                    <a:pt x="101092" y="1600200"/>
                  </a:lnTo>
                  <a:lnTo>
                    <a:pt x="89281" y="1587500"/>
                  </a:lnTo>
                  <a:lnTo>
                    <a:pt x="78232" y="1574800"/>
                  </a:lnTo>
                  <a:lnTo>
                    <a:pt x="68325" y="1562100"/>
                  </a:lnTo>
                  <a:lnTo>
                    <a:pt x="59436" y="1562100"/>
                  </a:lnTo>
                  <a:lnTo>
                    <a:pt x="51562" y="1536700"/>
                  </a:lnTo>
                  <a:lnTo>
                    <a:pt x="45085" y="1524000"/>
                  </a:lnTo>
                  <a:lnTo>
                    <a:pt x="40005" y="1511300"/>
                  </a:lnTo>
                  <a:lnTo>
                    <a:pt x="36068" y="1498600"/>
                  </a:lnTo>
                  <a:lnTo>
                    <a:pt x="33909" y="1485900"/>
                  </a:lnTo>
                  <a:lnTo>
                    <a:pt x="33020" y="1473200"/>
                  </a:lnTo>
                  <a:lnTo>
                    <a:pt x="33020" y="190500"/>
                  </a:lnTo>
                  <a:lnTo>
                    <a:pt x="36195" y="152400"/>
                  </a:lnTo>
                  <a:lnTo>
                    <a:pt x="51816" y="114300"/>
                  </a:lnTo>
                  <a:lnTo>
                    <a:pt x="78612" y="76200"/>
                  </a:lnTo>
                  <a:lnTo>
                    <a:pt x="89662" y="63500"/>
                  </a:lnTo>
                  <a:lnTo>
                    <a:pt x="101600" y="63500"/>
                  </a:lnTo>
                  <a:lnTo>
                    <a:pt x="114300" y="50800"/>
                  </a:lnTo>
                  <a:lnTo>
                    <a:pt x="127888" y="38100"/>
                  </a:lnTo>
                  <a:lnTo>
                    <a:pt x="172338" y="38100"/>
                  </a:lnTo>
                  <a:lnTo>
                    <a:pt x="188213" y="25400"/>
                  </a:lnTo>
                  <a:close/>
                </a:path>
                <a:path w="3934459" h="1651000">
                  <a:moveTo>
                    <a:pt x="3850132" y="25400"/>
                  </a:moveTo>
                  <a:lnTo>
                    <a:pt x="3746118" y="25400"/>
                  </a:lnTo>
                  <a:lnTo>
                    <a:pt x="3762248" y="38100"/>
                  </a:lnTo>
                  <a:lnTo>
                    <a:pt x="3806698" y="38100"/>
                  </a:lnTo>
                  <a:lnTo>
                    <a:pt x="3820160" y="50800"/>
                  </a:lnTo>
                  <a:lnTo>
                    <a:pt x="3832987" y="63500"/>
                  </a:lnTo>
                  <a:lnTo>
                    <a:pt x="3844925" y="63500"/>
                  </a:lnTo>
                  <a:lnTo>
                    <a:pt x="3855847" y="76200"/>
                  </a:lnTo>
                  <a:lnTo>
                    <a:pt x="3882643" y="114300"/>
                  </a:lnTo>
                  <a:lnTo>
                    <a:pt x="3898011" y="152400"/>
                  </a:lnTo>
                  <a:lnTo>
                    <a:pt x="3901059" y="190500"/>
                  </a:lnTo>
                  <a:lnTo>
                    <a:pt x="3901059" y="1473200"/>
                  </a:lnTo>
                  <a:lnTo>
                    <a:pt x="3900297" y="1485900"/>
                  </a:lnTo>
                  <a:lnTo>
                    <a:pt x="3897884" y="1498600"/>
                  </a:lnTo>
                  <a:lnTo>
                    <a:pt x="3894074" y="1511300"/>
                  </a:lnTo>
                  <a:lnTo>
                    <a:pt x="3888866" y="1524000"/>
                  </a:lnTo>
                  <a:lnTo>
                    <a:pt x="3882263" y="1549400"/>
                  </a:lnTo>
                  <a:lnTo>
                    <a:pt x="3874516" y="1562100"/>
                  </a:lnTo>
                  <a:lnTo>
                    <a:pt x="3865499" y="1562100"/>
                  </a:lnTo>
                  <a:lnTo>
                    <a:pt x="3855466" y="1574800"/>
                  </a:lnTo>
                  <a:lnTo>
                    <a:pt x="3844543" y="1587500"/>
                  </a:lnTo>
                  <a:lnTo>
                    <a:pt x="3832606" y="1600200"/>
                  </a:lnTo>
                  <a:lnTo>
                    <a:pt x="3819779" y="1600200"/>
                  </a:lnTo>
                  <a:lnTo>
                    <a:pt x="3806190" y="1612900"/>
                  </a:lnTo>
                  <a:lnTo>
                    <a:pt x="3791966" y="1612900"/>
                  </a:lnTo>
                  <a:lnTo>
                    <a:pt x="3776980" y="1625600"/>
                  </a:lnTo>
                  <a:lnTo>
                    <a:pt x="3852291" y="1625600"/>
                  </a:lnTo>
                  <a:lnTo>
                    <a:pt x="3891915" y="1587500"/>
                  </a:lnTo>
                  <a:lnTo>
                    <a:pt x="3919855" y="1536700"/>
                  </a:lnTo>
                  <a:lnTo>
                    <a:pt x="3925951" y="1524000"/>
                  </a:lnTo>
                  <a:lnTo>
                    <a:pt x="3930523" y="1511300"/>
                  </a:lnTo>
                  <a:lnTo>
                    <a:pt x="3933190" y="1485900"/>
                  </a:lnTo>
                  <a:lnTo>
                    <a:pt x="3934079" y="1473200"/>
                  </a:lnTo>
                  <a:lnTo>
                    <a:pt x="3934079" y="190500"/>
                  </a:lnTo>
                  <a:lnTo>
                    <a:pt x="3932936" y="165100"/>
                  </a:lnTo>
                  <a:lnTo>
                    <a:pt x="3930015" y="152400"/>
                  </a:lnTo>
                  <a:lnTo>
                    <a:pt x="3925189" y="127000"/>
                  </a:lnTo>
                  <a:lnTo>
                    <a:pt x="3918839" y="114300"/>
                  </a:lnTo>
                  <a:lnTo>
                    <a:pt x="3910711" y="88900"/>
                  </a:lnTo>
                  <a:lnTo>
                    <a:pt x="3901186" y="76200"/>
                  </a:lnTo>
                  <a:lnTo>
                    <a:pt x="3890264" y="63500"/>
                  </a:lnTo>
                  <a:lnTo>
                    <a:pt x="3878072" y="50800"/>
                  </a:lnTo>
                  <a:lnTo>
                    <a:pt x="3864610" y="38100"/>
                  </a:lnTo>
                  <a:lnTo>
                    <a:pt x="3850132" y="25400"/>
                  </a:lnTo>
                  <a:close/>
                </a:path>
                <a:path w="3934459" h="1651000">
                  <a:moveTo>
                    <a:pt x="3801364" y="1600200"/>
                  </a:moveTo>
                  <a:lnTo>
                    <a:pt x="131191" y="1600200"/>
                  </a:lnTo>
                  <a:lnTo>
                    <a:pt x="144399" y="1612900"/>
                  </a:lnTo>
                  <a:lnTo>
                    <a:pt x="3788283" y="1612900"/>
                  </a:lnTo>
                  <a:lnTo>
                    <a:pt x="3801364" y="1600200"/>
                  </a:lnTo>
                  <a:close/>
                </a:path>
                <a:path w="3934459" h="1651000">
                  <a:moveTo>
                    <a:pt x="112522" y="1574800"/>
                  </a:moveTo>
                  <a:lnTo>
                    <a:pt x="95885" y="1574800"/>
                  </a:lnTo>
                  <a:lnTo>
                    <a:pt x="106807" y="1587500"/>
                  </a:lnTo>
                  <a:lnTo>
                    <a:pt x="118618" y="1600200"/>
                  </a:lnTo>
                  <a:lnTo>
                    <a:pt x="147193" y="1600200"/>
                  </a:lnTo>
                  <a:lnTo>
                    <a:pt x="135000" y="1587500"/>
                  </a:lnTo>
                  <a:lnTo>
                    <a:pt x="123317" y="1587500"/>
                  </a:lnTo>
                  <a:lnTo>
                    <a:pt x="112522" y="1574800"/>
                  </a:lnTo>
                  <a:close/>
                </a:path>
                <a:path w="3934459" h="1651000">
                  <a:moveTo>
                    <a:pt x="3837178" y="1574800"/>
                  </a:moveTo>
                  <a:lnTo>
                    <a:pt x="3819398" y="1574800"/>
                  </a:lnTo>
                  <a:lnTo>
                    <a:pt x="3808222" y="1587500"/>
                  </a:lnTo>
                  <a:lnTo>
                    <a:pt x="3796665" y="1587500"/>
                  </a:lnTo>
                  <a:lnTo>
                    <a:pt x="3784473" y="1600200"/>
                  </a:lnTo>
                  <a:lnTo>
                    <a:pt x="3813937" y="1600200"/>
                  </a:lnTo>
                  <a:lnTo>
                    <a:pt x="3826002" y="1587500"/>
                  </a:lnTo>
                  <a:lnTo>
                    <a:pt x="3837178" y="1574800"/>
                  </a:lnTo>
                  <a:close/>
                </a:path>
                <a:path w="3934459" h="1651000">
                  <a:moveTo>
                    <a:pt x="94996" y="88900"/>
                  </a:moveTo>
                  <a:lnTo>
                    <a:pt x="77470" y="88900"/>
                  </a:lnTo>
                  <a:lnTo>
                    <a:pt x="69087" y="101600"/>
                  </a:lnTo>
                  <a:lnTo>
                    <a:pt x="50800" y="139700"/>
                  </a:lnTo>
                  <a:lnTo>
                    <a:pt x="44069" y="190500"/>
                  </a:lnTo>
                  <a:lnTo>
                    <a:pt x="44069" y="1473200"/>
                  </a:lnTo>
                  <a:lnTo>
                    <a:pt x="50292" y="1511300"/>
                  </a:lnTo>
                  <a:lnTo>
                    <a:pt x="68199" y="1549400"/>
                  </a:lnTo>
                  <a:lnTo>
                    <a:pt x="85598" y="1574800"/>
                  </a:lnTo>
                  <a:lnTo>
                    <a:pt x="102488" y="1574800"/>
                  </a:lnTo>
                  <a:lnTo>
                    <a:pt x="92963" y="1562100"/>
                  </a:lnTo>
                  <a:lnTo>
                    <a:pt x="84709" y="1549400"/>
                  </a:lnTo>
                  <a:lnTo>
                    <a:pt x="76962" y="1536700"/>
                  </a:lnTo>
                  <a:lnTo>
                    <a:pt x="70358" y="1536700"/>
                  </a:lnTo>
                  <a:lnTo>
                    <a:pt x="64897" y="1524000"/>
                  </a:lnTo>
                  <a:lnTo>
                    <a:pt x="60579" y="1511300"/>
                  </a:lnTo>
                  <a:lnTo>
                    <a:pt x="57404" y="1498600"/>
                  </a:lnTo>
                  <a:lnTo>
                    <a:pt x="55625" y="1485900"/>
                  </a:lnTo>
                  <a:lnTo>
                    <a:pt x="54991" y="1473200"/>
                  </a:lnTo>
                  <a:lnTo>
                    <a:pt x="55118" y="190500"/>
                  </a:lnTo>
                  <a:lnTo>
                    <a:pt x="55880" y="165100"/>
                  </a:lnTo>
                  <a:lnTo>
                    <a:pt x="58038" y="152400"/>
                  </a:lnTo>
                  <a:lnTo>
                    <a:pt x="61468" y="139700"/>
                  </a:lnTo>
                  <a:lnTo>
                    <a:pt x="65912" y="127000"/>
                  </a:lnTo>
                  <a:lnTo>
                    <a:pt x="71628" y="127000"/>
                  </a:lnTo>
                  <a:lnTo>
                    <a:pt x="78486" y="114300"/>
                  </a:lnTo>
                  <a:lnTo>
                    <a:pt x="86233" y="101600"/>
                  </a:lnTo>
                  <a:lnTo>
                    <a:pt x="94996" y="88900"/>
                  </a:lnTo>
                  <a:close/>
                </a:path>
                <a:path w="3934459" h="1651000">
                  <a:moveTo>
                    <a:pt x="3857752" y="88900"/>
                  </a:moveTo>
                  <a:lnTo>
                    <a:pt x="3841115" y="88900"/>
                  </a:lnTo>
                  <a:lnTo>
                    <a:pt x="3849624" y="101600"/>
                  </a:lnTo>
                  <a:lnTo>
                    <a:pt x="3857243" y="114300"/>
                  </a:lnTo>
                  <a:lnTo>
                    <a:pt x="3873500" y="152400"/>
                  </a:lnTo>
                  <a:lnTo>
                    <a:pt x="3879088" y="190500"/>
                  </a:lnTo>
                  <a:lnTo>
                    <a:pt x="3879088" y="1473200"/>
                  </a:lnTo>
                  <a:lnTo>
                    <a:pt x="3872738" y="1511300"/>
                  </a:lnTo>
                  <a:lnTo>
                    <a:pt x="3855719" y="1549400"/>
                  </a:lnTo>
                  <a:lnTo>
                    <a:pt x="3847973" y="1549400"/>
                  </a:lnTo>
                  <a:lnTo>
                    <a:pt x="3839210" y="1562100"/>
                  </a:lnTo>
                  <a:lnTo>
                    <a:pt x="3829685" y="1574800"/>
                  </a:lnTo>
                  <a:lnTo>
                    <a:pt x="3847338" y="1574800"/>
                  </a:lnTo>
                  <a:lnTo>
                    <a:pt x="3872357" y="1536700"/>
                  </a:lnTo>
                  <a:lnTo>
                    <a:pt x="3887089" y="1498600"/>
                  </a:lnTo>
                  <a:lnTo>
                    <a:pt x="3890137" y="1473200"/>
                  </a:lnTo>
                  <a:lnTo>
                    <a:pt x="3890137" y="190500"/>
                  </a:lnTo>
                  <a:lnTo>
                    <a:pt x="3887342" y="152400"/>
                  </a:lnTo>
                  <a:lnTo>
                    <a:pt x="3873245" y="114300"/>
                  </a:lnTo>
                  <a:lnTo>
                    <a:pt x="3866007" y="101600"/>
                  </a:lnTo>
                  <a:lnTo>
                    <a:pt x="3857752" y="88900"/>
                  </a:lnTo>
                  <a:close/>
                </a:path>
                <a:path w="3934459" h="1651000">
                  <a:moveTo>
                    <a:pt x="125857" y="63500"/>
                  </a:moveTo>
                  <a:lnTo>
                    <a:pt x="108204" y="63500"/>
                  </a:lnTo>
                  <a:lnTo>
                    <a:pt x="97028" y="76200"/>
                  </a:lnTo>
                  <a:lnTo>
                    <a:pt x="86741" y="88900"/>
                  </a:lnTo>
                  <a:lnTo>
                    <a:pt x="104394" y="88900"/>
                  </a:lnTo>
                  <a:lnTo>
                    <a:pt x="114808" y="76200"/>
                  </a:lnTo>
                  <a:lnTo>
                    <a:pt x="125857" y="63500"/>
                  </a:lnTo>
                  <a:close/>
                </a:path>
                <a:path w="3934459" h="1651000">
                  <a:moveTo>
                    <a:pt x="3827272" y="63500"/>
                  </a:moveTo>
                  <a:lnTo>
                    <a:pt x="3810635" y="63500"/>
                  </a:lnTo>
                  <a:lnTo>
                    <a:pt x="3821557" y="76200"/>
                  </a:lnTo>
                  <a:lnTo>
                    <a:pt x="3831716" y="88900"/>
                  </a:lnTo>
                  <a:lnTo>
                    <a:pt x="3848481" y="88900"/>
                  </a:lnTo>
                  <a:lnTo>
                    <a:pt x="3838320" y="76200"/>
                  </a:lnTo>
                  <a:lnTo>
                    <a:pt x="3827272" y="63500"/>
                  </a:lnTo>
                  <a:close/>
                </a:path>
                <a:path w="3934459" h="1651000">
                  <a:moveTo>
                    <a:pt x="162560" y="50800"/>
                  </a:moveTo>
                  <a:lnTo>
                    <a:pt x="132714" y="50800"/>
                  </a:lnTo>
                  <a:lnTo>
                    <a:pt x="120142" y="63500"/>
                  </a:lnTo>
                  <a:lnTo>
                    <a:pt x="149606" y="63500"/>
                  </a:lnTo>
                  <a:lnTo>
                    <a:pt x="162560" y="50800"/>
                  </a:lnTo>
                  <a:close/>
                </a:path>
                <a:path w="3934459" h="1651000">
                  <a:moveTo>
                    <a:pt x="3803015" y="50800"/>
                  </a:moveTo>
                  <a:lnTo>
                    <a:pt x="3774313" y="50800"/>
                  </a:lnTo>
                  <a:lnTo>
                    <a:pt x="3786886" y="63500"/>
                  </a:lnTo>
                  <a:lnTo>
                    <a:pt x="3815461" y="63500"/>
                  </a:lnTo>
                  <a:lnTo>
                    <a:pt x="3803015" y="50800"/>
                  </a:lnTo>
                  <a:close/>
                </a:path>
                <a:path w="3934459" h="1651000">
                  <a:moveTo>
                    <a:pt x="3761613" y="38100"/>
                  </a:moveTo>
                  <a:lnTo>
                    <a:pt x="173989" y="38100"/>
                  </a:lnTo>
                  <a:lnTo>
                    <a:pt x="159766" y="50800"/>
                  </a:lnTo>
                  <a:lnTo>
                    <a:pt x="3775964" y="50800"/>
                  </a:lnTo>
                  <a:lnTo>
                    <a:pt x="3761613" y="38100"/>
                  </a:lnTo>
                  <a:close/>
                </a:path>
                <a:path w="3934459" h="1651000">
                  <a:moveTo>
                    <a:pt x="3800729" y="0"/>
                  </a:moveTo>
                  <a:lnTo>
                    <a:pt x="148717" y="0"/>
                  </a:lnTo>
                  <a:lnTo>
                    <a:pt x="130810" y="12700"/>
                  </a:lnTo>
                  <a:lnTo>
                    <a:pt x="113664" y="12700"/>
                  </a:lnTo>
                  <a:lnTo>
                    <a:pt x="97155" y="25400"/>
                  </a:lnTo>
                  <a:lnTo>
                    <a:pt x="3834511" y="25400"/>
                  </a:lnTo>
                  <a:lnTo>
                    <a:pt x="3818001" y="12700"/>
                  </a:lnTo>
                  <a:lnTo>
                    <a:pt x="3800729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94757" y="4177323"/>
            <a:ext cx="3596640" cy="12833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000" b="1" spc="-5" dirty="0">
                <a:latin typeface="Arial"/>
                <a:cs typeface="Arial"/>
              </a:rPr>
              <a:t>відбиває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позитивні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зміни,</a:t>
            </a: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86300"/>
              </a:lnSpc>
              <a:spcBef>
                <a:spcPts val="810"/>
              </a:spcBef>
            </a:pPr>
            <a:r>
              <a:rPr sz="2000" b="1" spc="-5" dirty="0">
                <a:latin typeface="Arial"/>
                <a:cs typeface="Arial"/>
              </a:rPr>
              <a:t>які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відбудуться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результаті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проведення </a:t>
            </a:r>
            <a:r>
              <a:rPr sz="2000" b="1" spc="-15" dirty="0">
                <a:latin typeface="Arial"/>
                <a:cs typeface="Arial"/>
              </a:rPr>
              <a:t>заходів, 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надання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послуг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т.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803" y="432816"/>
            <a:ext cx="7635240" cy="786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4905" y="1494535"/>
            <a:ext cx="305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Теоретична</a:t>
            </a:r>
            <a:r>
              <a:rPr sz="24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частина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2015" y="2276602"/>
            <a:ext cx="6466205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b="1" dirty="0">
                <a:latin typeface="Arial"/>
                <a:cs typeface="Arial"/>
              </a:rPr>
              <a:t>1.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Завдання </a:t>
            </a:r>
            <a:r>
              <a:rPr sz="2400" b="1" spc="-30" dirty="0">
                <a:latin typeface="Arial"/>
                <a:cs typeface="Arial"/>
              </a:rPr>
              <a:t>проєкту.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"/>
            </a:pPr>
            <a:endParaRPr sz="30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692150" algn="l"/>
              </a:tabLst>
            </a:pPr>
            <a:r>
              <a:rPr sz="2400" b="1" spc="-5" dirty="0">
                <a:latin typeface="Arial"/>
                <a:cs typeface="Arial"/>
              </a:rPr>
              <a:t>2.	</a:t>
            </a:r>
            <a:r>
              <a:rPr sz="2400" b="1" spc="-20" dirty="0">
                <a:latin typeface="Arial"/>
                <a:cs typeface="Arial"/>
              </a:rPr>
              <a:t>Методи,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заходи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проєкту.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"/>
            </a:pPr>
            <a:endParaRPr sz="30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692150" algn="l"/>
              </a:tabLst>
            </a:pPr>
            <a:r>
              <a:rPr sz="2400" b="1" spc="-5" dirty="0">
                <a:latin typeface="Arial"/>
                <a:cs typeface="Arial"/>
              </a:rPr>
              <a:t>3.	Кількісні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та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якісні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результати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проєкту.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"/>
            </a:pPr>
            <a:endParaRPr sz="30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692150" algn="l"/>
              </a:tabLst>
            </a:pPr>
            <a:r>
              <a:rPr sz="2400" b="1" spc="-5" dirty="0">
                <a:latin typeface="Arial"/>
                <a:cs typeface="Arial"/>
              </a:rPr>
              <a:t>4.	</a:t>
            </a:r>
            <a:r>
              <a:rPr sz="2400" b="1" spc="-10" dirty="0">
                <a:latin typeface="Arial"/>
                <a:cs typeface="Arial"/>
              </a:rPr>
              <a:t>Логіко-структурна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матриця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проєкту.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7098" y="3966209"/>
            <a:ext cx="6329680" cy="2845435"/>
            <a:chOff x="2697098" y="3966209"/>
            <a:chExt cx="6329680" cy="2845435"/>
          </a:xfrm>
        </p:grpSpPr>
        <p:sp>
          <p:nvSpPr>
            <p:cNvPr id="3" name="object 3"/>
            <p:cNvSpPr/>
            <p:nvPr/>
          </p:nvSpPr>
          <p:spPr>
            <a:xfrm>
              <a:off x="2724657" y="3993756"/>
              <a:ext cx="3479165" cy="2087245"/>
            </a:xfrm>
            <a:custGeom>
              <a:avLst/>
              <a:gdLst/>
              <a:ahLst/>
              <a:cxnLst/>
              <a:rect l="l" t="t" r="r" b="b"/>
              <a:pathLst>
                <a:path w="3479165" h="2087245">
                  <a:moveTo>
                    <a:pt x="3478784" y="0"/>
                  </a:moveTo>
                  <a:lnTo>
                    <a:pt x="0" y="0"/>
                  </a:lnTo>
                  <a:lnTo>
                    <a:pt x="0" y="2087245"/>
                  </a:lnTo>
                  <a:lnTo>
                    <a:pt x="3478784" y="2087245"/>
                  </a:lnTo>
                  <a:lnTo>
                    <a:pt x="3478784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97098" y="3966209"/>
              <a:ext cx="3534410" cy="2142490"/>
            </a:xfrm>
            <a:custGeom>
              <a:avLst/>
              <a:gdLst/>
              <a:ahLst/>
              <a:cxnLst/>
              <a:rect l="l" t="t" r="r" b="b"/>
              <a:pathLst>
                <a:path w="3534410" h="2142490">
                  <a:moveTo>
                    <a:pt x="3506342" y="0"/>
                  </a:moveTo>
                  <a:lnTo>
                    <a:pt x="27558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2114791"/>
                  </a:lnTo>
                  <a:lnTo>
                    <a:pt x="2162" y="2125497"/>
                  </a:lnTo>
                  <a:lnTo>
                    <a:pt x="8064" y="2134241"/>
                  </a:lnTo>
                  <a:lnTo>
                    <a:pt x="16823" y="2140137"/>
                  </a:lnTo>
                  <a:lnTo>
                    <a:pt x="27558" y="2142299"/>
                  </a:lnTo>
                  <a:lnTo>
                    <a:pt x="3506342" y="2142299"/>
                  </a:lnTo>
                  <a:lnTo>
                    <a:pt x="3517078" y="2140137"/>
                  </a:lnTo>
                  <a:lnTo>
                    <a:pt x="3525837" y="2134241"/>
                  </a:lnTo>
                  <a:lnTo>
                    <a:pt x="3531739" y="2125497"/>
                  </a:lnTo>
                  <a:lnTo>
                    <a:pt x="3533902" y="2114791"/>
                  </a:lnTo>
                  <a:lnTo>
                    <a:pt x="3533902" y="2109292"/>
                  </a:lnTo>
                  <a:lnTo>
                    <a:pt x="33019" y="2109292"/>
                  </a:lnTo>
                  <a:lnTo>
                    <a:pt x="33019" y="33019"/>
                  </a:lnTo>
                  <a:lnTo>
                    <a:pt x="3533902" y="33019"/>
                  </a:lnTo>
                  <a:lnTo>
                    <a:pt x="3533902" y="27558"/>
                  </a:lnTo>
                  <a:lnTo>
                    <a:pt x="3531739" y="16823"/>
                  </a:lnTo>
                  <a:lnTo>
                    <a:pt x="3525837" y="8064"/>
                  </a:lnTo>
                  <a:lnTo>
                    <a:pt x="3517078" y="2162"/>
                  </a:lnTo>
                  <a:lnTo>
                    <a:pt x="3506342" y="0"/>
                  </a:lnTo>
                  <a:close/>
                </a:path>
                <a:path w="3534410" h="2142490">
                  <a:moveTo>
                    <a:pt x="3533902" y="33019"/>
                  </a:moveTo>
                  <a:lnTo>
                    <a:pt x="3500881" y="33019"/>
                  </a:lnTo>
                  <a:lnTo>
                    <a:pt x="3500881" y="2109292"/>
                  </a:lnTo>
                  <a:lnTo>
                    <a:pt x="3533902" y="2109292"/>
                  </a:lnTo>
                  <a:lnTo>
                    <a:pt x="3533902" y="33019"/>
                  </a:lnTo>
                  <a:close/>
                </a:path>
                <a:path w="3534410" h="2142490">
                  <a:moveTo>
                    <a:pt x="3489833" y="43941"/>
                  </a:moveTo>
                  <a:lnTo>
                    <a:pt x="44068" y="43941"/>
                  </a:lnTo>
                  <a:lnTo>
                    <a:pt x="44068" y="2098294"/>
                  </a:lnTo>
                  <a:lnTo>
                    <a:pt x="3489833" y="2098294"/>
                  </a:lnTo>
                  <a:lnTo>
                    <a:pt x="3489833" y="2087295"/>
                  </a:lnTo>
                  <a:lnTo>
                    <a:pt x="54990" y="2087295"/>
                  </a:lnTo>
                  <a:lnTo>
                    <a:pt x="54990" y="54990"/>
                  </a:lnTo>
                  <a:lnTo>
                    <a:pt x="3489833" y="54990"/>
                  </a:lnTo>
                  <a:lnTo>
                    <a:pt x="3489833" y="43941"/>
                  </a:lnTo>
                  <a:close/>
                </a:path>
                <a:path w="3534410" h="2142490">
                  <a:moveTo>
                    <a:pt x="3489833" y="54990"/>
                  </a:moveTo>
                  <a:lnTo>
                    <a:pt x="3478911" y="54990"/>
                  </a:lnTo>
                  <a:lnTo>
                    <a:pt x="3478911" y="2087295"/>
                  </a:lnTo>
                  <a:lnTo>
                    <a:pt x="3489833" y="2087295"/>
                  </a:lnTo>
                  <a:lnTo>
                    <a:pt x="3489833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438" y="406438"/>
            <a:ext cx="5780820" cy="72056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83793" y="1530985"/>
            <a:ext cx="3534410" cy="2142490"/>
            <a:chOff x="783793" y="1530985"/>
            <a:chExt cx="3534410" cy="2142490"/>
          </a:xfrm>
        </p:grpSpPr>
        <p:sp>
          <p:nvSpPr>
            <p:cNvPr id="7" name="object 7"/>
            <p:cNvSpPr/>
            <p:nvPr/>
          </p:nvSpPr>
          <p:spPr>
            <a:xfrm>
              <a:off x="811288" y="1558544"/>
              <a:ext cx="3479165" cy="2087245"/>
            </a:xfrm>
            <a:custGeom>
              <a:avLst/>
              <a:gdLst/>
              <a:ahLst/>
              <a:cxnLst/>
              <a:rect l="l" t="t" r="r" b="b"/>
              <a:pathLst>
                <a:path w="3479165" h="2087245">
                  <a:moveTo>
                    <a:pt x="3478784" y="0"/>
                  </a:moveTo>
                  <a:lnTo>
                    <a:pt x="0" y="0"/>
                  </a:lnTo>
                  <a:lnTo>
                    <a:pt x="0" y="2087244"/>
                  </a:lnTo>
                  <a:lnTo>
                    <a:pt x="3478784" y="2087244"/>
                  </a:lnTo>
                  <a:lnTo>
                    <a:pt x="3478784" y="0"/>
                  </a:lnTo>
                  <a:close/>
                </a:path>
              </a:pathLst>
            </a:custGeom>
            <a:solidFill>
              <a:srgbClr val="0C6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3793" y="1530985"/>
              <a:ext cx="3534410" cy="2142490"/>
            </a:xfrm>
            <a:custGeom>
              <a:avLst/>
              <a:gdLst/>
              <a:ahLst/>
              <a:cxnLst/>
              <a:rect l="l" t="t" r="r" b="b"/>
              <a:pathLst>
                <a:path w="3534410" h="2142490">
                  <a:moveTo>
                    <a:pt x="3506266" y="0"/>
                  </a:moveTo>
                  <a:lnTo>
                    <a:pt x="27495" y="0"/>
                  </a:lnTo>
                  <a:lnTo>
                    <a:pt x="16791" y="2162"/>
                  </a:lnTo>
                  <a:lnTo>
                    <a:pt x="8051" y="8064"/>
                  </a:lnTo>
                  <a:lnTo>
                    <a:pt x="2160" y="16823"/>
                  </a:lnTo>
                  <a:lnTo>
                    <a:pt x="0" y="27559"/>
                  </a:lnTo>
                  <a:lnTo>
                    <a:pt x="0" y="2114804"/>
                  </a:lnTo>
                  <a:lnTo>
                    <a:pt x="2160" y="2125539"/>
                  </a:lnTo>
                  <a:lnTo>
                    <a:pt x="8051" y="2134298"/>
                  </a:lnTo>
                  <a:lnTo>
                    <a:pt x="16791" y="2140200"/>
                  </a:lnTo>
                  <a:lnTo>
                    <a:pt x="27495" y="2142363"/>
                  </a:lnTo>
                  <a:lnTo>
                    <a:pt x="3506266" y="2142363"/>
                  </a:lnTo>
                  <a:lnTo>
                    <a:pt x="3517002" y="2140200"/>
                  </a:lnTo>
                  <a:lnTo>
                    <a:pt x="3525761" y="2134298"/>
                  </a:lnTo>
                  <a:lnTo>
                    <a:pt x="3531662" y="2125539"/>
                  </a:lnTo>
                  <a:lnTo>
                    <a:pt x="3533825" y="2114804"/>
                  </a:lnTo>
                  <a:lnTo>
                    <a:pt x="3533825" y="2109342"/>
                  </a:lnTo>
                  <a:lnTo>
                    <a:pt x="32994" y="2109342"/>
                  </a:lnTo>
                  <a:lnTo>
                    <a:pt x="32994" y="33019"/>
                  </a:lnTo>
                  <a:lnTo>
                    <a:pt x="3533825" y="33019"/>
                  </a:lnTo>
                  <a:lnTo>
                    <a:pt x="3533825" y="27559"/>
                  </a:lnTo>
                  <a:lnTo>
                    <a:pt x="3531662" y="16823"/>
                  </a:lnTo>
                  <a:lnTo>
                    <a:pt x="3525761" y="8064"/>
                  </a:lnTo>
                  <a:lnTo>
                    <a:pt x="3517002" y="2162"/>
                  </a:lnTo>
                  <a:lnTo>
                    <a:pt x="3506266" y="0"/>
                  </a:lnTo>
                  <a:close/>
                </a:path>
                <a:path w="3534410" h="2142490">
                  <a:moveTo>
                    <a:pt x="3533825" y="33019"/>
                  </a:moveTo>
                  <a:lnTo>
                    <a:pt x="3500805" y="33019"/>
                  </a:lnTo>
                  <a:lnTo>
                    <a:pt x="3500805" y="2109342"/>
                  </a:lnTo>
                  <a:lnTo>
                    <a:pt x="3533825" y="2109342"/>
                  </a:lnTo>
                  <a:lnTo>
                    <a:pt x="3533825" y="33019"/>
                  </a:lnTo>
                  <a:close/>
                </a:path>
                <a:path w="3534410" h="2142490">
                  <a:moveTo>
                    <a:pt x="3489756" y="44068"/>
                  </a:moveTo>
                  <a:lnTo>
                    <a:pt x="43992" y="44068"/>
                  </a:lnTo>
                  <a:lnTo>
                    <a:pt x="43992" y="2098294"/>
                  </a:lnTo>
                  <a:lnTo>
                    <a:pt x="3489756" y="2098294"/>
                  </a:lnTo>
                  <a:lnTo>
                    <a:pt x="3489756" y="2087371"/>
                  </a:lnTo>
                  <a:lnTo>
                    <a:pt x="54991" y="2087371"/>
                  </a:lnTo>
                  <a:lnTo>
                    <a:pt x="54991" y="55117"/>
                  </a:lnTo>
                  <a:lnTo>
                    <a:pt x="3489756" y="55117"/>
                  </a:lnTo>
                  <a:lnTo>
                    <a:pt x="3489756" y="44068"/>
                  </a:lnTo>
                  <a:close/>
                </a:path>
                <a:path w="3534410" h="2142490">
                  <a:moveTo>
                    <a:pt x="3489756" y="55117"/>
                  </a:moveTo>
                  <a:lnTo>
                    <a:pt x="3478834" y="55117"/>
                  </a:lnTo>
                  <a:lnTo>
                    <a:pt x="3478834" y="2087371"/>
                  </a:lnTo>
                  <a:lnTo>
                    <a:pt x="3489756" y="2087371"/>
                  </a:lnTo>
                  <a:lnTo>
                    <a:pt x="3489756" y="55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1288" y="1558544"/>
            <a:ext cx="3479165" cy="20872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635" algn="ctr">
              <a:lnSpc>
                <a:spcPts val="315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відповідність</a:t>
            </a:r>
            <a:endParaRPr sz="2800">
              <a:latin typeface="Arial"/>
              <a:cs typeface="Arial"/>
            </a:endParaRPr>
          </a:p>
          <a:p>
            <a:pPr marL="156845" marR="146685" indent="-1270" algn="ctr">
              <a:lnSpc>
                <a:spcPts val="2690"/>
              </a:lnSpc>
              <a:spcBef>
                <a:spcPts val="235"/>
              </a:spcBef>
            </a:pP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результатів</a:t>
            </a:r>
            <a:r>
              <a:rPr sz="2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меті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і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завданням</a:t>
            </a: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проєкту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10480" y="1530985"/>
            <a:ext cx="3533775" cy="2142490"/>
            <a:chOff x="4610480" y="1530985"/>
            <a:chExt cx="3533775" cy="2142490"/>
          </a:xfrm>
        </p:grpSpPr>
        <p:sp>
          <p:nvSpPr>
            <p:cNvPr id="11" name="object 11"/>
            <p:cNvSpPr/>
            <p:nvPr/>
          </p:nvSpPr>
          <p:spPr>
            <a:xfrm>
              <a:off x="4638039" y="1558544"/>
              <a:ext cx="3479165" cy="2087245"/>
            </a:xfrm>
            <a:custGeom>
              <a:avLst/>
              <a:gdLst/>
              <a:ahLst/>
              <a:cxnLst/>
              <a:rect l="l" t="t" r="r" b="b"/>
              <a:pathLst>
                <a:path w="3479165" h="2087245">
                  <a:moveTo>
                    <a:pt x="3478784" y="0"/>
                  </a:moveTo>
                  <a:lnTo>
                    <a:pt x="0" y="0"/>
                  </a:lnTo>
                  <a:lnTo>
                    <a:pt x="0" y="2087244"/>
                  </a:lnTo>
                  <a:lnTo>
                    <a:pt x="3478784" y="2087244"/>
                  </a:lnTo>
                  <a:lnTo>
                    <a:pt x="3478784" y="0"/>
                  </a:lnTo>
                  <a:close/>
                </a:path>
              </a:pathLst>
            </a:custGeom>
            <a:solidFill>
              <a:srgbClr val="3D8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0480" y="1530985"/>
              <a:ext cx="3533775" cy="2142490"/>
            </a:xfrm>
            <a:custGeom>
              <a:avLst/>
              <a:gdLst/>
              <a:ahLst/>
              <a:cxnLst/>
              <a:rect l="l" t="t" r="r" b="b"/>
              <a:pathLst>
                <a:path w="3533775" h="2142490">
                  <a:moveTo>
                    <a:pt x="3506343" y="0"/>
                  </a:moveTo>
                  <a:lnTo>
                    <a:pt x="27559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2114804"/>
                  </a:lnTo>
                  <a:lnTo>
                    <a:pt x="2162" y="2125539"/>
                  </a:lnTo>
                  <a:lnTo>
                    <a:pt x="8064" y="2134298"/>
                  </a:lnTo>
                  <a:lnTo>
                    <a:pt x="16823" y="2140200"/>
                  </a:lnTo>
                  <a:lnTo>
                    <a:pt x="27559" y="2142363"/>
                  </a:lnTo>
                  <a:lnTo>
                    <a:pt x="3506343" y="2142363"/>
                  </a:lnTo>
                  <a:lnTo>
                    <a:pt x="3517005" y="2140200"/>
                  </a:lnTo>
                  <a:lnTo>
                    <a:pt x="3525726" y="2134298"/>
                  </a:lnTo>
                  <a:lnTo>
                    <a:pt x="3531614" y="2125539"/>
                  </a:lnTo>
                  <a:lnTo>
                    <a:pt x="3533775" y="2114804"/>
                  </a:lnTo>
                  <a:lnTo>
                    <a:pt x="3533775" y="2109342"/>
                  </a:lnTo>
                  <a:lnTo>
                    <a:pt x="33020" y="2109342"/>
                  </a:lnTo>
                  <a:lnTo>
                    <a:pt x="33020" y="33019"/>
                  </a:lnTo>
                  <a:lnTo>
                    <a:pt x="3533775" y="33019"/>
                  </a:lnTo>
                  <a:lnTo>
                    <a:pt x="3533775" y="27559"/>
                  </a:lnTo>
                  <a:lnTo>
                    <a:pt x="3531614" y="16823"/>
                  </a:lnTo>
                  <a:lnTo>
                    <a:pt x="3525726" y="8064"/>
                  </a:lnTo>
                  <a:lnTo>
                    <a:pt x="3517005" y="2162"/>
                  </a:lnTo>
                  <a:lnTo>
                    <a:pt x="3506343" y="0"/>
                  </a:lnTo>
                  <a:close/>
                </a:path>
                <a:path w="3533775" h="2142490">
                  <a:moveTo>
                    <a:pt x="3533775" y="33019"/>
                  </a:moveTo>
                  <a:lnTo>
                    <a:pt x="3500882" y="33019"/>
                  </a:lnTo>
                  <a:lnTo>
                    <a:pt x="3500882" y="2109342"/>
                  </a:lnTo>
                  <a:lnTo>
                    <a:pt x="3533775" y="2109342"/>
                  </a:lnTo>
                  <a:lnTo>
                    <a:pt x="3533775" y="33019"/>
                  </a:lnTo>
                  <a:close/>
                </a:path>
                <a:path w="3533775" h="2142490">
                  <a:moveTo>
                    <a:pt x="3489833" y="44068"/>
                  </a:moveTo>
                  <a:lnTo>
                    <a:pt x="44069" y="44068"/>
                  </a:lnTo>
                  <a:lnTo>
                    <a:pt x="44069" y="2098294"/>
                  </a:lnTo>
                  <a:lnTo>
                    <a:pt x="3489833" y="2098294"/>
                  </a:lnTo>
                  <a:lnTo>
                    <a:pt x="3489833" y="2087371"/>
                  </a:lnTo>
                  <a:lnTo>
                    <a:pt x="54991" y="2087371"/>
                  </a:lnTo>
                  <a:lnTo>
                    <a:pt x="54991" y="55117"/>
                  </a:lnTo>
                  <a:lnTo>
                    <a:pt x="3489833" y="55117"/>
                  </a:lnTo>
                  <a:lnTo>
                    <a:pt x="3489833" y="44068"/>
                  </a:lnTo>
                  <a:close/>
                </a:path>
                <a:path w="3533775" h="2142490">
                  <a:moveTo>
                    <a:pt x="3489833" y="55117"/>
                  </a:moveTo>
                  <a:lnTo>
                    <a:pt x="3478784" y="55117"/>
                  </a:lnTo>
                  <a:lnTo>
                    <a:pt x="3478784" y="2087371"/>
                  </a:lnTo>
                  <a:lnTo>
                    <a:pt x="3489833" y="2087371"/>
                  </a:lnTo>
                  <a:lnTo>
                    <a:pt x="3489833" y="55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38040" y="1558544"/>
            <a:ext cx="3479165" cy="208724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1905" algn="ctr">
              <a:lnSpc>
                <a:spcPts val="3150"/>
              </a:lnSpc>
              <a:spcBef>
                <a:spcPts val="224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вимірність</a:t>
            </a:r>
            <a:endParaRPr sz="2800">
              <a:latin typeface="Arial"/>
              <a:cs typeface="Arial"/>
            </a:endParaRPr>
          </a:p>
          <a:p>
            <a:pPr marL="568960" marR="560705" algn="ctr">
              <a:lnSpc>
                <a:spcPts val="2690"/>
              </a:lnSpc>
              <a:spcBef>
                <a:spcPts val="235"/>
              </a:spcBef>
            </a:pP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результатів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600" b="1" spc="-7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допомогою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показників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24657" y="3993756"/>
            <a:ext cx="3479165" cy="20872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716280" marR="416559" indent="-292735">
              <a:lnSpc>
                <a:spcPct val="863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реал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ичні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ь 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досягнення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результатів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3570" y="6034303"/>
            <a:ext cx="7142480" cy="55244"/>
          </a:xfrm>
          <a:custGeom>
            <a:avLst/>
            <a:gdLst/>
            <a:ahLst/>
            <a:cxnLst/>
            <a:rect l="l" t="t" r="r" b="b"/>
            <a:pathLst>
              <a:path w="7142480" h="55245">
                <a:moveTo>
                  <a:pt x="7142480" y="43992"/>
                </a:moveTo>
                <a:lnTo>
                  <a:pt x="0" y="43992"/>
                </a:lnTo>
                <a:lnTo>
                  <a:pt x="0" y="54991"/>
                </a:lnTo>
                <a:lnTo>
                  <a:pt x="7142480" y="54991"/>
                </a:lnTo>
                <a:lnTo>
                  <a:pt x="7142480" y="43992"/>
                </a:lnTo>
                <a:close/>
              </a:path>
              <a:path w="7142480" h="55245">
                <a:moveTo>
                  <a:pt x="7142480" y="0"/>
                </a:moveTo>
                <a:lnTo>
                  <a:pt x="0" y="0"/>
                </a:lnTo>
                <a:lnTo>
                  <a:pt x="0" y="32994"/>
                </a:lnTo>
                <a:lnTo>
                  <a:pt x="7142480" y="32994"/>
                </a:lnTo>
                <a:lnTo>
                  <a:pt x="7142480" y="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0" y="406438"/>
            <a:ext cx="6103620" cy="7707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950" y="1578990"/>
            <a:ext cx="8928100" cy="55244"/>
          </a:xfrm>
          <a:custGeom>
            <a:avLst/>
            <a:gdLst/>
            <a:ahLst/>
            <a:cxnLst/>
            <a:rect l="l" t="t" r="r" b="b"/>
            <a:pathLst>
              <a:path w="8928100" h="55244">
                <a:moveTo>
                  <a:pt x="8928100" y="44069"/>
                </a:moveTo>
                <a:lnTo>
                  <a:pt x="0" y="44069"/>
                </a:lnTo>
                <a:lnTo>
                  <a:pt x="0" y="55118"/>
                </a:lnTo>
                <a:lnTo>
                  <a:pt x="8928100" y="55118"/>
                </a:lnTo>
                <a:lnTo>
                  <a:pt x="8928100" y="44069"/>
                </a:lnTo>
                <a:close/>
              </a:path>
              <a:path w="8928100" h="55244">
                <a:moveTo>
                  <a:pt x="8928100" y="0"/>
                </a:moveTo>
                <a:lnTo>
                  <a:pt x="0" y="0"/>
                </a:lnTo>
                <a:lnTo>
                  <a:pt x="0" y="33020"/>
                </a:lnTo>
                <a:lnTo>
                  <a:pt x="8928100" y="33020"/>
                </a:lnTo>
                <a:lnTo>
                  <a:pt x="8928100" y="0"/>
                </a:lnTo>
                <a:close/>
              </a:path>
            </a:pathLst>
          </a:custGeom>
          <a:solidFill>
            <a:srgbClr val="035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019" y="1629282"/>
            <a:ext cx="1631314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60"/>
              </a:lnSpc>
              <a:spcBef>
                <a:spcPts val="95"/>
              </a:spcBef>
            </a:pPr>
            <a:r>
              <a:rPr sz="2200" b="1" spc="-10" dirty="0">
                <a:latin typeface="Arial"/>
                <a:cs typeface="Arial"/>
              </a:rPr>
              <a:t>Оцінка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460"/>
              </a:lnSpc>
            </a:pPr>
            <a:r>
              <a:rPr sz="2200" b="1" spc="-35" dirty="0">
                <a:latin typeface="Arial"/>
                <a:cs typeface="Arial"/>
              </a:rPr>
              <a:t>результатів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9408" y="1712214"/>
            <a:ext cx="3890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3710" algn="l"/>
              </a:tabLst>
            </a:pPr>
            <a:r>
              <a:rPr sz="3000" dirty="0">
                <a:solidFill>
                  <a:srgbClr val="000000"/>
                </a:solidFill>
              </a:rPr>
              <a:t>При	</a:t>
            </a:r>
            <a:r>
              <a:rPr sz="3000" spc="-10" dirty="0">
                <a:solidFill>
                  <a:srgbClr val="000000"/>
                </a:solidFill>
              </a:rPr>
              <a:t>плануванні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6984238" y="1712214"/>
            <a:ext cx="195008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3350"/>
              </a:lnSpc>
              <a:spcBef>
                <a:spcPts val="100"/>
              </a:spcBef>
            </a:pPr>
            <a:r>
              <a:rPr sz="3000" b="1" spc="-15" dirty="0">
                <a:latin typeface="Arial"/>
                <a:cs typeface="Arial"/>
              </a:rPr>
              <a:t>необхідно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ts val="3350"/>
              </a:lnSpc>
            </a:pPr>
            <a:r>
              <a:rPr sz="3000" b="1" dirty="0">
                <a:latin typeface="Arial"/>
                <a:cs typeface="Arial"/>
              </a:rPr>
              <a:t>оцінки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93570" y="3064128"/>
            <a:ext cx="7142480" cy="1540510"/>
          </a:xfrm>
          <a:custGeom>
            <a:avLst/>
            <a:gdLst/>
            <a:ahLst/>
            <a:cxnLst/>
            <a:rect l="l" t="t" r="r" b="b"/>
            <a:pathLst>
              <a:path w="7142480" h="1540510">
                <a:moveTo>
                  <a:pt x="7142480" y="1529080"/>
                </a:moveTo>
                <a:lnTo>
                  <a:pt x="0" y="1529080"/>
                </a:lnTo>
                <a:lnTo>
                  <a:pt x="0" y="1540129"/>
                </a:lnTo>
                <a:lnTo>
                  <a:pt x="7142480" y="1540129"/>
                </a:lnTo>
                <a:lnTo>
                  <a:pt x="7142480" y="1529080"/>
                </a:lnTo>
                <a:close/>
              </a:path>
              <a:path w="7142480" h="1540510">
                <a:moveTo>
                  <a:pt x="7142480" y="1485138"/>
                </a:moveTo>
                <a:lnTo>
                  <a:pt x="0" y="1485138"/>
                </a:lnTo>
                <a:lnTo>
                  <a:pt x="0" y="1518031"/>
                </a:lnTo>
                <a:lnTo>
                  <a:pt x="7142480" y="1518031"/>
                </a:lnTo>
                <a:lnTo>
                  <a:pt x="7142480" y="1485138"/>
                </a:lnTo>
                <a:close/>
              </a:path>
              <a:path w="7142480" h="1540510">
                <a:moveTo>
                  <a:pt x="7142480" y="43942"/>
                </a:moveTo>
                <a:lnTo>
                  <a:pt x="0" y="43942"/>
                </a:lnTo>
                <a:lnTo>
                  <a:pt x="0" y="54991"/>
                </a:lnTo>
                <a:lnTo>
                  <a:pt x="7142480" y="54991"/>
                </a:lnTo>
                <a:lnTo>
                  <a:pt x="7142480" y="43942"/>
                </a:lnTo>
                <a:close/>
              </a:path>
              <a:path w="7142480" h="1540510">
                <a:moveTo>
                  <a:pt x="7142480" y="0"/>
                </a:moveTo>
                <a:lnTo>
                  <a:pt x="0" y="0"/>
                </a:lnTo>
                <a:lnTo>
                  <a:pt x="0" y="33020"/>
                </a:lnTo>
                <a:lnTo>
                  <a:pt x="7142480" y="33020"/>
                </a:lnTo>
                <a:lnTo>
                  <a:pt x="7142480" y="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2272665">
              <a:lnSpc>
                <a:spcPts val="3110"/>
              </a:lnSpc>
              <a:spcBef>
                <a:spcPts val="610"/>
              </a:spcBef>
              <a:tabLst>
                <a:tab pos="2581910" algn="l"/>
              </a:tabLst>
            </a:pPr>
            <a:r>
              <a:rPr dirty="0"/>
              <a:t>пр</a:t>
            </a:r>
            <a:r>
              <a:rPr spc="-30" dirty="0"/>
              <a:t>о</a:t>
            </a:r>
            <a:r>
              <a:rPr spc="35" dirty="0"/>
              <a:t>д</a:t>
            </a:r>
            <a:r>
              <a:rPr spc="-50" dirty="0"/>
              <a:t>ум</a:t>
            </a:r>
            <a:r>
              <a:rPr spc="20" dirty="0"/>
              <a:t>а</a:t>
            </a:r>
            <a:r>
              <a:rPr spc="-45" dirty="0"/>
              <a:t>т</a:t>
            </a:r>
            <a:r>
              <a:rPr dirty="0"/>
              <a:t>и	</a:t>
            </a:r>
            <a:r>
              <a:rPr spc="5" dirty="0"/>
              <a:t>м</a:t>
            </a:r>
            <a:r>
              <a:rPr spc="-40" dirty="0"/>
              <a:t>е</a:t>
            </a:r>
            <a:r>
              <a:rPr spc="-5" dirty="0"/>
              <a:t>хані</a:t>
            </a:r>
            <a:r>
              <a:rPr spc="-85" dirty="0"/>
              <a:t>з</a:t>
            </a:r>
            <a:r>
              <a:rPr dirty="0"/>
              <a:t>ми  </a:t>
            </a:r>
            <a:r>
              <a:rPr spc="-45" dirty="0"/>
              <a:t>результатів</a:t>
            </a:r>
          </a:p>
          <a:p>
            <a:pPr marL="12700" marR="5080" algn="just">
              <a:lnSpc>
                <a:spcPct val="86200"/>
              </a:lnSpc>
              <a:spcBef>
                <a:spcPts val="2365"/>
              </a:spcBef>
            </a:pPr>
            <a:r>
              <a:rPr dirty="0"/>
              <a:t>За </a:t>
            </a:r>
            <a:r>
              <a:rPr spc="-15" dirty="0"/>
              <a:t>допомогою </a:t>
            </a:r>
            <a:r>
              <a:rPr spc="-5" dirty="0"/>
              <a:t>яких </a:t>
            </a:r>
            <a:r>
              <a:rPr spc="-10" dirty="0"/>
              <a:t>інструментів </a:t>
            </a:r>
            <a:r>
              <a:rPr dirty="0"/>
              <a:t>ви </a:t>
            </a:r>
            <a:r>
              <a:rPr spc="-819" dirty="0"/>
              <a:t> </a:t>
            </a:r>
            <a:r>
              <a:rPr spc="-40" dirty="0"/>
              <a:t>зможете </a:t>
            </a:r>
            <a:r>
              <a:rPr spc="-10" dirty="0"/>
              <a:t>визначити, </a:t>
            </a:r>
            <a:r>
              <a:rPr spc="-20" dirty="0"/>
              <a:t>що </a:t>
            </a:r>
            <a:r>
              <a:rPr spc="-45" dirty="0"/>
              <a:t>результати </a:t>
            </a:r>
            <a:r>
              <a:rPr spc="-40" dirty="0"/>
              <a:t> </a:t>
            </a:r>
            <a:r>
              <a:rPr spc="-10" dirty="0"/>
              <a:t>досягнуті?</a:t>
            </a:r>
          </a:p>
          <a:p>
            <a:pPr marL="12700" marR="6350" algn="just">
              <a:lnSpc>
                <a:spcPct val="86200"/>
              </a:lnSpc>
              <a:spcBef>
                <a:spcPts val="2385"/>
              </a:spcBef>
              <a:tabLst>
                <a:tab pos="4605020" algn="l"/>
              </a:tabLst>
            </a:pPr>
            <a:r>
              <a:rPr dirty="0"/>
              <a:t>Що</a:t>
            </a:r>
            <a:r>
              <a:rPr spc="5" dirty="0"/>
              <a:t> </a:t>
            </a:r>
            <a:r>
              <a:rPr spc="-30" dirty="0"/>
              <a:t>буде</a:t>
            </a:r>
            <a:r>
              <a:rPr spc="-25" dirty="0"/>
              <a:t> </a:t>
            </a:r>
            <a:r>
              <a:rPr dirty="0"/>
              <a:t>для</a:t>
            </a:r>
            <a:r>
              <a:rPr spc="5" dirty="0"/>
              <a:t> </a:t>
            </a:r>
            <a:r>
              <a:rPr spc="-15" dirty="0"/>
              <a:t>вас</a:t>
            </a:r>
            <a:r>
              <a:rPr spc="-10" dirty="0"/>
              <a:t> джерелами,</a:t>
            </a:r>
            <a:r>
              <a:rPr spc="-5" dirty="0"/>
              <a:t> які </a:t>
            </a:r>
            <a:r>
              <a:rPr dirty="0"/>
              <a:t> пр</a:t>
            </a:r>
            <a:r>
              <a:rPr spc="-35" dirty="0"/>
              <a:t>о</a:t>
            </a:r>
            <a:r>
              <a:rPr dirty="0"/>
              <a:t>д</a:t>
            </a:r>
            <a:r>
              <a:rPr spc="-50" dirty="0"/>
              <a:t>е</a:t>
            </a:r>
            <a:r>
              <a:rPr spc="-55" dirty="0"/>
              <a:t>м</a:t>
            </a:r>
            <a:r>
              <a:rPr dirty="0"/>
              <a:t>он</a:t>
            </a:r>
            <a:r>
              <a:rPr spc="20" dirty="0"/>
              <a:t>с</a:t>
            </a:r>
            <a:r>
              <a:rPr spc="-45" dirty="0"/>
              <a:t>т</a:t>
            </a:r>
            <a:r>
              <a:rPr spc="-35" dirty="0"/>
              <a:t>р</a:t>
            </a:r>
            <a:r>
              <a:rPr spc="5" dirty="0"/>
              <a:t>у</a:t>
            </a:r>
            <a:r>
              <a:rPr spc="-45" dirty="0"/>
              <a:t>ю</a:t>
            </a:r>
            <a:r>
              <a:rPr spc="-55" dirty="0"/>
              <a:t>т</a:t>
            </a:r>
            <a:r>
              <a:rPr dirty="0"/>
              <a:t>ь	д</a:t>
            </a:r>
            <a:r>
              <a:rPr spc="-35" dirty="0"/>
              <a:t>о</a:t>
            </a:r>
            <a:r>
              <a:rPr spc="-5" dirty="0"/>
              <a:t>сягне</a:t>
            </a:r>
            <a:r>
              <a:rPr spc="-25" dirty="0"/>
              <a:t>н</a:t>
            </a:r>
            <a:r>
              <a:rPr dirty="0"/>
              <a:t>ня  </a:t>
            </a:r>
            <a:r>
              <a:rPr spc="-10" dirty="0"/>
              <a:t>запланованих</a:t>
            </a:r>
            <a:r>
              <a:rPr spc="-15" dirty="0"/>
              <a:t> </a:t>
            </a:r>
            <a:r>
              <a:rPr spc="-40" dirty="0"/>
              <a:t>результатів?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420" y="3140964"/>
            <a:ext cx="1905000" cy="19050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311" y="123116"/>
            <a:ext cx="4873752" cy="71589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1850" y="974344"/>
          <a:ext cx="7523480" cy="5093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543">
                <a:tc>
                  <a:txBody>
                    <a:bodyPr/>
                    <a:lstStyle/>
                    <a:p>
                      <a:pPr marL="182245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Завдання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проєкту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553085" indent="-33655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Кі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кі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 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результат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96265" marR="587375" indent="74295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Якісний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ре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721360" marR="497840" indent="-213360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Інс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оцінки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39">
                <a:tc rowSpan="2">
                  <a:txBody>
                    <a:bodyPr/>
                    <a:lstStyle/>
                    <a:p>
                      <a:pPr marL="388620" indent="27305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Завдання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0810" marR="121920" indent="25781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Формування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навичок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вирішення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6865" marR="30924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огіч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конфліктів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підлітків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їх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49250" marR="34290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кі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через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проведення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навчальних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заходів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64795" marR="259079" indent="1905" algn="ctr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У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семінарі візьме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участь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 менш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40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підлітків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їх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батьків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9385" algn="ctr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менш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80%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батьків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підлітків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відзначать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поліпшення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1460" marR="245110" algn="ctr">
                        <a:lnSpc>
                          <a:spcPts val="144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взаєморозуміння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з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своїми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дітьми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87985" marR="380365" indent="97155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Анкетування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батьків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через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29920" marR="527050" indent="-93345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тижні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після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семінару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07365" marR="501015" indent="1270" algn="ctr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 менш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40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підлітків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і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їх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батьків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83210" marR="276225" algn="ctr">
                        <a:lnSpc>
                          <a:spcPts val="144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набудуть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навичок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вирішення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психологічних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конфліктів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1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менш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80%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04470" marR="19558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підлітків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відзначать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поліпшення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2735" marR="28638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взаємовідносин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з </a:t>
                      </a:r>
                      <a:r>
                        <a:rPr sz="12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батьками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330835" indent="147320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Анкетування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підлітків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через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29920" marR="527050" indent="-93345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тижні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після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семінару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8251">
                <a:tc>
                  <a:txBody>
                    <a:bodyPr/>
                    <a:lstStyle/>
                    <a:p>
                      <a:pPr marL="388620" marR="381000" algn="ctr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Завдання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навичок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6045" marR="99695" indent="635" algn="ctr">
                        <a:lnSpc>
                          <a:spcPts val="144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працевлаштування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безробітних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жінок </a:t>
                      </a:r>
                      <a:r>
                        <a:rPr sz="1200" b="1" spc="-3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проведення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навчальних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заходів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1140" marR="22479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безробітних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жінок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буде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1615" marR="211454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проведене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менш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семінарів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01955" marR="393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тренінгів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щодо </a:t>
                      </a:r>
                      <a:r>
                        <a:rPr sz="12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набуття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8140" marR="3479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навичок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пошуку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роботи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ts val="141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менш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4930" marR="66675" indent="1809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безробітних жінок,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що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пройдуть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навчання,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зможуть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улаштуватися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2885" marR="213995" indent="-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постійну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або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тимчасову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роботу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впродовж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місяців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після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навчання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79375" indent="459740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Щомісячне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телефонне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опитування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98170">
                        <a:lnSpc>
                          <a:spcPts val="139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учасників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Дані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про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0029" marR="23177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раце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ла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  з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біржі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праці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910"/>
            <a:ext cx="1509903" cy="13285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152" y="4331804"/>
            <a:ext cx="1485138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60" y="406438"/>
            <a:ext cx="5477255" cy="72056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7950" y="1612531"/>
            <a:ext cx="8928100" cy="559435"/>
          </a:xfrm>
          <a:custGeom>
            <a:avLst/>
            <a:gdLst/>
            <a:ahLst/>
            <a:cxnLst/>
            <a:rect l="l" t="t" r="r" b="b"/>
            <a:pathLst>
              <a:path w="8928100" h="559435">
                <a:moveTo>
                  <a:pt x="8928100" y="0"/>
                </a:moveTo>
                <a:lnTo>
                  <a:pt x="0" y="0"/>
                </a:lnTo>
                <a:lnTo>
                  <a:pt x="0" y="558914"/>
                </a:lnTo>
                <a:lnTo>
                  <a:pt x="8928100" y="558914"/>
                </a:lnTo>
                <a:lnTo>
                  <a:pt x="8928100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РЕСУРСИ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1539" y="2543301"/>
            <a:ext cx="1840230" cy="2906395"/>
            <a:chOff x="81539" y="2543301"/>
            <a:chExt cx="1840230" cy="2906395"/>
          </a:xfrm>
        </p:grpSpPr>
        <p:sp>
          <p:nvSpPr>
            <p:cNvPr id="6" name="object 6"/>
            <p:cNvSpPr/>
            <p:nvPr/>
          </p:nvSpPr>
          <p:spPr>
            <a:xfrm>
              <a:off x="109038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9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9" y="2851404"/>
                  </a:lnTo>
                  <a:lnTo>
                    <a:pt x="17852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39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30" h="2906395">
                  <a:moveTo>
                    <a:pt x="1812665" y="0"/>
                  </a:moveTo>
                  <a:lnTo>
                    <a:pt x="27499" y="0"/>
                  </a:lnTo>
                  <a:lnTo>
                    <a:pt x="16795" y="2162"/>
                  </a:lnTo>
                  <a:lnTo>
                    <a:pt x="8054" y="8064"/>
                  </a:lnTo>
                  <a:lnTo>
                    <a:pt x="2161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1" y="2889571"/>
                  </a:lnTo>
                  <a:lnTo>
                    <a:pt x="8054" y="2898330"/>
                  </a:lnTo>
                  <a:lnTo>
                    <a:pt x="16795" y="2904232"/>
                  </a:lnTo>
                  <a:lnTo>
                    <a:pt x="27499" y="2906395"/>
                  </a:lnTo>
                  <a:lnTo>
                    <a:pt x="1812665" y="2906395"/>
                  </a:lnTo>
                  <a:lnTo>
                    <a:pt x="1823401" y="2904232"/>
                  </a:lnTo>
                  <a:lnTo>
                    <a:pt x="1832160" y="2898330"/>
                  </a:lnTo>
                  <a:lnTo>
                    <a:pt x="1838061" y="2889571"/>
                  </a:lnTo>
                  <a:lnTo>
                    <a:pt x="1840224" y="2878836"/>
                  </a:lnTo>
                  <a:lnTo>
                    <a:pt x="1840224" y="2873375"/>
                  </a:lnTo>
                  <a:lnTo>
                    <a:pt x="32999" y="2873375"/>
                  </a:lnTo>
                  <a:lnTo>
                    <a:pt x="32999" y="33020"/>
                  </a:lnTo>
                  <a:lnTo>
                    <a:pt x="1840224" y="33020"/>
                  </a:lnTo>
                  <a:lnTo>
                    <a:pt x="1840224" y="27559"/>
                  </a:lnTo>
                  <a:lnTo>
                    <a:pt x="1838061" y="16823"/>
                  </a:lnTo>
                  <a:lnTo>
                    <a:pt x="1832160" y="8064"/>
                  </a:lnTo>
                  <a:lnTo>
                    <a:pt x="1823401" y="2162"/>
                  </a:lnTo>
                  <a:lnTo>
                    <a:pt x="1812665" y="0"/>
                  </a:lnTo>
                  <a:close/>
                </a:path>
                <a:path w="1840230" h="2906395">
                  <a:moveTo>
                    <a:pt x="1840224" y="33020"/>
                  </a:moveTo>
                  <a:lnTo>
                    <a:pt x="1807204" y="33020"/>
                  </a:lnTo>
                  <a:lnTo>
                    <a:pt x="1807204" y="2873375"/>
                  </a:lnTo>
                  <a:lnTo>
                    <a:pt x="1840224" y="2873375"/>
                  </a:lnTo>
                  <a:lnTo>
                    <a:pt x="1840224" y="33020"/>
                  </a:lnTo>
                  <a:close/>
                </a:path>
                <a:path w="1840230" h="2906395">
                  <a:moveTo>
                    <a:pt x="1796155" y="44069"/>
                  </a:moveTo>
                  <a:lnTo>
                    <a:pt x="44000" y="44069"/>
                  </a:lnTo>
                  <a:lnTo>
                    <a:pt x="44000" y="2862453"/>
                  </a:lnTo>
                  <a:lnTo>
                    <a:pt x="1796155" y="2862453"/>
                  </a:lnTo>
                  <a:lnTo>
                    <a:pt x="1796155" y="2851404"/>
                  </a:lnTo>
                  <a:lnTo>
                    <a:pt x="54998" y="2851404"/>
                  </a:lnTo>
                  <a:lnTo>
                    <a:pt x="54998" y="54990"/>
                  </a:lnTo>
                  <a:lnTo>
                    <a:pt x="1796155" y="54990"/>
                  </a:lnTo>
                  <a:lnTo>
                    <a:pt x="1796155" y="44069"/>
                  </a:lnTo>
                  <a:close/>
                </a:path>
                <a:path w="1840230" h="2906395">
                  <a:moveTo>
                    <a:pt x="1796155" y="54990"/>
                  </a:moveTo>
                  <a:lnTo>
                    <a:pt x="1785233" y="54990"/>
                  </a:lnTo>
                  <a:lnTo>
                    <a:pt x="1785233" y="2851404"/>
                  </a:lnTo>
                  <a:lnTo>
                    <a:pt x="1796155" y="2851404"/>
                  </a:lnTo>
                  <a:lnTo>
                    <a:pt x="1796155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0616" y="3692397"/>
            <a:ext cx="1594485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18135" marR="5080" indent="-318770">
              <a:lnSpc>
                <a:spcPts val="1970"/>
              </a:lnSpc>
              <a:spcBef>
                <a:spcPts val="420"/>
              </a:spcBef>
            </a:pP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іаль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технічні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66773" y="2543301"/>
            <a:ext cx="1840230" cy="2906395"/>
            <a:chOff x="1866773" y="2543301"/>
            <a:chExt cx="1840230" cy="2906395"/>
          </a:xfrm>
        </p:grpSpPr>
        <p:sp>
          <p:nvSpPr>
            <p:cNvPr id="10" name="object 10"/>
            <p:cNvSpPr/>
            <p:nvPr/>
          </p:nvSpPr>
          <p:spPr>
            <a:xfrm>
              <a:off x="1894205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9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9" y="2851404"/>
                  </a:lnTo>
                  <a:lnTo>
                    <a:pt x="17852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66773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29" h="2906395">
                  <a:moveTo>
                    <a:pt x="1812671" y="0"/>
                  </a:moveTo>
                  <a:lnTo>
                    <a:pt x="27431" y="0"/>
                  </a:lnTo>
                  <a:lnTo>
                    <a:pt x="16769" y="2162"/>
                  </a:lnTo>
                  <a:lnTo>
                    <a:pt x="8048" y="8064"/>
                  </a:lnTo>
                  <a:lnTo>
                    <a:pt x="2160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0" y="2889571"/>
                  </a:lnTo>
                  <a:lnTo>
                    <a:pt x="8048" y="2898330"/>
                  </a:lnTo>
                  <a:lnTo>
                    <a:pt x="16769" y="2904232"/>
                  </a:lnTo>
                  <a:lnTo>
                    <a:pt x="27431" y="2906395"/>
                  </a:lnTo>
                  <a:lnTo>
                    <a:pt x="1812671" y="2906395"/>
                  </a:lnTo>
                  <a:lnTo>
                    <a:pt x="1823333" y="2904232"/>
                  </a:lnTo>
                  <a:lnTo>
                    <a:pt x="1832054" y="2898330"/>
                  </a:lnTo>
                  <a:lnTo>
                    <a:pt x="1837942" y="2889571"/>
                  </a:lnTo>
                  <a:lnTo>
                    <a:pt x="1840102" y="2878836"/>
                  </a:lnTo>
                  <a:lnTo>
                    <a:pt x="1840102" y="2873375"/>
                  </a:lnTo>
                  <a:lnTo>
                    <a:pt x="32893" y="2873375"/>
                  </a:lnTo>
                  <a:lnTo>
                    <a:pt x="32893" y="33020"/>
                  </a:lnTo>
                  <a:lnTo>
                    <a:pt x="1840102" y="33020"/>
                  </a:lnTo>
                  <a:lnTo>
                    <a:pt x="1840102" y="27559"/>
                  </a:lnTo>
                  <a:lnTo>
                    <a:pt x="1837942" y="16823"/>
                  </a:lnTo>
                  <a:lnTo>
                    <a:pt x="1832054" y="8064"/>
                  </a:lnTo>
                  <a:lnTo>
                    <a:pt x="1823333" y="2162"/>
                  </a:lnTo>
                  <a:lnTo>
                    <a:pt x="1812671" y="0"/>
                  </a:lnTo>
                  <a:close/>
                </a:path>
                <a:path w="1840229" h="2906395">
                  <a:moveTo>
                    <a:pt x="1840102" y="33020"/>
                  </a:moveTo>
                  <a:lnTo>
                    <a:pt x="1807082" y="33020"/>
                  </a:lnTo>
                  <a:lnTo>
                    <a:pt x="1807082" y="2873375"/>
                  </a:lnTo>
                  <a:lnTo>
                    <a:pt x="1840102" y="2873375"/>
                  </a:lnTo>
                  <a:lnTo>
                    <a:pt x="1840102" y="33020"/>
                  </a:lnTo>
                  <a:close/>
                </a:path>
                <a:path w="1840229" h="2906395">
                  <a:moveTo>
                    <a:pt x="1796161" y="44069"/>
                  </a:moveTo>
                  <a:lnTo>
                    <a:pt x="43941" y="44069"/>
                  </a:lnTo>
                  <a:lnTo>
                    <a:pt x="43941" y="2862453"/>
                  </a:lnTo>
                  <a:lnTo>
                    <a:pt x="1796161" y="2862453"/>
                  </a:lnTo>
                  <a:lnTo>
                    <a:pt x="1796161" y="2851404"/>
                  </a:lnTo>
                  <a:lnTo>
                    <a:pt x="54990" y="2851404"/>
                  </a:lnTo>
                  <a:lnTo>
                    <a:pt x="54990" y="54990"/>
                  </a:lnTo>
                  <a:lnTo>
                    <a:pt x="1796161" y="54990"/>
                  </a:lnTo>
                  <a:lnTo>
                    <a:pt x="1796161" y="44069"/>
                  </a:lnTo>
                  <a:close/>
                </a:path>
                <a:path w="1840229" h="2906395">
                  <a:moveTo>
                    <a:pt x="1796161" y="54990"/>
                  </a:moveTo>
                  <a:lnTo>
                    <a:pt x="1785112" y="54990"/>
                  </a:lnTo>
                  <a:lnTo>
                    <a:pt x="1785112" y="2851404"/>
                  </a:lnTo>
                  <a:lnTo>
                    <a:pt x="1796161" y="2851404"/>
                  </a:lnTo>
                  <a:lnTo>
                    <a:pt x="1796161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89733" y="3817111"/>
            <a:ext cx="12077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фінансові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51884" y="2543301"/>
            <a:ext cx="1840230" cy="2906395"/>
            <a:chOff x="3651884" y="2543301"/>
            <a:chExt cx="1840230" cy="2906395"/>
          </a:xfrm>
        </p:grpSpPr>
        <p:sp>
          <p:nvSpPr>
            <p:cNvPr id="14" name="object 14"/>
            <p:cNvSpPr/>
            <p:nvPr/>
          </p:nvSpPr>
          <p:spPr>
            <a:xfrm>
              <a:off x="3679443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9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9" y="2851404"/>
                  </a:lnTo>
                  <a:lnTo>
                    <a:pt x="17852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51884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29" h="2906395">
                  <a:moveTo>
                    <a:pt x="1812670" y="0"/>
                  </a:moveTo>
                  <a:lnTo>
                    <a:pt x="27559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2" y="2889571"/>
                  </a:lnTo>
                  <a:lnTo>
                    <a:pt x="8064" y="2898330"/>
                  </a:lnTo>
                  <a:lnTo>
                    <a:pt x="16823" y="2904232"/>
                  </a:lnTo>
                  <a:lnTo>
                    <a:pt x="27559" y="2906395"/>
                  </a:lnTo>
                  <a:lnTo>
                    <a:pt x="1812670" y="2906395"/>
                  </a:lnTo>
                  <a:lnTo>
                    <a:pt x="1823406" y="2904232"/>
                  </a:lnTo>
                  <a:lnTo>
                    <a:pt x="1832165" y="2898330"/>
                  </a:lnTo>
                  <a:lnTo>
                    <a:pt x="1838067" y="2889571"/>
                  </a:lnTo>
                  <a:lnTo>
                    <a:pt x="1840229" y="2878836"/>
                  </a:lnTo>
                  <a:lnTo>
                    <a:pt x="1840229" y="2873374"/>
                  </a:lnTo>
                  <a:lnTo>
                    <a:pt x="33019" y="2873375"/>
                  </a:lnTo>
                  <a:lnTo>
                    <a:pt x="33019" y="33020"/>
                  </a:lnTo>
                  <a:lnTo>
                    <a:pt x="1840229" y="33020"/>
                  </a:lnTo>
                  <a:lnTo>
                    <a:pt x="1840229" y="27559"/>
                  </a:lnTo>
                  <a:lnTo>
                    <a:pt x="1838067" y="16823"/>
                  </a:lnTo>
                  <a:lnTo>
                    <a:pt x="1832165" y="8064"/>
                  </a:lnTo>
                  <a:lnTo>
                    <a:pt x="1823406" y="2162"/>
                  </a:lnTo>
                  <a:lnTo>
                    <a:pt x="1812670" y="0"/>
                  </a:lnTo>
                  <a:close/>
                </a:path>
                <a:path w="1840229" h="2906395">
                  <a:moveTo>
                    <a:pt x="1840229" y="33020"/>
                  </a:moveTo>
                  <a:lnTo>
                    <a:pt x="1807210" y="33020"/>
                  </a:lnTo>
                  <a:lnTo>
                    <a:pt x="1807210" y="2873375"/>
                  </a:lnTo>
                  <a:lnTo>
                    <a:pt x="1840229" y="2873374"/>
                  </a:lnTo>
                  <a:lnTo>
                    <a:pt x="1840229" y="33020"/>
                  </a:lnTo>
                  <a:close/>
                </a:path>
                <a:path w="1840229" h="2906395">
                  <a:moveTo>
                    <a:pt x="1796161" y="44069"/>
                  </a:moveTo>
                  <a:lnTo>
                    <a:pt x="44068" y="44069"/>
                  </a:lnTo>
                  <a:lnTo>
                    <a:pt x="44068" y="2862453"/>
                  </a:lnTo>
                  <a:lnTo>
                    <a:pt x="1796161" y="2862453"/>
                  </a:lnTo>
                  <a:lnTo>
                    <a:pt x="1796161" y="2851404"/>
                  </a:lnTo>
                  <a:lnTo>
                    <a:pt x="54990" y="2851404"/>
                  </a:lnTo>
                  <a:lnTo>
                    <a:pt x="54990" y="54990"/>
                  </a:lnTo>
                  <a:lnTo>
                    <a:pt x="1796161" y="54990"/>
                  </a:lnTo>
                  <a:lnTo>
                    <a:pt x="1796161" y="44069"/>
                  </a:lnTo>
                  <a:close/>
                </a:path>
                <a:path w="1840229" h="2906395">
                  <a:moveTo>
                    <a:pt x="1796161" y="54990"/>
                  </a:moveTo>
                  <a:lnTo>
                    <a:pt x="1785239" y="54990"/>
                  </a:lnTo>
                  <a:lnTo>
                    <a:pt x="1785239" y="2851404"/>
                  </a:lnTo>
                  <a:lnTo>
                    <a:pt x="1796161" y="2851404"/>
                  </a:lnTo>
                  <a:lnTo>
                    <a:pt x="1796161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75202" y="3817111"/>
            <a:ext cx="16078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інформаційні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37123" y="2543301"/>
            <a:ext cx="1840230" cy="2906395"/>
            <a:chOff x="5437123" y="2543301"/>
            <a:chExt cx="1840230" cy="2906395"/>
          </a:xfrm>
        </p:grpSpPr>
        <p:sp>
          <p:nvSpPr>
            <p:cNvPr id="18" name="object 18"/>
            <p:cNvSpPr/>
            <p:nvPr/>
          </p:nvSpPr>
          <p:spPr>
            <a:xfrm>
              <a:off x="5464555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8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8" y="2851404"/>
                  </a:lnTo>
                  <a:lnTo>
                    <a:pt x="178523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7123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29" h="2906395">
                  <a:moveTo>
                    <a:pt x="1812671" y="0"/>
                  </a:moveTo>
                  <a:lnTo>
                    <a:pt x="27431" y="0"/>
                  </a:lnTo>
                  <a:lnTo>
                    <a:pt x="16769" y="2162"/>
                  </a:lnTo>
                  <a:lnTo>
                    <a:pt x="8048" y="8064"/>
                  </a:lnTo>
                  <a:lnTo>
                    <a:pt x="2160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0" y="2889571"/>
                  </a:lnTo>
                  <a:lnTo>
                    <a:pt x="8048" y="2898330"/>
                  </a:lnTo>
                  <a:lnTo>
                    <a:pt x="16769" y="2904232"/>
                  </a:lnTo>
                  <a:lnTo>
                    <a:pt x="27431" y="2906395"/>
                  </a:lnTo>
                  <a:lnTo>
                    <a:pt x="1812671" y="2906395"/>
                  </a:lnTo>
                  <a:lnTo>
                    <a:pt x="1823333" y="2904232"/>
                  </a:lnTo>
                  <a:lnTo>
                    <a:pt x="1832054" y="2898330"/>
                  </a:lnTo>
                  <a:lnTo>
                    <a:pt x="1837942" y="2889571"/>
                  </a:lnTo>
                  <a:lnTo>
                    <a:pt x="1840102" y="2878836"/>
                  </a:lnTo>
                  <a:lnTo>
                    <a:pt x="1840102" y="2873375"/>
                  </a:lnTo>
                  <a:lnTo>
                    <a:pt x="33020" y="2873375"/>
                  </a:lnTo>
                  <a:lnTo>
                    <a:pt x="33020" y="33020"/>
                  </a:lnTo>
                  <a:lnTo>
                    <a:pt x="1840102" y="33020"/>
                  </a:lnTo>
                  <a:lnTo>
                    <a:pt x="1840102" y="27559"/>
                  </a:lnTo>
                  <a:lnTo>
                    <a:pt x="1837942" y="16823"/>
                  </a:lnTo>
                  <a:lnTo>
                    <a:pt x="1832054" y="8064"/>
                  </a:lnTo>
                  <a:lnTo>
                    <a:pt x="1823333" y="2162"/>
                  </a:lnTo>
                  <a:lnTo>
                    <a:pt x="1812671" y="0"/>
                  </a:lnTo>
                  <a:close/>
                </a:path>
                <a:path w="1840229" h="2906395">
                  <a:moveTo>
                    <a:pt x="1840102" y="33020"/>
                  </a:moveTo>
                  <a:lnTo>
                    <a:pt x="1807209" y="33020"/>
                  </a:lnTo>
                  <a:lnTo>
                    <a:pt x="1807209" y="2873375"/>
                  </a:lnTo>
                  <a:lnTo>
                    <a:pt x="1840102" y="2873375"/>
                  </a:lnTo>
                  <a:lnTo>
                    <a:pt x="1840102" y="33020"/>
                  </a:lnTo>
                  <a:close/>
                </a:path>
                <a:path w="1840229" h="2906395">
                  <a:moveTo>
                    <a:pt x="1796160" y="44069"/>
                  </a:moveTo>
                  <a:lnTo>
                    <a:pt x="43941" y="44069"/>
                  </a:lnTo>
                  <a:lnTo>
                    <a:pt x="43941" y="2862453"/>
                  </a:lnTo>
                  <a:lnTo>
                    <a:pt x="1796160" y="2862453"/>
                  </a:lnTo>
                  <a:lnTo>
                    <a:pt x="1796160" y="2851404"/>
                  </a:lnTo>
                  <a:lnTo>
                    <a:pt x="54990" y="2851404"/>
                  </a:lnTo>
                  <a:lnTo>
                    <a:pt x="54990" y="54990"/>
                  </a:lnTo>
                  <a:lnTo>
                    <a:pt x="1796160" y="54990"/>
                  </a:lnTo>
                  <a:lnTo>
                    <a:pt x="1796160" y="44069"/>
                  </a:lnTo>
                  <a:close/>
                </a:path>
                <a:path w="1840229" h="2906395">
                  <a:moveTo>
                    <a:pt x="1796160" y="54990"/>
                  </a:moveTo>
                  <a:lnTo>
                    <a:pt x="1785111" y="54990"/>
                  </a:lnTo>
                  <a:lnTo>
                    <a:pt x="1785111" y="2851404"/>
                  </a:lnTo>
                  <a:lnTo>
                    <a:pt x="1796160" y="2851404"/>
                  </a:lnTo>
                  <a:lnTo>
                    <a:pt x="1796160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99403" y="3817111"/>
            <a:ext cx="9296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кадр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ві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22235" y="2543301"/>
            <a:ext cx="1840230" cy="2906395"/>
            <a:chOff x="7222235" y="2543301"/>
            <a:chExt cx="1840230" cy="2906395"/>
          </a:xfrm>
        </p:grpSpPr>
        <p:sp>
          <p:nvSpPr>
            <p:cNvPr id="22" name="object 22"/>
            <p:cNvSpPr/>
            <p:nvPr/>
          </p:nvSpPr>
          <p:spPr>
            <a:xfrm>
              <a:off x="7249794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9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9" y="2851404"/>
                  </a:lnTo>
                  <a:lnTo>
                    <a:pt x="17852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22235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29" h="2906395">
                  <a:moveTo>
                    <a:pt x="1812671" y="0"/>
                  </a:moveTo>
                  <a:lnTo>
                    <a:pt x="27559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2" y="2889571"/>
                  </a:lnTo>
                  <a:lnTo>
                    <a:pt x="8064" y="2898330"/>
                  </a:lnTo>
                  <a:lnTo>
                    <a:pt x="16823" y="2904232"/>
                  </a:lnTo>
                  <a:lnTo>
                    <a:pt x="27559" y="2906395"/>
                  </a:lnTo>
                  <a:lnTo>
                    <a:pt x="1812671" y="2906395"/>
                  </a:lnTo>
                  <a:lnTo>
                    <a:pt x="1823406" y="2904232"/>
                  </a:lnTo>
                  <a:lnTo>
                    <a:pt x="1832165" y="2898330"/>
                  </a:lnTo>
                  <a:lnTo>
                    <a:pt x="1838067" y="2889571"/>
                  </a:lnTo>
                  <a:lnTo>
                    <a:pt x="1840230" y="2878836"/>
                  </a:lnTo>
                  <a:lnTo>
                    <a:pt x="1840230" y="2873375"/>
                  </a:lnTo>
                  <a:lnTo>
                    <a:pt x="33020" y="2873375"/>
                  </a:lnTo>
                  <a:lnTo>
                    <a:pt x="33020" y="33020"/>
                  </a:lnTo>
                  <a:lnTo>
                    <a:pt x="1840230" y="33020"/>
                  </a:lnTo>
                  <a:lnTo>
                    <a:pt x="1840230" y="27559"/>
                  </a:lnTo>
                  <a:lnTo>
                    <a:pt x="1838067" y="16823"/>
                  </a:lnTo>
                  <a:lnTo>
                    <a:pt x="1832165" y="8064"/>
                  </a:lnTo>
                  <a:lnTo>
                    <a:pt x="1823406" y="2162"/>
                  </a:lnTo>
                  <a:lnTo>
                    <a:pt x="1812671" y="0"/>
                  </a:lnTo>
                  <a:close/>
                </a:path>
                <a:path w="1840229" h="2906395">
                  <a:moveTo>
                    <a:pt x="1840230" y="33020"/>
                  </a:moveTo>
                  <a:lnTo>
                    <a:pt x="1807210" y="33020"/>
                  </a:lnTo>
                  <a:lnTo>
                    <a:pt x="1807210" y="2873375"/>
                  </a:lnTo>
                  <a:lnTo>
                    <a:pt x="1840230" y="2873375"/>
                  </a:lnTo>
                  <a:lnTo>
                    <a:pt x="1840230" y="33020"/>
                  </a:lnTo>
                  <a:close/>
                </a:path>
                <a:path w="1840229" h="2906395">
                  <a:moveTo>
                    <a:pt x="1796161" y="44069"/>
                  </a:moveTo>
                  <a:lnTo>
                    <a:pt x="44069" y="44069"/>
                  </a:lnTo>
                  <a:lnTo>
                    <a:pt x="44069" y="2862453"/>
                  </a:lnTo>
                  <a:lnTo>
                    <a:pt x="1796161" y="2862453"/>
                  </a:lnTo>
                  <a:lnTo>
                    <a:pt x="1796161" y="2851404"/>
                  </a:lnTo>
                  <a:lnTo>
                    <a:pt x="54991" y="2851404"/>
                  </a:lnTo>
                  <a:lnTo>
                    <a:pt x="54991" y="54990"/>
                  </a:lnTo>
                  <a:lnTo>
                    <a:pt x="1796161" y="54990"/>
                  </a:lnTo>
                  <a:lnTo>
                    <a:pt x="1796161" y="44069"/>
                  </a:lnTo>
                  <a:close/>
                </a:path>
                <a:path w="1840229" h="2906395">
                  <a:moveTo>
                    <a:pt x="1796161" y="54990"/>
                  </a:moveTo>
                  <a:lnTo>
                    <a:pt x="1785239" y="54990"/>
                  </a:lnTo>
                  <a:lnTo>
                    <a:pt x="1785239" y="2851404"/>
                  </a:lnTo>
                  <a:lnTo>
                    <a:pt x="1796161" y="2851404"/>
                  </a:lnTo>
                  <a:lnTo>
                    <a:pt x="1796161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93558" y="3817111"/>
            <a:ext cx="15106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робочий</a:t>
            </a:r>
            <a:r>
              <a:rPr sz="1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час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7950" y="5422201"/>
            <a:ext cx="8928100" cy="316865"/>
          </a:xfrm>
          <a:custGeom>
            <a:avLst/>
            <a:gdLst/>
            <a:ahLst/>
            <a:cxnLst/>
            <a:rect l="l" t="t" r="r" b="b"/>
            <a:pathLst>
              <a:path w="8928100" h="316864">
                <a:moveTo>
                  <a:pt x="8928100" y="0"/>
                </a:moveTo>
                <a:lnTo>
                  <a:pt x="0" y="0"/>
                </a:lnTo>
                <a:lnTo>
                  <a:pt x="0" y="316814"/>
                </a:lnTo>
                <a:lnTo>
                  <a:pt x="8928100" y="316814"/>
                </a:lnTo>
                <a:lnTo>
                  <a:pt x="8928100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1412836"/>
            <a:ext cx="8222360" cy="46084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0871" y="127693"/>
            <a:ext cx="5625375" cy="7752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8904" y="691895"/>
            <a:ext cx="6387083" cy="342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6361" y="2053208"/>
            <a:ext cx="490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9695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ал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і</a:t>
            </a:r>
            <a:r>
              <a:rPr sz="2800" b="1" spc="-4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и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ч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их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ін</a:t>
            </a:r>
            <a:r>
              <a:rPr sz="2800" b="1" spc="15" dirty="0">
                <a:solidFill>
                  <a:srgbClr val="000099"/>
                </a:solidFill>
                <a:latin typeface="Arial"/>
                <a:cs typeface="Arial"/>
              </a:rPr>
              <a:t>с</a:t>
            </a:r>
            <a:r>
              <a:rPr sz="2800" b="1" spc="-4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2800" b="1" spc="-65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м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і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161" y="1711832"/>
            <a:ext cx="8770620" cy="793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6565" marR="6985" indent="-456565" algn="r">
              <a:lnSpc>
                <a:spcPts val="3025"/>
              </a:lnSpc>
              <a:spcBef>
                <a:spcPts val="95"/>
              </a:spcBef>
              <a:buClr>
                <a:srgbClr val="CD6600"/>
              </a:buClr>
              <a:buSzPct val="67857"/>
              <a:buFont typeface="Wingdings"/>
              <a:buChar char=""/>
              <a:tabLst>
                <a:tab pos="456565" algn="l"/>
                <a:tab pos="457200" algn="l"/>
                <a:tab pos="3889375" algn="l"/>
                <a:tab pos="6427470" algn="l"/>
                <a:tab pos="8062595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й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ж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ливі</a:t>
            </a:r>
            <a:r>
              <a:rPr sz="2800" b="1" spc="10" dirty="0">
                <a:solidFill>
                  <a:srgbClr val="000099"/>
                </a:solidFill>
                <a:latin typeface="Arial"/>
                <a:cs typeface="Arial"/>
              </a:rPr>
              <a:t>ш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ий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ін</a:t>
            </a:r>
            <a:r>
              <a:rPr sz="2800" b="1" spc="15" dirty="0">
                <a:solidFill>
                  <a:srgbClr val="000099"/>
                </a:solidFill>
                <a:latin typeface="Arial"/>
                <a:cs typeface="Arial"/>
              </a:rPr>
              <a:t>с</a:t>
            </a:r>
            <a:r>
              <a:rPr sz="2800" b="1" spc="-4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2800" b="1" spc="-50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м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800" b="1" spc="20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с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д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800" b="1" spc="-95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сіх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ts val="3025"/>
              </a:lnSpc>
              <a:tabLst>
                <a:tab pos="655320" algn="l"/>
              </a:tabLst>
            </a:pP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у	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процесі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61" y="2394585"/>
            <a:ext cx="8773795" cy="3386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підготовки</a:t>
            </a:r>
            <a:r>
              <a:rPr sz="28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проєктної</a:t>
            </a:r>
            <a:r>
              <a:rPr sz="28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пропозиції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Arial"/>
              <a:cs typeface="Arial"/>
            </a:endParaRPr>
          </a:p>
          <a:p>
            <a:pPr marL="469900" marR="5080" indent="-457200" algn="just">
              <a:lnSpc>
                <a:spcPts val="2690"/>
              </a:lnSpc>
              <a:buClr>
                <a:srgbClr val="CD6600"/>
              </a:buClr>
              <a:buSzPct val="67857"/>
              <a:buFont typeface="Wingdings"/>
              <a:buChar char=""/>
              <a:tabLst>
                <a:tab pos="469900" algn="l"/>
              </a:tabLst>
            </a:pP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Таблиця,</a:t>
            </a:r>
            <a:r>
              <a:rPr sz="28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яка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представляє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весь</a:t>
            </a:r>
            <a:r>
              <a:rPr sz="28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проєкт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у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стислому</a:t>
            </a:r>
            <a:r>
              <a:rPr sz="28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вигляді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D6600"/>
              </a:buClr>
              <a:buFont typeface="Wingdings"/>
              <a:buChar char=""/>
            </a:pPr>
            <a:endParaRPr sz="3000" dirty="0">
              <a:latin typeface="Arial"/>
              <a:cs typeface="Arial"/>
            </a:endParaRPr>
          </a:p>
          <a:p>
            <a:pPr marL="469900" marR="6985" indent="-457200" algn="just">
              <a:lnSpc>
                <a:spcPct val="80000"/>
              </a:lnSpc>
              <a:spcBef>
                <a:spcPts val="5"/>
              </a:spcBef>
              <a:buClr>
                <a:srgbClr val="CD6600"/>
              </a:buClr>
              <a:buSzPct val="67857"/>
              <a:buFont typeface="Wingdings"/>
              <a:buChar char=""/>
              <a:tabLst>
                <a:tab pos="469900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Допомагає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зрозуміти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причинно-наслідкові </a:t>
            </a:r>
            <a:r>
              <a:rPr sz="2800" b="1" spc="-7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зв'язки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та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переконатися,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що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проєкт</a:t>
            </a:r>
            <a:r>
              <a:rPr sz="2800" b="1" spc="7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є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логічним,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тобто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послідовність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заходів 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гарантує</a:t>
            </a:r>
            <a:r>
              <a:rPr sz="28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нам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досягнення</a:t>
            </a:r>
            <a:r>
              <a:rPr sz="28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результату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1888" y="217462"/>
            <a:ext cx="6387084" cy="77073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41272" y="1046352"/>
          <a:ext cx="7418069" cy="4890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ЕЛЕМЕНТ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МАТРИЦІ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ІНДИКАТОРИ,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6090" marR="458470" indent="8890">
                        <a:lnSpc>
                          <a:spcPct val="114999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ПОКАЗНИКИ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ДОСЯГН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ДЖЕРЕЛА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ЗАСОБИ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ПЕРЕВІРКИ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ПРИПУЩЕННЯ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І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РИЗИКИ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446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Загальна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мета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Показники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досягнення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i="1" dirty="0">
                          <a:latin typeface="Arial"/>
                          <a:cs typeface="Arial"/>
                        </a:rPr>
                        <a:t>мети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Припущення,</a:t>
                      </a:r>
                      <a:r>
                        <a:rPr sz="1200" b="1" i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b="1" i="1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яких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мета</a:t>
                      </a:r>
                      <a:r>
                        <a:rPr sz="1200" b="1" i="1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i="1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може</a:t>
                      </a:r>
                      <a:r>
                        <a:rPr sz="1200" b="1" i="1" spc="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" dirty="0">
                          <a:latin typeface="Arial"/>
                          <a:cs typeface="Arial"/>
                        </a:rPr>
                        <a:t>бути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досягнута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Детальна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ціль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18490" marR="116839" indent="-49530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Показники виконання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проєкту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29895" marR="421005" algn="ctr">
                        <a:lnSpc>
                          <a:spcPct val="114999"/>
                        </a:lnSpc>
                      </a:pPr>
                      <a:r>
                        <a:rPr sz="1200" b="1" i="1" dirty="0">
                          <a:latin typeface="Arial"/>
                          <a:cs typeface="Arial"/>
                        </a:rPr>
                        <a:t>Яким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чином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пер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ірити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11454" marR="205740" algn="ctr">
                        <a:lnSpc>
                          <a:spcPct val="114999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досягнення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цілей </a:t>
                      </a:r>
                      <a:r>
                        <a:rPr sz="1200" b="1" i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відповідно</a:t>
                      </a:r>
                      <a:r>
                        <a:rPr sz="1200" b="1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показників?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4610" marR="46990" indent="-1905" algn="ctr">
                        <a:lnSpc>
                          <a:spcPct val="114999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Припущення, за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яких 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цілі</a:t>
                      </a:r>
                      <a:r>
                        <a:rPr sz="1200" b="1" i="1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можуть</a:t>
                      </a:r>
                      <a:r>
                        <a:rPr sz="12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бути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досягнуті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80975" algn="ctr">
                        <a:lnSpc>
                          <a:spcPct val="100000"/>
                        </a:lnSpc>
                      </a:pPr>
                      <a:r>
                        <a:rPr sz="1200" b="1" i="1" spc="-15" dirty="0">
                          <a:latin typeface="Arial"/>
                          <a:cs typeface="Arial"/>
                        </a:rPr>
                        <a:t>Результати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00" marR="74930" indent="-361315">
                        <a:lnSpc>
                          <a:spcPct val="114999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Показники отримання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результатів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34340" marR="421005" indent="-5080" algn="just">
                        <a:lnSpc>
                          <a:spcPct val="114999"/>
                        </a:lnSpc>
                      </a:pPr>
                      <a:r>
                        <a:rPr sz="1200" b="1" i="1" dirty="0">
                          <a:latin typeface="Arial"/>
                          <a:cs typeface="Arial"/>
                        </a:rPr>
                        <a:t>Яким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чином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пер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ірити 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отримання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7185" marR="330200" indent="17780">
                        <a:lnSpc>
                          <a:spcPct val="114999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запланованих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200" b="1" i="1" spc="-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8895" marR="40005">
                        <a:lnSpc>
                          <a:spcPct val="114999"/>
                        </a:lnSpc>
                        <a:tabLst>
                          <a:tab pos="1545590" algn="l"/>
                        </a:tabLst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Припущення,</a:t>
                      </a:r>
                      <a:r>
                        <a:rPr sz="1200" b="1" i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b="1" i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яких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200" b="1" i="1" spc="-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i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и	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не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8895" marR="39370">
                        <a:lnSpc>
                          <a:spcPct val="114999"/>
                        </a:lnSpc>
                        <a:tabLst>
                          <a:tab pos="1534795" algn="l"/>
                        </a:tabLst>
                      </a:pPr>
                      <a:r>
                        <a:rPr sz="1200" b="1" i="1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spc="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ь	до 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досягнення</a:t>
                      </a:r>
                      <a:r>
                        <a:rPr sz="1200" b="1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цілей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9070" algn="ctr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Дії,</a:t>
                      </a:r>
                      <a:r>
                        <a:rPr sz="12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методи,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заходи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Необхідні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ресурси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Вартість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ресурсів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just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Припущення,</a:t>
                      </a:r>
                      <a:r>
                        <a:rPr sz="1200" b="1" i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b="1" i="1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яких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8895" marR="39370" algn="just">
                        <a:lnSpc>
                          <a:spcPct val="114999"/>
                        </a:lnSpc>
                        <a:tabLst>
                          <a:tab pos="1534795" algn="l"/>
                        </a:tabLst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виконані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 дії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 при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spc="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ь	до 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отримання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b="1" i="1" spc="-10" dirty="0">
                          <a:latin typeface="Arial"/>
                          <a:cs typeface="Arial"/>
                        </a:rPr>
                        <a:t>результатів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22" y="1217256"/>
            <a:ext cx="7478522" cy="48040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9883" y="174927"/>
            <a:ext cx="6492240" cy="8254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2207" y="980694"/>
            <a:ext cx="4290314" cy="51092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0883" y="133988"/>
            <a:ext cx="5783579" cy="7398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3535" y="188976"/>
            <a:ext cx="5747004" cy="3429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0512" y="1582166"/>
            <a:ext cx="7644130" cy="1409700"/>
            <a:chOff x="80512" y="1582166"/>
            <a:chExt cx="7644130" cy="1409700"/>
          </a:xfrm>
        </p:grpSpPr>
        <p:sp>
          <p:nvSpPr>
            <p:cNvPr id="4" name="object 4"/>
            <p:cNvSpPr/>
            <p:nvPr/>
          </p:nvSpPr>
          <p:spPr>
            <a:xfrm>
              <a:off x="107950" y="1606550"/>
              <a:ext cx="7588884" cy="1358265"/>
            </a:xfrm>
            <a:custGeom>
              <a:avLst/>
              <a:gdLst/>
              <a:ahLst/>
              <a:cxnLst/>
              <a:rect l="l" t="t" r="r" b="b"/>
              <a:pathLst>
                <a:path w="7588884" h="1358264">
                  <a:moveTo>
                    <a:pt x="7453122" y="0"/>
                  </a:moveTo>
                  <a:lnTo>
                    <a:pt x="135775" y="0"/>
                  </a:lnTo>
                  <a:lnTo>
                    <a:pt x="92862" y="6926"/>
                  </a:lnTo>
                  <a:lnTo>
                    <a:pt x="55590" y="26208"/>
                  </a:lnTo>
                  <a:lnTo>
                    <a:pt x="26198" y="55604"/>
                  </a:lnTo>
                  <a:lnTo>
                    <a:pt x="6922" y="92870"/>
                  </a:lnTo>
                  <a:lnTo>
                    <a:pt x="0" y="135762"/>
                  </a:lnTo>
                  <a:lnTo>
                    <a:pt x="0" y="1221994"/>
                  </a:lnTo>
                  <a:lnTo>
                    <a:pt x="6922" y="1264935"/>
                  </a:lnTo>
                  <a:lnTo>
                    <a:pt x="26198" y="1302207"/>
                  </a:lnTo>
                  <a:lnTo>
                    <a:pt x="55590" y="1331584"/>
                  </a:lnTo>
                  <a:lnTo>
                    <a:pt x="92862" y="1350843"/>
                  </a:lnTo>
                  <a:lnTo>
                    <a:pt x="135775" y="1357757"/>
                  </a:lnTo>
                  <a:lnTo>
                    <a:pt x="7453122" y="1357757"/>
                  </a:lnTo>
                  <a:lnTo>
                    <a:pt x="7496014" y="1350843"/>
                  </a:lnTo>
                  <a:lnTo>
                    <a:pt x="7533280" y="1331584"/>
                  </a:lnTo>
                  <a:lnTo>
                    <a:pt x="7562676" y="1302207"/>
                  </a:lnTo>
                  <a:lnTo>
                    <a:pt x="7581958" y="1264935"/>
                  </a:lnTo>
                  <a:lnTo>
                    <a:pt x="7588884" y="1221994"/>
                  </a:lnTo>
                  <a:lnTo>
                    <a:pt x="7588884" y="135762"/>
                  </a:lnTo>
                  <a:lnTo>
                    <a:pt x="7581958" y="92870"/>
                  </a:lnTo>
                  <a:lnTo>
                    <a:pt x="7562676" y="55604"/>
                  </a:lnTo>
                  <a:lnTo>
                    <a:pt x="7533280" y="26208"/>
                  </a:lnTo>
                  <a:lnTo>
                    <a:pt x="7496014" y="6926"/>
                  </a:lnTo>
                  <a:lnTo>
                    <a:pt x="74531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512" y="1582166"/>
              <a:ext cx="7644130" cy="1409700"/>
            </a:xfrm>
            <a:custGeom>
              <a:avLst/>
              <a:gdLst/>
              <a:ahLst/>
              <a:cxnLst/>
              <a:rect l="l" t="t" r="r" b="b"/>
              <a:pathLst>
                <a:path w="7644130" h="1409700">
                  <a:moveTo>
                    <a:pt x="7573015" y="1384300"/>
                  </a:moveTo>
                  <a:lnTo>
                    <a:pt x="73144" y="1384300"/>
                  </a:lnTo>
                  <a:lnTo>
                    <a:pt x="86580" y="1397000"/>
                  </a:lnTo>
                  <a:lnTo>
                    <a:pt x="100906" y="1409700"/>
                  </a:lnTo>
                  <a:lnTo>
                    <a:pt x="7530470" y="1409700"/>
                  </a:lnTo>
                  <a:lnTo>
                    <a:pt x="7545456" y="1397000"/>
                  </a:lnTo>
                  <a:lnTo>
                    <a:pt x="7559426" y="1397000"/>
                  </a:lnTo>
                  <a:lnTo>
                    <a:pt x="7573015" y="1384300"/>
                  </a:lnTo>
                  <a:close/>
                </a:path>
                <a:path w="7644130" h="1409700">
                  <a:moveTo>
                    <a:pt x="124731" y="38100"/>
                  </a:moveTo>
                  <a:lnTo>
                    <a:pt x="58412" y="38100"/>
                  </a:lnTo>
                  <a:lnTo>
                    <a:pt x="46893" y="50800"/>
                  </a:lnTo>
                  <a:lnTo>
                    <a:pt x="19091" y="88900"/>
                  </a:lnTo>
                  <a:lnTo>
                    <a:pt x="3087" y="139700"/>
                  </a:lnTo>
                  <a:lnTo>
                    <a:pt x="698" y="152400"/>
                  </a:lnTo>
                  <a:lnTo>
                    <a:pt x="0" y="165100"/>
                  </a:lnTo>
                  <a:lnTo>
                    <a:pt x="31" y="1257300"/>
                  </a:lnTo>
                  <a:lnTo>
                    <a:pt x="995" y="1270000"/>
                  </a:lnTo>
                  <a:lnTo>
                    <a:pt x="3618" y="1282700"/>
                  </a:lnTo>
                  <a:lnTo>
                    <a:pt x="7774" y="1308100"/>
                  </a:lnTo>
                  <a:lnTo>
                    <a:pt x="28670" y="1346200"/>
                  </a:lnTo>
                  <a:lnTo>
                    <a:pt x="60406" y="1384300"/>
                  </a:lnTo>
                  <a:lnTo>
                    <a:pt x="136745" y="1384300"/>
                  </a:lnTo>
                  <a:lnTo>
                    <a:pt x="124211" y="1371600"/>
                  </a:lnTo>
                  <a:lnTo>
                    <a:pt x="100957" y="1371600"/>
                  </a:lnTo>
                  <a:lnTo>
                    <a:pt x="90149" y="1358900"/>
                  </a:lnTo>
                  <a:lnTo>
                    <a:pt x="80243" y="1358900"/>
                  </a:lnTo>
                  <a:lnTo>
                    <a:pt x="70909" y="1346200"/>
                  </a:lnTo>
                  <a:lnTo>
                    <a:pt x="62539" y="1333500"/>
                  </a:lnTo>
                  <a:lnTo>
                    <a:pt x="55046" y="1320800"/>
                  </a:lnTo>
                  <a:lnTo>
                    <a:pt x="48595" y="1320800"/>
                  </a:lnTo>
                  <a:lnTo>
                    <a:pt x="35591" y="1282700"/>
                  </a:lnTo>
                  <a:lnTo>
                    <a:pt x="32994" y="1257300"/>
                  </a:lnTo>
                  <a:lnTo>
                    <a:pt x="33000" y="165100"/>
                  </a:lnTo>
                  <a:lnTo>
                    <a:pt x="38922" y="127000"/>
                  </a:lnTo>
                  <a:lnTo>
                    <a:pt x="55351" y="88900"/>
                  </a:lnTo>
                  <a:lnTo>
                    <a:pt x="62870" y="88900"/>
                  </a:lnTo>
                  <a:lnTo>
                    <a:pt x="71290" y="76200"/>
                  </a:lnTo>
                  <a:lnTo>
                    <a:pt x="80637" y="63500"/>
                  </a:lnTo>
                  <a:lnTo>
                    <a:pt x="90619" y="63500"/>
                  </a:lnTo>
                  <a:lnTo>
                    <a:pt x="101389" y="50800"/>
                  </a:lnTo>
                  <a:lnTo>
                    <a:pt x="112768" y="50800"/>
                  </a:lnTo>
                  <a:lnTo>
                    <a:pt x="124731" y="38100"/>
                  </a:lnTo>
                  <a:close/>
                </a:path>
                <a:path w="7644130" h="1409700">
                  <a:moveTo>
                    <a:pt x="7542916" y="12700"/>
                  </a:moveTo>
                  <a:lnTo>
                    <a:pt x="98391" y="12700"/>
                  </a:lnTo>
                  <a:lnTo>
                    <a:pt x="84383" y="25400"/>
                  </a:lnTo>
                  <a:lnTo>
                    <a:pt x="70782" y="38100"/>
                  </a:lnTo>
                  <a:lnTo>
                    <a:pt x="7519675" y="38100"/>
                  </a:lnTo>
                  <a:lnTo>
                    <a:pt x="7531613" y="50800"/>
                  </a:lnTo>
                  <a:lnTo>
                    <a:pt x="7542916" y="50800"/>
                  </a:lnTo>
                  <a:lnTo>
                    <a:pt x="7553711" y="63500"/>
                  </a:lnTo>
                  <a:lnTo>
                    <a:pt x="7563617" y="63500"/>
                  </a:lnTo>
                  <a:lnTo>
                    <a:pt x="7572888" y="76200"/>
                  </a:lnTo>
                  <a:lnTo>
                    <a:pt x="7581270" y="88900"/>
                  </a:lnTo>
                  <a:lnTo>
                    <a:pt x="7588763" y="88900"/>
                  </a:lnTo>
                  <a:lnTo>
                    <a:pt x="7605146" y="127000"/>
                  </a:lnTo>
                  <a:lnTo>
                    <a:pt x="7610861" y="165100"/>
                  </a:lnTo>
                  <a:lnTo>
                    <a:pt x="7610861" y="1257300"/>
                  </a:lnTo>
                  <a:lnTo>
                    <a:pt x="7604892" y="1295400"/>
                  </a:lnTo>
                  <a:lnTo>
                    <a:pt x="7594986" y="1320800"/>
                  </a:lnTo>
                  <a:lnTo>
                    <a:pt x="7588509" y="1320800"/>
                  </a:lnTo>
                  <a:lnTo>
                    <a:pt x="7581016" y="1333500"/>
                  </a:lnTo>
                  <a:lnTo>
                    <a:pt x="7572507" y="1346200"/>
                  </a:lnTo>
                  <a:lnTo>
                    <a:pt x="7563236" y="1358900"/>
                  </a:lnTo>
                  <a:lnTo>
                    <a:pt x="7553203" y="1358900"/>
                  </a:lnTo>
                  <a:lnTo>
                    <a:pt x="7542408" y="1371600"/>
                  </a:lnTo>
                  <a:lnTo>
                    <a:pt x="7519167" y="1371600"/>
                  </a:lnTo>
                  <a:lnTo>
                    <a:pt x="7506594" y="1384300"/>
                  </a:lnTo>
                  <a:lnTo>
                    <a:pt x="7585334" y="1384300"/>
                  </a:lnTo>
                  <a:lnTo>
                    <a:pt x="7616830" y="1346200"/>
                  </a:lnTo>
                  <a:lnTo>
                    <a:pt x="7636896" y="1295400"/>
                  </a:lnTo>
                  <a:lnTo>
                    <a:pt x="7640706" y="1282700"/>
                  </a:lnTo>
                  <a:lnTo>
                    <a:pt x="7643119" y="1270000"/>
                  </a:lnTo>
                  <a:lnTo>
                    <a:pt x="7643881" y="1257300"/>
                  </a:lnTo>
                  <a:lnTo>
                    <a:pt x="7643881" y="165100"/>
                  </a:lnTo>
                  <a:lnTo>
                    <a:pt x="7640198" y="127000"/>
                  </a:lnTo>
                  <a:lnTo>
                    <a:pt x="7623434" y="88900"/>
                  </a:lnTo>
                  <a:lnTo>
                    <a:pt x="7595113" y="50800"/>
                  </a:lnTo>
                  <a:lnTo>
                    <a:pt x="7570729" y="25400"/>
                  </a:lnTo>
                  <a:lnTo>
                    <a:pt x="7557267" y="25400"/>
                  </a:lnTo>
                  <a:lnTo>
                    <a:pt x="7542916" y="12700"/>
                  </a:lnTo>
                  <a:close/>
                </a:path>
                <a:path w="7644130" h="1409700">
                  <a:moveTo>
                    <a:pt x="7526279" y="1358900"/>
                  </a:moveTo>
                  <a:lnTo>
                    <a:pt x="116044" y="1358900"/>
                  </a:lnTo>
                  <a:lnTo>
                    <a:pt x="126928" y="1371600"/>
                  </a:lnTo>
                  <a:lnTo>
                    <a:pt x="7515357" y="1371600"/>
                  </a:lnTo>
                  <a:lnTo>
                    <a:pt x="7526279" y="1358900"/>
                  </a:lnTo>
                  <a:close/>
                </a:path>
                <a:path w="7644130" h="1409700">
                  <a:moveTo>
                    <a:pt x="119829" y="1346200"/>
                  </a:moveTo>
                  <a:lnTo>
                    <a:pt x="95826" y="1346200"/>
                  </a:lnTo>
                  <a:lnTo>
                    <a:pt x="105745" y="1358900"/>
                  </a:lnTo>
                  <a:lnTo>
                    <a:pt x="129646" y="1358900"/>
                  </a:lnTo>
                  <a:lnTo>
                    <a:pt x="119829" y="1346200"/>
                  </a:lnTo>
                  <a:close/>
                </a:path>
                <a:path w="7644130" h="1409700">
                  <a:moveTo>
                    <a:pt x="7546599" y="1346200"/>
                  </a:moveTo>
                  <a:lnTo>
                    <a:pt x="7531105" y="1346200"/>
                  </a:lnTo>
                  <a:lnTo>
                    <a:pt x="7521453" y="1358900"/>
                  </a:lnTo>
                  <a:lnTo>
                    <a:pt x="7536820" y="1358900"/>
                  </a:lnTo>
                  <a:lnTo>
                    <a:pt x="7546599" y="1346200"/>
                  </a:lnTo>
                  <a:close/>
                </a:path>
                <a:path w="7644130" h="1409700">
                  <a:moveTo>
                    <a:pt x="93464" y="1333500"/>
                  </a:moveTo>
                  <a:lnTo>
                    <a:pt x="78275" y="1333500"/>
                  </a:lnTo>
                  <a:lnTo>
                    <a:pt x="86860" y="1346200"/>
                  </a:lnTo>
                  <a:lnTo>
                    <a:pt x="101490" y="1346200"/>
                  </a:lnTo>
                  <a:lnTo>
                    <a:pt x="93464" y="1333500"/>
                  </a:lnTo>
                  <a:close/>
                </a:path>
                <a:path w="7644130" h="1409700">
                  <a:moveTo>
                    <a:pt x="7564379" y="1333500"/>
                  </a:moveTo>
                  <a:lnTo>
                    <a:pt x="7548504" y="1333500"/>
                  </a:lnTo>
                  <a:lnTo>
                    <a:pt x="7539995" y="1346200"/>
                  </a:lnTo>
                  <a:lnTo>
                    <a:pt x="7555870" y="1346200"/>
                  </a:lnTo>
                  <a:lnTo>
                    <a:pt x="7564379" y="1333500"/>
                  </a:lnTo>
                  <a:close/>
                </a:path>
                <a:path w="7644130" h="1409700">
                  <a:moveTo>
                    <a:pt x="95458" y="76200"/>
                  </a:moveTo>
                  <a:lnTo>
                    <a:pt x="79418" y="76200"/>
                  </a:lnTo>
                  <a:lnTo>
                    <a:pt x="71683" y="88900"/>
                  </a:lnTo>
                  <a:lnTo>
                    <a:pt x="64749" y="101600"/>
                  </a:lnTo>
                  <a:lnTo>
                    <a:pt x="58755" y="114300"/>
                  </a:lnTo>
                  <a:lnTo>
                    <a:pt x="53662" y="114300"/>
                  </a:lnTo>
                  <a:lnTo>
                    <a:pt x="44648" y="152400"/>
                  </a:lnTo>
                  <a:lnTo>
                    <a:pt x="43981" y="1257300"/>
                  </a:lnTo>
                  <a:lnTo>
                    <a:pt x="44470" y="1270000"/>
                  </a:lnTo>
                  <a:lnTo>
                    <a:pt x="46249" y="1270000"/>
                  </a:lnTo>
                  <a:lnTo>
                    <a:pt x="49090" y="1282700"/>
                  </a:lnTo>
                  <a:lnTo>
                    <a:pt x="53014" y="1295400"/>
                  </a:lnTo>
                  <a:lnTo>
                    <a:pt x="58018" y="1308100"/>
                  </a:lnTo>
                  <a:lnTo>
                    <a:pt x="63835" y="1320800"/>
                  </a:lnTo>
                  <a:lnTo>
                    <a:pt x="70705" y="1333500"/>
                  </a:lnTo>
                  <a:lnTo>
                    <a:pt x="85641" y="1333500"/>
                  </a:lnTo>
                  <a:lnTo>
                    <a:pt x="78872" y="1320800"/>
                  </a:lnTo>
                  <a:lnTo>
                    <a:pt x="72623" y="1308100"/>
                  </a:lnTo>
                  <a:lnTo>
                    <a:pt x="67442" y="1308100"/>
                  </a:lnTo>
                  <a:lnTo>
                    <a:pt x="62920" y="1295400"/>
                  </a:lnTo>
                  <a:lnTo>
                    <a:pt x="59415" y="1282700"/>
                  </a:lnTo>
                  <a:lnTo>
                    <a:pt x="56901" y="1270000"/>
                  </a:lnTo>
                  <a:lnTo>
                    <a:pt x="55338" y="1257300"/>
                  </a:lnTo>
                  <a:lnTo>
                    <a:pt x="54970" y="1257300"/>
                  </a:lnTo>
                  <a:lnTo>
                    <a:pt x="54996" y="165100"/>
                  </a:lnTo>
                  <a:lnTo>
                    <a:pt x="55631" y="152400"/>
                  </a:lnTo>
                  <a:lnTo>
                    <a:pt x="57434" y="139700"/>
                  </a:lnTo>
                  <a:lnTo>
                    <a:pt x="60228" y="127000"/>
                  </a:lnTo>
                  <a:lnTo>
                    <a:pt x="63987" y="127000"/>
                  </a:lnTo>
                  <a:lnTo>
                    <a:pt x="68673" y="114300"/>
                  </a:lnTo>
                  <a:lnTo>
                    <a:pt x="74160" y="101600"/>
                  </a:lnTo>
                  <a:lnTo>
                    <a:pt x="80510" y="101600"/>
                  </a:lnTo>
                  <a:lnTo>
                    <a:pt x="87546" y="88900"/>
                  </a:lnTo>
                  <a:lnTo>
                    <a:pt x="95458" y="76200"/>
                  </a:lnTo>
                  <a:close/>
                </a:path>
                <a:path w="7644130" h="1409700">
                  <a:moveTo>
                    <a:pt x="7573142" y="88900"/>
                  </a:moveTo>
                  <a:lnTo>
                    <a:pt x="7558156" y="88900"/>
                  </a:lnTo>
                  <a:lnTo>
                    <a:pt x="7565014" y="101600"/>
                  </a:lnTo>
                  <a:lnTo>
                    <a:pt x="7571110" y="101600"/>
                  </a:lnTo>
                  <a:lnTo>
                    <a:pt x="7576444" y="114300"/>
                  </a:lnTo>
                  <a:lnTo>
                    <a:pt x="7580889" y="127000"/>
                  </a:lnTo>
                  <a:lnTo>
                    <a:pt x="7584445" y="139700"/>
                  </a:lnTo>
                  <a:lnTo>
                    <a:pt x="7586985" y="139700"/>
                  </a:lnTo>
                  <a:lnTo>
                    <a:pt x="7588509" y="152400"/>
                  </a:lnTo>
                  <a:lnTo>
                    <a:pt x="7588890" y="165100"/>
                  </a:lnTo>
                  <a:lnTo>
                    <a:pt x="7588890" y="1257300"/>
                  </a:lnTo>
                  <a:lnTo>
                    <a:pt x="7588255" y="1270000"/>
                  </a:lnTo>
                  <a:lnTo>
                    <a:pt x="7586477" y="1270000"/>
                  </a:lnTo>
                  <a:lnTo>
                    <a:pt x="7583556" y="1282700"/>
                  </a:lnTo>
                  <a:lnTo>
                    <a:pt x="7579873" y="1295400"/>
                  </a:lnTo>
                  <a:lnTo>
                    <a:pt x="7575174" y="1308100"/>
                  </a:lnTo>
                  <a:lnTo>
                    <a:pt x="7569586" y="1320800"/>
                  </a:lnTo>
                  <a:lnTo>
                    <a:pt x="7563363" y="1320800"/>
                  </a:lnTo>
                  <a:lnTo>
                    <a:pt x="7556251" y="1333500"/>
                  </a:lnTo>
                  <a:lnTo>
                    <a:pt x="7572253" y="1333500"/>
                  </a:lnTo>
                  <a:lnTo>
                    <a:pt x="7579111" y="1320800"/>
                  </a:lnTo>
                  <a:lnTo>
                    <a:pt x="7585080" y="1308100"/>
                  </a:lnTo>
                  <a:lnTo>
                    <a:pt x="7590160" y="1295400"/>
                  </a:lnTo>
                  <a:lnTo>
                    <a:pt x="7594224" y="1295400"/>
                  </a:lnTo>
                  <a:lnTo>
                    <a:pt x="7597272" y="1282700"/>
                  </a:lnTo>
                  <a:lnTo>
                    <a:pt x="7599177" y="1270000"/>
                  </a:lnTo>
                  <a:lnTo>
                    <a:pt x="7599812" y="1257300"/>
                  </a:lnTo>
                  <a:lnTo>
                    <a:pt x="7599812" y="165100"/>
                  </a:lnTo>
                  <a:lnTo>
                    <a:pt x="7599431" y="152400"/>
                  </a:lnTo>
                  <a:lnTo>
                    <a:pt x="7597653" y="139700"/>
                  </a:lnTo>
                  <a:lnTo>
                    <a:pt x="7594732" y="127000"/>
                  </a:lnTo>
                  <a:lnTo>
                    <a:pt x="7590795" y="127000"/>
                  </a:lnTo>
                  <a:lnTo>
                    <a:pt x="7585842" y="114300"/>
                  </a:lnTo>
                  <a:lnTo>
                    <a:pt x="7580000" y="101600"/>
                  </a:lnTo>
                  <a:lnTo>
                    <a:pt x="7573142" y="88900"/>
                  </a:lnTo>
                  <a:close/>
                </a:path>
                <a:path w="7644130" h="1409700">
                  <a:moveTo>
                    <a:pt x="7547996" y="63500"/>
                  </a:moveTo>
                  <a:lnTo>
                    <a:pt x="7523993" y="63500"/>
                  </a:lnTo>
                  <a:lnTo>
                    <a:pt x="7533264" y="76200"/>
                  </a:lnTo>
                  <a:lnTo>
                    <a:pt x="7542408" y="76200"/>
                  </a:lnTo>
                  <a:lnTo>
                    <a:pt x="7550409" y="88900"/>
                  </a:lnTo>
                  <a:lnTo>
                    <a:pt x="7565522" y="88900"/>
                  </a:lnTo>
                  <a:lnTo>
                    <a:pt x="7557013" y="76200"/>
                  </a:lnTo>
                  <a:lnTo>
                    <a:pt x="7547996" y="63500"/>
                  </a:lnTo>
                  <a:close/>
                </a:path>
                <a:path w="7644130" h="1409700">
                  <a:moveTo>
                    <a:pt x="122344" y="63500"/>
                  </a:moveTo>
                  <a:lnTo>
                    <a:pt x="97236" y="63500"/>
                  </a:lnTo>
                  <a:lnTo>
                    <a:pt x="88054" y="76200"/>
                  </a:lnTo>
                  <a:lnTo>
                    <a:pt x="112730" y="76200"/>
                  </a:lnTo>
                  <a:lnTo>
                    <a:pt x="122344" y="63500"/>
                  </a:lnTo>
                  <a:close/>
                </a:path>
                <a:path w="7644130" h="1409700">
                  <a:moveTo>
                    <a:pt x="7527803" y="50800"/>
                  </a:moveTo>
                  <a:lnTo>
                    <a:pt x="117556" y="50800"/>
                  </a:lnTo>
                  <a:lnTo>
                    <a:pt x="107066" y="63500"/>
                  </a:lnTo>
                  <a:lnTo>
                    <a:pt x="7538090" y="63500"/>
                  </a:lnTo>
                  <a:lnTo>
                    <a:pt x="7527803" y="50800"/>
                  </a:lnTo>
                  <a:close/>
                </a:path>
                <a:path w="7644130" h="1409700">
                  <a:moveTo>
                    <a:pt x="7512182" y="0"/>
                  </a:moveTo>
                  <a:lnTo>
                    <a:pt x="145089" y="0"/>
                  </a:lnTo>
                  <a:lnTo>
                    <a:pt x="129087" y="12700"/>
                  </a:lnTo>
                  <a:lnTo>
                    <a:pt x="7527803" y="12700"/>
                  </a:lnTo>
                  <a:lnTo>
                    <a:pt x="7512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845" y="1857197"/>
            <a:ext cx="5944235" cy="7924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560"/>
              </a:spcBef>
              <a:tabLst>
                <a:tab pos="2065655" algn="l"/>
                <a:tab pos="5124450" algn="l"/>
              </a:tabLst>
            </a:pPr>
            <a:r>
              <a:rPr sz="2700" spc="-110" dirty="0"/>
              <a:t>Г</a:t>
            </a:r>
            <a:r>
              <a:rPr sz="2700" dirty="0"/>
              <a:t>р</a:t>
            </a:r>
            <a:r>
              <a:rPr sz="2700" spc="-15" dirty="0"/>
              <a:t>а</a:t>
            </a:r>
            <a:r>
              <a:rPr sz="2700" spc="-35" dirty="0"/>
              <a:t>м</a:t>
            </a:r>
            <a:r>
              <a:rPr sz="2700" spc="-55" dirty="0"/>
              <a:t>о</a:t>
            </a:r>
            <a:r>
              <a:rPr sz="2700" spc="-30" dirty="0"/>
              <a:t>т</a:t>
            </a:r>
            <a:r>
              <a:rPr sz="2700" spc="5" dirty="0"/>
              <a:t>н</a:t>
            </a:r>
            <a:r>
              <a:rPr sz="2700" dirty="0"/>
              <a:t>о	</a:t>
            </a:r>
            <a:r>
              <a:rPr sz="2700" spc="-5" dirty="0"/>
              <a:t>с</a:t>
            </a:r>
            <a:r>
              <a:rPr sz="2700" spc="-40" dirty="0"/>
              <a:t>ф</a:t>
            </a:r>
            <a:r>
              <a:rPr sz="2700" dirty="0"/>
              <a:t>о</a:t>
            </a:r>
            <a:r>
              <a:rPr sz="2700" spc="-40" dirty="0"/>
              <a:t>р</a:t>
            </a:r>
            <a:r>
              <a:rPr sz="2700" spc="-35" dirty="0"/>
              <a:t>м</a:t>
            </a:r>
            <a:r>
              <a:rPr sz="2700" spc="-55" dirty="0"/>
              <a:t>у</a:t>
            </a:r>
            <a:r>
              <a:rPr sz="2700" spc="-5" dirty="0"/>
              <a:t>лю</a:t>
            </a:r>
            <a:r>
              <a:rPr sz="2700" spc="-50" dirty="0"/>
              <a:t>в</a:t>
            </a:r>
            <a:r>
              <a:rPr sz="2700" spc="15" dirty="0"/>
              <a:t>а</a:t>
            </a:r>
            <a:r>
              <a:rPr sz="2700" spc="-20" dirty="0"/>
              <a:t>т</a:t>
            </a:r>
            <a:r>
              <a:rPr sz="2700" dirty="0"/>
              <a:t>и	м</a:t>
            </a:r>
            <a:r>
              <a:rPr sz="2700" spc="-35" dirty="0"/>
              <a:t>е</a:t>
            </a:r>
            <a:r>
              <a:rPr sz="2700" spc="50" dirty="0"/>
              <a:t>т</a:t>
            </a:r>
            <a:r>
              <a:rPr sz="2700" dirty="0"/>
              <a:t>у  </a:t>
            </a:r>
            <a:r>
              <a:rPr sz="2700" spc="-25" dirty="0"/>
              <a:t>допомагають</a:t>
            </a:r>
            <a:r>
              <a:rPr sz="2700" spc="60" dirty="0"/>
              <a:t> </a:t>
            </a:r>
            <a:r>
              <a:rPr sz="2700" spc="-10" dirty="0"/>
              <a:t>завдання</a:t>
            </a:r>
            <a:endParaRPr sz="2700"/>
          </a:p>
        </p:txBody>
      </p:sp>
      <p:grpSp>
        <p:nvGrpSpPr>
          <p:cNvPr id="7" name="object 7"/>
          <p:cNvGrpSpPr/>
          <p:nvPr/>
        </p:nvGrpSpPr>
        <p:grpSpPr>
          <a:xfrm>
            <a:off x="750125" y="3166236"/>
            <a:ext cx="8314055" cy="2941320"/>
            <a:chOff x="750125" y="3166236"/>
            <a:chExt cx="8314055" cy="2941320"/>
          </a:xfrm>
        </p:grpSpPr>
        <p:sp>
          <p:nvSpPr>
            <p:cNvPr id="8" name="object 8"/>
            <p:cNvSpPr/>
            <p:nvPr/>
          </p:nvSpPr>
          <p:spPr>
            <a:xfrm>
              <a:off x="777557" y="3190620"/>
              <a:ext cx="7588884" cy="1358265"/>
            </a:xfrm>
            <a:custGeom>
              <a:avLst/>
              <a:gdLst/>
              <a:ahLst/>
              <a:cxnLst/>
              <a:rect l="l" t="t" r="r" b="b"/>
              <a:pathLst>
                <a:path w="7588884" h="1358264">
                  <a:moveTo>
                    <a:pt x="7453058" y="0"/>
                  </a:moveTo>
                  <a:lnTo>
                    <a:pt x="135775" y="0"/>
                  </a:lnTo>
                  <a:lnTo>
                    <a:pt x="92862" y="6926"/>
                  </a:lnTo>
                  <a:lnTo>
                    <a:pt x="55590" y="26208"/>
                  </a:lnTo>
                  <a:lnTo>
                    <a:pt x="26198" y="55604"/>
                  </a:lnTo>
                  <a:lnTo>
                    <a:pt x="6922" y="92870"/>
                  </a:lnTo>
                  <a:lnTo>
                    <a:pt x="0" y="135762"/>
                  </a:lnTo>
                  <a:lnTo>
                    <a:pt x="0" y="1221993"/>
                  </a:lnTo>
                  <a:lnTo>
                    <a:pt x="6922" y="1264935"/>
                  </a:lnTo>
                  <a:lnTo>
                    <a:pt x="26198" y="1302207"/>
                  </a:lnTo>
                  <a:lnTo>
                    <a:pt x="55590" y="1331584"/>
                  </a:lnTo>
                  <a:lnTo>
                    <a:pt x="92862" y="1350843"/>
                  </a:lnTo>
                  <a:lnTo>
                    <a:pt x="135775" y="1357756"/>
                  </a:lnTo>
                  <a:lnTo>
                    <a:pt x="7453058" y="1357756"/>
                  </a:lnTo>
                  <a:lnTo>
                    <a:pt x="7495999" y="1350843"/>
                  </a:lnTo>
                  <a:lnTo>
                    <a:pt x="7533271" y="1331584"/>
                  </a:lnTo>
                  <a:lnTo>
                    <a:pt x="7562649" y="1302207"/>
                  </a:lnTo>
                  <a:lnTo>
                    <a:pt x="7581907" y="1264935"/>
                  </a:lnTo>
                  <a:lnTo>
                    <a:pt x="7588821" y="1221993"/>
                  </a:lnTo>
                  <a:lnTo>
                    <a:pt x="7588821" y="135762"/>
                  </a:lnTo>
                  <a:lnTo>
                    <a:pt x="7581907" y="92870"/>
                  </a:lnTo>
                  <a:lnTo>
                    <a:pt x="7562649" y="55604"/>
                  </a:lnTo>
                  <a:lnTo>
                    <a:pt x="7533271" y="26208"/>
                  </a:lnTo>
                  <a:lnTo>
                    <a:pt x="7495999" y="6926"/>
                  </a:lnTo>
                  <a:lnTo>
                    <a:pt x="745305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0125" y="3166236"/>
              <a:ext cx="7644130" cy="1409700"/>
            </a:xfrm>
            <a:custGeom>
              <a:avLst/>
              <a:gdLst/>
              <a:ahLst/>
              <a:cxnLst/>
              <a:rect l="l" t="t" r="r" b="b"/>
              <a:pathLst>
                <a:path w="7644130" h="1409700">
                  <a:moveTo>
                    <a:pt x="7573073" y="1384300"/>
                  </a:moveTo>
                  <a:lnTo>
                    <a:pt x="73139" y="1384300"/>
                  </a:lnTo>
                  <a:lnTo>
                    <a:pt x="86575" y="1397000"/>
                  </a:lnTo>
                  <a:lnTo>
                    <a:pt x="100901" y="1409700"/>
                  </a:lnTo>
                  <a:lnTo>
                    <a:pt x="7530401" y="1409700"/>
                  </a:lnTo>
                  <a:lnTo>
                    <a:pt x="7545514" y="1397000"/>
                  </a:lnTo>
                  <a:lnTo>
                    <a:pt x="7559484" y="1397000"/>
                  </a:lnTo>
                  <a:lnTo>
                    <a:pt x="7573073" y="1384300"/>
                  </a:lnTo>
                  <a:close/>
                </a:path>
                <a:path w="7644130" h="1409700">
                  <a:moveTo>
                    <a:pt x="124726" y="38100"/>
                  </a:moveTo>
                  <a:lnTo>
                    <a:pt x="58508" y="38100"/>
                  </a:lnTo>
                  <a:lnTo>
                    <a:pt x="46799" y="50800"/>
                  </a:lnTo>
                  <a:lnTo>
                    <a:pt x="19126" y="88900"/>
                  </a:lnTo>
                  <a:lnTo>
                    <a:pt x="3086" y="139700"/>
                  </a:lnTo>
                  <a:lnTo>
                    <a:pt x="698" y="152400"/>
                  </a:lnTo>
                  <a:lnTo>
                    <a:pt x="0" y="165100"/>
                  </a:lnTo>
                  <a:lnTo>
                    <a:pt x="25" y="1257300"/>
                  </a:lnTo>
                  <a:lnTo>
                    <a:pt x="990" y="1270000"/>
                  </a:lnTo>
                  <a:lnTo>
                    <a:pt x="3619" y="1282700"/>
                  </a:lnTo>
                  <a:lnTo>
                    <a:pt x="7772" y="1308100"/>
                  </a:lnTo>
                  <a:lnTo>
                    <a:pt x="28587" y="1346200"/>
                  </a:lnTo>
                  <a:lnTo>
                    <a:pt x="60401" y="1384300"/>
                  </a:lnTo>
                  <a:lnTo>
                    <a:pt x="136740" y="1384300"/>
                  </a:lnTo>
                  <a:lnTo>
                    <a:pt x="124206" y="1371600"/>
                  </a:lnTo>
                  <a:lnTo>
                    <a:pt x="100952" y="1371600"/>
                  </a:lnTo>
                  <a:lnTo>
                    <a:pt x="90144" y="1358900"/>
                  </a:lnTo>
                  <a:lnTo>
                    <a:pt x="80238" y="1358900"/>
                  </a:lnTo>
                  <a:lnTo>
                    <a:pt x="70904" y="1346200"/>
                  </a:lnTo>
                  <a:lnTo>
                    <a:pt x="62534" y="1333500"/>
                  </a:lnTo>
                  <a:lnTo>
                    <a:pt x="55054" y="1320800"/>
                  </a:lnTo>
                  <a:lnTo>
                    <a:pt x="48577" y="1320800"/>
                  </a:lnTo>
                  <a:lnTo>
                    <a:pt x="35585" y="1282700"/>
                  </a:lnTo>
                  <a:lnTo>
                    <a:pt x="32994" y="1257300"/>
                  </a:lnTo>
                  <a:lnTo>
                    <a:pt x="32994" y="165100"/>
                  </a:lnTo>
                  <a:lnTo>
                    <a:pt x="38925" y="127000"/>
                  </a:lnTo>
                  <a:lnTo>
                    <a:pt x="55359" y="88900"/>
                  </a:lnTo>
                  <a:lnTo>
                    <a:pt x="62852" y="88900"/>
                  </a:lnTo>
                  <a:lnTo>
                    <a:pt x="71297" y="76200"/>
                  </a:lnTo>
                  <a:lnTo>
                    <a:pt x="80619" y="63500"/>
                  </a:lnTo>
                  <a:lnTo>
                    <a:pt x="90614" y="63500"/>
                  </a:lnTo>
                  <a:lnTo>
                    <a:pt x="101384" y="50800"/>
                  </a:lnTo>
                  <a:lnTo>
                    <a:pt x="112763" y="50800"/>
                  </a:lnTo>
                  <a:lnTo>
                    <a:pt x="124726" y="38100"/>
                  </a:lnTo>
                  <a:close/>
                </a:path>
                <a:path w="7644130" h="1409700">
                  <a:moveTo>
                    <a:pt x="7542974" y="12700"/>
                  </a:moveTo>
                  <a:lnTo>
                    <a:pt x="98386" y="12700"/>
                  </a:lnTo>
                  <a:lnTo>
                    <a:pt x="84378" y="25400"/>
                  </a:lnTo>
                  <a:lnTo>
                    <a:pt x="70777" y="38100"/>
                  </a:lnTo>
                  <a:lnTo>
                    <a:pt x="7519606" y="38100"/>
                  </a:lnTo>
                  <a:lnTo>
                    <a:pt x="7531544" y="50800"/>
                  </a:lnTo>
                  <a:lnTo>
                    <a:pt x="7542847" y="50800"/>
                  </a:lnTo>
                  <a:lnTo>
                    <a:pt x="7553642" y="63500"/>
                  </a:lnTo>
                  <a:lnTo>
                    <a:pt x="7563548" y="63500"/>
                  </a:lnTo>
                  <a:lnTo>
                    <a:pt x="7572946" y="76200"/>
                  </a:lnTo>
                  <a:lnTo>
                    <a:pt x="7581328" y="88900"/>
                  </a:lnTo>
                  <a:lnTo>
                    <a:pt x="7588821" y="88900"/>
                  </a:lnTo>
                  <a:lnTo>
                    <a:pt x="7605077" y="127000"/>
                  </a:lnTo>
                  <a:lnTo>
                    <a:pt x="7610792" y="165100"/>
                  </a:lnTo>
                  <a:lnTo>
                    <a:pt x="7610792" y="1257300"/>
                  </a:lnTo>
                  <a:lnTo>
                    <a:pt x="7604950" y="1295400"/>
                  </a:lnTo>
                  <a:lnTo>
                    <a:pt x="7595044" y="1320800"/>
                  </a:lnTo>
                  <a:lnTo>
                    <a:pt x="7588440" y="1320800"/>
                  </a:lnTo>
                  <a:lnTo>
                    <a:pt x="7580947" y="1333500"/>
                  </a:lnTo>
                  <a:lnTo>
                    <a:pt x="7572565" y="1346200"/>
                  </a:lnTo>
                  <a:lnTo>
                    <a:pt x="7563167" y="1358900"/>
                  </a:lnTo>
                  <a:lnTo>
                    <a:pt x="7553261" y="1358900"/>
                  </a:lnTo>
                  <a:lnTo>
                    <a:pt x="7542466" y="1371600"/>
                  </a:lnTo>
                  <a:lnTo>
                    <a:pt x="7519098" y="1371600"/>
                  </a:lnTo>
                  <a:lnTo>
                    <a:pt x="7506652" y="1384300"/>
                  </a:lnTo>
                  <a:lnTo>
                    <a:pt x="7585392" y="1384300"/>
                  </a:lnTo>
                  <a:lnTo>
                    <a:pt x="7616761" y="1346200"/>
                  </a:lnTo>
                  <a:lnTo>
                    <a:pt x="7636827" y="1295400"/>
                  </a:lnTo>
                  <a:lnTo>
                    <a:pt x="7640764" y="1282700"/>
                  </a:lnTo>
                  <a:lnTo>
                    <a:pt x="7643177" y="1270000"/>
                  </a:lnTo>
                  <a:lnTo>
                    <a:pt x="7643812" y="1257300"/>
                  </a:lnTo>
                  <a:lnTo>
                    <a:pt x="7643812" y="165100"/>
                  </a:lnTo>
                  <a:lnTo>
                    <a:pt x="7640256" y="127000"/>
                  </a:lnTo>
                  <a:lnTo>
                    <a:pt x="7623492" y="88900"/>
                  </a:lnTo>
                  <a:lnTo>
                    <a:pt x="7595044" y="50800"/>
                  </a:lnTo>
                  <a:lnTo>
                    <a:pt x="7570660" y="25400"/>
                  </a:lnTo>
                  <a:lnTo>
                    <a:pt x="7557325" y="25400"/>
                  </a:lnTo>
                  <a:lnTo>
                    <a:pt x="7542974" y="12700"/>
                  </a:lnTo>
                  <a:close/>
                </a:path>
                <a:path w="7644130" h="1409700">
                  <a:moveTo>
                    <a:pt x="7526337" y="1358900"/>
                  </a:moveTo>
                  <a:lnTo>
                    <a:pt x="116039" y="1358900"/>
                  </a:lnTo>
                  <a:lnTo>
                    <a:pt x="126923" y="1371600"/>
                  </a:lnTo>
                  <a:lnTo>
                    <a:pt x="7515288" y="1371600"/>
                  </a:lnTo>
                  <a:lnTo>
                    <a:pt x="7526337" y="1358900"/>
                  </a:lnTo>
                  <a:close/>
                </a:path>
                <a:path w="7644130" h="1409700">
                  <a:moveTo>
                    <a:pt x="119824" y="1346200"/>
                  </a:moveTo>
                  <a:lnTo>
                    <a:pt x="95821" y="1346200"/>
                  </a:lnTo>
                  <a:lnTo>
                    <a:pt x="105740" y="1358900"/>
                  </a:lnTo>
                  <a:lnTo>
                    <a:pt x="129641" y="1358900"/>
                  </a:lnTo>
                  <a:lnTo>
                    <a:pt x="119824" y="1346200"/>
                  </a:lnTo>
                  <a:close/>
                </a:path>
                <a:path w="7644130" h="1409700">
                  <a:moveTo>
                    <a:pt x="7546657" y="1346200"/>
                  </a:moveTo>
                  <a:lnTo>
                    <a:pt x="7531163" y="1346200"/>
                  </a:lnTo>
                  <a:lnTo>
                    <a:pt x="7521511" y="1358900"/>
                  </a:lnTo>
                  <a:lnTo>
                    <a:pt x="7536751" y="1358900"/>
                  </a:lnTo>
                  <a:lnTo>
                    <a:pt x="7546657" y="1346200"/>
                  </a:lnTo>
                  <a:close/>
                </a:path>
                <a:path w="7644130" h="1409700">
                  <a:moveTo>
                    <a:pt x="93459" y="1333500"/>
                  </a:moveTo>
                  <a:lnTo>
                    <a:pt x="78270" y="1333500"/>
                  </a:lnTo>
                  <a:lnTo>
                    <a:pt x="86855" y="1346200"/>
                  </a:lnTo>
                  <a:lnTo>
                    <a:pt x="101485" y="1346200"/>
                  </a:lnTo>
                  <a:lnTo>
                    <a:pt x="93459" y="1333500"/>
                  </a:lnTo>
                  <a:close/>
                </a:path>
                <a:path w="7644130" h="1409700">
                  <a:moveTo>
                    <a:pt x="7564437" y="1333500"/>
                  </a:moveTo>
                  <a:lnTo>
                    <a:pt x="7548435" y="1333500"/>
                  </a:lnTo>
                  <a:lnTo>
                    <a:pt x="7540053" y="1346200"/>
                  </a:lnTo>
                  <a:lnTo>
                    <a:pt x="7555801" y="1346200"/>
                  </a:lnTo>
                  <a:lnTo>
                    <a:pt x="7564437" y="1333500"/>
                  </a:lnTo>
                  <a:close/>
                </a:path>
                <a:path w="7644130" h="1409700">
                  <a:moveTo>
                    <a:pt x="95351" y="76200"/>
                  </a:moveTo>
                  <a:lnTo>
                    <a:pt x="79463" y="76200"/>
                  </a:lnTo>
                  <a:lnTo>
                    <a:pt x="71640" y="88900"/>
                  </a:lnTo>
                  <a:lnTo>
                    <a:pt x="64782" y="101600"/>
                  </a:lnTo>
                  <a:lnTo>
                    <a:pt x="58724" y="114300"/>
                  </a:lnTo>
                  <a:lnTo>
                    <a:pt x="53657" y="114300"/>
                  </a:lnTo>
                  <a:lnTo>
                    <a:pt x="44640" y="152400"/>
                  </a:lnTo>
                  <a:lnTo>
                    <a:pt x="43980" y="1257300"/>
                  </a:lnTo>
                  <a:lnTo>
                    <a:pt x="44462" y="1270000"/>
                  </a:lnTo>
                  <a:lnTo>
                    <a:pt x="46240" y="1270000"/>
                  </a:lnTo>
                  <a:lnTo>
                    <a:pt x="49085" y="1282700"/>
                  </a:lnTo>
                  <a:lnTo>
                    <a:pt x="53035" y="1295400"/>
                  </a:lnTo>
                  <a:lnTo>
                    <a:pt x="57988" y="1308100"/>
                  </a:lnTo>
                  <a:lnTo>
                    <a:pt x="63868" y="1320800"/>
                  </a:lnTo>
                  <a:lnTo>
                    <a:pt x="70700" y="1333500"/>
                  </a:lnTo>
                  <a:lnTo>
                    <a:pt x="85636" y="1333500"/>
                  </a:lnTo>
                  <a:lnTo>
                    <a:pt x="78867" y="1320800"/>
                  </a:lnTo>
                  <a:lnTo>
                    <a:pt x="72694" y="1308100"/>
                  </a:lnTo>
                  <a:lnTo>
                    <a:pt x="67386" y="1308100"/>
                  </a:lnTo>
                  <a:lnTo>
                    <a:pt x="62953" y="1295400"/>
                  </a:lnTo>
                  <a:lnTo>
                    <a:pt x="59410" y="1282700"/>
                  </a:lnTo>
                  <a:lnTo>
                    <a:pt x="56896" y="1270000"/>
                  </a:lnTo>
                  <a:lnTo>
                    <a:pt x="55333" y="1257300"/>
                  </a:lnTo>
                  <a:lnTo>
                    <a:pt x="54965" y="1257300"/>
                  </a:lnTo>
                  <a:lnTo>
                    <a:pt x="54991" y="165100"/>
                  </a:lnTo>
                  <a:lnTo>
                    <a:pt x="55626" y="152400"/>
                  </a:lnTo>
                  <a:lnTo>
                    <a:pt x="57429" y="139700"/>
                  </a:lnTo>
                  <a:lnTo>
                    <a:pt x="60236" y="127000"/>
                  </a:lnTo>
                  <a:lnTo>
                    <a:pt x="63982" y="127000"/>
                  </a:lnTo>
                  <a:lnTo>
                    <a:pt x="68630" y="114300"/>
                  </a:lnTo>
                  <a:lnTo>
                    <a:pt x="74206" y="101600"/>
                  </a:lnTo>
                  <a:lnTo>
                    <a:pt x="80429" y="101600"/>
                  </a:lnTo>
                  <a:lnTo>
                    <a:pt x="87630" y="88900"/>
                  </a:lnTo>
                  <a:lnTo>
                    <a:pt x="95351" y="76200"/>
                  </a:lnTo>
                  <a:close/>
                </a:path>
                <a:path w="7644130" h="1409700">
                  <a:moveTo>
                    <a:pt x="7573200" y="88900"/>
                  </a:moveTo>
                  <a:lnTo>
                    <a:pt x="7558214" y="88900"/>
                  </a:lnTo>
                  <a:lnTo>
                    <a:pt x="7564945" y="101600"/>
                  </a:lnTo>
                  <a:lnTo>
                    <a:pt x="7571168" y="101600"/>
                  </a:lnTo>
                  <a:lnTo>
                    <a:pt x="7576375" y="114300"/>
                  </a:lnTo>
                  <a:lnTo>
                    <a:pt x="7580947" y="127000"/>
                  </a:lnTo>
                  <a:lnTo>
                    <a:pt x="7584376" y="139700"/>
                  </a:lnTo>
                  <a:lnTo>
                    <a:pt x="7586916" y="139700"/>
                  </a:lnTo>
                  <a:lnTo>
                    <a:pt x="7588567" y="152400"/>
                  </a:lnTo>
                  <a:lnTo>
                    <a:pt x="7588821" y="165100"/>
                  </a:lnTo>
                  <a:lnTo>
                    <a:pt x="7588821" y="1257300"/>
                  </a:lnTo>
                  <a:lnTo>
                    <a:pt x="7588186" y="1270000"/>
                  </a:lnTo>
                  <a:lnTo>
                    <a:pt x="7586408" y="1270000"/>
                  </a:lnTo>
                  <a:lnTo>
                    <a:pt x="7583614" y="1282700"/>
                  </a:lnTo>
                  <a:lnTo>
                    <a:pt x="7579804" y="1295400"/>
                  </a:lnTo>
                  <a:lnTo>
                    <a:pt x="7575232" y="1308100"/>
                  </a:lnTo>
                  <a:lnTo>
                    <a:pt x="7569644" y="1308100"/>
                  </a:lnTo>
                  <a:lnTo>
                    <a:pt x="7563294" y="1320800"/>
                  </a:lnTo>
                  <a:lnTo>
                    <a:pt x="7556182" y="1333500"/>
                  </a:lnTo>
                  <a:lnTo>
                    <a:pt x="7572184" y="1333500"/>
                  </a:lnTo>
                  <a:lnTo>
                    <a:pt x="7579042" y="1320800"/>
                  </a:lnTo>
                  <a:lnTo>
                    <a:pt x="7585138" y="1308100"/>
                  </a:lnTo>
                  <a:lnTo>
                    <a:pt x="7590218" y="1295400"/>
                  </a:lnTo>
                  <a:lnTo>
                    <a:pt x="7594282" y="1282700"/>
                  </a:lnTo>
                  <a:lnTo>
                    <a:pt x="7597330" y="1282700"/>
                  </a:lnTo>
                  <a:lnTo>
                    <a:pt x="7599235" y="1270000"/>
                  </a:lnTo>
                  <a:lnTo>
                    <a:pt x="7599870" y="1257300"/>
                  </a:lnTo>
                  <a:lnTo>
                    <a:pt x="7599870" y="165100"/>
                  </a:lnTo>
                  <a:lnTo>
                    <a:pt x="7599362" y="152400"/>
                  </a:lnTo>
                  <a:lnTo>
                    <a:pt x="7597584" y="139700"/>
                  </a:lnTo>
                  <a:lnTo>
                    <a:pt x="7594790" y="127000"/>
                  </a:lnTo>
                  <a:lnTo>
                    <a:pt x="7590853" y="127000"/>
                  </a:lnTo>
                  <a:lnTo>
                    <a:pt x="7585773" y="114300"/>
                  </a:lnTo>
                  <a:lnTo>
                    <a:pt x="7580058" y="101600"/>
                  </a:lnTo>
                  <a:lnTo>
                    <a:pt x="7573200" y="88900"/>
                  </a:lnTo>
                  <a:close/>
                </a:path>
                <a:path w="7644130" h="1409700">
                  <a:moveTo>
                    <a:pt x="7548054" y="63500"/>
                  </a:moveTo>
                  <a:lnTo>
                    <a:pt x="7524051" y="63500"/>
                  </a:lnTo>
                  <a:lnTo>
                    <a:pt x="7533322" y="76200"/>
                  </a:lnTo>
                  <a:lnTo>
                    <a:pt x="7542339" y="76200"/>
                  </a:lnTo>
                  <a:lnTo>
                    <a:pt x="7550340" y="88900"/>
                  </a:lnTo>
                  <a:lnTo>
                    <a:pt x="7565580" y="88900"/>
                  </a:lnTo>
                  <a:lnTo>
                    <a:pt x="7556944" y="76200"/>
                  </a:lnTo>
                  <a:lnTo>
                    <a:pt x="7548054" y="63500"/>
                  </a:lnTo>
                  <a:close/>
                </a:path>
                <a:path w="7644130" h="1409700">
                  <a:moveTo>
                    <a:pt x="122339" y="63500"/>
                  </a:moveTo>
                  <a:lnTo>
                    <a:pt x="97231" y="63500"/>
                  </a:lnTo>
                  <a:lnTo>
                    <a:pt x="87985" y="76200"/>
                  </a:lnTo>
                  <a:lnTo>
                    <a:pt x="112725" y="76200"/>
                  </a:lnTo>
                  <a:lnTo>
                    <a:pt x="122339" y="63500"/>
                  </a:lnTo>
                  <a:close/>
                </a:path>
                <a:path w="7644130" h="1409700">
                  <a:moveTo>
                    <a:pt x="7527861" y="50800"/>
                  </a:moveTo>
                  <a:lnTo>
                    <a:pt x="117551" y="50800"/>
                  </a:lnTo>
                  <a:lnTo>
                    <a:pt x="107061" y="63500"/>
                  </a:lnTo>
                  <a:lnTo>
                    <a:pt x="7538148" y="63500"/>
                  </a:lnTo>
                  <a:lnTo>
                    <a:pt x="7527861" y="50800"/>
                  </a:lnTo>
                  <a:close/>
                </a:path>
                <a:path w="7644130" h="1409700">
                  <a:moveTo>
                    <a:pt x="7512240" y="0"/>
                  </a:moveTo>
                  <a:lnTo>
                    <a:pt x="145084" y="0"/>
                  </a:lnTo>
                  <a:lnTo>
                    <a:pt x="129082" y="12700"/>
                  </a:lnTo>
                  <a:lnTo>
                    <a:pt x="7527861" y="12700"/>
                  </a:lnTo>
                  <a:lnTo>
                    <a:pt x="7512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7164" y="4721859"/>
              <a:ext cx="7588884" cy="1358265"/>
            </a:xfrm>
            <a:custGeom>
              <a:avLst/>
              <a:gdLst/>
              <a:ahLst/>
              <a:cxnLst/>
              <a:rect l="l" t="t" r="r" b="b"/>
              <a:pathLst>
                <a:path w="7588884" h="1358264">
                  <a:moveTo>
                    <a:pt x="7453121" y="0"/>
                  </a:moveTo>
                  <a:lnTo>
                    <a:pt x="135762" y="0"/>
                  </a:lnTo>
                  <a:lnTo>
                    <a:pt x="92870" y="6913"/>
                  </a:lnTo>
                  <a:lnTo>
                    <a:pt x="55604" y="26172"/>
                  </a:lnTo>
                  <a:lnTo>
                    <a:pt x="26208" y="55549"/>
                  </a:lnTo>
                  <a:lnTo>
                    <a:pt x="6926" y="92821"/>
                  </a:lnTo>
                  <a:lnTo>
                    <a:pt x="0" y="135762"/>
                  </a:lnTo>
                  <a:lnTo>
                    <a:pt x="0" y="1221968"/>
                  </a:lnTo>
                  <a:lnTo>
                    <a:pt x="6926" y="1264888"/>
                  </a:lnTo>
                  <a:lnTo>
                    <a:pt x="26208" y="1302163"/>
                  </a:lnTo>
                  <a:lnTo>
                    <a:pt x="55604" y="1331557"/>
                  </a:lnTo>
                  <a:lnTo>
                    <a:pt x="92870" y="1350834"/>
                  </a:lnTo>
                  <a:lnTo>
                    <a:pt x="135762" y="1357757"/>
                  </a:lnTo>
                  <a:lnTo>
                    <a:pt x="7453121" y="1357757"/>
                  </a:lnTo>
                  <a:lnTo>
                    <a:pt x="7496014" y="1350834"/>
                  </a:lnTo>
                  <a:lnTo>
                    <a:pt x="7533280" y="1331557"/>
                  </a:lnTo>
                  <a:lnTo>
                    <a:pt x="7562676" y="1302163"/>
                  </a:lnTo>
                  <a:lnTo>
                    <a:pt x="7581958" y="1264888"/>
                  </a:lnTo>
                  <a:lnTo>
                    <a:pt x="7588884" y="1221968"/>
                  </a:lnTo>
                  <a:lnTo>
                    <a:pt x="7588884" y="135762"/>
                  </a:lnTo>
                  <a:lnTo>
                    <a:pt x="7581958" y="92821"/>
                  </a:lnTo>
                  <a:lnTo>
                    <a:pt x="7562676" y="55549"/>
                  </a:lnTo>
                  <a:lnTo>
                    <a:pt x="7533280" y="26172"/>
                  </a:lnTo>
                  <a:lnTo>
                    <a:pt x="7496014" y="6913"/>
                  </a:lnTo>
                  <a:lnTo>
                    <a:pt x="745312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9732" y="4697412"/>
              <a:ext cx="7644130" cy="1409700"/>
            </a:xfrm>
            <a:custGeom>
              <a:avLst/>
              <a:gdLst/>
              <a:ahLst/>
              <a:cxnLst/>
              <a:rect l="l" t="t" r="r" b="b"/>
              <a:pathLst>
                <a:path w="7644130" h="1409700">
                  <a:moveTo>
                    <a:pt x="7573010" y="1384300"/>
                  </a:moveTo>
                  <a:lnTo>
                    <a:pt x="73151" y="1384300"/>
                  </a:lnTo>
                  <a:lnTo>
                    <a:pt x="86613" y="1397000"/>
                  </a:lnTo>
                  <a:lnTo>
                    <a:pt x="100837" y="1409700"/>
                  </a:lnTo>
                  <a:lnTo>
                    <a:pt x="7530465" y="1409700"/>
                  </a:lnTo>
                  <a:lnTo>
                    <a:pt x="7545451" y="1397000"/>
                  </a:lnTo>
                  <a:lnTo>
                    <a:pt x="7559421" y="1397000"/>
                  </a:lnTo>
                  <a:lnTo>
                    <a:pt x="7573010" y="1384300"/>
                  </a:lnTo>
                  <a:close/>
                </a:path>
                <a:path w="7644130" h="1409700">
                  <a:moveTo>
                    <a:pt x="124713" y="38100"/>
                  </a:moveTo>
                  <a:lnTo>
                    <a:pt x="58546" y="38100"/>
                  </a:lnTo>
                  <a:lnTo>
                    <a:pt x="46862" y="50800"/>
                  </a:lnTo>
                  <a:lnTo>
                    <a:pt x="19176" y="88900"/>
                  </a:lnTo>
                  <a:lnTo>
                    <a:pt x="3047" y="139700"/>
                  </a:lnTo>
                  <a:lnTo>
                    <a:pt x="634" y="152400"/>
                  </a:lnTo>
                  <a:lnTo>
                    <a:pt x="0" y="165100"/>
                  </a:lnTo>
                  <a:lnTo>
                    <a:pt x="0" y="1257300"/>
                  </a:lnTo>
                  <a:lnTo>
                    <a:pt x="1015" y="1270000"/>
                  </a:lnTo>
                  <a:lnTo>
                    <a:pt x="3555" y="1282700"/>
                  </a:lnTo>
                  <a:lnTo>
                    <a:pt x="7746" y="1308100"/>
                  </a:lnTo>
                  <a:lnTo>
                    <a:pt x="28701" y="1346200"/>
                  </a:lnTo>
                  <a:lnTo>
                    <a:pt x="60451" y="1384300"/>
                  </a:lnTo>
                  <a:lnTo>
                    <a:pt x="136778" y="1384300"/>
                  </a:lnTo>
                  <a:lnTo>
                    <a:pt x="124205" y="1371600"/>
                  </a:lnTo>
                  <a:lnTo>
                    <a:pt x="100964" y="1371600"/>
                  </a:lnTo>
                  <a:lnTo>
                    <a:pt x="90169" y="1358900"/>
                  </a:lnTo>
                  <a:lnTo>
                    <a:pt x="80263" y="1358900"/>
                  </a:lnTo>
                  <a:lnTo>
                    <a:pt x="70865" y="1346200"/>
                  </a:lnTo>
                  <a:lnTo>
                    <a:pt x="62483" y="1333500"/>
                  </a:lnTo>
                  <a:lnTo>
                    <a:pt x="54990" y="1320800"/>
                  </a:lnTo>
                  <a:lnTo>
                    <a:pt x="48640" y="1320800"/>
                  </a:lnTo>
                  <a:lnTo>
                    <a:pt x="35559" y="1282700"/>
                  </a:lnTo>
                  <a:lnTo>
                    <a:pt x="33019" y="1257300"/>
                  </a:lnTo>
                  <a:lnTo>
                    <a:pt x="33019" y="165100"/>
                  </a:lnTo>
                  <a:lnTo>
                    <a:pt x="38861" y="127000"/>
                  </a:lnTo>
                  <a:lnTo>
                    <a:pt x="55371" y="88900"/>
                  </a:lnTo>
                  <a:lnTo>
                    <a:pt x="62864" y="88900"/>
                  </a:lnTo>
                  <a:lnTo>
                    <a:pt x="71247" y="76200"/>
                  </a:lnTo>
                  <a:lnTo>
                    <a:pt x="80644" y="63500"/>
                  </a:lnTo>
                  <a:lnTo>
                    <a:pt x="90678" y="63500"/>
                  </a:lnTo>
                  <a:lnTo>
                    <a:pt x="101472" y="50800"/>
                  </a:lnTo>
                  <a:lnTo>
                    <a:pt x="112775" y="50800"/>
                  </a:lnTo>
                  <a:lnTo>
                    <a:pt x="124713" y="38100"/>
                  </a:lnTo>
                  <a:close/>
                </a:path>
                <a:path w="7644130" h="1409700">
                  <a:moveTo>
                    <a:pt x="7542911" y="12700"/>
                  </a:moveTo>
                  <a:lnTo>
                    <a:pt x="98425" y="12700"/>
                  </a:lnTo>
                  <a:lnTo>
                    <a:pt x="84200" y="25400"/>
                  </a:lnTo>
                  <a:lnTo>
                    <a:pt x="70738" y="38100"/>
                  </a:lnTo>
                  <a:lnTo>
                    <a:pt x="7519670" y="38100"/>
                  </a:lnTo>
                  <a:lnTo>
                    <a:pt x="7531608" y="50800"/>
                  </a:lnTo>
                  <a:lnTo>
                    <a:pt x="7542911" y="50800"/>
                  </a:lnTo>
                  <a:lnTo>
                    <a:pt x="7553706" y="63500"/>
                  </a:lnTo>
                  <a:lnTo>
                    <a:pt x="7563612" y="63500"/>
                  </a:lnTo>
                  <a:lnTo>
                    <a:pt x="7572883" y="76200"/>
                  </a:lnTo>
                  <a:lnTo>
                    <a:pt x="7581265" y="88900"/>
                  </a:lnTo>
                  <a:lnTo>
                    <a:pt x="7588758" y="88900"/>
                  </a:lnTo>
                  <a:lnTo>
                    <a:pt x="7605141" y="127000"/>
                  </a:lnTo>
                  <a:lnTo>
                    <a:pt x="7610856" y="165100"/>
                  </a:lnTo>
                  <a:lnTo>
                    <a:pt x="7610856" y="1257300"/>
                  </a:lnTo>
                  <a:lnTo>
                    <a:pt x="7604887" y="1295400"/>
                  </a:lnTo>
                  <a:lnTo>
                    <a:pt x="7594981" y="1320800"/>
                  </a:lnTo>
                  <a:lnTo>
                    <a:pt x="7588504" y="1320800"/>
                  </a:lnTo>
                  <a:lnTo>
                    <a:pt x="7581011" y="1333500"/>
                  </a:lnTo>
                  <a:lnTo>
                    <a:pt x="7572502" y="1346200"/>
                  </a:lnTo>
                  <a:lnTo>
                    <a:pt x="7563231" y="1358900"/>
                  </a:lnTo>
                  <a:lnTo>
                    <a:pt x="7553198" y="1358900"/>
                  </a:lnTo>
                  <a:lnTo>
                    <a:pt x="7542403" y="1371600"/>
                  </a:lnTo>
                  <a:lnTo>
                    <a:pt x="7519162" y="1371600"/>
                  </a:lnTo>
                  <a:lnTo>
                    <a:pt x="7506589" y="1384300"/>
                  </a:lnTo>
                  <a:lnTo>
                    <a:pt x="7585329" y="1384300"/>
                  </a:lnTo>
                  <a:lnTo>
                    <a:pt x="7616825" y="1346200"/>
                  </a:lnTo>
                  <a:lnTo>
                    <a:pt x="7636891" y="1295400"/>
                  </a:lnTo>
                  <a:lnTo>
                    <a:pt x="7640701" y="1282700"/>
                  </a:lnTo>
                  <a:lnTo>
                    <a:pt x="7643114" y="1270000"/>
                  </a:lnTo>
                  <a:lnTo>
                    <a:pt x="7643876" y="1257300"/>
                  </a:lnTo>
                  <a:lnTo>
                    <a:pt x="7643876" y="165100"/>
                  </a:lnTo>
                  <a:lnTo>
                    <a:pt x="7640193" y="127000"/>
                  </a:lnTo>
                  <a:lnTo>
                    <a:pt x="7623556" y="88900"/>
                  </a:lnTo>
                  <a:lnTo>
                    <a:pt x="7595108" y="50800"/>
                  </a:lnTo>
                  <a:lnTo>
                    <a:pt x="7570851" y="25400"/>
                  </a:lnTo>
                  <a:lnTo>
                    <a:pt x="7557262" y="25400"/>
                  </a:lnTo>
                  <a:lnTo>
                    <a:pt x="7542911" y="12700"/>
                  </a:lnTo>
                  <a:close/>
                </a:path>
                <a:path w="7644130" h="1409700">
                  <a:moveTo>
                    <a:pt x="7526274" y="1358900"/>
                  </a:moveTo>
                  <a:lnTo>
                    <a:pt x="116078" y="1358900"/>
                  </a:lnTo>
                  <a:lnTo>
                    <a:pt x="126872" y="1371600"/>
                  </a:lnTo>
                  <a:lnTo>
                    <a:pt x="7515352" y="1371600"/>
                  </a:lnTo>
                  <a:lnTo>
                    <a:pt x="7526274" y="1358900"/>
                  </a:lnTo>
                  <a:close/>
                </a:path>
                <a:path w="7644130" h="1409700">
                  <a:moveTo>
                    <a:pt x="119760" y="1346200"/>
                  </a:moveTo>
                  <a:lnTo>
                    <a:pt x="95757" y="1346200"/>
                  </a:lnTo>
                  <a:lnTo>
                    <a:pt x="105790" y="1358900"/>
                  </a:lnTo>
                  <a:lnTo>
                    <a:pt x="129666" y="1358900"/>
                  </a:lnTo>
                  <a:lnTo>
                    <a:pt x="119760" y="1346200"/>
                  </a:lnTo>
                  <a:close/>
                </a:path>
                <a:path w="7644130" h="1409700">
                  <a:moveTo>
                    <a:pt x="7546594" y="1346200"/>
                  </a:moveTo>
                  <a:lnTo>
                    <a:pt x="7531100" y="1346200"/>
                  </a:lnTo>
                  <a:lnTo>
                    <a:pt x="7521448" y="1358900"/>
                  </a:lnTo>
                  <a:lnTo>
                    <a:pt x="7536815" y="1358900"/>
                  </a:lnTo>
                  <a:lnTo>
                    <a:pt x="7546594" y="1346200"/>
                  </a:lnTo>
                  <a:close/>
                </a:path>
                <a:path w="7644130" h="1409700">
                  <a:moveTo>
                    <a:pt x="93472" y="1333500"/>
                  </a:moveTo>
                  <a:lnTo>
                    <a:pt x="78231" y="1333500"/>
                  </a:lnTo>
                  <a:lnTo>
                    <a:pt x="86867" y="1346200"/>
                  </a:lnTo>
                  <a:lnTo>
                    <a:pt x="101472" y="1346200"/>
                  </a:lnTo>
                  <a:lnTo>
                    <a:pt x="93472" y="1333500"/>
                  </a:lnTo>
                  <a:close/>
                </a:path>
                <a:path w="7644130" h="1409700">
                  <a:moveTo>
                    <a:pt x="7564374" y="1333500"/>
                  </a:moveTo>
                  <a:lnTo>
                    <a:pt x="7548499" y="1333500"/>
                  </a:lnTo>
                  <a:lnTo>
                    <a:pt x="7539990" y="1346200"/>
                  </a:lnTo>
                  <a:lnTo>
                    <a:pt x="7555865" y="1346200"/>
                  </a:lnTo>
                  <a:lnTo>
                    <a:pt x="7564374" y="1333500"/>
                  </a:lnTo>
                  <a:close/>
                </a:path>
                <a:path w="7644130" h="1409700">
                  <a:moveTo>
                    <a:pt x="95376" y="76200"/>
                  </a:moveTo>
                  <a:lnTo>
                    <a:pt x="79375" y="76200"/>
                  </a:lnTo>
                  <a:lnTo>
                    <a:pt x="71628" y="88900"/>
                  </a:lnTo>
                  <a:lnTo>
                    <a:pt x="64769" y="101600"/>
                  </a:lnTo>
                  <a:lnTo>
                    <a:pt x="58673" y="114300"/>
                  </a:lnTo>
                  <a:lnTo>
                    <a:pt x="53593" y="114300"/>
                  </a:lnTo>
                  <a:lnTo>
                    <a:pt x="49529" y="127000"/>
                  </a:lnTo>
                  <a:lnTo>
                    <a:pt x="46608" y="139700"/>
                  </a:lnTo>
                  <a:lnTo>
                    <a:pt x="44703" y="152400"/>
                  </a:lnTo>
                  <a:lnTo>
                    <a:pt x="43941" y="165100"/>
                  </a:lnTo>
                  <a:lnTo>
                    <a:pt x="43941" y="1257300"/>
                  </a:lnTo>
                  <a:lnTo>
                    <a:pt x="44450" y="1270000"/>
                  </a:lnTo>
                  <a:lnTo>
                    <a:pt x="46228" y="1270000"/>
                  </a:lnTo>
                  <a:lnTo>
                    <a:pt x="49021" y="1282700"/>
                  </a:lnTo>
                  <a:lnTo>
                    <a:pt x="52958" y="1295400"/>
                  </a:lnTo>
                  <a:lnTo>
                    <a:pt x="58038" y="1308100"/>
                  </a:lnTo>
                  <a:lnTo>
                    <a:pt x="63880" y="1320800"/>
                  </a:lnTo>
                  <a:lnTo>
                    <a:pt x="70738" y="1333500"/>
                  </a:lnTo>
                  <a:lnTo>
                    <a:pt x="85597" y="1333500"/>
                  </a:lnTo>
                  <a:lnTo>
                    <a:pt x="78866" y="1320800"/>
                  </a:lnTo>
                  <a:lnTo>
                    <a:pt x="72643" y="1308100"/>
                  </a:lnTo>
                  <a:lnTo>
                    <a:pt x="67436" y="1308100"/>
                  </a:lnTo>
                  <a:lnTo>
                    <a:pt x="62864" y="1295400"/>
                  </a:lnTo>
                  <a:lnTo>
                    <a:pt x="59435" y="1282700"/>
                  </a:lnTo>
                  <a:lnTo>
                    <a:pt x="56895" y="1270000"/>
                  </a:lnTo>
                  <a:lnTo>
                    <a:pt x="55371" y="1257300"/>
                  </a:lnTo>
                  <a:lnTo>
                    <a:pt x="54990" y="1257300"/>
                  </a:lnTo>
                  <a:lnTo>
                    <a:pt x="54990" y="165100"/>
                  </a:lnTo>
                  <a:lnTo>
                    <a:pt x="55625" y="152400"/>
                  </a:lnTo>
                  <a:lnTo>
                    <a:pt x="57403" y="139700"/>
                  </a:lnTo>
                  <a:lnTo>
                    <a:pt x="60197" y="127000"/>
                  </a:lnTo>
                  <a:lnTo>
                    <a:pt x="64007" y="127000"/>
                  </a:lnTo>
                  <a:lnTo>
                    <a:pt x="68579" y="114300"/>
                  </a:lnTo>
                  <a:lnTo>
                    <a:pt x="74167" y="101600"/>
                  </a:lnTo>
                  <a:lnTo>
                    <a:pt x="80517" y="101600"/>
                  </a:lnTo>
                  <a:lnTo>
                    <a:pt x="87503" y="88900"/>
                  </a:lnTo>
                  <a:lnTo>
                    <a:pt x="95376" y="76200"/>
                  </a:lnTo>
                  <a:close/>
                </a:path>
                <a:path w="7644130" h="1409700">
                  <a:moveTo>
                    <a:pt x="7573137" y="88900"/>
                  </a:moveTo>
                  <a:lnTo>
                    <a:pt x="7558151" y="88900"/>
                  </a:lnTo>
                  <a:lnTo>
                    <a:pt x="7565009" y="101600"/>
                  </a:lnTo>
                  <a:lnTo>
                    <a:pt x="7571105" y="101600"/>
                  </a:lnTo>
                  <a:lnTo>
                    <a:pt x="7576439" y="114300"/>
                  </a:lnTo>
                  <a:lnTo>
                    <a:pt x="7580884" y="127000"/>
                  </a:lnTo>
                  <a:lnTo>
                    <a:pt x="7584440" y="139700"/>
                  </a:lnTo>
                  <a:lnTo>
                    <a:pt x="7586980" y="152400"/>
                  </a:lnTo>
                  <a:lnTo>
                    <a:pt x="7588504" y="152400"/>
                  </a:lnTo>
                  <a:lnTo>
                    <a:pt x="7588885" y="165100"/>
                  </a:lnTo>
                  <a:lnTo>
                    <a:pt x="7588885" y="1257300"/>
                  </a:lnTo>
                  <a:lnTo>
                    <a:pt x="7588250" y="1270000"/>
                  </a:lnTo>
                  <a:lnTo>
                    <a:pt x="7586472" y="1270000"/>
                  </a:lnTo>
                  <a:lnTo>
                    <a:pt x="7583551" y="1282700"/>
                  </a:lnTo>
                  <a:lnTo>
                    <a:pt x="7579868" y="1295400"/>
                  </a:lnTo>
                  <a:lnTo>
                    <a:pt x="7575169" y="1308100"/>
                  </a:lnTo>
                  <a:lnTo>
                    <a:pt x="7569581" y="1320800"/>
                  </a:lnTo>
                  <a:lnTo>
                    <a:pt x="7563358" y="1320800"/>
                  </a:lnTo>
                  <a:lnTo>
                    <a:pt x="7556246" y="1333500"/>
                  </a:lnTo>
                  <a:lnTo>
                    <a:pt x="7572248" y="1333500"/>
                  </a:lnTo>
                  <a:lnTo>
                    <a:pt x="7579106" y="1320800"/>
                  </a:lnTo>
                  <a:lnTo>
                    <a:pt x="7585075" y="1308100"/>
                  </a:lnTo>
                  <a:lnTo>
                    <a:pt x="7590155" y="1295400"/>
                  </a:lnTo>
                  <a:lnTo>
                    <a:pt x="7594219" y="1295400"/>
                  </a:lnTo>
                  <a:lnTo>
                    <a:pt x="7597267" y="1282700"/>
                  </a:lnTo>
                  <a:lnTo>
                    <a:pt x="7599172" y="1270000"/>
                  </a:lnTo>
                  <a:lnTo>
                    <a:pt x="7599807" y="1257300"/>
                  </a:lnTo>
                  <a:lnTo>
                    <a:pt x="7599807" y="165100"/>
                  </a:lnTo>
                  <a:lnTo>
                    <a:pt x="7599426" y="152400"/>
                  </a:lnTo>
                  <a:lnTo>
                    <a:pt x="7597648" y="139700"/>
                  </a:lnTo>
                  <a:lnTo>
                    <a:pt x="7594727" y="127000"/>
                  </a:lnTo>
                  <a:lnTo>
                    <a:pt x="7590790" y="127000"/>
                  </a:lnTo>
                  <a:lnTo>
                    <a:pt x="7585837" y="114300"/>
                  </a:lnTo>
                  <a:lnTo>
                    <a:pt x="7579995" y="101600"/>
                  </a:lnTo>
                  <a:lnTo>
                    <a:pt x="7573137" y="88900"/>
                  </a:lnTo>
                  <a:close/>
                </a:path>
                <a:path w="7644130" h="1409700">
                  <a:moveTo>
                    <a:pt x="7547991" y="63500"/>
                  </a:moveTo>
                  <a:lnTo>
                    <a:pt x="7523988" y="63500"/>
                  </a:lnTo>
                  <a:lnTo>
                    <a:pt x="7533259" y="76200"/>
                  </a:lnTo>
                  <a:lnTo>
                    <a:pt x="7542149" y="76200"/>
                  </a:lnTo>
                  <a:lnTo>
                    <a:pt x="7550404" y="88900"/>
                  </a:lnTo>
                  <a:lnTo>
                    <a:pt x="7565517" y="88900"/>
                  </a:lnTo>
                  <a:lnTo>
                    <a:pt x="7557008" y="76200"/>
                  </a:lnTo>
                  <a:lnTo>
                    <a:pt x="7547991" y="63500"/>
                  </a:lnTo>
                  <a:close/>
                </a:path>
                <a:path w="7644130" h="1409700">
                  <a:moveTo>
                    <a:pt x="122300" y="63500"/>
                  </a:moveTo>
                  <a:lnTo>
                    <a:pt x="97281" y="63500"/>
                  </a:lnTo>
                  <a:lnTo>
                    <a:pt x="88010" y="76200"/>
                  </a:lnTo>
                  <a:lnTo>
                    <a:pt x="112903" y="76200"/>
                  </a:lnTo>
                  <a:lnTo>
                    <a:pt x="122300" y="63500"/>
                  </a:lnTo>
                  <a:close/>
                </a:path>
                <a:path w="7644130" h="1409700">
                  <a:moveTo>
                    <a:pt x="7527798" y="50800"/>
                  </a:moveTo>
                  <a:lnTo>
                    <a:pt x="117601" y="50800"/>
                  </a:lnTo>
                  <a:lnTo>
                    <a:pt x="107187" y="63500"/>
                  </a:lnTo>
                  <a:lnTo>
                    <a:pt x="7538085" y="63500"/>
                  </a:lnTo>
                  <a:lnTo>
                    <a:pt x="7527798" y="50800"/>
                  </a:lnTo>
                  <a:close/>
                </a:path>
                <a:path w="7644130" h="1409700">
                  <a:moveTo>
                    <a:pt x="7495794" y="0"/>
                  </a:moveTo>
                  <a:lnTo>
                    <a:pt x="145033" y="0"/>
                  </a:lnTo>
                  <a:lnTo>
                    <a:pt x="129031" y="12700"/>
                  </a:lnTo>
                  <a:lnTo>
                    <a:pt x="7512177" y="12700"/>
                  </a:lnTo>
                  <a:lnTo>
                    <a:pt x="7495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7796" y="3264534"/>
            <a:ext cx="6099175" cy="267906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707390" algn="just">
              <a:lnSpc>
                <a:spcPts val="2800"/>
              </a:lnSpc>
              <a:spcBef>
                <a:spcPts val="560"/>
              </a:spcBef>
            </a:pP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Необхідно домогтися </a:t>
            </a:r>
            <a:r>
              <a:rPr sz="2700" b="1" spc="-25" dirty="0">
                <a:solidFill>
                  <a:srgbClr val="FFFFFF"/>
                </a:solidFill>
                <a:latin typeface="Arial"/>
                <a:cs typeface="Arial"/>
              </a:rPr>
              <a:t>того, 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щоб </a:t>
            </a:r>
            <a:r>
              <a:rPr sz="2700" b="1" spc="-7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розв'язок </a:t>
            </a:r>
            <a:r>
              <a:rPr sz="2700" b="1" spc="-30" dirty="0">
                <a:solidFill>
                  <a:srgbClr val="FFFFFF"/>
                </a:solidFill>
                <a:latin typeface="Arial"/>
                <a:cs typeface="Arial"/>
              </a:rPr>
              <a:t>усіх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завдань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проєкту </a:t>
            </a:r>
            <a:r>
              <a:rPr sz="2700" b="1" spc="-7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приводив</a:t>
            </a:r>
            <a:r>
              <a:rPr sz="2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досягнення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25" dirty="0">
                <a:solidFill>
                  <a:srgbClr val="FFFFFF"/>
                </a:solidFill>
                <a:latin typeface="Arial"/>
                <a:cs typeface="Arial"/>
              </a:rPr>
              <a:t>мети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Arial"/>
              <a:cs typeface="Arial"/>
            </a:endParaRPr>
          </a:p>
          <a:p>
            <a:pPr marL="681990" marR="5080">
              <a:lnSpc>
                <a:spcPct val="86300"/>
              </a:lnSpc>
            </a:pP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Якщо</a:t>
            </a:r>
            <a:r>
              <a:rPr sz="2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це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так,</a:t>
            </a:r>
            <a:r>
              <a:rPr sz="27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40" dirty="0">
                <a:solidFill>
                  <a:srgbClr val="FFFFFF"/>
                </a:solidFill>
                <a:latin typeface="Arial"/>
                <a:cs typeface="Arial"/>
              </a:rPr>
              <a:t>то</a:t>
            </a:r>
            <a:r>
              <a:rPr sz="27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потрібно</a:t>
            </a:r>
            <a:r>
              <a:rPr sz="2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або </a:t>
            </a:r>
            <a:r>
              <a:rPr sz="2700" b="1" spc="-7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додавати</a:t>
            </a:r>
            <a:r>
              <a:rPr sz="2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нові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завдання,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або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переформулювати</a:t>
            </a:r>
            <a:r>
              <a:rPr sz="27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мету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2557" y="2608706"/>
            <a:ext cx="1696085" cy="2522220"/>
          </a:xfrm>
          <a:custGeom>
            <a:avLst/>
            <a:gdLst/>
            <a:ahLst/>
            <a:cxnLst/>
            <a:rect l="l" t="t" r="r" b="b"/>
            <a:pathLst>
              <a:path w="1696084" h="2522220">
                <a:moveTo>
                  <a:pt x="1025906" y="485394"/>
                </a:moveTo>
                <a:lnTo>
                  <a:pt x="783209" y="485394"/>
                </a:lnTo>
                <a:lnTo>
                  <a:pt x="783209" y="33020"/>
                </a:lnTo>
                <a:lnTo>
                  <a:pt x="783209" y="0"/>
                </a:lnTo>
                <a:lnTo>
                  <a:pt x="242824" y="0"/>
                </a:lnTo>
                <a:lnTo>
                  <a:pt x="242824" y="485394"/>
                </a:lnTo>
                <a:lnTo>
                  <a:pt x="0" y="485394"/>
                </a:lnTo>
                <a:lnTo>
                  <a:pt x="512953" y="947051"/>
                </a:lnTo>
                <a:lnTo>
                  <a:pt x="562190" y="902716"/>
                </a:lnTo>
                <a:lnTo>
                  <a:pt x="1025906" y="485394"/>
                </a:lnTo>
                <a:close/>
              </a:path>
              <a:path w="1696084" h="2522220">
                <a:moveTo>
                  <a:pt x="1695577" y="2060448"/>
                </a:moveTo>
                <a:lnTo>
                  <a:pt x="1452753" y="2060448"/>
                </a:lnTo>
                <a:lnTo>
                  <a:pt x="1452753" y="1608074"/>
                </a:lnTo>
                <a:lnTo>
                  <a:pt x="1452753" y="1575054"/>
                </a:lnTo>
                <a:lnTo>
                  <a:pt x="912368" y="1575054"/>
                </a:lnTo>
                <a:lnTo>
                  <a:pt x="912368" y="2060448"/>
                </a:lnTo>
                <a:lnTo>
                  <a:pt x="669671" y="2060448"/>
                </a:lnTo>
                <a:lnTo>
                  <a:pt x="1182624" y="2522093"/>
                </a:lnTo>
                <a:lnTo>
                  <a:pt x="1232001" y="2477643"/>
                </a:lnTo>
                <a:lnTo>
                  <a:pt x="1695577" y="2060448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9552" y="118367"/>
            <a:ext cx="4259760" cy="3414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127" y="690752"/>
            <a:ext cx="1293876" cy="2292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2696" y="690752"/>
            <a:ext cx="1088135" cy="1971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70633" y="619125"/>
            <a:ext cx="2590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5425" algn="l"/>
              </a:tabLst>
            </a:pP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НН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Я	П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Є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ТУ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5136" y="619125"/>
            <a:ext cx="66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–	</a:t>
            </a:r>
            <a:r>
              <a:rPr sz="1800" b="1" spc="5" dirty="0">
                <a:solidFill>
                  <a:srgbClr val="3333CC"/>
                </a:solidFill>
                <a:latin typeface="Arial"/>
                <a:cs typeface="Arial"/>
              </a:rPr>
              <a:t>ЦЕ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9621" y="619125"/>
            <a:ext cx="3472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860" algn="l"/>
                <a:tab pos="1560830" algn="l"/>
                <a:tab pos="3141980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ТІ	</a:t>
            </a:r>
            <a:r>
              <a:rPr sz="1800" b="1" spc="20" dirty="0">
                <a:solidFill>
                  <a:srgbClr val="3333CC"/>
                </a:solidFill>
                <a:latin typeface="Arial"/>
                <a:cs typeface="Arial"/>
              </a:rPr>
              <a:t>З</a:t>
            </a:r>
            <a:r>
              <a:rPr sz="1800" b="1" spc="-90" dirty="0">
                <a:solidFill>
                  <a:srgbClr val="3333CC"/>
                </a:solidFill>
                <a:latin typeface="Arial"/>
                <a:cs typeface="Arial"/>
              </a:rPr>
              <a:t>А</a:t>
            </a:r>
            <a:r>
              <a:rPr sz="1800" b="1" spc="-40" dirty="0">
                <a:solidFill>
                  <a:srgbClr val="3333CC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ОБИ	(СПО</a:t>
            </a:r>
            <a:r>
              <a:rPr sz="1800" b="1" spc="-40" dirty="0">
                <a:solidFill>
                  <a:srgbClr val="3333CC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ОБИ),	</a:t>
            </a:r>
            <a:r>
              <a:rPr sz="1800" b="1" spc="35" dirty="0">
                <a:solidFill>
                  <a:srgbClr val="3333CC"/>
                </a:solidFill>
                <a:latin typeface="Arial"/>
                <a:cs typeface="Arial"/>
              </a:rPr>
              <a:t>ЗА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7116" y="893445"/>
            <a:ext cx="1717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9185" algn="l"/>
              </a:tabLst>
            </a:pPr>
            <a:r>
              <a:rPr sz="1800" b="1" spc="20" dirty="0">
                <a:solidFill>
                  <a:srgbClr val="3333CC"/>
                </a:solidFill>
                <a:latin typeface="Arial"/>
                <a:cs typeface="Arial"/>
              </a:rPr>
              <a:t>М</a:t>
            </a:r>
            <a:r>
              <a:rPr sz="1800" b="1" spc="-55" dirty="0">
                <a:solidFill>
                  <a:srgbClr val="3333CC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Є	</a:t>
            </a:r>
            <a:r>
              <a:rPr sz="1800" b="1" spc="-50" dirty="0">
                <a:solidFill>
                  <a:srgbClr val="3333CC"/>
                </a:solidFill>
                <a:latin typeface="Arial"/>
                <a:cs typeface="Arial"/>
              </a:rPr>
              <a:t>Б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УТИ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0638" y="893445"/>
            <a:ext cx="142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ДОСЯГНУТА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0633" y="893445"/>
            <a:ext cx="2856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76780" algn="l"/>
              </a:tabLst>
            </a:pP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ДОПОМОГОЮ	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ЯКИХ </a:t>
            </a:r>
            <a:r>
              <a:rPr sz="1800" b="1" spc="-4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ЗАПРОПОНОВАНА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МЕТА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40536" y="1205483"/>
            <a:ext cx="1590675" cy="5116195"/>
            <a:chOff x="1240536" y="1205483"/>
            <a:chExt cx="1590675" cy="5116195"/>
          </a:xfrm>
        </p:grpSpPr>
        <p:sp>
          <p:nvSpPr>
            <p:cNvPr id="12" name="object 12"/>
            <p:cNvSpPr/>
            <p:nvPr/>
          </p:nvSpPr>
          <p:spPr>
            <a:xfrm>
              <a:off x="2267966" y="2264663"/>
              <a:ext cx="563245" cy="3006090"/>
            </a:xfrm>
            <a:custGeom>
              <a:avLst/>
              <a:gdLst/>
              <a:ahLst/>
              <a:cxnLst/>
              <a:rect l="l" t="t" r="r" b="b"/>
              <a:pathLst>
                <a:path w="563244" h="3006090">
                  <a:moveTo>
                    <a:pt x="562991" y="0"/>
                  </a:moveTo>
                  <a:lnTo>
                    <a:pt x="281559" y="0"/>
                  </a:lnTo>
                  <a:lnTo>
                    <a:pt x="270814" y="2171"/>
                  </a:lnTo>
                  <a:lnTo>
                    <a:pt x="262064" y="8051"/>
                  </a:lnTo>
                  <a:lnTo>
                    <a:pt x="256159" y="16776"/>
                  </a:lnTo>
                  <a:lnTo>
                    <a:pt x="254000" y="27432"/>
                  </a:lnTo>
                  <a:lnTo>
                    <a:pt x="254000" y="1486027"/>
                  </a:lnTo>
                  <a:lnTo>
                    <a:pt x="0" y="1486027"/>
                  </a:lnTo>
                  <a:lnTo>
                    <a:pt x="0" y="1519047"/>
                  </a:lnTo>
                  <a:lnTo>
                    <a:pt x="276098" y="1519047"/>
                  </a:lnTo>
                  <a:lnTo>
                    <a:pt x="276098" y="1530096"/>
                  </a:lnTo>
                  <a:lnTo>
                    <a:pt x="265049" y="1530096"/>
                  </a:lnTo>
                  <a:lnTo>
                    <a:pt x="0" y="1530096"/>
                  </a:lnTo>
                  <a:lnTo>
                    <a:pt x="0" y="1541145"/>
                  </a:lnTo>
                  <a:lnTo>
                    <a:pt x="254000" y="1541145"/>
                  </a:lnTo>
                  <a:lnTo>
                    <a:pt x="254000" y="2978277"/>
                  </a:lnTo>
                  <a:lnTo>
                    <a:pt x="256159" y="2988945"/>
                  </a:lnTo>
                  <a:lnTo>
                    <a:pt x="262064" y="2997670"/>
                  </a:lnTo>
                  <a:lnTo>
                    <a:pt x="270814" y="3003550"/>
                  </a:lnTo>
                  <a:lnTo>
                    <a:pt x="281559" y="3005709"/>
                  </a:lnTo>
                  <a:lnTo>
                    <a:pt x="562991" y="3005709"/>
                  </a:lnTo>
                  <a:lnTo>
                    <a:pt x="562991" y="2994787"/>
                  </a:lnTo>
                  <a:lnTo>
                    <a:pt x="272415" y="2994787"/>
                  </a:lnTo>
                  <a:lnTo>
                    <a:pt x="265049" y="2987421"/>
                  </a:lnTo>
                  <a:lnTo>
                    <a:pt x="265049" y="1541145"/>
                  </a:lnTo>
                  <a:lnTo>
                    <a:pt x="276098" y="1541145"/>
                  </a:lnTo>
                  <a:lnTo>
                    <a:pt x="276098" y="2981325"/>
                  </a:lnTo>
                  <a:lnTo>
                    <a:pt x="278511" y="2983738"/>
                  </a:lnTo>
                  <a:lnTo>
                    <a:pt x="562991" y="2983738"/>
                  </a:lnTo>
                  <a:lnTo>
                    <a:pt x="562991" y="2950718"/>
                  </a:lnTo>
                  <a:lnTo>
                    <a:pt x="308991" y="2950718"/>
                  </a:lnTo>
                  <a:lnTo>
                    <a:pt x="308991" y="1519682"/>
                  </a:lnTo>
                  <a:lnTo>
                    <a:pt x="562991" y="1519682"/>
                  </a:lnTo>
                  <a:lnTo>
                    <a:pt x="562991" y="1513586"/>
                  </a:lnTo>
                  <a:lnTo>
                    <a:pt x="562991" y="1508633"/>
                  </a:lnTo>
                  <a:lnTo>
                    <a:pt x="308991" y="1508633"/>
                  </a:lnTo>
                  <a:lnTo>
                    <a:pt x="308991" y="1497711"/>
                  </a:lnTo>
                  <a:lnTo>
                    <a:pt x="562991" y="1497711"/>
                  </a:lnTo>
                  <a:lnTo>
                    <a:pt x="562991" y="1492123"/>
                  </a:lnTo>
                  <a:lnTo>
                    <a:pt x="562991" y="1464691"/>
                  </a:lnTo>
                  <a:lnTo>
                    <a:pt x="308991" y="1464691"/>
                  </a:lnTo>
                  <a:lnTo>
                    <a:pt x="308991" y="54991"/>
                  </a:lnTo>
                  <a:lnTo>
                    <a:pt x="562991" y="54991"/>
                  </a:lnTo>
                  <a:lnTo>
                    <a:pt x="562991" y="43942"/>
                  </a:lnTo>
                  <a:lnTo>
                    <a:pt x="298069" y="43942"/>
                  </a:lnTo>
                  <a:lnTo>
                    <a:pt x="298069" y="1464691"/>
                  </a:lnTo>
                  <a:lnTo>
                    <a:pt x="287020" y="1464691"/>
                  </a:lnTo>
                  <a:lnTo>
                    <a:pt x="287020" y="33020"/>
                  </a:lnTo>
                  <a:lnTo>
                    <a:pt x="562991" y="33020"/>
                  </a:lnTo>
                  <a:lnTo>
                    <a:pt x="562991" y="0"/>
                  </a:lnTo>
                  <a:close/>
                </a:path>
              </a:pathLst>
            </a:custGeom>
            <a:solidFill>
              <a:srgbClr val="5B8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4356" y="1472183"/>
              <a:ext cx="1028700" cy="46878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0536" y="1205483"/>
              <a:ext cx="1263396" cy="51160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09700" y="1519681"/>
              <a:ext cx="858519" cy="4517390"/>
            </a:xfrm>
            <a:custGeom>
              <a:avLst/>
              <a:gdLst/>
              <a:ahLst/>
              <a:cxnLst/>
              <a:rect l="l" t="t" r="r" b="b"/>
              <a:pathLst>
                <a:path w="858519" h="4517390">
                  <a:moveTo>
                    <a:pt x="858253" y="0"/>
                  </a:moveTo>
                  <a:lnTo>
                    <a:pt x="0" y="0"/>
                  </a:lnTo>
                  <a:lnTo>
                    <a:pt x="0" y="4517136"/>
                  </a:lnTo>
                  <a:lnTo>
                    <a:pt x="858253" y="4517136"/>
                  </a:lnTo>
                  <a:lnTo>
                    <a:pt x="858253" y="0"/>
                  </a:lnTo>
                  <a:close/>
                </a:path>
              </a:pathLst>
            </a:custGeom>
            <a:solidFill>
              <a:srgbClr val="095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7950" y="1487931"/>
              <a:ext cx="922019" cy="4580890"/>
            </a:xfrm>
            <a:custGeom>
              <a:avLst/>
              <a:gdLst/>
              <a:ahLst/>
              <a:cxnLst/>
              <a:rect l="l" t="t" r="r" b="b"/>
              <a:pathLst>
                <a:path w="922019" h="4580890">
                  <a:moveTo>
                    <a:pt x="890016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4548885"/>
                  </a:lnTo>
                  <a:lnTo>
                    <a:pt x="2496" y="4561240"/>
                  </a:lnTo>
                  <a:lnTo>
                    <a:pt x="9302" y="4571333"/>
                  </a:lnTo>
                  <a:lnTo>
                    <a:pt x="19395" y="4578139"/>
                  </a:lnTo>
                  <a:lnTo>
                    <a:pt x="31750" y="4580635"/>
                  </a:lnTo>
                  <a:lnTo>
                    <a:pt x="890016" y="4580635"/>
                  </a:lnTo>
                  <a:lnTo>
                    <a:pt x="902370" y="4578139"/>
                  </a:lnTo>
                  <a:lnTo>
                    <a:pt x="912463" y="4571333"/>
                  </a:lnTo>
                  <a:lnTo>
                    <a:pt x="919269" y="4561240"/>
                  </a:lnTo>
                  <a:lnTo>
                    <a:pt x="921766" y="4548885"/>
                  </a:lnTo>
                  <a:lnTo>
                    <a:pt x="921766" y="4542536"/>
                  </a:lnTo>
                  <a:lnTo>
                    <a:pt x="38100" y="4542535"/>
                  </a:lnTo>
                  <a:lnTo>
                    <a:pt x="38100" y="38100"/>
                  </a:lnTo>
                  <a:lnTo>
                    <a:pt x="921766" y="38100"/>
                  </a:lnTo>
                  <a:lnTo>
                    <a:pt x="921766" y="31750"/>
                  </a:lnTo>
                  <a:lnTo>
                    <a:pt x="919269" y="19395"/>
                  </a:lnTo>
                  <a:lnTo>
                    <a:pt x="912463" y="9302"/>
                  </a:lnTo>
                  <a:lnTo>
                    <a:pt x="902370" y="2496"/>
                  </a:lnTo>
                  <a:lnTo>
                    <a:pt x="890016" y="0"/>
                  </a:lnTo>
                  <a:close/>
                </a:path>
                <a:path w="922019" h="4580890">
                  <a:moveTo>
                    <a:pt x="921766" y="38100"/>
                  </a:moveTo>
                  <a:lnTo>
                    <a:pt x="883666" y="38100"/>
                  </a:lnTo>
                  <a:lnTo>
                    <a:pt x="883666" y="4542535"/>
                  </a:lnTo>
                  <a:lnTo>
                    <a:pt x="921766" y="4542536"/>
                  </a:lnTo>
                  <a:lnTo>
                    <a:pt x="921766" y="38100"/>
                  </a:lnTo>
                  <a:close/>
                </a:path>
                <a:path w="922019" h="4580890">
                  <a:moveTo>
                    <a:pt x="870966" y="50800"/>
                  </a:moveTo>
                  <a:lnTo>
                    <a:pt x="50800" y="50800"/>
                  </a:lnTo>
                  <a:lnTo>
                    <a:pt x="50800" y="4529835"/>
                  </a:lnTo>
                  <a:lnTo>
                    <a:pt x="870966" y="4529835"/>
                  </a:lnTo>
                  <a:lnTo>
                    <a:pt x="870966" y="4517135"/>
                  </a:lnTo>
                  <a:lnTo>
                    <a:pt x="63500" y="4517135"/>
                  </a:lnTo>
                  <a:lnTo>
                    <a:pt x="63500" y="63500"/>
                  </a:lnTo>
                  <a:lnTo>
                    <a:pt x="870966" y="63500"/>
                  </a:lnTo>
                  <a:lnTo>
                    <a:pt x="870966" y="50800"/>
                  </a:lnTo>
                  <a:close/>
                </a:path>
                <a:path w="922019" h="4580890">
                  <a:moveTo>
                    <a:pt x="870966" y="63500"/>
                  </a:moveTo>
                  <a:lnTo>
                    <a:pt x="858266" y="63500"/>
                  </a:lnTo>
                  <a:lnTo>
                    <a:pt x="858266" y="4517135"/>
                  </a:lnTo>
                  <a:lnTo>
                    <a:pt x="870966" y="4517135"/>
                  </a:lnTo>
                  <a:lnTo>
                    <a:pt x="870966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00810" y="1535170"/>
            <a:ext cx="845185" cy="44907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" algn="ctr">
              <a:lnSpc>
                <a:spcPts val="3165"/>
              </a:lnSpc>
            </a:pPr>
            <a:r>
              <a:rPr sz="3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ПРАВИЛА</a:t>
            </a:r>
            <a:endParaRPr sz="3000">
              <a:latin typeface="Microsoft Sans Serif"/>
              <a:cs typeface="Microsoft Sans Serif"/>
            </a:endParaRPr>
          </a:p>
          <a:p>
            <a:pPr algn="ctr">
              <a:lnSpc>
                <a:spcPts val="3350"/>
              </a:lnSpc>
            </a:pPr>
            <a:r>
              <a:rPr sz="3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ВИЗНАЧЕННЯ</a:t>
            </a:r>
            <a:r>
              <a:rPr sz="3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ЗАВДАНЬ</a:t>
            </a:r>
            <a:endParaRPr sz="30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46248" y="1670304"/>
            <a:ext cx="5328285" cy="1320165"/>
            <a:chOff x="2746248" y="1670304"/>
            <a:chExt cx="5328285" cy="132016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6248" y="1670304"/>
              <a:ext cx="5327904" cy="13197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0068" y="1781556"/>
              <a:ext cx="5227320" cy="11399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99207" y="1686179"/>
              <a:ext cx="5221605" cy="1212215"/>
            </a:xfrm>
            <a:custGeom>
              <a:avLst/>
              <a:gdLst/>
              <a:ahLst/>
              <a:cxnLst/>
              <a:rect l="l" t="t" r="r" b="b"/>
              <a:pathLst>
                <a:path w="5221605" h="1212214">
                  <a:moveTo>
                    <a:pt x="5189855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1180211"/>
                  </a:lnTo>
                  <a:lnTo>
                    <a:pt x="2496" y="1192565"/>
                  </a:lnTo>
                  <a:lnTo>
                    <a:pt x="9302" y="1202658"/>
                  </a:lnTo>
                  <a:lnTo>
                    <a:pt x="19395" y="1209464"/>
                  </a:lnTo>
                  <a:lnTo>
                    <a:pt x="31750" y="1211961"/>
                  </a:lnTo>
                  <a:lnTo>
                    <a:pt x="5189855" y="1211961"/>
                  </a:lnTo>
                  <a:lnTo>
                    <a:pt x="5202209" y="1209464"/>
                  </a:lnTo>
                  <a:lnTo>
                    <a:pt x="5212302" y="1202658"/>
                  </a:lnTo>
                  <a:lnTo>
                    <a:pt x="5219108" y="1192565"/>
                  </a:lnTo>
                  <a:lnTo>
                    <a:pt x="5221605" y="1180211"/>
                  </a:lnTo>
                  <a:lnTo>
                    <a:pt x="5221605" y="1173861"/>
                  </a:lnTo>
                  <a:lnTo>
                    <a:pt x="38100" y="1173861"/>
                  </a:lnTo>
                  <a:lnTo>
                    <a:pt x="38100" y="38100"/>
                  </a:lnTo>
                  <a:lnTo>
                    <a:pt x="5221605" y="38100"/>
                  </a:lnTo>
                  <a:lnTo>
                    <a:pt x="5221605" y="31750"/>
                  </a:lnTo>
                  <a:lnTo>
                    <a:pt x="5219108" y="19395"/>
                  </a:lnTo>
                  <a:lnTo>
                    <a:pt x="5212302" y="9302"/>
                  </a:lnTo>
                  <a:lnTo>
                    <a:pt x="5202209" y="2496"/>
                  </a:lnTo>
                  <a:lnTo>
                    <a:pt x="5189855" y="0"/>
                  </a:lnTo>
                  <a:close/>
                </a:path>
                <a:path w="5221605" h="1212214">
                  <a:moveTo>
                    <a:pt x="5221605" y="38100"/>
                  </a:moveTo>
                  <a:lnTo>
                    <a:pt x="5183505" y="38100"/>
                  </a:lnTo>
                  <a:lnTo>
                    <a:pt x="5183505" y="1173861"/>
                  </a:lnTo>
                  <a:lnTo>
                    <a:pt x="5221605" y="1173861"/>
                  </a:lnTo>
                  <a:lnTo>
                    <a:pt x="5221605" y="38100"/>
                  </a:lnTo>
                  <a:close/>
                </a:path>
                <a:path w="5221605" h="1212214">
                  <a:moveTo>
                    <a:pt x="5170805" y="50800"/>
                  </a:moveTo>
                  <a:lnTo>
                    <a:pt x="50800" y="50800"/>
                  </a:lnTo>
                  <a:lnTo>
                    <a:pt x="50800" y="1161161"/>
                  </a:lnTo>
                  <a:lnTo>
                    <a:pt x="5170805" y="1161161"/>
                  </a:lnTo>
                  <a:lnTo>
                    <a:pt x="5170805" y="1148461"/>
                  </a:lnTo>
                  <a:lnTo>
                    <a:pt x="63500" y="1148461"/>
                  </a:lnTo>
                  <a:lnTo>
                    <a:pt x="63500" y="63500"/>
                  </a:lnTo>
                  <a:lnTo>
                    <a:pt x="5170805" y="63500"/>
                  </a:lnTo>
                  <a:lnTo>
                    <a:pt x="5170805" y="50800"/>
                  </a:lnTo>
                  <a:close/>
                </a:path>
                <a:path w="5221605" h="1212214">
                  <a:moveTo>
                    <a:pt x="5170805" y="63500"/>
                  </a:moveTo>
                  <a:lnTo>
                    <a:pt x="5158105" y="63500"/>
                  </a:lnTo>
                  <a:lnTo>
                    <a:pt x="5158105" y="1148461"/>
                  </a:lnTo>
                  <a:lnTo>
                    <a:pt x="5170805" y="1148461"/>
                  </a:lnTo>
                  <a:lnTo>
                    <a:pt x="5170805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30957" y="1717852"/>
            <a:ext cx="5158105" cy="1148715"/>
          </a:xfrm>
          <a:prstGeom prst="rect">
            <a:avLst/>
          </a:prstGeom>
          <a:solidFill>
            <a:srgbClr val="0C63B3"/>
          </a:solidFill>
        </p:spPr>
        <p:txBody>
          <a:bodyPr vert="horz" wrap="square" lIns="0" tIns="177800" rIns="0" bIns="0" rtlCol="0">
            <a:spAutoFit/>
          </a:bodyPr>
          <a:lstStyle/>
          <a:p>
            <a:pPr marL="197485" marR="193040" algn="ctr">
              <a:lnSpc>
                <a:spcPts val="2080"/>
              </a:lnSpc>
              <a:spcBef>
                <a:spcPts val="1400"/>
              </a:spcBef>
              <a:tabLst>
                <a:tab pos="1407160" algn="l"/>
                <a:tab pos="1538605" algn="l"/>
                <a:tab pos="2167255" algn="l"/>
                <a:tab pos="392239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зв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ок		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сі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х	п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их	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авд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ань  повинен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неминуче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приводити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045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досягнення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поставленої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мети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82239" y="2983992"/>
            <a:ext cx="5527675" cy="1666239"/>
            <a:chOff x="2682239" y="2983992"/>
            <a:chExt cx="5527675" cy="1666239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6247" y="3034284"/>
              <a:ext cx="5327904" cy="152095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2239" y="2983992"/>
              <a:ext cx="5527548" cy="166573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799206" y="3049270"/>
              <a:ext cx="5221605" cy="1415415"/>
            </a:xfrm>
            <a:custGeom>
              <a:avLst/>
              <a:gdLst/>
              <a:ahLst/>
              <a:cxnLst/>
              <a:rect l="l" t="t" r="r" b="b"/>
              <a:pathLst>
                <a:path w="5221605" h="1415414">
                  <a:moveTo>
                    <a:pt x="5189855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1383410"/>
                  </a:lnTo>
                  <a:lnTo>
                    <a:pt x="2496" y="1395765"/>
                  </a:lnTo>
                  <a:lnTo>
                    <a:pt x="9302" y="1405858"/>
                  </a:lnTo>
                  <a:lnTo>
                    <a:pt x="19395" y="1412664"/>
                  </a:lnTo>
                  <a:lnTo>
                    <a:pt x="31750" y="1415160"/>
                  </a:lnTo>
                  <a:lnTo>
                    <a:pt x="5189855" y="1415160"/>
                  </a:lnTo>
                  <a:lnTo>
                    <a:pt x="5202209" y="1412664"/>
                  </a:lnTo>
                  <a:lnTo>
                    <a:pt x="5212302" y="1405858"/>
                  </a:lnTo>
                  <a:lnTo>
                    <a:pt x="5219108" y="1395765"/>
                  </a:lnTo>
                  <a:lnTo>
                    <a:pt x="5221605" y="1383410"/>
                  </a:lnTo>
                  <a:lnTo>
                    <a:pt x="5221605" y="1377060"/>
                  </a:lnTo>
                  <a:lnTo>
                    <a:pt x="38100" y="1377060"/>
                  </a:lnTo>
                  <a:lnTo>
                    <a:pt x="38100" y="38100"/>
                  </a:lnTo>
                  <a:lnTo>
                    <a:pt x="5221605" y="38100"/>
                  </a:lnTo>
                  <a:lnTo>
                    <a:pt x="5221605" y="31750"/>
                  </a:lnTo>
                  <a:lnTo>
                    <a:pt x="5219108" y="19395"/>
                  </a:lnTo>
                  <a:lnTo>
                    <a:pt x="5212302" y="9302"/>
                  </a:lnTo>
                  <a:lnTo>
                    <a:pt x="5202209" y="2496"/>
                  </a:lnTo>
                  <a:lnTo>
                    <a:pt x="5189855" y="0"/>
                  </a:lnTo>
                  <a:close/>
                </a:path>
                <a:path w="5221605" h="1415414">
                  <a:moveTo>
                    <a:pt x="5221605" y="38100"/>
                  </a:moveTo>
                  <a:lnTo>
                    <a:pt x="5183505" y="38100"/>
                  </a:lnTo>
                  <a:lnTo>
                    <a:pt x="5183505" y="1377060"/>
                  </a:lnTo>
                  <a:lnTo>
                    <a:pt x="5221605" y="1377060"/>
                  </a:lnTo>
                  <a:lnTo>
                    <a:pt x="5221605" y="38100"/>
                  </a:lnTo>
                  <a:close/>
                </a:path>
                <a:path w="5221605" h="1415414">
                  <a:moveTo>
                    <a:pt x="5170805" y="50800"/>
                  </a:moveTo>
                  <a:lnTo>
                    <a:pt x="50800" y="50800"/>
                  </a:lnTo>
                  <a:lnTo>
                    <a:pt x="50800" y="1364360"/>
                  </a:lnTo>
                  <a:lnTo>
                    <a:pt x="5170805" y="1364360"/>
                  </a:lnTo>
                  <a:lnTo>
                    <a:pt x="5170805" y="1351661"/>
                  </a:lnTo>
                  <a:lnTo>
                    <a:pt x="63500" y="1351660"/>
                  </a:lnTo>
                  <a:lnTo>
                    <a:pt x="63500" y="63500"/>
                  </a:lnTo>
                  <a:lnTo>
                    <a:pt x="5170805" y="63500"/>
                  </a:lnTo>
                  <a:lnTo>
                    <a:pt x="5170805" y="50800"/>
                  </a:lnTo>
                  <a:close/>
                </a:path>
                <a:path w="5221605" h="1415414">
                  <a:moveTo>
                    <a:pt x="5170805" y="63500"/>
                  </a:moveTo>
                  <a:lnTo>
                    <a:pt x="5158105" y="63500"/>
                  </a:lnTo>
                  <a:lnTo>
                    <a:pt x="5158105" y="1351660"/>
                  </a:lnTo>
                  <a:lnTo>
                    <a:pt x="5170805" y="1351661"/>
                  </a:lnTo>
                  <a:lnTo>
                    <a:pt x="5170805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30957" y="3081020"/>
            <a:ext cx="5158105" cy="1351915"/>
          </a:xfrm>
          <a:prstGeom prst="rect">
            <a:avLst/>
          </a:prstGeom>
          <a:solidFill>
            <a:srgbClr val="0C63B3"/>
          </a:solidFill>
        </p:spPr>
        <p:txBody>
          <a:bodyPr vert="horz" wrap="square" lIns="0" tIns="16510" rIns="0" bIns="0" rtlCol="0">
            <a:spAutoFit/>
          </a:bodyPr>
          <a:lstStyle/>
          <a:p>
            <a:pPr marL="145415" marR="138430" algn="ctr">
              <a:lnSpc>
                <a:spcPts val="2080"/>
              </a:lnSpc>
              <a:spcBef>
                <a:spcPts val="13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завдання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повинні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містити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інформацію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те,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що,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коли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яким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чином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188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збираєтеся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робити,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також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інформацію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07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те,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як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можна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виміряти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результати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ts val="2235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вашої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діяльності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95955" y="4600955"/>
            <a:ext cx="5500370" cy="1361440"/>
            <a:chOff x="2695955" y="4600955"/>
            <a:chExt cx="5500370" cy="136144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46247" y="4600955"/>
              <a:ext cx="5327904" cy="13609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5955" y="4732019"/>
              <a:ext cx="5500116" cy="113995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799206" y="4615433"/>
              <a:ext cx="5221605" cy="1255395"/>
            </a:xfrm>
            <a:custGeom>
              <a:avLst/>
              <a:gdLst/>
              <a:ahLst/>
              <a:cxnLst/>
              <a:rect l="l" t="t" r="r" b="b"/>
              <a:pathLst>
                <a:path w="5221605" h="1255395">
                  <a:moveTo>
                    <a:pt x="5189855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1223187"/>
                  </a:lnTo>
                  <a:lnTo>
                    <a:pt x="2496" y="1235547"/>
                  </a:lnTo>
                  <a:lnTo>
                    <a:pt x="9302" y="1245639"/>
                  </a:lnTo>
                  <a:lnTo>
                    <a:pt x="19395" y="1252443"/>
                  </a:lnTo>
                  <a:lnTo>
                    <a:pt x="31750" y="1254937"/>
                  </a:lnTo>
                  <a:lnTo>
                    <a:pt x="5189855" y="1254937"/>
                  </a:lnTo>
                  <a:lnTo>
                    <a:pt x="5202209" y="1252443"/>
                  </a:lnTo>
                  <a:lnTo>
                    <a:pt x="5212302" y="1245639"/>
                  </a:lnTo>
                  <a:lnTo>
                    <a:pt x="5219108" y="1235547"/>
                  </a:lnTo>
                  <a:lnTo>
                    <a:pt x="5221605" y="1223187"/>
                  </a:lnTo>
                  <a:lnTo>
                    <a:pt x="5221605" y="1216837"/>
                  </a:lnTo>
                  <a:lnTo>
                    <a:pt x="38100" y="1216837"/>
                  </a:lnTo>
                  <a:lnTo>
                    <a:pt x="38100" y="38100"/>
                  </a:lnTo>
                  <a:lnTo>
                    <a:pt x="5221605" y="38100"/>
                  </a:lnTo>
                  <a:lnTo>
                    <a:pt x="5221605" y="31750"/>
                  </a:lnTo>
                  <a:lnTo>
                    <a:pt x="5219108" y="19395"/>
                  </a:lnTo>
                  <a:lnTo>
                    <a:pt x="5212302" y="9302"/>
                  </a:lnTo>
                  <a:lnTo>
                    <a:pt x="5202209" y="2496"/>
                  </a:lnTo>
                  <a:lnTo>
                    <a:pt x="5189855" y="0"/>
                  </a:lnTo>
                  <a:close/>
                </a:path>
                <a:path w="5221605" h="1255395">
                  <a:moveTo>
                    <a:pt x="5221605" y="38100"/>
                  </a:moveTo>
                  <a:lnTo>
                    <a:pt x="5183505" y="38100"/>
                  </a:lnTo>
                  <a:lnTo>
                    <a:pt x="5183505" y="1216837"/>
                  </a:lnTo>
                  <a:lnTo>
                    <a:pt x="5221605" y="1216837"/>
                  </a:lnTo>
                  <a:lnTo>
                    <a:pt x="5221605" y="38100"/>
                  </a:lnTo>
                  <a:close/>
                </a:path>
                <a:path w="5221605" h="1255395">
                  <a:moveTo>
                    <a:pt x="5170805" y="50800"/>
                  </a:moveTo>
                  <a:lnTo>
                    <a:pt x="50800" y="50800"/>
                  </a:lnTo>
                  <a:lnTo>
                    <a:pt x="50800" y="1204137"/>
                  </a:lnTo>
                  <a:lnTo>
                    <a:pt x="5170805" y="1204137"/>
                  </a:lnTo>
                  <a:lnTo>
                    <a:pt x="5170805" y="1191437"/>
                  </a:lnTo>
                  <a:lnTo>
                    <a:pt x="63500" y="1191437"/>
                  </a:lnTo>
                  <a:lnTo>
                    <a:pt x="63500" y="63500"/>
                  </a:lnTo>
                  <a:lnTo>
                    <a:pt x="5170805" y="63500"/>
                  </a:lnTo>
                  <a:lnTo>
                    <a:pt x="5170805" y="50800"/>
                  </a:lnTo>
                  <a:close/>
                </a:path>
                <a:path w="5221605" h="1255395">
                  <a:moveTo>
                    <a:pt x="5170805" y="63500"/>
                  </a:moveTo>
                  <a:lnTo>
                    <a:pt x="5158105" y="63500"/>
                  </a:lnTo>
                  <a:lnTo>
                    <a:pt x="5158105" y="1191437"/>
                  </a:lnTo>
                  <a:lnTo>
                    <a:pt x="5170805" y="1191437"/>
                  </a:lnTo>
                  <a:lnTo>
                    <a:pt x="5170805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830957" y="4647234"/>
            <a:ext cx="5158105" cy="1191895"/>
          </a:xfrm>
          <a:prstGeom prst="rect">
            <a:avLst/>
          </a:prstGeom>
          <a:solidFill>
            <a:srgbClr val="0C63B3"/>
          </a:solidFill>
        </p:spPr>
        <p:txBody>
          <a:bodyPr vert="horz" wrap="square" lIns="0" tIns="198755" rIns="0" bIns="0" rtlCol="0">
            <a:spAutoFit/>
          </a:bodyPr>
          <a:lstStyle/>
          <a:p>
            <a:pPr marL="62865" marR="54610" indent="-635" algn="ctr">
              <a:lnSpc>
                <a:spcPct val="86300"/>
              </a:lnSpc>
              <a:spcBef>
                <a:spcPts val="156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завдання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це не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етапи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проєкту;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дії, які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ви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плануєте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почати;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заходи,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які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збираєтеся проводити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144" y="478066"/>
            <a:ext cx="6364224" cy="7707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809" y="1694688"/>
            <a:ext cx="8648708" cy="10332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9772" y="1998979"/>
            <a:ext cx="7284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логічний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і </a:t>
            </a:r>
            <a:r>
              <a:rPr sz="1800" spc="-5" dirty="0">
                <a:solidFill>
                  <a:srgbClr val="000000"/>
                </a:solidFill>
              </a:rPr>
              <a:t>послідовний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шлях</a:t>
            </a:r>
            <a:r>
              <a:rPr sz="1800" spc="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у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напрямку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розв'язання </a:t>
            </a:r>
            <a:r>
              <a:rPr sz="1800" spc="-15" dirty="0">
                <a:solidFill>
                  <a:srgbClr val="000000"/>
                </a:solidFill>
              </a:rPr>
              <a:t>проблеми</a:t>
            </a:r>
            <a:endParaRPr sz="1800"/>
          </a:p>
        </p:txBody>
      </p:sp>
      <p:grpSp>
        <p:nvGrpSpPr>
          <p:cNvPr id="5" name="object 5"/>
          <p:cNvGrpSpPr/>
          <p:nvPr/>
        </p:nvGrpSpPr>
        <p:grpSpPr>
          <a:xfrm>
            <a:off x="396240" y="2689860"/>
            <a:ext cx="8747760" cy="3046730"/>
            <a:chOff x="396240" y="2689860"/>
            <a:chExt cx="8747760" cy="30467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" y="2689860"/>
              <a:ext cx="8694420" cy="1056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240" y="3678936"/>
              <a:ext cx="8747759" cy="1069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" y="4678680"/>
              <a:ext cx="8747759" cy="105765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9772" y="3008452"/>
            <a:ext cx="8366759" cy="240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дотриманість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причинно-наслідкових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зв'язків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 marR="6985" algn="just">
              <a:lnSpc>
                <a:spcPct val="86400"/>
              </a:lnSpc>
              <a:spcBef>
                <a:spcPts val="1764"/>
              </a:spcBef>
            </a:pPr>
            <a:r>
              <a:rPr sz="1800" b="1" spc="-5" dirty="0">
                <a:latin typeface="Arial"/>
                <a:cs typeface="Arial"/>
              </a:rPr>
              <a:t>чітке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й</a:t>
            </a:r>
            <a:r>
              <a:rPr sz="1800" b="1" spc="6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конкретне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формулювання,</a:t>
            </a:r>
            <a:r>
              <a:rPr sz="1800" b="1" spc="6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виражене</a:t>
            </a:r>
            <a:r>
              <a:rPr sz="1800" b="1" spc="6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</a:t>
            </a:r>
            <a:r>
              <a:rPr sz="1800" b="1" spc="6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загальними</a:t>
            </a:r>
            <a:r>
              <a:rPr sz="1800" b="1" spc="63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словами,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5" dirty="0">
                <a:latin typeface="Arial"/>
                <a:cs typeface="Arial"/>
              </a:rPr>
              <a:t>кількісних</a:t>
            </a:r>
            <a:r>
              <a:rPr sz="1800" b="1" dirty="0">
                <a:latin typeface="Arial"/>
                <a:cs typeface="Arial"/>
              </a:rPr>
              <a:t> і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якісних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індикаторах, </a:t>
            </a:r>
            <a:r>
              <a:rPr sz="1800" b="1" spc="-5" dirty="0">
                <a:latin typeface="Arial"/>
                <a:cs typeface="Arial"/>
              </a:rPr>
              <a:t>які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можуть</a:t>
            </a:r>
            <a:r>
              <a:rPr sz="1800" b="1" spc="-5" dirty="0">
                <a:latin typeface="Arial"/>
                <a:cs typeface="Arial"/>
              </a:rPr>
              <a:t> стати</a:t>
            </a:r>
            <a:r>
              <a:rPr sz="1800" b="1" dirty="0">
                <a:latin typeface="Arial"/>
                <a:cs typeface="Arial"/>
              </a:rPr>
              <a:t> показниками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успішності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виконання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проєкту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Arial"/>
              <a:cs typeface="Arial"/>
            </a:endParaRPr>
          </a:p>
          <a:p>
            <a:pPr marL="12700" marR="5080" algn="just">
              <a:lnSpc>
                <a:spcPts val="1870"/>
              </a:lnSpc>
            </a:pPr>
            <a:r>
              <a:rPr sz="1800" b="1" spc="-15" dirty="0">
                <a:latin typeface="Arial"/>
                <a:cs typeface="Arial"/>
              </a:rPr>
              <a:t>являють </a:t>
            </a:r>
            <a:r>
              <a:rPr sz="1800" b="1" spc="-5" dirty="0">
                <a:latin typeface="Arial"/>
                <a:cs typeface="Arial"/>
              </a:rPr>
              <a:t>собою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конкретні</a:t>
            </a:r>
            <a:r>
              <a:rPr sz="1800" b="1" spc="-5" dirty="0">
                <a:latin typeface="Arial"/>
                <a:cs typeface="Arial"/>
              </a:rPr>
              <a:t> проміжні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вимірювані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пункти</a:t>
            </a:r>
            <a:r>
              <a:rPr sz="1800" b="1" dirty="0">
                <a:latin typeface="Arial"/>
                <a:cs typeface="Arial"/>
              </a:rPr>
              <a:t> на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шляху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реалізації</a:t>
            </a:r>
            <a:r>
              <a:rPr sz="1800" b="1" dirty="0">
                <a:latin typeface="Arial"/>
                <a:cs typeface="Arial"/>
              </a:rPr>
              <a:t> проєкту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3769" y="624840"/>
            <a:ext cx="5928497" cy="3566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95541" y="1847837"/>
            <a:ext cx="8641080" cy="359410"/>
          </a:xfrm>
          <a:custGeom>
            <a:avLst/>
            <a:gdLst/>
            <a:ahLst/>
            <a:cxnLst/>
            <a:rect l="l" t="t" r="r" b="b"/>
            <a:pathLst>
              <a:path w="8641080" h="359410">
                <a:moveTo>
                  <a:pt x="8640572" y="0"/>
                </a:moveTo>
                <a:lnTo>
                  <a:pt x="0" y="0"/>
                </a:lnTo>
                <a:lnTo>
                  <a:pt x="0" y="359168"/>
                </a:lnTo>
                <a:lnTo>
                  <a:pt x="8640572" y="359168"/>
                </a:lnTo>
                <a:lnTo>
                  <a:pt x="8640572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24503" y="1874900"/>
            <a:ext cx="2382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«ПРИЗОВНИК»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8033" y="2662173"/>
            <a:ext cx="2215515" cy="2836545"/>
            <a:chOff x="368033" y="2662173"/>
            <a:chExt cx="2215515" cy="2836545"/>
          </a:xfrm>
        </p:grpSpPr>
        <p:sp>
          <p:nvSpPr>
            <p:cNvPr id="6" name="object 6"/>
            <p:cNvSpPr/>
            <p:nvPr/>
          </p:nvSpPr>
          <p:spPr>
            <a:xfrm>
              <a:off x="395541" y="2689605"/>
              <a:ext cx="2160270" cy="2781300"/>
            </a:xfrm>
            <a:custGeom>
              <a:avLst/>
              <a:gdLst/>
              <a:ahLst/>
              <a:cxnLst/>
              <a:rect l="l" t="t" r="r" b="b"/>
              <a:pathLst>
                <a:path w="2160270" h="2781300">
                  <a:moveTo>
                    <a:pt x="2160143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2160143" y="2781300"/>
                  </a:lnTo>
                  <a:lnTo>
                    <a:pt x="216014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033" y="2662173"/>
              <a:ext cx="2215515" cy="2836545"/>
            </a:xfrm>
            <a:custGeom>
              <a:avLst/>
              <a:gdLst/>
              <a:ahLst/>
              <a:cxnLst/>
              <a:rect l="l" t="t" r="r" b="b"/>
              <a:pathLst>
                <a:path w="2215515" h="2836545">
                  <a:moveTo>
                    <a:pt x="2187587" y="0"/>
                  </a:moveTo>
                  <a:lnTo>
                    <a:pt x="27508" y="0"/>
                  </a:lnTo>
                  <a:lnTo>
                    <a:pt x="16802" y="2160"/>
                  </a:lnTo>
                  <a:lnTo>
                    <a:pt x="8058" y="8048"/>
                  </a:lnTo>
                  <a:lnTo>
                    <a:pt x="2162" y="16769"/>
                  </a:lnTo>
                  <a:lnTo>
                    <a:pt x="0" y="27431"/>
                  </a:lnTo>
                  <a:lnTo>
                    <a:pt x="0" y="2808732"/>
                  </a:lnTo>
                  <a:lnTo>
                    <a:pt x="2162" y="2819467"/>
                  </a:lnTo>
                  <a:lnTo>
                    <a:pt x="8058" y="2828226"/>
                  </a:lnTo>
                  <a:lnTo>
                    <a:pt x="16802" y="2834128"/>
                  </a:lnTo>
                  <a:lnTo>
                    <a:pt x="27508" y="2836291"/>
                  </a:lnTo>
                  <a:lnTo>
                    <a:pt x="2187587" y="2836291"/>
                  </a:lnTo>
                  <a:lnTo>
                    <a:pt x="2198323" y="2834128"/>
                  </a:lnTo>
                  <a:lnTo>
                    <a:pt x="2207082" y="2828226"/>
                  </a:lnTo>
                  <a:lnTo>
                    <a:pt x="2212983" y="2819467"/>
                  </a:lnTo>
                  <a:lnTo>
                    <a:pt x="2215146" y="2808732"/>
                  </a:lnTo>
                  <a:lnTo>
                    <a:pt x="2215146" y="2803270"/>
                  </a:lnTo>
                  <a:lnTo>
                    <a:pt x="33007" y="2803271"/>
                  </a:lnTo>
                  <a:lnTo>
                    <a:pt x="33007" y="33020"/>
                  </a:lnTo>
                  <a:lnTo>
                    <a:pt x="2215146" y="33020"/>
                  </a:lnTo>
                  <a:lnTo>
                    <a:pt x="2215146" y="27431"/>
                  </a:lnTo>
                  <a:lnTo>
                    <a:pt x="2212983" y="16769"/>
                  </a:lnTo>
                  <a:lnTo>
                    <a:pt x="2207082" y="8048"/>
                  </a:lnTo>
                  <a:lnTo>
                    <a:pt x="2198323" y="2160"/>
                  </a:lnTo>
                  <a:lnTo>
                    <a:pt x="2187587" y="0"/>
                  </a:lnTo>
                  <a:close/>
                </a:path>
                <a:path w="2215515" h="2836545">
                  <a:moveTo>
                    <a:pt x="2215146" y="33020"/>
                  </a:moveTo>
                  <a:lnTo>
                    <a:pt x="2182126" y="33020"/>
                  </a:lnTo>
                  <a:lnTo>
                    <a:pt x="2182126" y="2803271"/>
                  </a:lnTo>
                  <a:lnTo>
                    <a:pt x="2215146" y="2803270"/>
                  </a:lnTo>
                  <a:lnTo>
                    <a:pt x="2215146" y="33020"/>
                  </a:lnTo>
                  <a:close/>
                </a:path>
                <a:path w="2215515" h="2836545">
                  <a:moveTo>
                    <a:pt x="2171077" y="43941"/>
                  </a:moveTo>
                  <a:lnTo>
                    <a:pt x="44005" y="43941"/>
                  </a:lnTo>
                  <a:lnTo>
                    <a:pt x="44005" y="2792222"/>
                  </a:lnTo>
                  <a:lnTo>
                    <a:pt x="2171077" y="2792222"/>
                  </a:lnTo>
                  <a:lnTo>
                    <a:pt x="2171077" y="2781300"/>
                  </a:lnTo>
                  <a:lnTo>
                    <a:pt x="55003" y="2781300"/>
                  </a:lnTo>
                  <a:lnTo>
                    <a:pt x="55003" y="54990"/>
                  </a:lnTo>
                  <a:lnTo>
                    <a:pt x="2171077" y="54990"/>
                  </a:lnTo>
                  <a:lnTo>
                    <a:pt x="2171077" y="43941"/>
                  </a:lnTo>
                  <a:close/>
                </a:path>
                <a:path w="2215515" h="2836545">
                  <a:moveTo>
                    <a:pt x="2171077" y="54990"/>
                  </a:moveTo>
                  <a:lnTo>
                    <a:pt x="2160155" y="54990"/>
                  </a:lnTo>
                  <a:lnTo>
                    <a:pt x="2160155" y="2781300"/>
                  </a:lnTo>
                  <a:lnTo>
                    <a:pt x="2171077" y="2781300"/>
                  </a:lnTo>
                  <a:lnTo>
                    <a:pt x="2171077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3034" y="2771393"/>
            <a:ext cx="2045970" cy="25831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6034" marR="19050" algn="ctr">
              <a:lnSpc>
                <a:spcPts val="1660"/>
              </a:lnSpc>
              <a:spcBef>
                <a:spcPts val="36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сформувати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учбово-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методичну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інформаційну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базу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правової</a:t>
            </a:r>
            <a:endParaRPr sz="1600">
              <a:latin typeface="Microsoft Sans Serif"/>
              <a:cs typeface="Microsoft Sans Serif"/>
            </a:endParaRPr>
          </a:p>
          <a:p>
            <a:pPr marL="635" algn="ctr">
              <a:lnSpc>
                <a:spcPts val="1500"/>
              </a:lnSpc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підтримки</a:t>
            </a:r>
            <a:endParaRPr sz="1600">
              <a:latin typeface="Microsoft Sans Serif"/>
              <a:cs typeface="Microsoft Sans Serif"/>
            </a:endParaRPr>
          </a:p>
          <a:p>
            <a:pPr marL="15240" marR="8255" algn="ctr">
              <a:lnSpc>
                <a:spcPts val="1660"/>
              </a:lnSpc>
              <a:spcBef>
                <a:spcPts val="140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призовників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допомогою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розробки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публікації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ts val="1505"/>
              </a:lnSpc>
            </a:pP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методичного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86300"/>
              </a:lnSpc>
              <a:spcBef>
                <a:spcPts val="13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посібника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наочних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інформаційних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матеріалів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28189" y="2662173"/>
            <a:ext cx="2215515" cy="2836545"/>
            <a:chOff x="2528189" y="2662173"/>
            <a:chExt cx="2215515" cy="2836545"/>
          </a:xfrm>
        </p:grpSpPr>
        <p:sp>
          <p:nvSpPr>
            <p:cNvPr id="10" name="object 10"/>
            <p:cNvSpPr/>
            <p:nvPr/>
          </p:nvSpPr>
          <p:spPr>
            <a:xfrm>
              <a:off x="2555621" y="2689605"/>
              <a:ext cx="2160270" cy="2781300"/>
            </a:xfrm>
            <a:custGeom>
              <a:avLst/>
              <a:gdLst/>
              <a:ahLst/>
              <a:cxnLst/>
              <a:rect l="l" t="t" r="r" b="b"/>
              <a:pathLst>
                <a:path w="2160270" h="2781300">
                  <a:moveTo>
                    <a:pt x="2160143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2160143" y="2781300"/>
                  </a:lnTo>
                  <a:lnTo>
                    <a:pt x="216014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8189" y="2662173"/>
              <a:ext cx="2215515" cy="2836545"/>
            </a:xfrm>
            <a:custGeom>
              <a:avLst/>
              <a:gdLst/>
              <a:ahLst/>
              <a:cxnLst/>
              <a:rect l="l" t="t" r="r" b="b"/>
              <a:pathLst>
                <a:path w="2215515" h="2836545">
                  <a:moveTo>
                    <a:pt x="2187575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2808732"/>
                  </a:lnTo>
                  <a:lnTo>
                    <a:pt x="2160" y="2819467"/>
                  </a:lnTo>
                  <a:lnTo>
                    <a:pt x="8048" y="2828226"/>
                  </a:lnTo>
                  <a:lnTo>
                    <a:pt x="16769" y="2834128"/>
                  </a:lnTo>
                  <a:lnTo>
                    <a:pt x="27431" y="2836291"/>
                  </a:lnTo>
                  <a:lnTo>
                    <a:pt x="2187575" y="2836291"/>
                  </a:lnTo>
                  <a:lnTo>
                    <a:pt x="2198310" y="2834128"/>
                  </a:lnTo>
                  <a:lnTo>
                    <a:pt x="2207069" y="2828226"/>
                  </a:lnTo>
                  <a:lnTo>
                    <a:pt x="2212971" y="2819467"/>
                  </a:lnTo>
                  <a:lnTo>
                    <a:pt x="2215134" y="2808732"/>
                  </a:lnTo>
                  <a:lnTo>
                    <a:pt x="2215134" y="2803271"/>
                  </a:lnTo>
                  <a:lnTo>
                    <a:pt x="33019" y="2803271"/>
                  </a:lnTo>
                  <a:lnTo>
                    <a:pt x="33019" y="33020"/>
                  </a:lnTo>
                  <a:lnTo>
                    <a:pt x="2215134" y="33020"/>
                  </a:lnTo>
                  <a:lnTo>
                    <a:pt x="2215134" y="27431"/>
                  </a:lnTo>
                  <a:lnTo>
                    <a:pt x="2212971" y="16769"/>
                  </a:lnTo>
                  <a:lnTo>
                    <a:pt x="2207069" y="8048"/>
                  </a:lnTo>
                  <a:lnTo>
                    <a:pt x="2198310" y="2160"/>
                  </a:lnTo>
                  <a:lnTo>
                    <a:pt x="2187575" y="0"/>
                  </a:lnTo>
                  <a:close/>
                </a:path>
                <a:path w="2215515" h="2836545">
                  <a:moveTo>
                    <a:pt x="2215134" y="33020"/>
                  </a:moveTo>
                  <a:lnTo>
                    <a:pt x="2182114" y="33020"/>
                  </a:lnTo>
                  <a:lnTo>
                    <a:pt x="2182114" y="2803271"/>
                  </a:lnTo>
                  <a:lnTo>
                    <a:pt x="2215134" y="2803271"/>
                  </a:lnTo>
                  <a:lnTo>
                    <a:pt x="2215134" y="33020"/>
                  </a:lnTo>
                  <a:close/>
                </a:path>
                <a:path w="2215515" h="2836545">
                  <a:moveTo>
                    <a:pt x="2171065" y="43941"/>
                  </a:moveTo>
                  <a:lnTo>
                    <a:pt x="43942" y="43941"/>
                  </a:lnTo>
                  <a:lnTo>
                    <a:pt x="43942" y="2792222"/>
                  </a:lnTo>
                  <a:lnTo>
                    <a:pt x="2171065" y="2792222"/>
                  </a:lnTo>
                  <a:lnTo>
                    <a:pt x="2171065" y="2781300"/>
                  </a:lnTo>
                  <a:lnTo>
                    <a:pt x="54991" y="2781300"/>
                  </a:lnTo>
                  <a:lnTo>
                    <a:pt x="54991" y="54990"/>
                  </a:lnTo>
                  <a:lnTo>
                    <a:pt x="2171065" y="54990"/>
                  </a:lnTo>
                  <a:lnTo>
                    <a:pt x="2171065" y="43941"/>
                  </a:lnTo>
                  <a:close/>
                </a:path>
                <a:path w="2215515" h="2836545">
                  <a:moveTo>
                    <a:pt x="2171065" y="54990"/>
                  </a:moveTo>
                  <a:lnTo>
                    <a:pt x="2160143" y="54990"/>
                  </a:lnTo>
                  <a:lnTo>
                    <a:pt x="2160143" y="2781300"/>
                  </a:lnTo>
                  <a:lnTo>
                    <a:pt x="2171065" y="2781300"/>
                  </a:lnTo>
                  <a:lnTo>
                    <a:pt x="2171065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34742" y="3086861"/>
            <a:ext cx="2002155" cy="195198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59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залучити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участі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проєкті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консультантів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endParaRPr sz="1600">
              <a:latin typeface="Microsoft Sans Serif"/>
              <a:cs typeface="Microsoft Sans Serif"/>
            </a:endParaRPr>
          </a:p>
          <a:p>
            <a:pPr marL="241300" marR="231775" algn="ctr">
              <a:lnSpc>
                <a:spcPts val="166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підвищити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їхній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рівень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знань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endParaRPr sz="1600">
              <a:latin typeface="Microsoft Sans Serif"/>
              <a:cs typeface="Microsoft Sans Serif"/>
            </a:endParaRPr>
          </a:p>
          <a:p>
            <a:pPr marL="1905" algn="ctr">
              <a:lnSpc>
                <a:spcPts val="151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питань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правового</a:t>
            </a:r>
            <a:endParaRPr sz="1600">
              <a:latin typeface="Microsoft Sans Serif"/>
              <a:cs typeface="Microsoft Sans Serif"/>
            </a:endParaRPr>
          </a:p>
          <a:p>
            <a:pPr marL="27940" marR="20955" algn="ctr">
              <a:lnSpc>
                <a:spcPts val="1660"/>
              </a:lnSpc>
              <a:spcBef>
                <a:spcPts val="140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статусу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призовника,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сформувати</a:t>
            </a:r>
            <a:endParaRPr sz="1600">
              <a:latin typeface="Microsoft Sans Serif"/>
              <a:cs typeface="Microsoft Sans Serif"/>
            </a:endParaRPr>
          </a:p>
          <a:p>
            <a:pPr marL="2540" algn="ctr">
              <a:lnSpc>
                <a:spcPts val="1639"/>
              </a:lnSpc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практичні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навички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88332" y="2662173"/>
            <a:ext cx="2215515" cy="2836545"/>
            <a:chOff x="4688332" y="2662173"/>
            <a:chExt cx="2215515" cy="2836545"/>
          </a:xfrm>
        </p:grpSpPr>
        <p:sp>
          <p:nvSpPr>
            <p:cNvPr id="14" name="object 14"/>
            <p:cNvSpPr/>
            <p:nvPr/>
          </p:nvSpPr>
          <p:spPr>
            <a:xfrm>
              <a:off x="4715764" y="2689605"/>
              <a:ext cx="2160270" cy="2781300"/>
            </a:xfrm>
            <a:custGeom>
              <a:avLst/>
              <a:gdLst/>
              <a:ahLst/>
              <a:cxnLst/>
              <a:rect l="l" t="t" r="r" b="b"/>
              <a:pathLst>
                <a:path w="2160270" h="2781300">
                  <a:moveTo>
                    <a:pt x="2160142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2160142" y="2781300"/>
                  </a:lnTo>
                  <a:lnTo>
                    <a:pt x="216014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8332" y="2662173"/>
              <a:ext cx="2215515" cy="2836545"/>
            </a:xfrm>
            <a:custGeom>
              <a:avLst/>
              <a:gdLst/>
              <a:ahLst/>
              <a:cxnLst/>
              <a:rect l="l" t="t" r="r" b="b"/>
              <a:pathLst>
                <a:path w="2215515" h="2836545">
                  <a:moveTo>
                    <a:pt x="2187574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2808732"/>
                  </a:lnTo>
                  <a:lnTo>
                    <a:pt x="2160" y="2819467"/>
                  </a:lnTo>
                  <a:lnTo>
                    <a:pt x="8048" y="2828226"/>
                  </a:lnTo>
                  <a:lnTo>
                    <a:pt x="16769" y="2834128"/>
                  </a:lnTo>
                  <a:lnTo>
                    <a:pt x="27431" y="2836291"/>
                  </a:lnTo>
                  <a:lnTo>
                    <a:pt x="2187574" y="2836291"/>
                  </a:lnTo>
                  <a:lnTo>
                    <a:pt x="2198310" y="2834128"/>
                  </a:lnTo>
                  <a:lnTo>
                    <a:pt x="2207069" y="2828226"/>
                  </a:lnTo>
                  <a:lnTo>
                    <a:pt x="2212971" y="2819467"/>
                  </a:lnTo>
                  <a:lnTo>
                    <a:pt x="2215134" y="2808732"/>
                  </a:lnTo>
                  <a:lnTo>
                    <a:pt x="2215134" y="2803271"/>
                  </a:lnTo>
                  <a:lnTo>
                    <a:pt x="33019" y="2803271"/>
                  </a:lnTo>
                  <a:lnTo>
                    <a:pt x="33019" y="33020"/>
                  </a:lnTo>
                  <a:lnTo>
                    <a:pt x="2215134" y="33020"/>
                  </a:lnTo>
                  <a:lnTo>
                    <a:pt x="2215134" y="27431"/>
                  </a:lnTo>
                  <a:lnTo>
                    <a:pt x="2212971" y="16769"/>
                  </a:lnTo>
                  <a:lnTo>
                    <a:pt x="2207069" y="8048"/>
                  </a:lnTo>
                  <a:lnTo>
                    <a:pt x="2198310" y="2160"/>
                  </a:lnTo>
                  <a:lnTo>
                    <a:pt x="2187574" y="0"/>
                  </a:lnTo>
                  <a:close/>
                </a:path>
                <a:path w="2215515" h="2836545">
                  <a:moveTo>
                    <a:pt x="2215134" y="33020"/>
                  </a:moveTo>
                  <a:lnTo>
                    <a:pt x="2182114" y="33020"/>
                  </a:lnTo>
                  <a:lnTo>
                    <a:pt x="2182114" y="2803271"/>
                  </a:lnTo>
                  <a:lnTo>
                    <a:pt x="2215134" y="2803271"/>
                  </a:lnTo>
                  <a:lnTo>
                    <a:pt x="2215134" y="33020"/>
                  </a:lnTo>
                  <a:close/>
                </a:path>
                <a:path w="2215515" h="2836545">
                  <a:moveTo>
                    <a:pt x="2171065" y="43941"/>
                  </a:moveTo>
                  <a:lnTo>
                    <a:pt x="43941" y="43941"/>
                  </a:lnTo>
                  <a:lnTo>
                    <a:pt x="43941" y="2792222"/>
                  </a:lnTo>
                  <a:lnTo>
                    <a:pt x="2171065" y="2792222"/>
                  </a:lnTo>
                  <a:lnTo>
                    <a:pt x="2171065" y="2781300"/>
                  </a:lnTo>
                  <a:lnTo>
                    <a:pt x="54990" y="2781300"/>
                  </a:lnTo>
                  <a:lnTo>
                    <a:pt x="54990" y="54990"/>
                  </a:lnTo>
                  <a:lnTo>
                    <a:pt x="2171065" y="54990"/>
                  </a:lnTo>
                  <a:lnTo>
                    <a:pt x="2171065" y="43941"/>
                  </a:lnTo>
                  <a:close/>
                </a:path>
                <a:path w="2215515" h="2836545">
                  <a:moveTo>
                    <a:pt x="2171065" y="54990"/>
                  </a:moveTo>
                  <a:lnTo>
                    <a:pt x="2160142" y="54990"/>
                  </a:lnTo>
                  <a:lnTo>
                    <a:pt x="2160142" y="2781300"/>
                  </a:lnTo>
                  <a:lnTo>
                    <a:pt x="2171065" y="2781300"/>
                  </a:lnTo>
                  <a:lnTo>
                    <a:pt x="2171065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95265" y="3402025"/>
            <a:ext cx="2002789" cy="13208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60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підвищити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рівень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знань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призовників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допомогою</a:t>
            </a:r>
            <a:endParaRPr sz="1600">
              <a:latin typeface="Microsoft Sans Serif"/>
              <a:cs typeface="Microsoft Sans Serif"/>
            </a:endParaRPr>
          </a:p>
          <a:p>
            <a:pPr marL="443865" marR="436245" algn="ctr">
              <a:lnSpc>
                <a:spcPts val="1660"/>
              </a:lnSpc>
              <a:spcBef>
                <a:spcPts val="10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 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комплексу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ts val="1639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тренінгових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занять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48475" y="2662173"/>
            <a:ext cx="2215515" cy="2836545"/>
            <a:chOff x="6848475" y="2662173"/>
            <a:chExt cx="2215515" cy="2836545"/>
          </a:xfrm>
        </p:grpSpPr>
        <p:sp>
          <p:nvSpPr>
            <p:cNvPr id="18" name="object 18"/>
            <p:cNvSpPr/>
            <p:nvPr/>
          </p:nvSpPr>
          <p:spPr>
            <a:xfrm>
              <a:off x="6875907" y="2689605"/>
              <a:ext cx="2160270" cy="2781300"/>
            </a:xfrm>
            <a:custGeom>
              <a:avLst/>
              <a:gdLst/>
              <a:ahLst/>
              <a:cxnLst/>
              <a:rect l="l" t="t" r="r" b="b"/>
              <a:pathLst>
                <a:path w="2160270" h="2781300">
                  <a:moveTo>
                    <a:pt x="2160143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2160143" y="2781300"/>
                  </a:lnTo>
                  <a:lnTo>
                    <a:pt x="216014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48475" y="2662173"/>
              <a:ext cx="2215515" cy="2836545"/>
            </a:xfrm>
            <a:custGeom>
              <a:avLst/>
              <a:gdLst/>
              <a:ahLst/>
              <a:cxnLst/>
              <a:rect l="l" t="t" r="r" b="b"/>
              <a:pathLst>
                <a:path w="2215515" h="2836545">
                  <a:moveTo>
                    <a:pt x="2187575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2808732"/>
                  </a:lnTo>
                  <a:lnTo>
                    <a:pt x="2160" y="2819467"/>
                  </a:lnTo>
                  <a:lnTo>
                    <a:pt x="8048" y="2828226"/>
                  </a:lnTo>
                  <a:lnTo>
                    <a:pt x="16769" y="2834128"/>
                  </a:lnTo>
                  <a:lnTo>
                    <a:pt x="27431" y="2836291"/>
                  </a:lnTo>
                  <a:lnTo>
                    <a:pt x="2187575" y="2836291"/>
                  </a:lnTo>
                  <a:lnTo>
                    <a:pt x="2198310" y="2834128"/>
                  </a:lnTo>
                  <a:lnTo>
                    <a:pt x="2207069" y="2828226"/>
                  </a:lnTo>
                  <a:lnTo>
                    <a:pt x="2212971" y="2819467"/>
                  </a:lnTo>
                  <a:lnTo>
                    <a:pt x="2215133" y="2808732"/>
                  </a:lnTo>
                  <a:lnTo>
                    <a:pt x="2215133" y="2803271"/>
                  </a:lnTo>
                  <a:lnTo>
                    <a:pt x="32893" y="2803271"/>
                  </a:lnTo>
                  <a:lnTo>
                    <a:pt x="32893" y="33020"/>
                  </a:lnTo>
                  <a:lnTo>
                    <a:pt x="2215133" y="33020"/>
                  </a:lnTo>
                  <a:lnTo>
                    <a:pt x="2215133" y="27431"/>
                  </a:lnTo>
                  <a:lnTo>
                    <a:pt x="2212971" y="16769"/>
                  </a:lnTo>
                  <a:lnTo>
                    <a:pt x="2207069" y="8048"/>
                  </a:lnTo>
                  <a:lnTo>
                    <a:pt x="2198310" y="2160"/>
                  </a:lnTo>
                  <a:lnTo>
                    <a:pt x="2187575" y="0"/>
                  </a:lnTo>
                  <a:close/>
                </a:path>
                <a:path w="2215515" h="2836545">
                  <a:moveTo>
                    <a:pt x="2215133" y="33020"/>
                  </a:moveTo>
                  <a:lnTo>
                    <a:pt x="2182114" y="33020"/>
                  </a:lnTo>
                  <a:lnTo>
                    <a:pt x="2182114" y="2803271"/>
                  </a:lnTo>
                  <a:lnTo>
                    <a:pt x="2215133" y="2803271"/>
                  </a:lnTo>
                  <a:lnTo>
                    <a:pt x="2215133" y="33020"/>
                  </a:lnTo>
                  <a:close/>
                </a:path>
                <a:path w="2215515" h="2836545">
                  <a:moveTo>
                    <a:pt x="2171065" y="43941"/>
                  </a:moveTo>
                  <a:lnTo>
                    <a:pt x="43942" y="43941"/>
                  </a:lnTo>
                  <a:lnTo>
                    <a:pt x="43942" y="2792222"/>
                  </a:lnTo>
                  <a:lnTo>
                    <a:pt x="2171065" y="2792222"/>
                  </a:lnTo>
                  <a:lnTo>
                    <a:pt x="2171065" y="2781300"/>
                  </a:lnTo>
                  <a:lnTo>
                    <a:pt x="54991" y="2781300"/>
                  </a:lnTo>
                  <a:lnTo>
                    <a:pt x="54991" y="54990"/>
                  </a:lnTo>
                  <a:lnTo>
                    <a:pt x="2171065" y="54990"/>
                  </a:lnTo>
                  <a:lnTo>
                    <a:pt x="2171065" y="43941"/>
                  </a:lnTo>
                  <a:close/>
                </a:path>
                <a:path w="2215515" h="2836545">
                  <a:moveTo>
                    <a:pt x="2171065" y="54990"/>
                  </a:moveTo>
                  <a:lnTo>
                    <a:pt x="2160016" y="54990"/>
                  </a:lnTo>
                  <a:lnTo>
                    <a:pt x="2160016" y="2781300"/>
                  </a:lnTo>
                  <a:lnTo>
                    <a:pt x="2171065" y="2781300"/>
                  </a:lnTo>
                  <a:lnTo>
                    <a:pt x="2171065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43470" y="3297173"/>
            <a:ext cx="2028825" cy="15309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359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поширити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досвід,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отриманий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рамках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реалізації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проєкту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регіонах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допомогою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публікації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опису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використаних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технологій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541" y="5470943"/>
            <a:ext cx="8641080" cy="309245"/>
          </a:xfrm>
          <a:custGeom>
            <a:avLst/>
            <a:gdLst/>
            <a:ahLst/>
            <a:cxnLst/>
            <a:rect l="l" t="t" r="r" b="b"/>
            <a:pathLst>
              <a:path w="8641080" h="309245">
                <a:moveTo>
                  <a:pt x="8640572" y="0"/>
                </a:moveTo>
                <a:lnTo>
                  <a:pt x="0" y="0"/>
                </a:lnTo>
                <a:lnTo>
                  <a:pt x="0" y="309029"/>
                </a:lnTo>
                <a:lnTo>
                  <a:pt x="8640572" y="309029"/>
                </a:lnTo>
                <a:lnTo>
                  <a:pt x="8640572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6811" y="2985516"/>
            <a:ext cx="6339840" cy="3825875"/>
            <a:chOff x="2686811" y="2985516"/>
            <a:chExt cx="6339840" cy="3825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6811" y="2985516"/>
              <a:ext cx="3779520" cy="38221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4679" y="3922776"/>
              <a:ext cx="2912364" cy="19872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72663" y="3032760"/>
              <a:ext cx="3609340" cy="3651885"/>
            </a:xfrm>
            <a:custGeom>
              <a:avLst/>
              <a:gdLst/>
              <a:ahLst/>
              <a:cxnLst/>
              <a:rect l="l" t="t" r="r" b="b"/>
              <a:pathLst>
                <a:path w="3609340" h="3651884">
                  <a:moveTo>
                    <a:pt x="1804543" y="0"/>
                  </a:moveTo>
                  <a:lnTo>
                    <a:pt x="1756465" y="635"/>
                  </a:lnTo>
                  <a:lnTo>
                    <a:pt x="1708698" y="2530"/>
                  </a:lnTo>
                  <a:lnTo>
                    <a:pt x="1661257" y="5671"/>
                  </a:lnTo>
                  <a:lnTo>
                    <a:pt x="1614158" y="10039"/>
                  </a:lnTo>
                  <a:lnTo>
                    <a:pt x="1567416" y="15621"/>
                  </a:lnTo>
                  <a:lnTo>
                    <a:pt x="1521046" y="22400"/>
                  </a:lnTo>
                  <a:lnTo>
                    <a:pt x="1475065" y="30360"/>
                  </a:lnTo>
                  <a:lnTo>
                    <a:pt x="1429487" y="39486"/>
                  </a:lnTo>
                  <a:lnTo>
                    <a:pt x="1384329" y="49761"/>
                  </a:lnTo>
                  <a:lnTo>
                    <a:pt x="1339606" y="61171"/>
                  </a:lnTo>
                  <a:lnTo>
                    <a:pt x="1295334" y="73699"/>
                  </a:lnTo>
                  <a:lnTo>
                    <a:pt x="1251527" y="87329"/>
                  </a:lnTo>
                  <a:lnTo>
                    <a:pt x="1208203" y="102046"/>
                  </a:lnTo>
                  <a:lnTo>
                    <a:pt x="1165376" y="117834"/>
                  </a:lnTo>
                  <a:lnTo>
                    <a:pt x="1123061" y="134677"/>
                  </a:lnTo>
                  <a:lnTo>
                    <a:pt x="1081276" y="152560"/>
                  </a:lnTo>
                  <a:lnTo>
                    <a:pt x="1040034" y="171466"/>
                  </a:lnTo>
                  <a:lnTo>
                    <a:pt x="999352" y="191380"/>
                  </a:lnTo>
                  <a:lnTo>
                    <a:pt x="959246" y="212286"/>
                  </a:lnTo>
                  <a:lnTo>
                    <a:pt x="919730" y="234168"/>
                  </a:lnTo>
                  <a:lnTo>
                    <a:pt x="880821" y="257011"/>
                  </a:lnTo>
                  <a:lnTo>
                    <a:pt x="842533" y="280799"/>
                  </a:lnTo>
                  <a:lnTo>
                    <a:pt x="804884" y="305515"/>
                  </a:lnTo>
                  <a:lnTo>
                    <a:pt x="767887" y="331145"/>
                  </a:lnTo>
                  <a:lnTo>
                    <a:pt x="731559" y="357672"/>
                  </a:lnTo>
                  <a:lnTo>
                    <a:pt x="695916" y="385081"/>
                  </a:lnTo>
                  <a:lnTo>
                    <a:pt x="660973" y="413355"/>
                  </a:lnTo>
                  <a:lnTo>
                    <a:pt x="626745" y="442480"/>
                  </a:lnTo>
                  <a:lnTo>
                    <a:pt x="593248" y="472439"/>
                  </a:lnTo>
                  <a:lnTo>
                    <a:pt x="560498" y="503216"/>
                  </a:lnTo>
                  <a:lnTo>
                    <a:pt x="528510" y="534796"/>
                  </a:lnTo>
                  <a:lnTo>
                    <a:pt x="497300" y="567164"/>
                  </a:lnTo>
                  <a:lnTo>
                    <a:pt x="466884" y="600302"/>
                  </a:lnTo>
                  <a:lnTo>
                    <a:pt x="437276" y="634196"/>
                  </a:lnTo>
                  <a:lnTo>
                    <a:pt x="408493" y="668829"/>
                  </a:lnTo>
                  <a:lnTo>
                    <a:pt x="380550" y="704187"/>
                  </a:lnTo>
                  <a:lnTo>
                    <a:pt x="353464" y="740252"/>
                  </a:lnTo>
                  <a:lnTo>
                    <a:pt x="327248" y="777010"/>
                  </a:lnTo>
                  <a:lnTo>
                    <a:pt x="301919" y="814444"/>
                  </a:lnTo>
                  <a:lnTo>
                    <a:pt x="277493" y="852539"/>
                  </a:lnTo>
                  <a:lnTo>
                    <a:pt x="253985" y="891280"/>
                  </a:lnTo>
                  <a:lnTo>
                    <a:pt x="231411" y="930649"/>
                  </a:lnTo>
                  <a:lnTo>
                    <a:pt x="209786" y="970632"/>
                  </a:lnTo>
                  <a:lnTo>
                    <a:pt x="189126" y="1011212"/>
                  </a:lnTo>
                  <a:lnTo>
                    <a:pt x="169446" y="1052375"/>
                  </a:lnTo>
                  <a:lnTo>
                    <a:pt x="150762" y="1094103"/>
                  </a:lnTo>
                  <a:lnTo>
                    <a:pt x="133090" y="1136382"/>
                  </a:lnTo>
                  <a:lnTo>
                    <a:pt x="116445" y="1179195"/>
                  </a:lnTo>
                  <a:lnTo>
                    <a:pt x="100843" y="1222527"/>
                  </a:lnTo>
                  <a:lnTo>
                    <a:pt x="86300" y="1266363"/>
                  </a:lnTo>
                  <a:lnTo>
                    <a:pt x="72830" y="1310685"/>
                  </a:lnTo>
                  <a:lnTo>
                    <a:pt x="60450" y="1355479"/>
                  </a:lnTo>
                  <a:lnTo>
                    <a:pt x="49174" y="1400729"/>
                  </a:lnTo>
                  <a:lnTo>
                    <a:pt x="39020" y="1446418"/>
                  </a:lnTo>
                  <a:lnTo>
                    <a:pt x="30002" y="1492532"/>
                  </a:lnTo>
                  <a:lnTo>
                    <a:pt x="22136" y="1539054"/>
                  </a:lnTo>
                  <a:lnTo>
                    <a:pt x="15437" y="1585969"/>
                  </a:lnTo>
                  <a:lnTo>
                    <a:pt x="9921" y="1633260"/>
                  </a:lnTo>
                  <a:lnTo>
                    <a:pt x="5604" y="1680912"/>
                  </a:lnTo>
                  <a:lnTo>
                    <a:pt x="2501" y="1728910"/>
                  </a:lnTo>
                  <a:lnTo>
                    <a:pt x="627" y="1777238"/>
                  </a:lnTo>
                  <a:lnTo>
                    <a:pt x="0" y="1825878"/>
                  </a:lnTo>
                  <a:lnTo>
                    <a:pt x="627" y="1874522"/>
                  </a:lnTo>
                  <a:lnTo>
                    <a:pt x="2501" y="1922851"/>
                  </a:lnTo>
                  <a:lnTo>
                    <a:pt x="5604" y="1970851"/>
                  </a:lnTo>
                  <a:lnTo>
                    <a:pt x="9921" y="2018506"/>
                  </a:lnTo>
                  <a:lnTo>
                    <a:pt x="15437" y="2065799"/>
                  </a:lnTo>
                  <a:lnTo>
                    <a:pt x="22136" y="2112716"/>
                  </a:lnTo>
                  <a:lnTo>
                    <a:pt x="30002" y="2159240"/>
                  </a:lnTo>
                  <a:lnTo>
                    <a:pt x="39020" y="2205355"/>
                  </a:lnTo>
                  <a:lnTo>
                    <a:pt x="49174" y="2251046"/>
                  </a:lnTo>
                  <a:lnTo>
                    <a:pt x="60450" y="2296297"/>
                  </a:lnTo>
                  <a:lnTo>
                    <a:pt x="72830" y="2341092"/>
                  </a:lnTo>
                  <a:lnTo>
                    <a:pt x="86300" y="2385416"/>
                  </a:lnTo>
                  <a:lnTo>
                    <a:pt x="100843" y="2429252"/>
                  </a:lnTo>
                  <a:lnTo>
                    <a:pt x="116445" y="2472586"/>
                  </a:lnTo>
                  <a:lnTo>
                    <a:pt x="133090" y="2515400"/>
                  </a:lnTo>
                  <a:lnTo>
                    <a:pt x="150762" y="2557680"/>
                  </a:lnTo>
                  <a:lnTo>
                    <a:pt x="169446" y="2599409"/>
                  </a:lnTo>
                  <a:lnTo>
                    <a:pt x="189126" y="2640572"/>
                  </a:lnTo>
                  <a:lnTo>
                    <a:pt x="209786" y="2681153"/>
                  </a:lnTo>
                  <a:lnTo>
                    <a:pt x="231411" y="2721137"/>
                  </a:lnTo>
                  <a:lnTo>
                    <a:pt x="253985" y="2760507"/>
                  </a:lnTo>
                  <a:lnTo>
                    <a:pt x="277493" y="2799247"/>
                  </a:lnTo>
                  <a:lnTo>
                    <a:pt x="301919" y="2837343"/>
                  </a:lnTo>
                  <a:lnTo>
                    <a:pt x="327248" y="2874778"/>
                  </a:lnTo>
                  <a:lnTo>
                    <a:pt x="353464" y="2911536"/>
                  </a:lnTo>
                  <a:lnTo>
                    <a:pt x="380550" y="2947601"/>
                  </a:lnTo>
                  <a:lnTo>
                    <a:pt x="408493" y="2982959"/>
                  </a:lnTo>
                  <a:lnTo>
                    <a:pt x="437276" y="3017593"/>
                  </a:lnTo>
                  <a:lnTo>
                    <a:pt x="466884" y="3051487"/>
                  </a:lnTo>
                  <a:lnTo>
                    <a:pt x="497300" y="3084625"/>
                  </a:lnTo>
                  <a:lnTo>
                    <a:pt x="528510" y="3116992"/>
                  </a:lnTo>
                  <a:lnTo>
                    <a:pt x="560498" y="3148572"/>
                  </a:lnTo>
                  <a:lnTo>
                    <a:pt x="593248" y="3179350"/>
                  </a:lnTo>
                  <a:lnTo>
                    <a:pt x="626745" y="3209309"/>
                  </a:lnTo>
                  <a:lnTo>
                    <a:pt x="660973" y="3238433"/>
                  </a:lnTo>
                  <a:lnTo>
                    <a:pt x="695916" y="3266708"/>
                  </a:lnTo>
                  <a:lnTo>
                    <a:pt x="731559" y="3294116"/>
                  </a:lnTo>
                  <a:lnTo>
                    <a:pt x="767887" y="3320643"/>
                  </a:lnTo>
                  <a:lnTo>
                    <a:pt x="804884" y="3346273"/>
                  </a:lnTo>
                  <a:lnTo>
                    <a:pt x="842533" y="3370989"/>
                  </a:lnTo>
                  <a:lnTo>
                    <a:pt x="880821" y="3394776"/>
                  </a:lnTo>
                  <a:lnTo>
                    <a:pt x="919730" y="3417619"/>
                  </a:lnTo>
                  <a:lnTo>
                    <a:pt x="959246" y="3439501"/>
                  </a:lnTo>
                  <a:lnTo>
                    <a:pt x="999352" y="3460406"/>
                  </a:lnTo>
                  <a:lnTo>
                    <a:pt x="1040034" y="3480320"/>
                  </a:lnTo>
                  <a:lnTo>
                    <a:pt x="1081276" y="3499226"/>
                  </a:lnTo>
                  <a:lnTo>
                    <a:pt x="1123061" y="3517108"/>
                  </a:lnTo>
                  <a:lnTo>
                    <a:pt x="1165376" y="3533951"/>
                  </a:lnTo>
                  <a:lnTo>
                    <a:pt x="1208203" y="3549739"/>
                  </a:lnTo>
                  <a:lnTo>
                    <a:pt x="1251527" y="3564455"/>
                  </a:lnTo>
                  <a:lnTo>
                    <a:pt x="1295334" y="3578085"/>
                  </a:lnTo>
                  <a:lnTo>
                    <a:pt x="1339606" y="3590613"/>
                  </a:lnTo>
                  <a:lnTo>
                    <a:pt x="1384329" y="3602022"/>
                  </a:lnTo>
                  <a:lnTo>
                    <a:pt x="1429487" y="3612298"/>
                  </a:lnTo>
                  <a:lnTo>
                    <a:pt x="1475065" y="3621423"/>
                  </a:lnTo>
                  <a:lnTo>
                    <a:pt x="1521046" y="3629383"/>
                  </a:lnTo>
                  <a:lnTo>
                    <a:pt x="1567416" y="3636162"/>
                  </a:lnTo>
                  <a:lnTo>
                    <a:pt x="1614158" y="3641743"/>
                  </a:lnTo>
                  <a:lnTo>
                    <a:pt x="1661257" y="3646112"/>
                  </a:lnTo>
                  <a:lnTo>
                    <a:pt x="1708698" y="3649252"/>
                  </a:lnTo>
                  <a:lnTo>
                    <a:pt x="1756465" y="3651148"/>
                  </a:lnTo>
                  <a:lnTo>
                    <a:pt x="1804543" y="3651783"/>
                  </a:lnTo>
                  <a:lnTo>
                    <a:pt x="1852614" y="3651148"/>
                  </a:lnTo>
                  <a:lnTo>
                    <a:pt x="1900375" y="3649252"/>
                  </a:lnTo>
                  <a:lnTo>
                    <a:pt x="1947811" y="3646112"/>
                  </a:lnTo>
                  <a:lnTo>
                    <a:pt x="1994906" y="3641743"/>
                  </a:lnTo>
                  <a:lnTo>
                    <a:pt x="2041643" y="3636162"/>
                  </a:lnTo>
                  <a:lnTo>
                    <a:pt x="2088009" y="3629383"/>
                  </a:lnTo>
                  <a:lnTo>
                    <a:pt x="2133987" y="3621423"/>
                  </a:lnTo>
                  <a:lnTo>
                    <a:pt x="2179561" y="3612298"/>
                  </a:lnTo>
                  <a:lnTo>
                    <a:pt x="2224716" y="3602022"/>
                  </a:lnTo>
                  <a:lnTo>
                    <a:pt x="2269436" y="3590613"/>
                  </a:lnTo>
                  <a:lnTo>
                    <a:pt x="2313706" y="3578085"/>
                  </a:lnTo>
                  <a:lnTo>
                    <a:pt x="2357510" y="3564455"/>
                  </a:lnTo>
                  <a:lnTo>
                    <a:pt x="2400832" y="3549739"/>
                  </a:lnTo>
                  <a:lnTo>
                    <a:pt x="2443658" y="3533951"/>
                  </a:lnTo>
                  <a:lnTo>
                    <a:pt x="2485971" y="3517108"/>
                  </a:lnTo>
                  <a:lnTo>
                    <a:pt x="2527755" y="3499226"/>
                  </a:lnTo>
                  <a:lnTo>
                    <a:pt x="2568996" y="3480320"/>
                  </a:lnTo>
                  <a:lnTo>
                    <a:pt x="2609677" y="3460406"/>
                  </a:lnTo>
                  <a:lnTo>
                    <a:pt x="2649783" y="3439501"/>
                  </a:lnTo>
                  <a:lnTo>
                    <a:pt x="2689299" y="3417619"/>
                  </a:lnTo>
                  <a:lnTo>
                    <a:pt x="2728208" y="3394776"/>
                  </a:lnTo>
                  <a:lnTo>
                    <a:pt x="2766495" y="3370989"/>
                  </a:lnTo>
                  <a:lnTo>
                    <a:pt x="2804145" y="3346273"/>
                  </a:lnTo>
                  <a:lnTo>
                    <a:pt x="2841142" y="3320643"/>
                  </a:lnTo>
                  <a:lnTo>
                    <a:pt x="2877471" y="3294116"/>
                  </a:lnTo>
                  <a:lnTo>
                    <a:pt x="2913115" y="3266708"/>
                  </a:lnTo>
                  <a:lnTo>
                    <a:pt x="2948060" y="3238433"/>
                  </a:lnTo>
                  <a:lnTo>
                    <a:pt x="2982289" y="3209309"/>
                  </a:lnTo>
                  <a:lnTo>
                    <a:pt x="3015787" y="3179350"/>
                  </a:lnTo>
                  <a:lnTo>
                    <a:pt x="3048538" y="3148572"/>
                  </a:lnTo>
                  <a:lnTo>
                    <a:pt x="3080527" y="3116992"/>
                  </a:lnTo>
                  <a:lnTo>
                    <a:pt x="3111739" y="3084625"/>
                  </a:lnTo>
                  <a:lnTo>
                    <a:pt x="3142157" y="3051487"/>
                  </a:lnTo>
                  <a:lnTo>
                    <a:pt x="3171766" y="3017593"/>
                  </a:lnTo>
                  <a:lnTo>
                    <a:pt x="3200551" y="2982959"/>
                  </a:lnTo>
                  <a:lnTo>
                    <a:pt x="3228496" y="2947601"/>
                  </a:lnTo>
                  <a:lnTo>
                    <a:pt x="3255585" y="2911536"/>
                  </a:lnTo>
                  <a:lnTo>
                    <a:pt x="3281802" y="2874778"/>
                  </a:lnTo>
                  <a:lnTo>
                    <a:pt x="3307133" y="2837343"/>
                  </a:lnTo>
                  <a:lnTo>
                    <a:pt x="3331561" y="2799247"/>
                  </a:lnTo>
                  <a:lnTo>
                    <a:pt x="3355071" y="2760507"/>
                  </a:lnTo>
                  <a:lnTo>
                    <a:pt x="3377647" y="2721137"/>
                  </a:lnTo>
                  <a:lnTo>
                    <a:pt x="3399274" y="2681153"/>
                  </a:lnTo>
                  <a:lnTo>
                    <a:pt x="3419936" y="2640572"/>
                  </a:lnTo>
                  <a:lnTo>
                    <a:pt x="3439618" y="2599409"/>
                  </a:lnTo>
                  <a:lnTo>
                    <a:pt x="3458304" y="2557680"/>
                  </a:lnTo>
                  <a:lnTo>
                    <a:pt x="3475978" y="2515400"/>
                  </a:lnTo>
                  <a:lnTo>
                    <a:pt x="3492624" y="2472586"/>
                  </a:lnTo>
                  <a:lnTo>
                    <a:pt x="3508228" y="2429252"/>
                  </a:lnTo>
                  <a:lnTo>
                    <a:pt x="3522774" y="2385416"/>
                  </a:lnTo>
                  <a:lnTo>
                    <a:pt x="3536245" y="2341092"/>
                  </a:lnTo>
                  <a:lnTo>
                    <a:pt x="3548627" y="2296297"/>
                  </a:lnTo>
                  <a:lnTo>
                    <a:pt x="3559904" y="2251046"/>
                  </a:lnTo>
                  <a:lnTo>
                    <a:pt x="3570059" y="2205355"/>
                  </a:lnTo>
                  <a:lnTo>
                    <a:pt x="3579079" y="2159240"/>
                  </a:lnTo>
                  <a:lnTo>
                    <a:pt x="3586946" y="2112716"/>
                  </a:lnTo>
                  <a:lnTo>
                    <a:pt x="3593646" y="2065799"/>
                  </a:lnTo>
                  <a:lnTo>
                    <a:pt x="3599163" y="2018506"/>
                  </a:lnTo>
                  <a:lnTo>
                    <a:pt x="3603481" y="1970851"/>
                  </a:lnTo>
                  <a:lnTo>
                    <a:pt x="3606584" y="1922851"/>
                  </a:lnTo>
                  <a:lnTo>
                    <a:pt x="3608458" y="1874522"/>
                  </a:lnTo>
                  <a:lnTo>
                    <a:pt x="3609086" y="1825878"/>
                  </a:lnTo>
                  <a:lnTo>
                    <a:pt x="3608458" y="1777238"/>
                  </a:lnTo>
                  <a:lnTo>
                    <a:pt x="3606584" y="1728910"/>
                  </a:lnTo>
                  <a:lnTo>
                    <a:pt x="3603481" y="1680912"/>
                  </a:lnTo>
                  <a:lnTo>
                    <a:pt x="3599163" y="1633260"/>
                  </a:lnTo>
                  <a:lnTo>
                    <a:pt x="3593646" y="1585969"/>
                  </a:lnTo>
                  <a:lnTo>
                    <a:pt x="3586946" y="1539054"/>
                  </a:lnTo>
                  <a:lnTo>
                    <a:pt x="3579079" y="1492532"/>
                  </a:lnTo>
                  <a:lnTo>
                    <a:pt x="3570059" y="1446418"/>
                  </a:lnTo>
                  <a:lnTo>
                    <a:pt x="3559904" y="1400729"/>
                  </a:lnTo>
                  <a:lnTo>
                    <a:pt x="3548627" y="1355479"/>
                  </a:lnTo>
                  <a:lnTo>
                    <a:pt x="3536245" y="1310685"/>
                  </a:lnTo>
                  <a:lnTo>
                    <a:pt x="3522774" y="1266363"/>
                  </a:lnTo>
                  <a:lnTo>
                    <a:pt x="3508228" y="1222527"/>
                  </a:lnTo>
                  <a:lnTo>
                    <a:pt x="3492624" y="1179195"/>
                  </a:lnTo>
                  <a:lnTo>
                    <a:pt x="3475978" y="1136382"/>
                  </a:lnTo>
                  <a:lnTo>
                    <a:pt x="3458304" y="1094103"/>
                  </a:lnTo>
                  <a:lnTo>
                    <a:pt x="3439618" y="1052375"/>
                  </a:lnTo>
                  <a:lnTo>
                    <a:pt x="3419936" y="1011212"/>
                  </a:lnTo>
                  <a:lnTo>
                    <a:pt x="3399274" y="970632"/>
                  </a:lnTo>
                  <a:lnTo>
                    <a:pt x="3377647" y="930649"/>
                  </a:lnTo>
                  <a:lnTo>
                    <a:pt x="3355071" y="891280"/>
                  </a:lnTo>
                  <a:lnTo>
                    <a:pt x="3331561" y="852539"/>
                  </a:lnTo>
                  <a:lnTo>
                    <a:pt x="3307133" y="814444"/>
                  </a:lnTo>
                  <a:lnTo>
                    <a:pt x="3281802" y="777010"/>
                  </a:lnTo>
                  <a:lnTo>
                    <a:pt x="3255585" y="740252"/>
                  </a:lnTo>
                  <a:lnTo>
                    <a:pt x="3228496" y="704187"/>
                  </a:lnTo>
                  <a:lnTo>
                    <a:pt x="3200551" y="668829"/>
                  </a:lnTo>
                  <a:lnTo>
                    <a:pt x="3171766" y="634196"/>
                  </a:lnTo>
                  <a:lnTo>
                    <a:pt x="3142157" y="600302"/>
                  </a:lnTo>
                  <a:lnTo>
                    <a:pt x="3111739" y="567164"/>
                  </a:lnTo>
                  <a:lnTo>
                    <a:pt x="3080527" y="534797"/>
                  </a:lnTo>
                  <a:lnTo>
                    <a:pt x="3048538" y="503216"/>
                  </a:lnTo>
                  <a:lnTo>
                    <a:pt x="3015787" y="472439"/>
                  </a:lnTo>
                  <a:lnTo>
                    <a:pt x="2982289" y="442480"/>
                  </a:lnTo>
                  <a:lnTo>
                    <a:pt x="2948060" y="413355"/>
                  </a:lnTo>
                  <a:lnTo>
                    <a:pt x="2913115" y="385081"/>
                  </a:lnTo>
                  <a:lnTo>
                    <a:pt x="2877471" y="357672"/>
                  </a:lnTo>
                  <a:lnTo>
                    <a:pt x="2841142" y="331145"/>
                  </a:lnTo>
                  <a:lnTo>
                    <a:pt x="2804145" y="305515"/>
                  </a:lnTo>
                  <a:lnTo>
                    <a:pt x="2766495" y="280799"/>
                  </a:lnTo>
                  <a:lnTo>
                    <a:pt x="2728208" y="257011"/>
                  </a:lnTo>
                  <a:lnTo>
                    <a:pt x="2689299" y="234168"/>
                  </a:lnTo>
                  <a:lnTo>
                    <a:pt x="2649783" y="212286"/>
                  </a:lnTo>
                  <a:lnTo>
                    <a:pt x="2609677" y="191380"/>
                  </a:lnTo>
                  <a:lnTo>
                    <a:pt x="2568996" y="171466"/>
                  </a:lnTo>
                  <a:lnTo>
                    <a:pt x="2527755" y="152560"/>
                  </a:lnTo>
                  <a:lnTo>
                    <a:pt x="2485971" y="134677"/>
                  </a:lnTo>
                  <a:lnTo>
                    <a:pt x="2443658" y="117834"/>
                  </a:lnTo>
                  <a:lnTo>
                    <a:pt x="2400832" y="102046"/>
                  </a:lnTo>
                  <a:lnTo>
                    <a:pt x="2357510" y="87329"/>
                  </a:lnTo>
                  <a:lnTo>
                    <a:pt x="2313706" y="73699"/>
                  </a:lnTo>
                  <a:lnTo>
                    <a:pt x="2269436" y="61171"/>
                  </a:lnTo>
                  <a:lnTo>
                    <a:pt x="2224716" y="49761"/>
                  </a:lnTo>
                  <a:lnTo>
                    <a:pt x="2179561" y="39486"/>
                  </a:lnTo>
                  <a:lnTo>
                    <a:pt x="2133987" y="30360"/>
                  </a:lnTo>
                  <a:lnTo>
                    <a:pt x="2088009" y="22400"/>
                  </a:lnTo>
                  <a:lnTo>
                    <a:pt x="2041643" y="15621"/>
                  </a:lnTo>
                  <a:lnTo>
                    <a:pt x="1994906" y="10039"/>
                  </a:lnTo>
                  <a:lnTo>
                    <a:pt x="1947811" y="5671"/>
                  </a:lnTo>
                  <a:lnTo>
                    <a:pt x="1900375" y="2530"/>
                  </a:lnTo>
                  <a:lnTo>
                    <a:pt x="1852614" y="635"/>
                  </a:lnTo>
                  <a:lnTo>
                    <a:pt x="1804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1040" y="3007893"/>
              <a:ext cx="3672840" cy="3708400"/>
            </a:xfrm>
            <a:custGeom>
              <a:avLst/>
              <a:gdLst/>
              <a:ahLst/>
              <a:cxnLst/>
              <a:rect l="l" t="t" r="r" b="b"/>
              <a:pathLst>
                <a:path w="3672840" h="3708400">
                  <a:moveTo>
                    <a:pt x="1929892" y="0"/>
                  </a:moveTo>
                  <a:lnTo>
                    <a:pt x="1740916" y="0"/>
                  </a:lnTo>
                  <a:lnTo>
                    <a:pt x="1465325" y="38100"/>
                  </a:lnTo>
                  <a:lnTo>
                    <a:pt x="1376425" y="63500"/>
                  </a:lnTo>
                  <a:lnTo>
                    <a:pt x="1120647" y="139700"/>
                  </a:lnTo>
                  <a:lnTo>
                    <a:pt x="1039241" y="177800"/>
                  </a:lnTo>
                  <a:lnTo>
                    <a:pt x="960119" y="228600"/>
                  </a:lnTo>
                  <a:lnTo>
                    <a:pt x="883157" y="266700"/>
                  </a:lnTo>
                  <a:lnTo>
                    <a:pt x="808735" y="317500"/>
                  </a:lnTo>
                  <a:lnTo>
                    <a:pt x="736726" y="368300"/>
                  </a:lnTo>
                  <a:lnTo>
                    <a:pt x="667384" y="419100"/>
                  </a:lnTo>
                  <a:lnTo>
                    <a:pt x="600836" y="482600"/>
                  </a:lnTo>
                  <a:lnTo>
                    <a:pt x="537082" y="546100"/>
                  </a:lnTo>
                  <a:lnTo>
                    <a:pt x="476376" y="609600"/>
                  </a:lnTo>
                  <a:lnTo>
                    <a:pt x="418719" y="673100"/>
                  </a:lnTo>
                  <a:lnTo>
                    <a:pt x="364235" y="749300"/>
                  </a:lnTo>
                  <a:lnTo>
                    <a:pt x="313054" y="825500"/>
                  </a:lnTo>
                  <a:lnTo>
                    <a:pt x="265302" y="889000"/>
                  </a:lnTo>
                  <a:lnTo>
                    <a:pt x="221233" y="977900"/>
                  </a:lnTo>
                  <a:lnTo>
                    <a:pt x="180594" y="1054100"/>
                  </a:lnTo>
                  <a:lnTo>
                    <a:pt x="143890" y="1130300"/>
                  </a:lnTo>
                  <a:lnTo>
                    <a:pt x="111125" y="1219200"/>
                  </a:lnTo>
                  <a:lnTo>
                    <a:pt x="82295" y="1308100"/>
                  </a:lnTo>
                  <a:lnTo>
                    <a:pt x="57531" y="1397000"/>
                  </a:lnTo>
                  <a:lnTo>
                    <a:pt x="37083" y="1485900"/>
                  </a:lnTo>
                  <a:lnTo>
                    <a:pt x="20954" y="1574800"/>
                  </a:lnTo>
                  <a:lnTo>
                    <a:pt x="9397" y="1663700"/>
                  </a:lnTo>
                  <a:lnTo>
                    <a:pt x="2285" y="1765300"/>
                  </a:lnTo>
                  <a:lnTo>
                    <a:pt x="0" y="1854200"/>
                  </a:lnTo>
                  <a:lnTo>
                    <a:pt x="2412" y="1955800"/>
                  </a:lnTo>
                  <a:lnTo>
                    <a:pt x="9525" y="2044700"/>
                  </a:lnTo>
                  <a:lnTo>
                    <a:pt x="21208" y="2146300"/>
                  </a:lnTo>
                  <a:lnTo>
                    <a:pt x="37337" y="2235200"/>
                  </a:lnTo>
                  <a:lnTo>
                    <a:pt x="57911" y="2324100"/>
                  </a:lnTo>
                  <a:lnTo>
                    <a:pt x="82676" y="2413000"/>
                  </a:lnTo>
                  <a:lnTo>
                    <a:pt x="111632" y="2501900"/>
                  </a:lnTo>
                  <a:lnTo>
                    <a:pt x="144525" y="2578100"/>
                  </a:lnTo>
                  <a:lnTo>
                    <a:pt x="181356" y="2667000"/>
                  </a:lnTo>
                  <a:lnTo>
                    <a:pt x="221869" y="2743200"/>
                  </a:lnTo>
                  <a:lnTo>
                    <a:pt x="266191" y="2819400"/>
                  </a:lnTo>
                  <a:lnTo>
                    <a:pt x="313944" y="2895600"/>
                  </a:lnTo>
                  <a:lnTo>
                    <a:pt x="365125" y="2971800"/>
                  </a:lnTo>
                  <a:lnTo>
                    <a:pt x="419607" y="3035300"/>
                  </a:lnTo>
                  <a:lnTo>
                    <a:pt x="477392" y="3111500"/>
                  </a:lnTo>
                  <a:lnTo>
                    <a:pt x="538225" y="3175000"/>
                  </a:lnTo>
                  <a:lnTo>
                    <a:pt x="601980" y="3238500"/>
                  </a:lnTo>
                  <a:lnTo>
                    <a:pt x="668528" y="3289300"/>
                  </a:lnTo>
                  <a:lnTo>
                    <a:pt x="737996" y="3340100"/>
                  </a:lnTo>
                  <a:lnTo>
                    <a:pt x="810006" y="3403600"/>
                  </a:lnTo>
                  <a:lnTo>
                    <a:pt x="884555" y="3441700"/>
                  </a:lnTo>
                  <a:lnTo>
                    <a:pt x="961517" y="3492500"/>
                  </a:lnTo>
                  <a:lnTo>
                    <a:pt x="1040637" y="3530600"/>
                  </a:lnTo>
                  <a:lnTo>
                    <a:pt x="1122045" y="3568700"/>
                  </a:lnTo>
                  <a:lnTo>
                    <a:pt x="1205483" y="3606800"/>
                  </a:lnTo>
                  <a:lnTo>
                    <a:pt x="1466849" y="3683000"/>
                  </a:lnTo>
                  <a:lnTo>
                    <a:pt x="1649221" y="3708400"/>
                  </a:lnTo>
                  <a:lnTo>
                    <a:pt x="2024760" y="3708400"/>
                  </a:lnTo>
                  <a:lnTo>
                    <a:pt x="2207133" y="3683000"/>
                  </a:lnTo>
                  <a:lnTo>
                    <a:pt x="1836038" y="3683000"/>
                  </a:lnTo>
                  <a:lnTo>
                    <a:pt x="1743456" y="3670300"/>
                  </a:lnTo>
                  <a:lnTo>
                    <a:pt x="1652143" y="3670300"/>
                  </a:lnTo>
                  <a:lnTo>
                    <a:pt x="1473708" y="3644900"/>
                  </a:lnTo>
                  <a:lnTo>
                    <a:pt x="1217803" y="3568700"/>
                  </a:lnTo>
                  <a:lnTo>
                    <a:pt x="1136142" y="3530600"/>
                  </a:lnTo>
                  <a:lnTo>
                    <a:pt x="1056512" y="3492500"/>
                  </a:lnTo>
                  <a:lnTo>
                    <a:pt x="979043" y="3454400"/>
                  </a:lnTo>
                  <a:lnTo>
                    <a:pt x="903605" y="3416300"/>
                  </a:lnTo>
                  <a:lnTo>
                    <a:pt x="830707" y="3365500"/>
                  </a:lnTo>
                  <a:lnTo>
                    <a:pt x="760221" y="3314700"/>
                  </a:lnTo>
                  <a:lnTo>
                    <a:pt x="692276" y="3263900"/>
                  </a:lnTo>
                  <a:lnTo>
                    <a:pt x="627125" y="3200400"/>
                  </a:lnTo>
                  <a:lnTo>
                    <a:pt x="564642" y="3149600"/>
                  </a:lnTo>
                  <a:lnTo>
                    <a:pt x="505078" y="3086100"/>
                  </a:lnTo>
                  <a:lnTo>
                    <a:pt x="448563" y="3009900"/>
                  </a:lnTo>
                  <a:lnTo>
                    <a:pt x="395223" y="2946400"/>
                  </a:lnTo>
                  <a:lnTo>
                    <a:pt x="345058" y="2870200"/>
                  </a:lnTo>
                  <a:lnTo>
                    <a:pt x="298322" y="2806700"/>
                  </a:lnTo>
                  <a:lnTo>
                    <a:pt x="255015" y="2730500"/>
                  </a:lnTo>
                  <a:lnTo>
                    <a:pt x="215264" y="2641600"/>
                  </a:lnTo>
                  <a:lnTo>
                    <a:pt x="179323" y="2565400"/>
                  </a:lnTo>
                  <a:lnTo>
                    <a:pt x="147192" y="2476500"/>
                  </a:lnTo>
                  <a:lnTo>
                    <a:pt x="118871" y="2400300"/>
                  </a:lnTo>
                  <a:lnTo>
                    <a:pt x="94614" y="2311400"/>
                  </a:lnTo>
                  <a:lnTo>
                    <a:pt x="74548" y="2222500"/>
                  </a:lnTo>
                  <a:lnTo>
                    <a:pt x="58673" y="2133600"/>
                  </a:lnTo>
                  <a:lnTo>
                    <a:pt x="47370" y="2044700"/>
                  </a:lnTo>
                  <a:lnTo>
                    <a:pt x="40385" y="1955800"/>
                  </a:lnTo>
                  <a:lnTo>
                    <a:pt x="37972" y="1854200"/>
                  </a:lnTo>
                  <a:lnTo>
                    <a:pt x="40385" y="1765300"/>
                  </a:lnTo>
                  <a:lnTo>
                    <a:pt x="47370" y="1676400"/>
                  </a:lnTo>
                  <a:lnTo>
                    <a:pt x="58800" y="1574800"/>
                  </a:lnTo>
                  <a:lnTo>
                    <a:pt x="74548" y="1485900"/>
                  </a:lnTo>
                  <a:lnTo>
                    <a:pt x="94614" y="1397000"/>
                  </a:lnTo>
                  <a:lnTo>
                    <a:pt x="118998" y="1320800"/>
                  </a:lnTo>
                  <a:lnTo>
                    <a:pt x="147192" y="1231900"/>
                  </a:lnTo>
                  <a:lnTo>
                    <a:pt x="179450" y="1143000"/>
                  </a:lnTo>
                  <a:lnTo>
                    <a:pt x="215391" y="1066800"/>
                  </a:lnTo>
                  <a:lnTo>
                    <a:pt x="255142" y="990600"/>
                  </a:lnTo>
                  <a:lnTo>
                    <a:pt x="298450" y="914400"/>
                  </a:lnTo>
                  <a:lnTo>
                    <a:pt x="345313" y="838200"/>
                  </a:lnTo>
                  <a:lnTo>
                    <a:pt x="395350" y="762000"/>
                  </a:lnTo>
                  <a:lnTo>
                    <a:pt x="448690" y="698500"/>
                  </a:lnTo>
                  <a:lnTo>
                    <a:pt x="505332" y="635000"/>
                  </a:lnTo>
                  <a:lnTo>
                    <a:pt x="564895" y="571500"/>
                  </a:lnTo>
                  <a:lnTo>
                    <a:pt x="627253" y="508000"/>
                  </a:lnTo>
                  <a:lnTo>
                    <a:pt x="692531" y="457200"/>
                  </a:lnTo>
                  <a:lnTo>
                    <a:pt x="760475" y="393700"/>
                  </a:lnTo>
                  <a:lnTo>
                    <a:pt x="830960" y="342900"/>
                  </a:lnTo>
                  <a:lnTo>
                    <a:pt x="903858" y="304800"/>
                  </a:lnTo>
                  <a:lnTo>
                    <a:pt x="979296" y="254000"/>
                  </a:lnTo>
                  <a:lnTo>
                    <a:pt x="1056894" y="215900"/>
                  </a:lnTo>
                  <a:lnTo>
                    <a:pt x="1136522" y="177800"/>
                  </a:lnTo>
                  <a:lnTo>
                    <a:pt x="1218057" y="152400"/>
                  </a:lnTo>
                  <a:lnTo>
                    <a:pt x="1301622" y="114300"/>
                  </a:lnTo>
                  <a:lnTo>
                    <a:pt x="1386967" y="88900"/>
                  </a:lnTo>
                  <a:lnTo>
                    <a:pt x="1743836" y="38100"/>
                  </a:lnTo>
                  <a:lnTo>
                    <a:pt x="2205482" y="38100"/>
                  </a:lnTo>
                  <a:lnTo>
                    <a:pt x="1929892" y="0"/>
                  </a:lnTo>
                  <a:close/>
                </a:path>
                <a:path w="3672840" h="3708400">
                  <a:moveTo>
                    <a:pt x="2205482" y="38100"/>
                  </a:moveTo>
                  <a:lnTo>
                    <a:pt x="1928875" y="38100"/>
                  </a:lnTo>
                  <a:lnTo>
                    <a:pt x="2285746" y="88900"/>
                  </a:lnTo>
                  <a:lnTo>
                    <a:pt x="2371089" y="114300"/>
                  </a:lnTo>
                  <a:lnTo>
                    <a:pt x="2454656" y="152400"/>
                  </a:lnTo>
                  <a:lnTo>
                    <a:pt x="2536189" y="177800"/>
                  </a:lnTo>
                  <a:lnTo>
                    <a:pt x="2615819" y="215900"/>
                  </a:lnTo>
                  <a:lnTo>
                    <a:pt x="2693416" y="254000"/>
                  </a:lnTo>
                  <a:lnTo>
                    <a:pt x="2768726" y="304800"/>
                  </a:lnTo>
                  <a:lnTo>
                    <a:pt x="2841624" y="342900"/>
                  </a:lnTo>
                  <a:lnTo>
                    <a:pt x="2912110" y="393700"/>
                  </a:lnTo>
                  <a:lnTo>
                    <a:pt x="2980055" y="457200"/>
                  </a:lnTo>
                  <a:lnTo>
                    <a:pt x="3045333" y="508000"/>
                  </a:lnTo>
                  <a:lnTo>
                    <a:pt x="3107817" y="571500"/>
                  </a:lnTo>
                  <a:lnTo>
                    <a:pt x="3167253" y="635000"/>
                  </a:lnTo>
                  <a:lnTo>
                    <a:pt x="3223895" y="698500"/>
                  </a:lnTo>
                  <a:lnTo>
                    <a:pt x="3277107" y="774700"/>
                  </a:lnTo>
                  <a:lnTo>
                    <a:pt x="3327273" y="838200"/>
                  </a:lnTo>
                  <a:lnTo>
                    <a:pt x="3374135" y="914400"/>
                  </a:lnTo>
                  <a:lnTo>
                    <a:pt x="3417316" y="990600"/>
                  </a:lnTo>
                  <a:lnTo>
                    <a:pt x="3457067" y="1066800"/>
                  </a:lnTo>
                  <a:lnTo>
                    <a:pt x="3493134" y="1143000"/>
                  </a:lnTo>
                  <a:lnTo>
                    <a:pt x="3525266" y="1231900"/>
                  </a:lnTo>
                  <a:lnTo>
                    <a:pt x="3577844" y="1397000"/>
                  </a:lnTo>
                  <a:lnTo>
                    <a:pt x="3597782" y="1485900"/>
                  </a:lnTo>
                  <a:lnTo>
                    <a:pt x="3613657" y="1574800"/>
                  </a:lnTo>
                  <a:lnTo>
                    <a:pt x="3625087" y="1676400"/>
                  </a:lnTo>
                  <a:lnTo>
                    <a:pt x="3631946" y="1765300"/>
                  </a:lnTo>
                  <a:lnTo>
                    <a:pt x="3634358" y="1854200"/>
                  </a:lnTo>
                  <a:lnTo>
                    <a:pt x="3631946" y="1955800"/>
                  </a:lnTo>
                  <a:lnTo>
                    <a:pt x="3625087" y="2044700"/>
                  </a:lnTo>
                  <a:lnTo>
                    <a:pt x="3613657" y="2133600"/>
                  </a:lnTo>
                  <a:lnTo>
                    <a:pt x="3597782" y="2222500"/>
                  </a:lnTo>
                  <a:lnTo>
                    <a:pt x="3577717" y="2311400"/>
                  </a:lnTo>
                  <a:lnTo>
                    <a:pt x="3553459" y="2400300"/>
                  </a:lnTo>
                  <a:lnTo>
                    <a:pt x="3525138" y="2489200"/>
                  </a:lnTo>
                  <a:lnTo>
                    <a:pt x="3493007" y="2565400"/>
                  </a:lnTo>
                  <a:lnTo>
                    <a:pt x="3456939" y="2641600"/>
                  </a:lnTo>
                  <a:lnTo>
                    <a:pt x="3417188" y="2730500"/>
                  </a:lnTo>
                  <a:lnTo>
                    <a:pt x="3373881" y="2806700"/>
                  </a:lnTo>
                  <a:lnTo>
                    <a:pt x="3327146" y="2870200"/>
                  </a:lnTo>
                  <a:lnTo>
                    <a:pt x="3276980" y="2946400"/>
                  </a:lnTo>
                  <a:lnTo>
                    <a:pt x="3223641" y="3009900"/>
                  </a:lnTo>
                  <a:lnTo>
                    <a:pt x="3167125" y="3086100"/>
                  </a:lnTo>
                  <a:lnTo>
                    <a:pt x="3107562" y="3149600"/>
                  </a:lnTo>
                  <a:lnTo>
                    <a:pt x="3045079" y="3200400"/>
                  </a:lnTo>
                  <a:lnTo>
                    <a:pt x="2979928" y="3263900"/>
                  </a:lnTo>
                  <a:lnTo>
                    <a:pt x="2911856" y="3314700"/>
                  </a:lnTo>
                  <a:lnTo>
                    <a:pt x="2841371" y="3365500"/>
                  </a:lnTo>
                  <a:lnTo>
                    <a:pt x="2768472" y="3416300"/>
                  </a:lnTo>
                  <a:lnTo>
                    <a:pt x="2693161" y="3454400"/>
                  </a:lnTo>
                  <a:lnTo>
                    <a:pt x="2615564" y="3492500"/>
                  </a:lnTo>
                  <a:lnTo>
                    <a:pt x="2535935" y="3530600"/>
                  </a:lnTo>
                  <a:lnTo>
                    <a:pt x="2454274" y="3568700"/>
                  </a:lnTo>
                  <a:lnTo>
                    <a:pt x="2198370" y="3644900"/>
                  </a:lnTo>
                  <a:lnTo>
                    <a:pt x="2019934" y="3670300"/>
                  </a:lnTo>
                  <a:lnTo>
                    <a:pt x="1928621" y="3670300"/>
                  </a:lnTo>
                  <a:lnTo>
                    <a:pt x="1836038" y="3683000"/>
                  </a:lnTo>
                  <a:lnTo>
                    <a:pt x="2207133" y="3683000"/>
                  </a:lnTo>
                  <a:lnTo>
                    <a:pt x="2468372" y="3606800"/>
                  </a:lnTo>
                  <a:lnTo>
                    <a:pt x="2551810" y="3568700"/>
                  </a:lnTo>
                  <a:lnTo>
                    <a:pt x="2633091" y="3530600"/>
                  </a:lnTo>
                  <a:lnTo>
                    <a:pt x="2712211" y="3492500"/>
                  </a:lnTo>
                  <a:lnTo>
                    <a:pt x="2789173" y="3441700"/>
                  </a:lnTo>
                  <a:lnTo>
                    <a:pt x="2863596" y="3390900"/>
                  </a:lnTo>
                  <a:lnTo>
                    <a:pt x="2935605" y="3340100"/>
                  </a:lnTo>
                  <a:lnTo>
                    <a:pt x="3004947" y="3289300"/>
                  </a:lnTo>
                  <a:lnTo>
                    <a:pt x="3071495" y="3225800"/>
                  </a:lnTo>
                  <a:lnTo>
                    <a:pt x="3135248" y="3175000"/>
                  </a:lnTo>
                  <a:lnTo>
                    <a:pt x="3195955" y="3111500"/>
                  </a:lnTo>
                  <a:lnTo>
                    <a:pt x="3253739" y="3035300"/>
                  </a:lnTo>
                  <a:lnTo>
                    <a:pt x="3308223" y="2971800"/>
                  </a:lnTo>
                  <a:lnTo>
                    <a:pt x="3359277" y="2895600"/>
                  </a:lnTo>
                  <a:lnTo>
                    <a:pt x="3407029" y="2819400"/>
                  </a:lnTo>
                  <a:lnTo>
                    <a:pt x="3451225" y="2743200"/>
                  </a:lnTo>
                  <a:lnTo>
                    <a:pt x="3491737" y="2667000"/>
                  </a:lnTo>
                  <a:lnTo>
                    <a:pt x="3528441" y="2578100"/>
                  </a:lnTo>
                  <a:lnTo>
                    <a:pt x="3561333" y="2489200"/>
                  </a:lnTo>
                  <a:lnTo>
                    <a:pt x="3590162" y="2413000"/>
                  </a:lnTo>
                  <a:lnTo>
                    <a:pt x="3614928" y="2324100"/>
                  </a:lnTo>
                  <a:lnTo>
                    <a:pt x="3635248" y="2235200"/>
                  </a:lnTo>
                  <a:lnTo>
                    <a:pt x="3651504" y="2133600"/>
                  </a:lnTo>
                  <a:lnTo>
                    <a:pt x="3663060" y="2044700"/>
                  </a:lnTo>
                  <a:lnTo>
                    <a:pt x="3670046" y="1955800"/>
                  </a:lnTo>
                  <a:lnTo>
                    <a:pt x="3672458" y="1854200"/>
                  </a:lnTo>
                  <a:lnTo>
                    <a:pt x="3670046" y="1765300"/>
                  </a:lnTo>
                  <a:lnTo>
                    <a:pt x="3662933" y="1663700"/>
                  </a:lnTo>
                  <a:lnTo>
                    <a:pt x="3651250" y="1574800"/>
                  </a:lnTo>
                  <a:lnTo>
                    <a:pt x="3634994" y="1485900"/>
                  </a:lnTo>
                  <a:lnTo>
                    <a:pt x="3614547" y="1397000"/>
                  </a:lnTo>
                  <a:lnTo>
                    <a:pt x="3589654" y="1308100"/>
                  </a:lnTo>
                  <a:lnTo>
                    <a:pt x="3560699" y="1219200"/>
                  </a:lnTo>
                  <a:lnTo>
                    <a:pt x="3527932" y="1130300"/>
                  </a:lnTo>
                  <a:lnTo>
                    <a:pt x="3491103" y="1054100"/>
                  </a:lnTo>
                  <a:lnTo>
                    <a:pt x="3450462" y="965200"/>
                  </a:lnTo>
                  <a:lnTo>
                    <a:pt x="3406267" y="889000"/>
                  </a:lnTo>
                  <a:lnTo>
                    <a:pt x="3358514" y="812800"/>
                  </a:lnTo>
                  <a:lnTo>
                    <a:pt x="3307206" y="749300"/>
                  </a:lnTo>
                  <a:lnTo>
                    <a:pt x="3252724" y="673100"/>
                  </a:lnTo>
                  <a:lnTo>
                    <a:pt x="3195066" y="609600"/>
                  </a:lnTo>
                  <a:lnTo>
                    <a:pt x="3134233" y="546100"/>
                  </a:lnTo>
                  <a:lnTo>
                    <a:pt x="3070479" y="482600"/>
                  </a:lnTo>
                  <a:lnTo>
                    <a:pt x="3003804" y="419100"/>
                  </a:lnTo>
                  <a:lnTo>
                    <a:pt x="2934335" y="368300"/>
                  </a:lnTo>
                  <a:lnTo>
                    <a:pt x="2862325" y="317500"/>
                  </a:lnTo>
                  <a:lnTo>
                    <a:pt x="2787904" y="266700"/>
                  </a:lnTo>
                  <a:lnTo>
                    <a:pt x="2710942" y="228600"/>
                  </a:lnTo>
                  <a:lnTo>
                    <a:pt x="2631694" y="177800"/>
                  </a:lnTo>
                  <a:lnTo>
                    <a:pt x="2550286" y="139700"/>
                  </a:lnTo>
                  <a:lnTo>
                    <a:pt x="2381631" y="88900"/>
                  </a:lnTo>
                  <a:lnTo>
                    <a:pt x="2205482" y="38100"/>
                  </a:lnTo>
                  <a:close/>
                </a:path>
                <a:path w="3672840" h="3708400">
                  <a:moveTo>
                    <a:pt x="1927606" y="3657600"/>
                  </a:moveTo>
                  <a:lnTo>
                    <a:pt x="1743836" y="3657600"/>
                  </a:lnTo>
                  <a:lnTo>
                    <a:pt x="1835658" y="3670300"/>
                  </a:lnTo>
                  <a:lnTo>
                    <a:pt x="1927606" y="3657600"/>
                  </a:lnTo>
                  <a:close/>
                </a:path>
                <a:path w="3672840" h="3708400">
                  <a:moveTo>
                    <a:pt x="1928621" y="50800"/>
                  </a:moveTo>
                  <a:lnTo>
                    <a:pt x="1744725" y="50800"/>
                  </a:lnTo>
                  <a:lnTo>
                    <a:pt x="1390522" y="101600"/>
                  </a:lnTo>
                  <a:lnTo>
                    <a:pt x="1305686" y="127000"/>
                  </a:lnTo>
                  <a:lnTo>
                    <a:pt x="1222756" y="165100"/>
                  </a:lnTo>
                  <a:lnTo>
                    <a:pt x="1141730" y="190500"/>
                  </a:lnTo>
                  <a:lnTo>
                    <a:pt x="1062735" y="228600"/>
                  </a:lnTo>
                  <a:lnTo>
                    <a:pt x="985646" y="266700"/>
                  </a:lnTo>
                  <a:lnTo>
                    <a:pt x="910844" y="317500"/>
                  </a:lnTo>
                  <a:lnTo>
                    <a:pt x="838454" y="355600"/>
                  </a:lnTo>
                  <a:lnTo>
                    <a:pt x="768349" y="406400"/>
                  </a:lnTo>
                  <a:lnTo>
                    <a:pt x="700912" y="457200"/>
                  </a:lnTo>
                  <a:lnTo>
                    <a:pt x="636143" y="520700"/>
                  </a:lnTo>
                  <a:lnTo>
                    <a:pt x="574039" y="584200"/>
                  </a:lnTo>
                  <a:lnTo>
                    <a:pt x="514984" y="647700"/>
                  </a:lnTo>
                  <a:lnTo>
                    <a:pt x="458723" y="711200"/>
                  </a:lnTo>
                  <a:lnTo>
                    <a:pt x="405764" y="774700"/>
                  </a:lnTo>
                  <a:lnTo>
                    <a:pt x="355981" y="850900"/>
                  </a:lnTo>
                  <a:lnTo>
                    <a:pt x="309498" y="914400"/>
                  </a:lnTo>
                  <a:lnTo>
                    <a:pt x="266572" y="990600"/>
                  </a:lnTo>
                  <a:lnTo>
                    <a:pt x="226948" y="1079500"/>
                  </a:lnTo>
                  <a:lnTo>
                    <a:pt x="191261" y="1155700"/>
                  </a:lnTo>
                  <a:lnTo>
                    <a:pt x="159257" y="1231900"/>
                  </a:lnTo>
                  <a:lnTo>
                    <a:pt x="131190" y="1320800"/>
                  </a:lnTo>
                  <a:lnTo>
                    <a:pt x="107060" y="1409700"/>
                  </a:lnTo>
                  <a:lnTo>
                    <a:pt x="87121" y="1498600"/>
                  </a:lnTo>
                  <a:lnTo>
                    <a:pt x="71373" y="1587500"/>
                  </a:lnTo>
                  <a:lnTo>
                    <a:pt x="60070" y="1676400"/>
                  </a:lnTo>
                  <a:lnTo>
                    <a:pt x="53085" y="1765300"/>
                  </a:lnTo>
                  <a:lnTo>
                    <a:pt x="50672" y="1854200"/>
                  </a:lnTo>
                  <a:lnTo>
                    <a:pt x="53085" y="1955800"/>
                  </a:lnTo>
                  <a:lnTo>
                    <a:pt x="59943" y="2044700"/>
                  </a:lnTo>
                  <a:lnTo>
                    <a:pt x="71246" y="2133600"/>
                  </a:lnTo>
                  <a:lnTo>
                    <a:pt x="86994" y="2222500"/>
                  </a:lnTo>
                  <a:lnTo>
                    <a:pt x="106806" y="2311400"/>
                  </a:lnTo>
                  <a:lnTo>
                    <a:pt x="130936" y="2400300"/>
                  </a:lnTo>
                  <a:lnTo>
                    <a:pt x="159003" y="2476500"/>
                  </a:lnTo>
                  <a:lnTo>
                    <a:pt x="190881" y="2565400"/>
                  </a:lnTo>
                  <a:lnTo>
                    <a:pt x="226567" y="2641600"/>
                  </a:lnTo>
                  <a:lnTo>
                    <a:pt x="266064" y="2717800"/>
                  </a:lnTo>
                  <a:lnTo>
                    <a:pt x="308990" y="2794000"/>
                  </a:lnTo>
                  <a:lnTo>
                    <a:pt x="355472" y="2870200"/>
                  </a:lnTo>
                  <a:lnTo>
                    <a:pt x="405256" y="2933700"/>
                  </a:lnTo>
                  <a:lnTo>
                    <a:pt x="458215" y="3009900"/>
                  </a:lnTo>
                  <a:lnTo>
                    <a:pt x="514349" y="3073400"/>
                  </a:lnTo>
                  <a:lnTo>
                    <a:pt x="573405" y="3136900"/>
                  </a:lnTo>
                  <a:lnTo>
                    <a:pt x="635507" y="3200400"/>
                  </a:lnTo>
                  <a:lnTo>
                    <a:pt x="700150" y="3251200"/>
                  </a:lnTo>
                  <a:lnTo>
                    <a:pt x="767714" y="3302000"/>
                  </a:lnTo>
                  <a:lnTo>
                    <a:pt x="837692" y="3352800"/>
                  </a:lnTo>
                  <a:lnTo>
                    <a:pt x="910082" y="3403600"/>
                  </a:lnTo>
                  <a:lnTo>
                    <a:pt x="984884" y="3441700"/>
                  </a:lnTo>
                  <a:lnTo>
                    <a:pt x="1061846" y="3479800"/>
                  </a:lnTo>
                  <a:lnTo>
                    <a:pt x="1140841" y="3517900"/>
                  </a:lnTo>
                  <a:lnTo>
                    <a:pt x="1221867" y="3556000"/>
                  </a:lnTo>
                  <a:lnTo>
                    <a:pt x="1475867" y="3632200"/>
                  </a:lnTo>
                  <a:lnTo>
                    <a:pt x="1653158" y="3657600"/>
                  </a:lnTo>
                  <a:lnTo>
                    <a:pt x="1835404" y="3657600"/>
                  </a:lnTo>
                  <a:lnTo>
                    <a:pt x="1744091" y="3644900"/>
                  </a:lnTo>
                  <a:lnTo>
                    <a:pt x="1654174" y="3644900"/>
                  </a:lnTo>
                  <a:lnTo>
                    <a:pt x="1478153" y="3619500"/>
                  </a:lnTo>
                  <a:lnTo>
                    <a:pt x="1226058" y="3543300"/>
                  </a:lnTo>
                  <a:lnTo>
                    <a:pt x="1145539" y="3505200"/>
                  </a:lnTo>
                  <a:lnTo>
                    <a:pt x="1067181" y="3479800"/>
                  </a:lnTo>
                  <a:lnTo>
                    <a:pt x="990726" y="3429000"/>
                  </a:lnTo>
                  <a:lnTo>
                    <a:pt x="916432" y="3390900"/>
                  </a:lnTo>
                  <a:lnTo>
                    <a:pt x="844549" y="3340100"/>
                  </a:lnTo>
                  <a:lnTo>
                    <a:pt x="775081" y="3289300"/>
                  </a:lnTo>
                  <a:lnTo>
                    <a:pt x="708151" y="3238500"/>
                  </a:lnTo>
                  <a:lnTo>
                    <a:pt x="643889" y="3187700"/>
                  </a:lnTo>
                  <a:lnTo>
                    <a:pt x="582294" y="3124200"/>
                  </a:lnTo>
                  <a:lnTo>
                    <a:pt x="523620" y="3060700"/>
                  </a:lnTo>
                  <a:lnTo>
                    <a:pt x="467867" y="2997200"/>
                  </a:lnTo>
                  <a:lnTo>
                    <a:pt x="415289" y="2933700"/>
                  </a:lnTo>
                  <a:lnTo>
                    <a:pt x="365886" y="2857500"/>
                  </a:lnTo>
                  <a:lnTo>
                    <a:pt x="319785" y="2781300"/>
                  </a:lnTo>
                  <a:lnTo>
                    <a:pt x="277113" y="2717800"/>
                  </a:lnTo>
                  <a:lnTo>
                    <a:pt x="237870" y="2628900"/>
                  </a:lnTo>
                  <a:lnTo>
                    <a:pt x="202564" y="2552700"/>
                  </a:lnTo>
                  <a:lnTo>
                    <a:pt x="170814" y="2476500"/>
                  </a:lnTo>
                  <a:lnTo>
                    <a:pt x="143001" y="2387600"/>
                  </a:lnTo>
                  <a:lnTo>
                    <a:pt x="118998" y="2298700"/>
                  </a:lnTo>
                  <a:lnTo>
                    <a:pt x="99313" y="2222500"/>
                  </a:lnTo>
                  <a:lnTo>
                    <a:pt x="83692" y="2133600"/>
                  </a:lnTo>
                  <a:lnTo>
                    <a:pt x="72516" y="2044700"/>
                  </a:lnTo>
                  <a:lnTo>
                    <a:pt x="65785" y="1943100"/>
                  </a:lnTo>
                  <a:lnTo>
                    <a:pt x="63372" y="1854200"/>
                  </a:lnTo>
                  <a:lnTo>
                    <a:pt x="65785" y="1765300"/>
                  </a:lnTo>
                  <a:lnTo>
                    <a:pt x="72643" y="1676400"/>
                  </a:lnTo>
                  <a:lnTo>
                    <a:pt x="83946" y="1587500"/>
                  </a:lnTo>
                  <a:lnTo>
                    <a:pt x="99567" y="1498600"/>
                  </a:lnTo>
                  <a:lnTo>
                    <a:pt x="119379" y="1409700"/>
                  </a:lnTo>
                  <a:lnTo>
                    <a:pt x="143382" y="1320800"/>
                  </a:lnTo>
                  <a:lnTo>
                    <a:pt x="171322" y="1244600"/>
                  </a:lnTo>
                  <a:lnTo>
                    <a:pt x="203072" y="1155700"/>
                  </a:lnTo>
                  <a:lnTo>
                    <a:pt x="238632" y="1079500"/>
                  </a:lnTo>
                  <a:lnTo>
                    <a:pt x="277875" y="1003300"/>
                  </a:lnTo>
                  <a:lnTo>
                    <a:pt x="320547" y="927100"/>
                  </a:lnTo>
                  <a:lnTo>
                    <a:pt x="366775" y="850900"/>
                  </a:lnTo>
                  <a:lnTo>
                    <a:pt x="416178" y="787400"/>
                  </a:lnTo>
                  <a:lnTo>
                    <a:pt x="468756" y="711200"/>
                  </a:lnTo>
                  <a:lnTo>
                    <a:pt x="524636" y="647700"/>
                  </a:lnTo>
                  <a:lnTo>
                    <a:pt x="583310" y="584200"/>
                  </a:lnTo>
                  <a:lnTo>
                    <a:pt x="644906" y="533400"/>
                  </a:lnTo>
                  <a:lnTo>
                    <a:pt x="709294" y="469900"/>
                  </a:lnTo>
                  <a:lnTo>
                    <a:pt x="776350" y="419100"/>
                  </a:lnTo>
                  <a:lnTo>
                    <a:pt x="845819" y="368300"/>
                  </a:lnTo>
                  <a:lnTo>
                    <a:pt x="917701" y="317500"/>
                  </a:lnTo>
                  <a:lnTo>
                    <a:pt x="991996" y="279400"/>
                  </a:lnTo>
                  <a:lnTo>
                    <a:pt x="1068578" y="241300"/>
                  </a:lnTo>
                  <a:lnTo>
                    <a:pt x="1147063" y="203200"/>
                  </a:lnTo>
                  <a:lnTo>
                    <a:pt x="1227455" y="177800"/>
                  </a:lnTo>
                  <a:lnTo>
                    <a:pt x="1309878" y="139700"/>
                  </a:lnTo>
                  <a:lnTo>
                    <a:pt x="1393951" y="114300"/>
                  </a:lnTo>
                  <a:lnTo>
                    <a:pt x="1745742" y="63500"/>
                  </a:lnTo>
                  <a:lnTo>
                    <a:pt x="2019172" y="63500"/>
                  </a:lnTo>
                  <a:lnTo>
                    <a:pt x="1928621" y="50800"/>
                  </a:lnTo>
                  <a:close/>
                </a:path>
                <a:path w="3672840" h="3708400">
                  <a:moveTo>
                    <a:pt x="2019172" y="63500"/>
                  </a:moveTo>
                  <a:lnTo>
                    <a:pt x="1928241" y="63500"/>
                  </a:lnTo>
                  <a:lnTo>
                    <a:pt x="2280031" y="114300"/>
                  </a:lnTo>
                  <a:lnTo>
                    <a:pt x="2364105" y="139700"/>
                  </a:lnTo>
                  <a:lnTo>
                    <a:pt x="2446400" y="177800"/>
                  </a:lnTo>
                  <a:lnTo>
                    <a:pt x="2526792" y="203200"/>
                  </a:lnTo>
                  <a:lnTo>
                    <a:pt x="2605278" y="241300"/>
                  </a:lnTo>
                  <a:lnTo>
                    <a:pt x="2681732" y="279400"/>
                  </a:lnTo>
                  <a:lnTo>
                    <a:pt x="2756026" y="317500"/>
                  </a:lnTo>
                  <a:lnTo>
                    <a:pt x="2827782" y="368300"/>
                  </a:lnTo>
                  <a:lnTo>
                    <a:pt x="2897378" y="419100"/>
                  </a:lnTo>
                  <a:lnTo>
                    <a:pt x="2964307" y="469900"/>
                  </a:lnTo>
                  <a:lnTo>
                    <a:pt x="3028569" y="533400"/>
                  </a:lnTo>
                  <a:lnTo>
                    <a:pt x="3090163" y="584200"/>
                  </a:lnTo>
                  <a:lnTo>
                    <a:pt x="3148710" y="647700"/>
                  </a:lnTo>
                  <a:lnTo>
                    <a:pt x="3204591" y="711200"/>
                  </a:lnTo>
                  <a:lnTo>
                    <a:pt x="3257169" y="787400"/>
                  </a:lnTo>
                  <a:lnTo>
                    <a:pt x="3306445" y="850900"/>
                  </a:lnTo>
                  <a:lnTo>
                    <a:pt x="3352673" y="927100"/>
                  </a:lnTo>
                  <a:lnTo>
                    <a:pt x="3395218" y="1003300"/>
                  </a:lnTo>
                  <a:lnTo>
                    <a:pt x="3434460" y="1079500"/>
                  </a:lnTo>
                  <a:lnTo>
                    <a:pt x="3469894" y="1155700"/>
                  </a:lnTo>
                  <a:lnTo>
                    <a:pt x="3501644" y="1244600"/>
                  </a:lnTo>
                  <a:lnTo>
                    <a:pt x="3529456" y="1320800"/>
                  </a:lnTo>
                  <a:lnTo>
                    <a:pt x="3553332" y="1409700"/>
                  </a:lnTo>
                  <a:lnTo>
                    <a:pt x="3573018" y="1498600"/>
                  </a:lnTo>
                  <a:lnTo>
                    <a:pt x="3588638" y="1587500"/>
                  </a:lnTo>
                  <a:lnTo>
                    <a:pt x="3599814" y="1676400"/>
                  </a:lnTo>
                  <a:lnTo>
                    <a:pt x="3606673" y="1765300"/>
                  </a:lnTo>
                  <a:lnTo>
                    <a:pt x="3608958" y="1854200"/>
                  </a:lnTo>
                  <a:lnTo>
                    <a:pt x="3606546" y="1955800"/>
                  </a:lnTo>
                  <a:lnTo>
                    <a:pt x="3599687" y="2044700"/>
                  </a:lnTo>
                  <a:lnTo>
                    <a:pt x="3588384" y="2133600"/>
                  </a:lnTo>
                  <a:lnTo>
                    <a:pt x="3572763" y="2222500"/>
                  </a:lnTo>
                  <a:lnTo>
                    <a:pt x="3552952" y="2311400"/>
                  </a:lnTo>
                  <a:lnTo>
                    <a:pt x="3501008" y="2476500"/>
                  </a:lnTo>
                  <a:lnTo>
                    <a:pt x="3469258" y="2552700"/>
                  </a:lnTo>
                  <a:lnTo>
                    <a:pt x="3433826" y="2641600"/>
                  </a:lnTo>
                  <a:lnTo>
                    <a:pt x="3394582" y="2717800"/>
                  </a:lnTo>
                  <a:lnTo>
                    <a:pt x="3351783" y="2794000"/>
                  </a:lnTo>
                  <a:lnTo>
                    <a:pt x="3305682" y="2857500"/>
                  </a:lnTo>
                  <a:lnTo>
                    <a:pt x="3256153" y="2933700"/>
                  </a:lnTo>
                  <a:lnTo>
                    <a:pt x="3203574" y="2997200"/>
                  </a:lnTo>
                  <a:lnTo>
                    <a:pt x="3147822" y="3060700"/>
                  </a:lnTo>
                  <a:lnTo>
                    <a:pt x="3089021" y="3124200"/>
                  </a:lnTo>
                  <a:lnTo>
                    <a:pt x="3027425" y="3187700"/>
                  </a:lnTo>
                  <a:lnTo>
                    <a:pt x="2963163" y="3238500"/>
                  </a:lnTo>
                  <a:lnTo>
                    <a:pt x="2896108" y="3289300"/>
                  </a:lnTo>
                  <a:lnTo>
                    <a:pt x="2826511" y="3340100"/>
                  </a:lnTo>
                  <a:lnTo>
                    <a:pt x="2754630" y="3390900"/>
                  </a:lnTo>
                  <a:lnTo>
                    <a:pt x="2680335" y="3429000"/>
                  </a:lnTo>
                  <a:lnTo>
                    <a:pt x="2603881" y="3479800"/>
                  </a:lnTo>
                  <a:lnTo>
                    <a:pt x="2525395" y="3505200"/>
                  </a:lnTo>
                  <a:lnTo>
                    <a:pt x="2444876" y="3543300"/>
                  </a:lnTo>
                  <a:lnTo>
                    <a:pt x="2192655" y="3619500"/>
                  </a:lnTo>
                  <a:lnTo>
                    <a:pt x="2016633" y="3644900"/>
                  </a:lnTo>
                  <a:lnTo>
                    <a:pt x="1926589" y="3644900"/>
                  </a:lnTo>
                  <a:lnTo>
                    <a:pt x="1835404" y="3657600"/>
                  </a:lnTo>
                  <a:lnTo>
                    <a:pt x="2018283" y="3657600"/>
                  </a:lnTo>
                  <a:lnTo>
                    <a:pt x="2195575" y="3632200"/>
                  </a:lnTo>
                  <a:lnTo>
                    <a:pt x="2449575" y="3556000"/>
                  </a:lnTo>
                  <a:lnTo>
                    <a:pt x="2530601" y="3517900"/>
                  </a:lnTo>
                  <a:lnTo>
                    <a:pt x="2609722" y="3479800"/>
                  </a:lnTo>
                  <a:lnTo>
                    <a:pt x="2686685" y="3441700"/>
                  </a:lnTo>
                  <a:lnTo>
                    <a:pt x="2761614" y="3403600"/>
                  </a:lnTo>
                  <a:lnTo>
                    <a:pt x="2834005" y="3352800"/>
                  </a:lnTo>
                  <a:lnTo>
                    <a:pt x="2903982" y="3302000"/>
                  </a:lnTo>
                  <a:lnTo>
                    <a:pt x="2971546" y="3251200"/>
                  </a:lnTo>
                  <a:lnTo>
                    <a:pt x="3036316" y="3200400"/>
                  </a:lnTo>
                  <a:lnTo>
                    <a:pt x="3098292" y="3136900"/>
                  </a:lnTo>
                  <a:lnTo>
                    <a:pt x="3157473" y="3073400"/>
                  </a:lnTo>
                  <a:lnTo>
                    <a:pt x="3213608" y="3009900"/>
                  </a:lnTo>
                  <a:lnTo>
                    <a:pt x="3266567" y="2933700"/>
                  </a:lnTo>
                  <a:lnTo>
                    <a:pt x="3316351" y="2870200"/>
                  </a:lnTo>
                  <a:lnTo>
                    <a:pt x="3362832" y="2794000"/>
                  </a:lnTo>
                  <a:lnTo>
                    <a:pt x="3405885" y="2717800"/>
                  </a:lnTo>
                  <a:lnTo>
                    <a:pt x="3445382" y="2641600"/>
                  </a:lnTo>
                  <a:lnTo>
                    <a:pt x="3481070" y="2565400"/>
                  </a:lnTo>
                  <a:lnTo>
                    <a:pt x="3513074" y="2476500"/>
                  </a:lnTo>
                  <a:lnTo>
                    <a:pt x="3541268" y="2400300"/>
                  </a:lnTo>
                  <a:lnTo>
                    <a:pt x="3565398" y="2311400"/>
                  </a:lnTo>
                  <a:lnTo>
                    <a:pt x="3585336" y="2222500"/>
                  </a:lnTo>
                  <a:lnTo>
                    <a:pt x="3601084" y="2133600"/>
                  </a:lnTo>
                  <a:lnTo>
                    <a:pt x="3612387" y="2044700"/>
                  </a:lnTo>
                  <a:lnTo>
                    <a:pt x="3619246" y="1955800"/>
                  </a:lnTo>
                  <a:lnTo>
                    <a:pt x="3621658" y="1854200"/>
                  </a:lnTo>
                  <a:lnTo>
                    <a:pt x="3619373" y="1765300"/>
                  </a:lnTo>
                  <a:lnTo>
                    <a:pt x="3612514" y="1676400"/>
                  </a:lnTo>
                  <a:lnTo>
                    <a:pt x="3601211" y="1587500"/>
                  </a:lnTo>
                  <a:lnTo>
                    <a:pt x="3585463" y="1498600"/>
                  </a:lnTo>
                  <a:lnTo>
                    <a:pt x="3565652" y="1409700"/>
                  </a:lnTo>
                  <a:lnTo>
                    <a:pt x="3541522" y="1320800"/>
                  </a:lnTo>
                  <a:lnTo>
                    <a:pt x="3513454" y="1231900"/>
                  </a:lnTo>
                  <a:lnTo>
                    <a:pt x="3481451" y="1155700"/>
                  </a:lnTo>
                  <a:lnTo>
                    <a:pt x="3445763" y="1079500"/>
                  </a:lnTo>
                  <a:lnTo>
                    <a:pt x="3406267" y="990600"/>
                  </a:lnTo>
                  <a:lnTo>
                    <a:pt x="3363341" y="914400"/>
                  </a:lnTo>
                  <a:lnTo>
                    <a:pt x="3316858" y="850900"/>
                  </a:lnTo>
                  <a:lnTo>
                    <a:pt x="3267075" y="774700"/>
                  </a:lnTo>
                  <a:lnTo>
                    <a:pt x="3214243" y="711200"/>
                  </a:lnTo>
                  <a:lnTo>
                    <a:pt x="3157982" y="647700"/>
                  </a:lnTo>
                  <a:lnTo>
                    <a:pt x="3098926" y="584200"/>
                  </a:lnTo>
                  <a:lnTo>
                    <a:pt x="3036950" y="520700"/>
                  </a:lnTo>
                  <a:lnTo>
                    <a:pt x="2972181" y="457200"/>
                  </a:lnTo>
                  <a:lnTo>
                    <a:pt x="2904744" y="406400"/>
                  </a:lnTo>
                  <a:lnTo>
                    <a:pt x="2834767" y="355600"/>
                  </a:lnTo>
                  <a:lnTo>
                    <a:pt x="2762376" y="317500"/>
                  </a:lnTo>
                  <a:lnTo>
                    <a:pt x="2687573" y="266700"/>
                  </a:lnTo>
                  <a:lnTo>
                    <a:pt x="2610611" y="228600"/>
                  </a:lnTo>
                  <a:lnTo>
                    <a:pt x="2531491" y="190500"/>
                  </a:lnTo>
                  <a:lnTo>
                    <a:pt x="2450464" y="165100"/>
                  </a:lnTo>
                  <a:lnTo>
                    <a:pt x="2367534" y="127000"/>
                  </a:lnTo>
                  <a:lnTo>
                    <a:pt x="2282824" y="101600"/>
                  </a:lnTo>
                  <a:lnTo>
                    <a:pt x="2019172" y="6350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9665" y="431291"/>
            <a:ext cx="5826584" cy="3611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26384" y="3977767"/>
            <a:ext cx="2503805" cy="17208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18745" marR="112395" indent="133985">
              <a:lnSpc>
                <a:spcPts val="1870"/>
              </a:lnSpc>
              <a:spcBef>
                <a:spcPts val="400"/>
              </a:spcBef>
            </a:pPr>
            <a:r>
              <a:rPr sz="1800" b="1" spc="-20" dirty="0">
                <a:solidFill>
                  <a:srgbClr val="04607A"/>
                </a:solidFill>
                <a:latin typeface="Arial"/>
                <a:cs typeface="Arial"/>
              </a:rPr>
              <a:t>Методи</a:t>
            </a:r>
            <a:r>
              <a:rPr sz="1800" b="1" spc="1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4607A"/>
                </a:solidFill>
                <a:latin typeface="Arial"/>
                <a:cs typeface="Arial"/>
              </a:rPr>
              <a:t>–</a:t>
            </a:r>
            <a:r>
              <a:rPr sz="1800" b="1" spc="-2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це</a:t>
            </a:r>
            <a:r>
              <a:rPr sz="1800" b="1" spc="-1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види </a:t>
            </a:r>
            <a:r>
              <a:rPr sz="1800" b="1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діяльності</a:t>
            </a:r>
            <a:r>
              <a:rPr sz="1800" b="1" spc="-2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4607A"/>
                </a:solidFill>
                <a:latin typeface="Arial"/>
                <a:cs typeface="Arial"/>
              </a:rPr>
              <a:t>(заходи),</a:t>
            </a:r>
            <a:endParaRPr sz="1800">
              <a:latin typeface="Arial"/>
              <a:cs typeface="Arial"/>
            </a:endParaRPr>
          </a:p>
          <a:p>
            <a:pPr marL="113030" marR="106045" indent="-1270" algn="ctr">
              <a:lnSpc>
                <a:spcPts val="1860"/>
              </a:lnSpc>
            </a:pP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які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необхідні </a:t>
            </a: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для </a:t>
            </a:r>
            <a:r>
              <a:rPr sz="1800" b="1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одержання </a:t>
            </a: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бажаних </a:t>
            </a:r>
            <a:r>
              <a:rPr sz="1800" b="1" spc="-49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4607A"/>
                </a:solidFill>
                <a:latin typeface="Arial"/>
                <a:cs typeface="Arial"/>
              </a:rPr>
              <a:t>результатів</a:t>
            </a:r>
            <a:r>
              <a:rPr sz="1800" b="1" spc="4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за</a:t>
            </a:r>
            <a:endParaRPr sz="1800">
              <a:latin typeface="Arial"/>
              <a:cs typeface="Arial"/>
            </a:endParaRPr>
          </a:p>
          <a:p>
            <a:pPr marL="12700" marR="5080" indent="-2540" algn="ctr">
              <a:lnSpc>
                <a:spcPts val="1860"/>
              </a:lnSpc>
              <a:spcBef>
                <a:spcPts val="15"/>
              </a:spcBef>
            </a:pP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допомогою </a:t>
            </a:r>
            <a:r>
              <a:rPr sz="1800" b="1" dirty="0">
                <a:solidFill>
                  <a:srgbClr val="04607A"/>
                </a:solidFill>
                <a:latin typeface="Arial"/>
                <a:cs typeface="Arial"/>
              </a:rPr>
              <a:t>наявних і </a:t>
            </a:r>
            <a:r>
              <a:rPr sz="1800" b="1" spc="-49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запитуваних</a:t>
            </a:r>
            <a:r>
              <a:rPr sz="1800" b="1" spc="-3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ресурсів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4047" y="3150107"/>
            <a:ext cx="2430780" cy="1856739"/>
            <a:chOff x="384047" y="3150107"/>
            <a:chExt cx="2430780" cy="185673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0367" y="3842003"/>
              <a:ext cx="1394459" cy="8442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73961" y="3856989"/>
              <a:ext cx="1287145" cy="739140"/>
            </a:xfrm>
            <a:custGeom>
              <a:avLst/>
              <a:gdLst/>
              <a:ahLst/>
              <a:cxnLst/>
              <a:rect l="l" t="t" r="r" b="b"/>
              <a:pathLst>
                <a:path w="1287145" h="739139">
                  <a:moveTo>
                    <a:pt x="98171" y="0"/>
                  </a:moveTo>
                  <a:lnTo>
                    <a:pt x="0" y="366649"/>
                  </a:lnTo>
                  <a:lnTo>
                    <a:pt x="932180" y="616458"/>
                  </a:lnTo>
                  <a:lnTo>
                    <a:pt x="899413" y="738632"/>
                  </a:lnTo>
                  <a:lnTo>
                    <a:pt x="1286764" y="514985"/>
                  </a:lnTo>
                  <a:lnTo>
                    <a:pt x="1063117" y="127635"/>
                  </a:lnTo>
                  <a:lnTo>
                    <a:pt x="1030477" y="249809"/>
                  </a:lnTo>
                  <a:lnTo>
                    <a:pt x="98171" y="0"/>
                  </a:lnTo>
                  <a:close/>
                </a:path>
              </a:pathLst>
            </a:custGeom>
            <a:solidFill>
              <a:srgbClr val="AA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47" y="3150107"/>
              <a:ext cx="2278380" cy="18562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911" y="3840479"/>
              <a:ext cx="2225040" cy="5120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8922" y="3196970"/>
              <a:ext cx="2108835" cy="1687195"/>
            </a:xfrm>
            <a:custGeom>
              <a:avLst/>
              <a:gdLst/>
              <a:ahLst/>
              <a:cxnLst/>
              <a:rect l="l" t="t" r="r" b="b"/>
              <a:pathLst>
                <a:path w="2108835" h="1687195">
                  <a:moveTo>
                    <a:pt x="1939632" y="0"/>
                  </a:moveTo>
                  <a:lnTo>
                    <a:pt x="168656" y="0"/>
                  </a:lnTo>
                  <a:lnTo>
                    <a:pt x="123822" y="6028"/>
                  </a:lnTo>
                  <a:lnTo>
                    <a:pt x="83534" y="23038"/>
                  </a:lnTo>
                  <a:lnTo>
                    <a:pt x="49399" y="49418"/>
                  </a:lnTo>
                  <a:lnTo>
                    <a:pt x="23027" y="83556"/>
                  </a:lnTo>
                  <a:lnTo>
                    <a:pt x="6024" y="123839"/>
                  </a:lnTo>
                  <a:lnTo>
                    <a:pt x="0" y="168655"/>
                  </a:lnTo>
                  <a:lnTo>
                    <a:pt x="0" y="1518030"/>
                  </a:lnTo>
                  <a:lnTo>
                    <a:pt x="6024" y="1562847"/>
                  </a:lnTo>
                  <a:lnTo>
                    <a:pt x="23027" y="1603130"/>
                  </a:lnTo>
                  <a:lnTo>
                    <a:pt x="49399" y="1637268"/>
                  </a:lnTo>
                  <a:lnTo>
                    <a:pt x="83534" y="1663648"/>
                  </a:lnTo>
                  <a:lnTo>
                    <a:pt x="123822" y="1680658"/>
                  </a:lnTo>
                  <a:lnTo>
                    <a:pt x="168656" y="1686686"/>
                  </a:lnTo>
                  <a:lnTo>
                    <a:pt x="1939632" y="1686686"/>
                  </a:lnTo>
                  <a:lnTo>
                    <a:pt x="1984449" y="1680658"/>
                  </a:lnTo>
                  <a:lnTo>
                    <a:pt x="2024732" y="1663648"/>
                  </a:lnTo>
                  <a:lnTo>
                    <a:pt x="2058870" y="1637268"/>
                  </a:lnTo>
                  <a:lnTo>
                    <a:pt x="2085250" y="1603130"/>
                  </a:lnTo>
                  <a:lnTo>
                    <a:pt x="2102260" y="1562847"/>
                  </a:lnTo>
                  <a:lnTo>
                    <a:pt x="2108288" y="1518030"/>
                  </a:lnTo>
                  <a:lnTo>
                    <a:pt x="2108288" y="168655"/>
                  </a:lnTo>
                  <a:lnTo>
                    <a:pt x="2102260" y="123839"/>
                  </a:lnTo>
                  <a:lnTo>
                    <a:pt x="2085250" y="83556"/>
                  </a:lnTo>
                  <a:lnTo>
                    <a:pt x="2058870" y="49418"/>
                  </a:lnTo>
                  <a:lnTo>
                    <a:pt x="2024732" y="23038"/>
                  </a:lnTo>
                  <a:lnTo>
                    <a:pt x="1984449" y="6028"/>
                  </a:lnTo>
                  <a:lnTo>
                    <a:pt x="1939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7260" y="3175507"/>
              <a:ext cx="2171700" cy="1739900"/>
            </a:xfrm>
            <a:custGeom>
              <a:avLst/>
              <a:gdLst/>
              <a:ahLst/>
              <a:cxnLst/>
              <a:rect l="l" t="t" r="r" b="b"/>
              <a:pathLst>
                <a:path w="2171700" h="1739900">
                  <a:moveTo>
                    <a:pt x="2050795" y="1727200"/>
                  </a:moveTo>
                  <a:lnTo>
                    <a:pt x="123850" y="1727200"/>
                  </a:lnTo>
                  <a:lnTo>
                    <a:pt x="142189" y="1739900"/>
                  </a:lnTo>
                  <a:lnTo>
                    <a:pt x="2032381" y="1739900"/>
                  </a:lnTo>
                  <a:lnTo>
                    <a:pt x="2050795" y="1727200"/>
                  </a:lnTo>
                  <a:close/>
                </a:path>
                <a:path w="2171700" h="1739900">
                  <a:moveTo>
                    <a:pt x="2082038" y="25400"/>
                  </a:moveTo>
                  <a:lnTo>
                    <a:pt x="86995" y="25400"/>
                  </a:lnTo>
                  <a:lnTo>
                    <a:pt x="71691" y="38100"/>
                  </a:lnTo>
                  <a:lnTo>
                    <a:pt x="57543" y="50800"/>
                  </a:lnTo>
                  <a:lnTo>
                    <a:pt x="44831" y="76200"/>
                  </a:lnTo>
                  <a:lnTo>
                    <a:pt x="33324" y="88900"/>
                  </a:lnTo>
                  <a:lnTo>
                    <a:pt x="23558" y="101600"/>
                  </a:lnTo>
                  <a:lnTo>
                    <a:pt x="15151" y="114300"/>
                  </a:lnTo>
                  <a:lnTo>
                    <a:pt x="8635" y="139700"/>
                  </a:lnTo>
                  <a:lnTo>
                    <a:pt x="3797" y="152400"/>
                  </a:lnTo>
                  <a:lnTo>
                    <a:pt x="901" y="177800"/>
                  </a:lnTo>
                  <a:lnTo>
                    <a:pt x="0" y="190500"/>
                  </a:lnTo>
                  <a:lnTo>
                    <a:pt x="38" y="1549400"/>
                  </a:lnTo>
                  <a:lnTo>
                    <a:pt x="4445" y="1587500"/>
                  </a:lnTo>
                  <a:lnTo>
                    <a:pt x="16408" y="1625600"/>
                  </a:lnTo>
                  <a:lnTo>
                    <a:pt x="24942" y="1638300"/>
                  </a:lnTo>
                  <a:lnTo>
                    <a:pt x="35115" y="1663700"/>
                  </a:lnTo>
                  <a:lnTo>
                    <a:pt x="74040" y="1701800"/>
                  </a:lnTo>
                  <a:lnTo>
                    <a:pt x="106121" y="1727200"/>
                  </a:lnTo>
                  <a:lnTo>
                    <a:pt x="2068068" y="1727200"/>
                  </a:lnTo>
                  <a:lnTo>
                    <a:pt x="2084705" y="1714500"/>
                  </a:lnTo>
                  <a:lnTo>
                    <a:pt x="2099945" y="1701800"/>
                  </a:lnTo>
                  <a:lnTo>
                    <a:pt x="151739" y="1701800"/>
                  </a:lnTo>
                  <a:lnTo>
                    <a:pt x="136893" y="1689100"/>
                  </a:lnTo>
                  <a:lnTo>
                    <a:pt x="122720" y="1689100"/>
                  </a:lnTo>
                  <a:lnTo>
                    <a:pt x="109321" y="1676400"/>
                  </a:lnTo>
                  <a:lnTo>
                    <a:pt x="96901" y="1676400"/>
                  </a:lnTo>
                  <a:lnTo>
                    <a:pt x="65595" y="1638300"/>
                  </a:lnTo>
                  <a:lnTo>
                    <a:pt x="45339" y="1587500"/>
                  </a:lnTo>
                  <a:lnTo>
                    <a:pt x="41325" y="1574800"/>
                  </a:lnTo>
                  <a:lnTo>
                    <a:pt x="38887" y="1562100"/>
                  </a:lnTo>
                  <a:lnTo>
                    <a:pt x="38087" y="1549400"/>
                  </a:lnTo>
                  <a:lnTo>
                    <a:pt x="38100" y="190500"/>
                  </a:lnTo>
                  <a:lnTo>
                    <a:pt x="38950" y="177800"/>
                  </a:lnTo>
                  <a:lnTo>
                    <a:pt x="41452" y="165100"/>
                  </a:lnTo>
                  <a:lnTo>
                    <a:pt x="45516" y="152400"/>
                  </a:lnTo>
                  <a:lnTo>
                    <a:pt x="50952" y="127000"/>
                  </a:lnTo>
                  <a:lnTo>
                    <a:pt x="57848" y="114300"/>
                  </a:lnTo>
                  <a:lnTo>
                    <a:pt x="65951" y="101600"/>
                  </a:lnTo>
                  <a:lnTo>
                    <a:pt x="75311" y="88900"/>
                  </a:lnTo>
                  <a:lnTo>
                    <a:pt x="85801" y="76200"/>
                  </a:lnTo>
                  <a:lnTo>
                    <a:pt x="97370" y="76200"/>
                  </a:lnTo>
                  <a:lnTo>
                    <a:pt x="109854" y="63500"/>
                  </a:lnTo>
                  <a:lnTo>
                    <a:pt x="123228" y="50800"/>
                  </a:lnTo>
                  <a:lnTo>
                    <a:pt x="137477" y="50800"/>
                  </a:lnTo>
                  <a:lnTo>
                    <a:pt x="152323" y="38100"/>
                  </a:lnTo>
                  <a:lnTo>
                    <a:pt x="2097659" y="38100"/>
                  </a:lnTo>
                  <a:lnTo>
                    <a:pt x="2082038" y="25400"/>
                  </a:lnTo>
                  <a:close/>
                </a:path>
                <a:path w="2171700" h="1739900">
                  <a:moveTo>
                    <a:pt x="2097659" y="38100"/>
                  </a:moveTo>
                  <a:lnTo>
                    <a:pt x="2019934" y="38100"/>
                  </a:lnTo>
                  <a:lnTo>
                    <a:pt x="2034794" y="50800"/>
                  </a:lnTo>
                  <a:lnTo>
                    <a:pt x="2048890" y="50800"/>
                  </a:lnTo>
                  <a:lnTo>
                    <a:pt x="2062352" y="63500"/>
                  </a:lnTo>
                  <a:lnTo>
                    <a:pt x="2074799" y="76200"/>
                  </a:lnTo>
                  <a:lnTo>
                    <a:pt x="2086356" y="76200"/>
                  </a:lnTo>
                  <a:lnTo>
                    <a:pt x="2096770" y="88900"/>
                  </a:lnTo>
                  <a:lnTo>
                    <a:pt x="2106041" y="101600"/>
                  </a:lnTo>
                  <a:lnTo>
                    <a:pt x="2114041" y="114300"/>
                  </a:lnTo>
                  <a:lnTo>
                    <a:pt x="2120900" y="139700"/>
                  </a:lnTo>
                  <a:lnTo>
                    <a:pt x="2126361" y="152400"/>
                  </a:lnTo>
                  <a:lnTo>
                    <a:pt x="2130297" y="165100"/>
                  </a:lnTo>
                  <a:lnTo>
                    <a:pt x="2132838" y="177800"/>
                  </a:lnTo>
                  <a:lnTo>
                    <a:pt x="2133600" y="203200"/>
                  </a:lnTo>
                  <a:lnTo>
                    <a:pt x="2133600" y="1549400"/>
                  </a:lnTo>
                  <a:lnTo>
                    <a:pt x="2132711" y="1562100"/>
                  </a:lnTo>
                  <a:lnTo>
                    <a:pt x="2130171" y="1574800"/>
                  </a:lnTo>
                  <a:lnTo>
                    <a:pt x="2126107" y="1600200"/>
                  </a:lnTo>
                  <a:lnTo>
                    <a:pt x="2105660" y="1638300"/>
                  </a:lnTo>
                  <a:lnTo>
                    <a:pt x="2074290" y="1676400"/>
                  </a:lnTo>
                  <a:lnTo>
                    <a:pt x="2061845" y="1676400"/>
                  </a:lnTo>
                  <a:lnTo>
                    <a:pt x="2048383" y="1689100"/>
                  </a:lnTo>
                  <a:lnTo>
                    <a:pt x="2034158" y="1701800"/>
                  </a:lnTo>
                  <a:lnTo>
                    <a:pt x="2099945" y="1701800"/>
                  </a:lnTo>
                  <a:lnTo>
                    <a:pt x="2114169" y="1689100"/>
                  </a:lnTo>
                  <a:lnTo>
                    <a:pt x="2126869" y="1676400"/>
                  </a:lnTo>
                  <a:lnTo>
                    <a:pt x="2138299" y="1651000"/>
                  </a:lnTo>
                  <a:lnTo>
                    <a:pt x="2148078" y="1638300"/>
                  </a:lnTo>
                  <a:lnTo>
                    <a:pt x="2156460" y="1625600"/>
                  </a:lnTo>
                  <a:lnTo>
                    <a:pt x="2163064" y="1600200"/>
                  </a:lnTo>
                  <a:lnTo>
                    <a:pt x="2167890" y="1587500"/>
                  </a:lnTo>
                  <a:lnTo>
                    <a:pt x="2170811" y="1562100"/>
                  </a:lnTo>
                  <a:lnTo>
                    <a:pt x="2171700" y="1549400"/>
                  </a:lnTo>
                  <a:lnTo>
                    <a:pt x="2171572" y="190500"/>
                  </a:lnTo>
                  <a:lnTo>
                    <a:pt x="2170430" y="177800"/>
                  </a:lnTo>
                  <a:lnTo>
                    <a:pt x="2167255" y="152400"/>
                  </a:lnTo>
                  <a:lnTo>
                    <a:pt x="2162175" y="139700"/>
                  </a:lnTo>
                  <a:lnTo>
                    <a:pt x="2155316" y="114300"/>
                  </a:lnTo>
                  <a:lnTo>
                    <a:pt x="2146681" y="101600"/>
                  </a:lnTo>
                  <a:lnTo>
                    <a:pt x="2136521" y="88900"/>
                  </a:lnTo>
                  <a:lnTo>
                    <a:pt x="2124964" y="63500"/>
                  </a:lnTo>
                  <a:lnTo>
                    <a:pt x="2112010" y="50800"/>
                  </a:lnTo>
                  <a:lnTo>
                    <a:pt x="2097659" y="38100"/>
                  </a:lnTo>
                  <a:close/>
                </a:path>
                <a:path w="2171700" h="1739900">
                  <a:moveTo>
                    <a:pt x="133781" y="1663700"/>
                  </a:moveTo>
                  <a:lnTo>
                    <a:pt x="115874" y="1663700"/>
                  </a:lnTo>
                  <a:lnTo>
                    <a:pt x="128244" y="1676400"/>
                  </a:lnTo>
                  <a:lnTo>
                    <a:pt x="141236" y="1689100"/>
                  </a:lnTo>
                  <a:lnTo>
                    <a:pt x="2028697" y="1689100"/>
                  </a:lnTo>
                  <a:lnTo>
                    <a:pt x="2041906" y="1676400"/>
                  </a:lnTo>
                  <a:lnTo>
                    <a:pt x="145580" y="1676400"/>
                  </a:lnTo>
                  <a:lnTo>
                    <a:pt x="133781" y="1663700"/>
                  </a:lnTo>
                  <a:close/>
                </a:path>
                <a:path w="2171700" h="1739900">
                  <a:moveTo>
                    <a:pt x="2067178" y="76200"/>
                  </a:moveTo>
                  <a:lnTo>
                    <a:pt x="2037841" y="76200"/>
                  </a:lnTo>
                  <a:lnTo>
                    <a:pt x="2049271" y="88900"/>
                  </a:lnTo>
                  <a:lnTo>
                    <a:pt x="2059558" y="88900"/>
                  </a:lnTo>
                  <a:lnTo>
                    <a:pt x="2069211" y="101600"/>
                  </a:lnTo>
                  <a:lnTo>
                    <a:pt x="2077846" y="114300"/>
                  </a:lnTo>
                  <a:lnTo>
                    <a:pt x="2085720" y="127000"/>
                  </a:lnTo>
                  <a:lnTo>
                    <a:pt x="2092325" y="127000"/>
                  </a:lnTo>
                  <a:lnTo>
                    <a:pt x="2105787" y="165100"/>
                  </a:lnTo>
                  <a:lnTo>
                    <a:pt x="2108200" y="203200"/>
                  </a:lnTo>
                  <a:lnTo>
                    <a:pt x="2108200" y="1549400"/>
                  </a:lnTo>
                  <a:lnTo>
                    <a:pt x="2101596" y="1587500"/>
                  </a:lnTo>
                  <a:lnTo>
                    <a:pt x="2083943" y="1625600"/>
                  </a:lnTo>
                  <a:lnTo>
                    <a:pt x="2076069" y="1638300"/>
                  </a:lnTo>
                  <a:lnTo>
                    <a:pt x="2067052" y="1638300"/>
                  </a:lnTo>
                  <a:lnTo>
                    <a:pt x="2057145" y="1651000"/>
                  </a:lnTo>
                  <a:lnTo>
                    <a:pt x="2046605" y="1663700"/>
                  </a:lnTo>
                  <a:lnTo>
                    <a:pt x="2035302" y="1663700"/>
                  </a:lnTo>
                  <a:lnTo>
                    <a:pt x="2023109" y="1676400"/>
                  </a:lnTo>
                  <a:lnTo>
                    <a:pt x="2054225" y="1676400"/>
                  </a:lnTo>
                  <a:lnTo>
                    <a:pt x="2065782" y="1663700"/>
                  </a:lnTo>
                  <a:lnTo>
                    <a:pt x="2094864" y="1625600"/>
                  </a:lnTo>
                  <a:lnTo>
                    <a:pt x="2113915" y="1587500"/>
                  </a:lnTo>
                  <a:lnTo>
                    <a:pt x="2120900" y="1549400"/>
                  </a:lnTo>
                  <a:lnTo>
                    <a:pt x="2120900" y="203200"/>
                  </a:lnTo>
                  <a:lnTo>
                    <a:pt x="2118106" y="165100"/>
                  </a:lnTo>
                  <a:lnTo>
                    <a:pt x="2103247" y="127000"/>
                  </a:lnTo>
                  <a:lnTo>
                    <a:pt x="2077720" y="88900"/>
                  </a:lnTo>
                  <a:lnTo>
                    <a:pt x="2067178" y="76200"/>
                  </a:lnTo>
                  <a:close/>
                </a:path>
                <a:path w="2171700" h="1739900">
                  <a:moveTo>
                    <a:pt x="125095" y="76200"/>
                  </a:moveTo>
                  <a:lnTo>
                    <a:pt x="105930" y="76200"/>
                  </a:lnTo>
                  <a:lnTo>
                    <a:pt x="95211" y="88900"/>
                  </a:lnTo>
                  <a:lnTo>
                    <a:pt x="69278" y="127000"/>
                  </a:lnTo>
                  <a:lnTo>
                    <a:pt x="54013" y="165100"/>
                  </a:lnTo>
                  <a:lnTo>
                    <a:pt x="50774" y="1549400"/>
                  </a:lnTo>
                  <a:lnTo>
                    <a:pt x="51434" y="1562100"/>
                  </a:lnTo>
                  <a:lnTo>
                    <a:pt x="62141" y="1600200"/>
                  </a:lnTo>
                  <a:lnTo>
                    <a:pt x="84353" y="1638300"/>
                  </a:lnTo>
                  <a:lnTo>
                    <a:pt x="104520" y="1663700"/>
                  </a:lnTo>
                  <a:lnTo>
                    <a:pt x="122440" y="1663700"/>
                  </a:lnTo>
                  <a:lnTo>
                    <a:pt x="112140" y="1651000"/>
                  </a:lnTo>
                  <a:lnTo>
                    <a:pt x="102489" y="1638300"/>
                  </a:lnTo>
                  <a:lnTo>
                    <a:pt x="93776" y="1625600"/>
                  </a:lnTo>
                  <a:lnTo>
                    <a:pt x="85915" y="1625600"/>
                  </a:lnTo>
                  <a:lnTo>
                    <a:pt x="79324" y="1612900"/>
                  </a:lnTo>
                  <a:lnTo>
                    <a:pt x="65912" y="1574800"/>
                  </a:lnTo>
                  <a:lnTo>
                    <a:pt x="63461" y="1549400"/>
                  </a:lnTo>
                  <a:lnTo>
                    <a:pt x="63500" y="190500"/>
                  </a:lnTo>
                  <a:lnTo>
                    <a:pt x="70104" y="152400"/>
                  </a:lnTo>
                  <a:lnTo>
                    <a:pt x="87706" y="114300"/>
                  </a:lnTo>
                  <a:lnTo>
                    <a:pt x="95631" y="114300"/>
                  </a:lnTo>
                  <a:lnTo>
                    <a:pt x="104635" y="101600"/>
                  </a:lnTo>
                  <a:lnTo>
                    <a:pt x="114490" y="88900"/>
                  </a:lnTo>
                  <a:lnTo>
                    <a:pt x="125095" y="76200"/>
                  </a:lnTo>
                  <a:close/>
                </a:path>
                <a:path w="2171700" h="1739900">
                  <a:moveTo>
                    <a:pt x="148539" y="63500"/>
                  </a:moveTo>
                  <a:lnTo>
                    <a:pt x="129781" y="63500"/>
                  </a:lnTo>
                  <a:lnTo>
                    <a:pt x="117475" y="76200"/>
                  </a:lnTo>
                  <a:lnTo>
                    <a:pt x="136347" y="76200"/>
                  </a:lnTo>
                  <a:lnTo>
                    <a:pt x="148539" y="63500"/>
                  </a:lnTo>
                  <a:close/>
                </a:path>
                <a:path w="2171700" h="1739900">
                  <a:moveTo>
                    <a:pt x="2043430" y="63500"/>
                  </a:moveTo>
                  <a:lnTo>
                    <a:pt x="2013584" y="63500"/>
                  </a:lnTo>
                  <a:lnTo>
                    <a:pt x="2026031" y="76200"/>
                  </a:lnTo>
                  <a:lnTo>
                    <a:pt x="2055749" y="76200"/>
                  </a:lnTo>
                  <a:lnTo>
                    <a:pt x="2043430" y="63500"/>
                  </a:lnTo>
                  <a:close/>
                </a:path>
                <a:path w="2171700" h="1739900">
                  <a:moveTo>
                    <a:pt x="2016759" y="50800"/>
                  </a:moveTo>
                  <a:lnTo>
                    <a:pt x="156667" y="50800"/>
                  </a:lnTo>
                  <a:lnTo>
                    <a:pt x="143014" y="63500"/>
                  </a:lnTo>
                  <a:lnTo>
                    <a:pt x="2030476" y="63500"/>
                  </a:lnTo>
                  <a:lnTo>
                    <a:pt x="2016759" y="50800"/>
                  </a:lnTo>
                  <a:close/>
                </a:path>
                <a:path w="2171700" h="1739900">
                  <a:moveTo>
                    <a:pt x="2029459" y="0"/>
                  </a:moveTo>
                  <a:lnTo>
                    <a:pt x="139280" y="0"/>
                  </a:lnTo>
                  <a:lnTo>
                    <a:pt x="120891" y="12700"/>
                  </a:lnTo>
                  <a:lnTo>
                    <a:pt x="103555" y="25400"/>
                  </a:lnTo>
                  <a:lnTo>
                    <a:pt x="2065527" y="25400"/>
                  </a:lnTo>
                  <a:lnTo>
                    <a:pt x="2047875" y="12700"/>
                  </a:lnTo>
                  <a:lnTo>
                    <a:pt x="2029459" y="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5376" y="3888485"/>
            <a:ext cx="18567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04607A"/>
                </a:solidFill>
                <a:latin typeface="Arial"/>
                <a:cs typeface="Arial"/>
              </a:rPr>
              <a:t>що</a:t>
            </a:r>
            <a:r>
              <a:rPr sz="1600" b="1" spc="1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4607A"/>
                </a:solidFill>
                <a:latin typeface="Arial"/>
                <a:cs typeface="Arial"/>
              </a:rPr>
              <a:t>буде</a:t>
            </a:r>
            <a:r>
              <a:rPr sz="1600" b="1" spc="3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зроблено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01595" y="1103375"/>
            <a:ext cx="2278380" cy="2129155"/>
            <a:chOff x="2101595" y="1103375"/>
            <a:chExt cx="2278380" cy="2129155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15995" y="1897379"/>
              <a:ext cx="966216" cy="13350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068954" y="1912873"/>
              <a:ext cx="860425" cy="1228090"/>
            </a:xfrm>
            <a:custGeom>
              <a:avLst/>
              <a:gdLst/>
              <a:ahLst/>
              <a:cxnLst/>
              <a:rect l="l" t="t" r="r" b="b"/>
              <a:pathLst>
                <a:path w="860425" h="1228089">
                  <a:moveTo>
                    <a:pt x="343916" y="0"/>
                  </a:moveTo>
                  <a:lnTo>
                    <a:pt x="0" y="160400"/>
                  </a:lnTo>
                  <a:lnTo>
                    <a:pt x="401446" y="1021334"/>
                  </a:lnTo>
                  <a:lnTo>
                    <a:pt x="286766" y="1074801"/>
                  </a:lnTo>
                  <a:lnTo>
                    <a:pt x="707008" y="1227709"/>
                  </a:lnTo>
                  <a:lnTo>
                    <a:pt x="860044" y="807465"/>
                  </a:lnTo>
                  <a:lnTo>
                    <a:pt x="745362" y="860933"/>
                  </a:lnTo>
                  <a:lnTo>
                    <a:pt x="343916" y="0"/>
                  </a:lnTo>
                  <a:close/>
                </a:path>
              </a:pathLst>
            </a:custGeom>
            <a:solidFill>
              <a:srgbClr val="AA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1595" y="1103375"/>
              <a:ext cx="2278380" cy="18562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4079" y="1688591"/>
              <a:ext cx="2209799" cy="7223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86812" y="1149730"/>
              <a:ext cx="2108200" cy="1686560"/>
            </a:xfrm>
            <a:custGeom>
              <a:avLst/>
              <a:gdLst/>
              <a:ahLst/>
              <a:cxnLst/>
              <a:rect l="l" t="t" r="r" b="b"/>
              <a:pathLst>
                <a:path w="2108200" h="1686560">
                  <a:moveTo>
                    <a:pt x="1939544" y="0"/>
                  </a:moveTo>
                  <a:lnTo>
                    <a:pt x="168656" y="0"/>
                  </a:lnTo>
                  <a:lnTo>
                    <a:pt x="123795" y="6028"/>
                  </a:lnTo>
                  <a:lnTo>
                    <a:pt x="83500" y="23038"/>
                  </a:lnTo>
                  <a:lnTo>
                    <a:pt x="49371" y="49418"/>
                  </a:lnTo>
                  <a:lnTo>
                    <a:pt x="23010" y="83556"/>
                  </a:lnTo>
                  <a:lnTo>
                    <a:pt x="6019" y="123839"/>
                  </a:lnTo>
                  <a:lnTo>
                    <a:pt x="0" y="168656"/>
                  </a:lnTo>
                  <a:lnTo>
                    <a:pt x="0" y="1517904"/>
                  </a:lnTo>
                  <a:lnTo>
                    <a:pt x="6019" y="1562764"/>
                  </a:lnTo>
                  <a:lnTo>
                    <a:pt x="23010" y="1603059"/>
                  </a:lnTo>
                  <a:lnTo>
                    <a:pt x="49371" y="1637188"/>
                  </a:lnTo>
                  <a:lnTo>
                    <a:pt x="83500" y="1663549"/>
                  </a:lnTo>
                  <a:lnTo>
                    <a:pt x="123795" y="1680540"/>
                  </a:lnTo>
                  <a:lnTo>
                    <a:pt x="168656" y="1686560"/>
                  </a:lnTo>
                  <a:lnTo>
                    <a:pt x="1939544" y="1686560"/>
                  </a:lnTo>
                  <a:lnTo>
                    <a:pt x="1984404" y="1680540"/>
                  </a:lnTo>
                  <a:lnTo>
                    <a:pt x="2024699" y="1663549"/>
                  </a:lnTo>
                  <a:lnTo>
                    <a:pt x="2058828" y="1637188"/>
                  </a:lnTo>
                  <a:lnTo>
                    <a:pt x="2085189" y="1603059"/>
                  </a:lnTo>
                  <a:lnTo>
                    <a:pt x="2102180" y="1562764"/>
                  </a:lnTo>
                  <a:lnTo>
                    <a:pt x="2108200" y="1517904"/>
                  </a:lnTo>
                  <a:lnTo>
                    <a:pt x="2108200" y="168656"/>
                  </a:lnTo>
                  <a:lnTo>
                    <a:pt x="2102180" y="123839"/>
                  </a:lnTo>
                  <a:lnTo>
                    <a:pt x="2085189" y="83556"/>
                  </a:lnTo>
                  <a:lnTo>
                    <a:pt x="2058828" y="49418"/>
                  </a:lnTo>
                  <a:lnTo>
                    <a:pt x="2024699" y="23038"/>
                  </a:lnTo>
                  <a:lnTo>
                    <a:pt x="1984404" y="6028"/>
                  </a:lnTo>
                  <a:lnTo>
                    <a:pt x="1939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5062" y="1128140"/>
              <a:ext cx="2172335" cy="1739900"/>
            </a:xfrm>
            <a:custGeom>
              <a:avLst/>
              <a:gdLst/>
              <a:ahLst/>
              <a:cxnLst/>
              <a:rect l="l" t="t" r="r" b="b"/>
              <a:pathLst>
                <a:path w="2172335" h="1739900">
                  <a:moveTo>
                    <a:pt x="2050796" y="1727200"/>
                  </a:moveTo>
                  <a:lnTo>
                    <a:pt x="123951" y="1727200"/>
                  </a:lnTo>
                  <a:lnTo>
                    <a:pt x="142367" y="1739900"/>
                  </a:lnTo>
                  <a:lnTo>
                    <a:pt x="2032381" y="1739900"/>
                  </a:lnTo>
                  <a:lnTo>
                    <a:pt x="2050796" y="1727200"/>
                  </a:lnTo>
                  <a:close/>
                </a:path>
                <a:path w="2172335" h="1739900">
                  <a:moveTo>
                    <a:pt x="2082038" y="25400"/>
                  </a:moveTo>
                  <a:lnTo>
                    <a:pt x="87122" y="25400"/>
                  </a:lnTo>
                  <a:lnTo>
                    <a:pt x="71755" y="38100"/>
                  </a:lnTo>
                  <a:lnTo>
                    <a:pt x="57785" y="50800"/>
                  </a:lnTo>
                  <a:lnTo>
                    <a:pt x="44831" y="76200"/>
                  </a:lnTo>
                  <a:lnTo>
                    <a:pt x="33400" y="88900"/>
                  </a:lnTo>
                  <a:lnTo>
                    <a:pt x="23622" y="101600"/>
                  </a:lnTo>
                  <a:lnTo>
                    <a:pt x="15239" y="114300"/>
                  </a:lnTo>
                  <a:lnTo>
                    <a:pt x="8636" y="139700"/>
                  </a:lnTo>
                  <a:lnTo>
                    <a:pt x="3810" y="152400"/>
                  </a:lnTo>
                  <a:lnTo>
                    <a:pt x="888" y="177800"/>
                  </a:lnTo>
                  <a:lnTo>
                    <a:pt x="0" y="190500"/>
                  </a:lnTo>
                  <a:lnTo>
                    <a:pt x="126" y="1549400"/>
                  </a:lnTo>
                  <a:lnTo>
                    <a:pt x="4444" y="1587500"/>
                  </a:lnTo>
                  <a:lnTo>
                    <a:pt x="16382" y="1625600"/>
                  </a:lnTo>
                  <a:lnTo>
                    <a:pt x="25018" y="1638300"/>
                  </a:lnTo>
                  <a:lnTo>
                    <a:pt x="35179" y="1663700"/>
                  </a:lnTo>
                  <a:lnTo>
                    <a:pt x="74168" y="1701800"/>
                  </a:lnTo>
                  <a:lnTo>
                    <a:pt x="106299" y="1727200"/>
                  </a:lnTo>
                  <a:lnTo>
                    <a:pt x="2068195" y="1727200"/>
                  </a:lnTo>
                  <a:lnTo>
                    <a:pt x="2084704" y="1714500"/>
                  </a:lnTo>
                  <a:lnTo>
                    <a:pt x="1971039" y="1714500"/>
                  </a:lnTo>
                  <a:lnTo>
                    <a:pt x="151892" y="1701800"/>
                  </a:lnTo>
                  <a:lnTo>
                    <a:pt x="137032" y="1689100"/>
                  </a:lnTo>
                  <a:lnTo>
                    <a:pt x="122809" y="1689100"/>
                  </a:lnTo>
                  <a:lnTo>
                    <a:pt x="109474" y="1676400"/>
                  </a:lnTo>
                  <a:lnTo>
                    <a:pt x="97028" y="1676400"/>
                  </a:lnTo>
                  <a:lnTo>
                    <a:pt x="85470" y="1663700"/>
                  </a:lnTo>
                  <a:lnTo>
                    <a:pt x="57657" y="1625600"/>
                  </a:lnTo>
                  <a:lnTo>
                    <a:pt x="41401" y="1574800"/>
                  </a:lnTo>
                  <a:lnTo>
                    <a:pt x="38862" y="1562100"/>
                  </a:lnTo>
                  <a:lnTo>
                    <a:pt x="38100" y="1549400"/>
                  </a:lnTo>
                  <a:lnTo>
                    <a:pt x="38100" y="190500"/>
                  </a:lnTo>
                  <a:lnTo>
                    <a:pt x="38988" y="177800"/>
                  </a:lnTo>
                  <a:lnTo>
                    <a:pt x="41529" y="165100"/>
                  </a:lnTo>
                  <a:lnTo>
                    <a:pt x="45593" y="152400"/>
                  </a:lnTo>
                  <a:lnTo>
                    <a:pt x="50926" y="127000"/>
                  </a:lnTo>
                  <a:lnTo>
                    <a:pt x="57912" y="114300"/>
                  </a:lnTo>
                  <a:lnTo>
                    <a:pt x="66039" y="101600"/>
                  </a:lnTo>
                  <a:lnTo>
                    <a:pt x="75311" y="88900"/>
                  </a:lnTo>
                  <a:lnTo>
                    <a:pt x="85851" y="76200"/>
                  </a:lnTo>
                  <a:lnTo>
                    <a:pt x="97536" y="76200"/>
                  </a:lnTo>
                  <a:lnTo>
                    <a:pt x="109981" y="63500"/>
                  </a:lnTo>
                  <a:lnTo>
                    <a:pt x="123317" y="50800"/>
                  </a:lnTo>
                  <a:lnTo>
                    <a:pt x="137668" y="50800"/>
                  </a:lnTo>
                  <a:lnTo>
                    <a:pt x="152400" y="38100"/>
                  </a:lnTo>
                  <a:lnTo>
                    <a:pt x="2097659" y="38100"/>
                  </a:lnTo>
                  <a:lnTo>
                    <a:pt x="2082038" y="25400"/>
                  </a:lnTo>
                  <a:close/>
                </a:path>
                <a:path w="2172335" h="1739900">
                  <a:moveTo>
                    <a:pt x="2097659" y="38100"/>
                  </a:moveTo>
                  <a:lnTo>
                    <a:pt x="2019935" y="38100"/>
                  </a:lnTo>
                  <a:lnTo>
                    <a:pt x="2034794" y="50800"/>
                  </a:lnTo>
                  <a:lnTo>
                    <a:pt x="2049017" y="50800"/>
                  </a:lnTo>
                  <a:lnTo>
                    <a:pt x="2062352" y="63500"/>
                  </a:lnTo>
                  <a:lnTo>
                    <a:pt x="2074799" y="76200"/>
                  </a:lnTo>
                  <a:lnTo>
                    <a:pt x="2086356" y="76200"/>
                  </a:lnTo>
                  <a:lnTo>
                    <a:pt x="2096897" y="88900"/>
                  </a:lnTo>
                  <a:lnTo>
                    <a:pt x="2106167" y="101600"/>
                  </a:lnTo>
                  <a:lnTo>
                    <a:pt x="2114169" y="114300"/>
                  </a:lnTo>
                  <a:lnTo>
                    <a:pt x="2121027" y="139700"/>
                  </a:lnTo>
                  <a:lnTo>
                    <a:pt x="2126488" y="152400"/>
                  </a:lnTo>
                  <a:lnTo>
                    <a:pt x="2130425" y="165100"/>
                  </a:lnTo>
                  <a:lnTo>
                    <a:pt x="2132965" y="177800"/>
                  </a:lnTo>
                  <a:lnTo>
                    <a:pt x="2133727" y="203200"/>
                  </a:lnTo>
                  <a:lnTo>
                    <a:pt x="2133727" y="1549400"/>
                  </a:lnTo>
                  <a:lnTo>
                    <a:pt x="2132838" y="1562100"/>
                  </a:lnTo>
                  <a:lnTo>
                    <a:pt x="2130298" y="1574800"/>
                  </a:lnTo>
                  <a:lnTo>
                    <a:pt x="2126234" y="1600200"/>
                  </a:lnTo>
                  <a:lnTo>
                    <a:pt x="2105787" y="1638300"/>
                  </a:lnTo>
                  <a:lnTo>
                    <a:pt x="2074290" y="1676400"/>
                  </a:lnTo>
                  <a:lnTo>
                    <a:pt x="2061845" y="1676400"/>
                  </a:lnTo>
                  <a:lnTo>
                    <a:pt x="2048510" y="1689100"/>
                  </a:lnTo>
                  <a:lnTo>
                    <a:pt x="2034159" y="1701800"/>
                  </a:lnTo>
                  <a:lnTo>
                    <a:pt x="1987677" y="1701800"/>
                  </a:lnTo>
                  <a:lnTo>
                    <a:pt x="1971039" y="1714500"/>
                  </a:lnTo>
                  <a:lnTo>
                    <a:pt x="2084704" y="1714500"/>
                  </a:lnTo>
                  <a:lnTo>
                    <a:pt x="2099945" y="1701800"/>
                  </a:lnTo>
                  <a:lnTo>
                    <a:pt x="2114041" y="1689100"/>
                  </a:lnTo>
                  <a:lnTo>
                    <a:pt x="2126996" y="1676400"/>
                  </a:lnTo>
                  <a:lnTo>
                    <a:pt x="2138426" y="1651000"/>
                  </a:lnTo>
                  <a:lnTo>
                    <a:pt x="2148204" y="1638300"/>
                  </a:lnTo>
                  <a:lnTo>
                    <a:pt x="2156587" y="1625600"/>
                  </a:lnTo>
                  <a:lnTo>
                    <a:pt x="2163191" y="1600200"/>
                  </a:lnTo>
                  <a:lnTo>
                    <a:pt x="2168016" y="1587500"/>
                  </a:lnTo>
                  <a:lnTo>
                    <a:pt x="2170938" y="1562100"/>
                  </a:lnTo>
                  <a:lnTo>
                    <a:pt x="2171827" y="1549400"/>
                  </a:lnTo>
                  <a:lnTo>
                    <a:pt x="2171700" y="190500"/>
                  </a:lnTo>
                  <a:lnTo>
                    <a:pt x="2170557" y="177800"/>
                  </a:lnTo>
                  <a:lnTo>
                    <a:pt x="2167382" y="152400"/>
                  </a:lnTo>
                  <a:lnTo>
                    <a:pt x="2162302" y="139700"/>
                  </a:lnTo>
                  <a:lnTo>
                    <a:pt x="2155444" y="114300"/>
                  </a:lnTo>
                  <a:lnTo>
                    <a:pt x="2146808" y="101600"/>
                  </a:lnTo>
                  <a:lnTo>
                    <a:pt x="2136648" y="88900"/>
                  </a:lnTo>
                  <a:lnTo>
                    <a:pt x="2124964" y="63500"/>
                  </a:lnTo>
                  <a:lnTo>
                    <a:pt x="2112010" y="50800"/>
                  </a:lnTo>
                  <a:lnTo>
                    <a:pt x="2097659" y="38100"/>
                  </a:lnTo>
                  <a:close/>
                </a:path>
                <a:path w="2172335" h="1739900">
                  <a:moveTo>
                    <a:pt x="1985645" y="1689100"/>
                  </a:moveTo>
                  <a:lnTo>
                    <a:pt x="200406" y="1689100"/>
                  </a:lnTo>
                  <a:lnTo>
                    <a:pt x="1970404" y="1701800"/>
                  </a:lnTo>
                  <a:lnTo>
                    <a:pt x="1985645" y="1689100"/>
                  </a:lnTo>
                  <a:close/>
                </a:path>
                <a:path w="2172335" h="1739900">
                  <a:moveTo>
                    <a:pt x="133857" y="1663700"/>
                  </a:moveTo>
                  <a:lnTo>
                    <a:pt x="115950" y="1663700"/>
                  </a:lnTo>
                  <a:lnTo>
                    <a:pt x="128397" y="1676400"/>
                  </a:lnTo>
                  <a:lnTo>
                    <a:pt x="141350" y="1689100"/>
                  </a:lnTo>
                  <a:lnTo>
                    <a:pt x="1969770" y="1689100"/>
                  </a:lnTo>
                  <a:lnTo>
                    <a:pt x="145669" y="1676400"/>
                  </a:lnTo>
                  <a:lnTo>
                    <a:pt x="133857" y="1663700"/>
                  </a:lnTo>
                  <a:close/>
                </a:path>
                <a:path w="2172335" h="1739900">
                  <a:moveTo>
                    <a:pt x="2041906" y="1676400"/>
                  </a:moveTo>
                  <a:lnTo>
                    <a:pt x="1983739" y="1676400"/>
                  </a:lnTo>
                  <a:lnTo>
                    <a:pt x="1969770" y="1689100"/>
                  </a:lnTo>
                  <a:lnTo>
                    <a:pt x="2028698" y="1689100"/>
                  </a:lnTo>
                  <a:lnTo>
                    <a:pt x="2041906" y="1676400"/>
                  </a:lnTo>
                  <a:close/>
                </a:path>
                <a:path w="2172335" h="1739900">
                  <a:moveTo>
                    <a:pt x="2067178" y="76200"/>
                  </a:moveTo>
                  <a:lnTo>
                    <a:pt x="2037969" y="76200"/>
                  </a:lnTo>
                  <a:lnTo>
                    <a:pt x="2049272" y="88900"/>
                  </a:lnTo>
                  <a:lnTo>
                    <a:pt x="2059559" y="88900"/>
                  </a:lnTo>
                  <a:lnTo>
                    <a:pt x="2069211" y="101600"/>
                  </a:lnTo>
                  <a:lnTo>
                    <a:pt x="2078101" y="114300"/>
                  </a:lnTo>
                  <a:lnTo>
                    <a:pt x="2085848" y="127000"/>
                  </a:lnTo>
                  <a:lnTo>
                    <a:pt x="2092452" y="127000"/>
                  </a:lnTo>
                  <a:lnTo>
                    <a:pt x="2105914" y="165100"/>
                  </a:lnTo>
                  <a:lnTo>
                    <a:pt x="2108327" y="203200"/>
                  </a:lnTo>
                  <a:lnTo>
                    <a:pt x="2108327" y="1549400"/>
                  </a:lnTo>
                  <a:lnTo>
                    <a:pt x="2101723" y="1587500"/>
                  </a:lnTo>
                  <a:lnTo>
                    <a:pt x="2084070" y="1625600"/>
                  </a:lnTo>
                  <a:lnTo>
                    <a:pt x="2076196" y="1638300"/>
                  </a:lnTo>
                  <a:lnTo>
                    <a:pt x="2067178" y="1638300"/>
                  </a:lnTo>
                  <a:lnTo>
                    <a:pt x="2057273" y="1651000"/>
                  </a:lnTo>
                  <a:lnTo>
                    <a:pt x="2046604" y="1663700"/>
                  </a:lnTo>
                  <a:lnTo>
                    <a:pt x="2035302" y="1663700"/>
                  </a:lnTo>
                  <a:lnTo>
                    <a:pt x="2023110" y="1676400"/>
                  </a:lnTo>
                  <a:lnTo>
                    <a:pt x="2054225" y="1676400"/>
                  </a:lnTo>
                  <a:lnTo>
                    <a:pt x="2065782" y="1663700"/>
                  </a:lnTo>
                  <a:lnTo>
                    <a:pt x="2094991" y="1625600"/>
                  </a:lnTo>
                  <a:lnTo>
                    <a:pt x="2114041" y="1587500"/>
                  </a:lnTo>
                  <a:lnTo>
                    <a:pt x="2121027" y="1549400"/>
                  </a:lnTo>
                  <a:lnTo>
                    <a:pt x="2121027" y="203200"/>
                  </a:lnTo>
                  <a:lnTo>
                    <a:pt x="2118233" y="165100"/>
                  </a:lnTo>
                  <a:lnTo>
                    <a:pt x="2103374" y="127000"/>
                  </a:lnTo>
                  <a:lnTo>
                    <a:pt x="2077720" y="88900"/>
                  </a:lnTo>
                  <a:lnTo>
                    <a:pt x="2067178" y="76200"/>
                  </a:lnTo>
                  <a:close/>
                </a:path>
                <a:path w="2172335" h="1739900">
                  <a:moveTo>
                    <a:pt x="125222" y="76200"/>
                  </a:moveTo>
                  <a:lnTo>
                    <a:pt x="106044" y="76200"/>
                  </a:lnTo>
                  <a:lnTo>
                    <a:pt x="95250" y="88900"/>
                  </a:lnTo>
                  <a:lnTo>
                    <a:pt x="69342" y="127000"/>
                  </a:lnTo>
                  <a:lnTo>
                    <a:pt x="54101" y="165100"/>
                  </a:lnTo>
                  <a:lnTo>
                    <a:pt x="50800" y="190500"/>
                  </a:lnTo>
                  <a:lnTo>
                    <a:pt x="50800" y="1549400"/>
                  </a:lnTo>
                  <a:lnTo>
                    <a:pt x="57276" y="1587500"/>
                  </a:lnTo>
                  <a:lnTo>
                    <a:pt x="75818" y="1625600"/>
                  </a:lnTo>
                  <a:lnTo>
                    <a:pt x="104648" y="1663700"/>
                  </a:lnTo>
                  <a:lnTo>
                    <a:pt x="122555" y="1663700"/>
                  </a:lnTo>
                  <a:lnTo>
                    <a:pt x="112268" y="1651000"/>
                  </a:lnTo>
                  <a:lnTo>
                    <a:pt x="102488" y="1638300"/>
                  </a:lnTo>
                  <a:lnTo>
                    <a:pt x="93725" y="1625600"/>
                  </a:lnTo>
                  <a:lnTo>
                    <a:pt x="85979" y="1625600"/>
                  </a:lnTo>
                  <a:lnTo>
                    <a:pt x="79375" y="1612900"/>
                  </a:lnTo>
                  <a:lnTo>
                    <a:pt x="65912" y="1574800"/>
                  </a:lnTo>
                  <a:lnTo>
                    <a:pt x="63500" y="1549400"/>
                  </a:lnTo>
                  <a:lnTo>
                    <a:pt x="63500" y="190500"/>
                  </a:lnTo>
                  <a:lnTo>
                    <a:pt x="70104" y="152400"/>
                  </a:lnTo>
                  <a:lnTo>
                    <a:pt x="87756" y="114300"/>
                  </a:lnTo>
                  <a:lnTo>
                    <a:pt x="95631" y="114300"/>
                  </a:lnTo>
                  <a:lnTo>
                    <a:pt x="104648" y="101600"/>
                  </a:lnTo>
                  <a:lnTo>
                    <a:pt x="114681" y="88900"/>
                  </a:lnTo>
                  <a:lnTo>
                    <a:pt x="125222" y="76200"/>
                  </a:lnTo>
                  <a:close/>
                </a:path>
                <a:path w="2172335" h="1739900">
                  <a:moveTo>
                    <a:pt x="148717" y="63500"/>
                  </a:moveTo>
                  <a:lnTo>
                    <a:pt x="129920" y="63500"/>
                  </a:lnTo>
                  <a:lnTo>
                    <a:pt x="117601" y="76200"/>
                  </a:lnTo>
                  <a:lnTo>
                    <a:pt x="136525" y="76200"/>
                  </a:lnTo>
                  <a:lnTo>
                    <a:pt x="148717" y="63500"/>
                  </a:lnTo>
                  <a:close/>
                </a:path>
                <a:path w="2172335" h="1739900">
                  <a:moveTo>
                    <a:pt x="2043429" y="63500"/>
                  </a:moveTo>
                  <a:lnTo>
                    <a:pt x="2013585" y="63500"/>
                  </a:lnTo>
                  <a:lnTo>
                    <a:pt x="2026158" y="76200"/>
                  </a:lnTo>
                  <a:lnTo>
                    <a:pt x="2055876" y="76200"/>
                  </a:lnTo>
                  <a:lnTo>
                    <a:pt x="2043429" y="63500"/>
                  </a:lnTo>
                  <a:close/>
                </a:path>
                <a:path w="2172335" h="1739900">
                  <a:moveTo>
                    <a:pt x="2016760" y="50800"/>
                  </a:moveTo>
                  <a:lnTo>
                    <a:pt x="156844" y="50800"/>
                  </a:lnTo>
                  <a:lnTo>
                    <a:pt x="143129" y="63500"/>
                  </a:lnTo>
                  <a:lnTo>
                    <a:pt x="2030476" y="63500"/>
                  </a:lnTo>
                  <a:lnTo>
                    <a:pt x="2016760" y="50800"/>
                  </a:lnTo>
                  <a:close/>
                </a:path>
                <a:path w="2172335" h="1739900">
                  <a:moveTo>
                    <a:pt x="2029460" y="0"/>
                  </a:moveTo>
                  <a:lnTo>
                    <a:pt x="139445" y="0"/>
                  </a:lnTo>
                  <a:lnTo>
                    <a:pt x="121031" y="12700"/>
                  </a:lnTo>
                  <a:lnTo>
                    <a:pt x="103631" y="25400"/>
                  </a:lnTo>
                  <a:lnTo>
                    <a:pt x="2065527" y="25400"/>
                  </a:lnTo>
                  <a:lnTo>
                    <a:pt x="2047875" y="12700"/>
                  </a:lnTo>
                  <a:lnTo>
                    <a:pt x="2029460" y="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21179" y="1735327"/>
            <a:ext cx="1841500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хто</a:t>
            </a:r>
            <a:r>
              <a:rPr sz="1600" b="1" spc="-2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4607A"/>
                </a:solidFill>
                <a:latin typeface="Arial"/>
                <a:cs typeface="Arial"/>
              </a:rPr>
              <a:t>буде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89"/>
              </a:lnSpc>
            </a:pP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здійснювати</a:t>
            </a:r>
            <a:r>
              <a:rPr sz="1600" b="1" spc="1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ці</a:t>
            </a:r>
            <a:r>
              <a:rPr sz="1600" b="1" spc="-2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дії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74691" y="1103375"/>
            <a:ext cx="2278380" cy="2129155"/>
            <a:chOff x="4774691" y="1103375"/>
            <a:chExt cx="2278380" cy="212915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72455" y="1897379"/>
              <a:ext cx="966215" cy="13350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25414" y="1912873"/>
              <a:ext cx="860425" cy="1228090"/>
            </a:xfrm>
            <a:custGeom>
              <a:avLst/>
              <a:gdLst/>
              <a:ahLst/>
              <a:cxnLst/>
              <a:rect l="l" t="t" r="r" b="b"/>
              <a:pathLst>
                <a:path w="860425" h="1228089">
                  <a:moveTo>
                    <a:pt x="516000" y="0"/>
                  </a:moveTo>
                  <a:lnTo>
                    <a:pt x="114554" y="860933"/>
                  </a:lnTo>
                  <a:lnTo>
                    <a:pt x="0" y="807465"/>
                  </a:lnTo>
                  <a:lnTo>
                    <a:pt x="152908" y="1227709"/>
                  </a:lnTo>
                  <a:lnTo>
                    <a:pt x="573151" y="1074801"/>
                  </a:lnTo>
                  <a:lnTo>
                    <a:pt x="458470" y="1021334"/>
                  </a:lnTo>
                  <a:lnTo>
                    <a:pt x="860044" y="160400"/>
                  </a:lnTo>
                  <a:lnTo>
                    <a:pt x="516000" y="0"/>
                  </a:lnTo>
                  <a:close/>
                </a:path>
              </a:pathLst>
            </a:custGeom>
            <a:solidFill>
              <a:srgbClr val="AA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4691" y="1103375"/>
              <a:ext cx="2278380" cy="18562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8511" y="1478279"/>
              <a:ext cx="2168651" cy="11430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59273" y="1149730"/>
              <a:ext cx="2108835" cy="1686560"/>
            </a:xfrm>
            <a:custGeom>
              <a:avLst/>
              <a:gdLst/>
              <a:ahLst/>
              <a:cxnLst/>
              <a:rect l="l" t="t" r="r" b="b"/>
              <a:pathLst>
                <a:path w="2108834" h="1686560">
                  <a:moveTo>
                    <a:pt x="1939671" y="0"/>
                  </a:moveTo>
                  <a:lnTo>
                    <a:pt x="168655" y="0"/>
                  </a:lnTo>
                  <a:lnTo>
                    <a:pt x="123839" y="6028"/>
                  </a:lnTo>
                  <a:lnTo>
                    <a:pt x="83556" y="23038"/>
                  </a:lnTo>
                  <a:lnTo>
                    <a:pt x="49418" y="49418"/>
                  </a:lnTo>
                  <a:lnTo>
                    <a:pt x="23038" y="83556"/>
                  </a:lnTo>
                  <a:lnTo>
                    <a:pt x="6028" y="123839"/>
                  </a:lnTo>
                  <a:lnTo>
                    <a:pt x="0" y="168656"/>
                  </a:lnTo>
                  <a:lnTo>
                    <a:pt x="0" y="1517904"/>
                  </a:lnTo>
                  <a:lnTo>
                    <a:pt x="6028" y="1562764"/>
                  </a:lnTo>
                  <a:lnTo>
                    <a:pt x="23038" y="1603059"/>
                  </a:lnTo>
                  <a:lnTo>
                    <a:pt x="49418" y="1637188"/>
                  </a:lnTo>
                  <a:lnTo>
                    <a:pt x="83556" y="1663549"/>
                  </a:lnTo>
                  <a:lnTo>
                    <a:pt x="123839" y="1680540"/>
                  </a:lnTo>
                  <a:lnTo>
                    <a:pt x="168655" y="1686560"/>
                  </a:lnTo>
                  <a:lnTo>
                    <a:pt x="1939671" y="1686560"/>
                  </a:lnTo>
                  <a:lnTo>
                    <a:pt x="1984487" y="1680540"/>
                  </a:lnTo>
                  <a:lnTo>
                    <a:pt x="2024770" y="1663549"/>
                  </a:lnTo>
                  <a:lnTo>
                    <a:pt x="2058908" y="1637188"/>
                  </a:lnTo>
                  <a:lnTo>
                    <a:pt x="2085288" y="1603059"/>
                  </a:lnTo>
                  <a:lnTo>
                    <a:pt x="2102298" y="1562764"/>
                  </a:lnTo>
                  <a:lnTo>
                    <a:pt x="2108327" y="1517904"/>
                  </a:lnTo>
                  <a:lnTo>
                    <a:pt x="2108327" y="168656"/>
                  </a:lnTo>
                  <a:lnTo>
                    <a:pt x="2102298" y="123839"/>
                  </a:lnTo>
                  <a:lnTo>
                    <a:pt x="2085288" y="83556"/>
                  </a:lnTo>
                  <a:lnTo>
                    <a:pt x="2058908" y="49418"/>
                  </a:lnTo>
                  <a:lnTo>
                    <a:pt x="2024770" y="23038"/>
                  </a:lnTo>
                  <a:lnTo>
                    <a:pt x="1984487" y="6028"/>
                  </a:lnTo>
                  <a:lnTo>
                    <a:pt x="1939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27650" y="1128140"/>
              <a:ext cx="2171700" cy="1739900"/>
            </a:xfrm>
            <a:custGeom>
              <a:avLst/>
              <a:gdLst/>
              <a:ahLst/>
              <a:cxnLst/>
              <a:rect l="l" t="t" r="r" b="b"/>
              <a:pathLst>
                <a:path w="2171700" h="1739900">
                  <a:moveTo>
                    <a:pt x="2050796" y="1727200"/>
                  </a:moveTo>
                  <a:lnTo>
                    <a:pt x="123951" y="1727200"/>
                  </a:lnTo>
                  <a:lnTo>
                    <a:pt x="142239" y="1739900"/>
                  </a:lnTo>
                  <a:lnTo>
                    <a:pt x="2032380" y="1739900"/>
                  </a:lnTo>
                  <a:lnTo>
                    <a:pt x="2050796" y="1727200"/>
                  </a:lnTo>
                  <a:close/>
                </a:path>
                <a:path w="2171700" h="1739900">
                  <a:moveTo>
                    <a:pt x="2082038" y="25400"/>
                  </a:moveTo>
                  <a:lnTo>
                    <a:pt x="86995" y="25400"/>
                  </a:lnTo>
                  <a:lnTo>
                    <a:pt x="71754" y="38100"/>
                  </a:lnTo>
                  <a:lnTo>
                    <a:pt x="57658" y="50800"/>
                  </a:lnTo>
                  <a:lnTo>
                    <a:pt x="44831" y="76200"/>
                  </a:lnTo>
                  <a:lnTo>
                    <a:pt x="33274" y="88900"/>
                  </a:lnTo>
                  <a:lnTo>
                    <a:pt x="23495" y="101600"/>
                  </a:lnTo>
                  <a:lnTo>
                    <a:pt x="15112" y="114300"/>
                  </a:lnTo>
                  <a:lnTo>
                    <a:pt x="8636" y="139700"/>
                  </a:lnTo>
                  <a:lnTo>
                    <a:pt x="3810" y="152400"/>
                  </a:lnTo>
                  <a:lnTo>
                    <a:pt x="888" y="177800"/>
                  </a:lnTo>
                  <a:lnTo>
                    <a:pt x="0" y="190500"/>
                  </a:lnTo>
                  <a:lnTo>
                    <a:pt x="0" y="1549400"/>
                  </a:lnTo>
                  <a:lnTo>
                    <a:pt x="4445" y="1587500"/>
                  </a:lnTo>
                  <a:lnTo>
                    <a:pt x="16383" y="1625600"/>
                  </a:lnTo>
                  <a:lnTo>
                    <a:pt x="24891" y="1638300"/>
                  </a:lnTo>
                  <a:lnTo>
                    <a:pt x="35051" y="1663700"/>
                  </a:lnTo>
                  <a:lnTo>
                    <a:pt x="74040" y="1701800"/>
                  </a:lnTo>
                  <a:lnTo>
                    <a:pt x="106172" y="1727200"/>
                  </a:lnTo>
                  <a:lnTo>
                    <a:pt x="2068068" y="1727200"/>
                  </a:lnTo>
                  <a:lnTo>
                    <a:pt x="2084577" y="1714500"/>
                  </a:lnTo>
                  <a:lnTo>
                    <a:pt x="1971040" y="1714500"/>
                  </a:lnTo>
                  <a:lnTo>
                    <a:pt x="151764" y="1701800"/>
                  </a:lnTo>
                  <a:lnTo>
                    <a:pt x="136906" y="1689100"/>
                  </a:lnTo>
                  <a:lnTo>
                    <a:pt x="122809" y="1689100"/>
                  </a:lnTo>
                  <a:lnTo>
                    <a:pt x="109347" y="1676400"/>
                  </a:lnTo>
                  <a:lnTo>
                    <a:pt x="96900" y="1676400"/>
                  </a:lnTo>
                  <a:lnTo>
                    <a:pt x="85471" y="1663700"/>
                  </a:lnTo>
                  <a:lnTo>
                    <a:pt x="57531" y="1625600"/>
                  </a:lnTo>
                  <a:lnTo>
                    <a:pt x="41275" y="1574800"/>
                  </a:lnTo>
                  <a:lnTo>
                    <a:pt x="38862" y="1562100"/>
                  </a:lnTo>
                  <a:lnTo>
                    <a:pt x="38100" y="1549400"/>
                  </a:lnTo>
                  <a:lnTo>
                    <a:pt x="38100" y="190500"/>
                  </a:lnTo>
                  <a:lnTo>
                    <a:pt x="38862" y="177800"/>
                  </a:lnTo>
                  <a:lnTo>
                    <a:pt x="41401" y="165100"/>
                  </a:lnTo>
                  <a:lnTo>
                    <a:pt x="45465" y="152400"/>
                  </a:lnTo>
                  <a:lnTo>
                    <a:pt x="50926" y="127000"/>
                  </a:lnTo>
                  <a:lnTo>
                    <a:pt x="57785" y="114300"/>
                  </a:lnTo>
                  <a:lnTo>
                    <a:pt x="65912" y="101600"/>
                  </a:lnTo>
                  <a:lnTo>
                    <a:pt x="75311" y="88900"/>
                  </a:lnTo>
                  <a:lnTo>
                    <a:pt x="85851" y="76200"/>
                  </a:lnTo>
                  <a:lnTo>
                    <a:pt x="97409" y="76200"/>
                  </a:lnTo>
                  <a:lnTo>
                    <a:pt x="109854" y="63500"/>
                  </a:lnTo>
                  <a:lnTo>
                    <a:pt x="123316" y="50800"/>
                  </a:lnTo>
                  <a:lnTo>
                    <a:pt x="137540" y="50800"/>
                  </a:lnTo>
                  <a:lnTo>
                    <a:pt x="152400" y="38100"/>
                  </a:lnTo>
                  <a:lnTo>
                    <a:pt x="2097531" y="38100"/>
                  </a:lnTo>
                  <a:lnTo>
                    <a:pt x="2082038" y="25400"/>
                  </a:lnTo>
                  <a:close/>
                </a:path>
                <a:path w="2171700" h="1739900">
                  <a:moveTo>
                    <a:pt x="2097531" y="38100"/>
                  </a:moveTo>
                  <a:lnTo>
                    <a:pt x="2019934" y="38100"/>
                  </a:lnTo>
                  <a:lnTo>
                    <a:pt x="2034794" y="50800"/>
                  </a:lnTo>
                  <a:lnTo>
                    <a:pt x="2048891" y="50800"/>
                  </a:lnTo>
                  <a:lnTo>
                    <a:pt x="2062352" y="63500"/>
                  </a:lnTo>
                  <a:lnTo>
                    <a:pt x="2074672" y="76200"/>
                  </a:lnTo>
                  <a:lnTo>
                    <a:pt x="2086228" y="76200"/>
                  </a:lnTo>
                  <a:lnTo>
                    <a:pt x="2096770" y="88900"/>
                  </a:lnTo>
                  <a:lnTo>
                    <a:pt x="2106168" y="101600"/>
                  </a:lnTo>
                  <a:lnTo>
                    <a:pt x="2114169" y="114300"/>
                  </a:lnTo>
                  <a:lnTo>
                    <a:pt x="2121027" y="139700"/>
                  </a:lnTo>
                  <a:lnTo>
                    <a:pt x="2126360" y="152400"/>
                  </a:lnTo>
                  <a:lnTo>
                    <a:pt x="2130425" y="165100"/>
                  </a:lnTo>
                  <a:lnTo>
                    <a:pt x="2132838" y="177800"/>
                  </a:lnTo>
                  <a:lnTo>
                    <a:pt x="2133600" y="203200"/>
                  </a:lnTo>
                  <a:lnTo>
                    <a:pt x="2133600" y="1549400"/>
                  </a:lnTo>
                  <a:lnTo>
                    <a:pt x="2132838" y="1562100"/>
                  </a:lnTo>
                  <a:lnTo>
                    <a:pt x="2130298" y="1574800"/>
                  </a:lnTo>
                  <a:lnTo>
                    <a:pt x="2126233" y="1600200"/>
                  </a:lnTo>
                  <a:lnTo>
                    <a:pt x="2105787" y="1638300"/>
                  </a:lnTo>
                  <a:lnTo>
                    <a:pt x="2074291" y="1676400"/>
                  </a:lnTo>
                  <a:lnTo>
                    <a:pt x="2061718" y="1676400"/>
                  </a:lnTo>
                  <a:lnTo>
                    <a:pt x="2048382" y="1689100"/>
                  </a:lnTo>
                  <a:lnTo>
                    <a:pt x="2034158" y="1701800"/>
                  </a:lnTo>
                  <a:lnTo>
                    <a:pt x="1987550" y="1701800"/>
                  </a:lnTo>
                  <a:lnTo>
                    <a:pt x="1971040" y="1714500"/>
                  </a:lnTo>
                  <a:lnTo>
                    <a:pt x="2084577" y="1714500"/>
                  </a:lnTo>
                  <a:lnTo>
                    <a:pt x="2099818" y="1701800"/>
                  </a:lnTo>
                  <a:lnTo>
                    <a:pt x="2114042" y="1689100"/>
                  </a:lnTo>
                  <a:lnTo>
                    <a:pt x="2126869" y="1676400"/>
                  </a:lnTo>
                  <a:lnTo>
                    <a:pt x="2138426" y="1651000"/>
                  </a:lnTo>
                  <a:lnTo>
                    <a:pt x="2148204" y="1638300"/>
                  </a:lnTo>
                  <a:lnTo>
                    <a:pt x="2156587" y="1625600"/>
                  </a:lnTo>
                  <a:lnTo>
                    <a:pt x="2163064" y="1600200"/>
                  </a:lnTo>
                  <a:lnTo>
                    <a:pt x="2167890" y="1587500"/>
                  </a:lnTo>
                  <a:lnTo>
                    <a:pt x="2170810" y="1562100"/>
                  </a:lnTo>
                  <a:lnTo>
                    <a:pt x="2171700" y="1549400"/>
                  </a:lnTo>
                  <a:lnTo>
                    <a:pt x="2171700" y="190500"/>
                  </a:lnTo>
                  <a:lnTo>
                    <a:pt x="2170556" y="177800"/>
                  </a:lnTo>
                  <a:lnTo>
                    <a:pt x="2167254" y="152400"/>
                  </a:lnTo>
                  <a:lnTo>
                    <a:pt x="2162175" y="139700"/>
                  </a:lnTo>
                  <a:lnTo>
                    <a:pt x="2155317" y="114300"/>
                  </a:lnTo>
                  <a:lnTo>
                    <a:pt x="2146807" y="101600"/>
                  </a:lnTo>
                  <a:lnTo>
                    <a:pt x="2136648" y="88900"/>
                  </a:lnTo>
                  <a:lnTo>
                    <a:pt x="2124964" y="63500"/>
                  </a:lnTo>
                  <a:lnTo>
                    <a:pt x="2112009" y="50800"/>
                  </a:lnTo>
                  <a:lnTo>
                    <a:pt x="2097531" y="38100"/>
                  </a:lnTo>
                  <a:close/>
                </a:path>
                <a:path w="2171700" h="1739900">
                  <a:moveTo>
                    <a:pt x="1985645" y="1689100"/>
                  </a:moveTo>
                  <a:lnTo>
                    <a:pt x="200406" y="1689100"/>
                  </a:lnTo>
                  <a:lnTo>
                    <a:pt x="1970404" y="1701800"/>
                  </a:lnTo>
                  <a:lnTo>
                    <a:pt x="1985645" y="1689100"/>
                  </a:lnTo>
                  <a:close/>
                </a:path>
                <a:path w="2171700" h="1739900">
                  <a:moveTo>
                    <a:pt x="133858" y="1663700"/>
                  </a:moveTo>
                  <a:lnTo>
                    <a:pt x="115950" y="1663700"/>
                  </a:lnTo>
                  <a:lnTo>
                    <a:pt x="128270" y="1676400"/>
                  </a:lnTo>
                  <a:lnTo>
                    <a:pt x="141350" y="1689100"/>
                  </a:lnTo>
                  <a:lnTo>
                    <a:pt x="1969770" y="1689100"/>
                  </a:lnTo>
                  <a:lnTo>
                    <a:pt x="145669" y="1676400"/>
                  </a:lnTo>
                  <a:lnTo>
                    <a:pt x="133858" y="1663700"/>
                  </a:lnTo>
                  <a:close/>
                </a:path>
                <a:path w="2171700" h="1739900">
                  <a:moveTo>
                    <a:pt x="2041905" y="1676400"/>
                  </a:moveTo>
                  <a:lnTo>
                    <a:pt x="1983740" y="1676400"/>
                  </a:lnTo>
                  <a:lnTo>
                    <a:pt x="1969770" y="1689100"/>
                  </a:lnTo>
                  <a:lnTo>
                    <a:pt x="2028571" y="1689100"/>
                  </a:lnTo>
                  <a:lnTo>
                    <a:pt x="2041905" y="1676400"/>
                  </a:lnTo>
                  <a:close/>
                </a:path>
                <a:path w="2171700" h="1739900">
                  <a:moveTo>
                    <a:pt x="2067052" y="76200"/>
                  </a:moveTo>
                  <a:lnTo>
                    <a:pt x="2037842" y="76200"/>
                  </a:lnTo>
                  <a:lnTo>
                    <a:pt x="2049145" y="88900"/>
                  </a:lnTo>
                  <a:lnTo>
                    <a:pt x="2059431" y="88900"/>
                  </a:lnTo>
                  <a:lnTo>
                    <a:pt x="2069083" y="101600"/>
                  </a:lnTo>
                  <a:lnTo>
                    <a:pt x="2078101" y="114300"/>
                  </a:lnTo>
                  <a:lnTo>
                    <a:pt x="2085848" y="127000"/>
                  </a:lnTo>
                  <a:lnTo>
                    <a:pt x="2092452" y="127000"/>
                  </a:lnTo>
                  <a:lnTo>
                    <a:pt x="2105787" y="165100"/>
                  </a:lnTo>
                  <a:lnTo>
                    <a:pt x="2108327" y="203200"/>
                  </a:lnTo>
                  <a:lnTo>
                    <a:pt x="2108200" y="1549400"/>
                  </a:lnTo>
                  <a:lnTo>
                    <a:pt x="2101596" y="1587500"/>
                  </a:lnTo>
                  <a:lnTo>
                    <a:pt x="2084070" y="1625600"/>
                  </a:lnTo>
                  <a:lnTo>
                    <a:pt x="2076069" y="1638300"/>
                  </a:lnTo>
                  <a:lnTo>
                    <a:pt x="2067052" y="1638300"/>
                  </a:lnTo>
                  <a:lnTo>
                    <a:pt x="2057273" y="1651000"/>
                  </a:lnTo>
                  <a:lnTo>
                    <a:pt x="2046477" y="1663700"/>
                  </a:lnTo>
                  <a:lnTo>
                    <a:pt x="2035302" y="1663700"/>
                  </a:lnTo>
                  <a:lnTo>
                    <a:pt x="2023109" y="1676400"/>
                  </a:lnTo>
                  <a:lnTo>
                    <a:pt x="2054098" y="1676400"/>
                  </a:lnTo>
                  <a:lnTo>
                    <a:pt x="2065781" y="1663700"/>
                  </a:lnTo>
                  <a:lnTo>
                    <a:pt x="2094865" y="1625600"/>
                  </a:lnTo>
                  <a:lnTo>
                    <a:pt x="2113915" y="1587500"/>
                  </a:lnTo>
                  <a:lnTo>
                    <a:pt x="2120900" y="1549400"/>
                  </a:lnTo>
                  <a:lnTo>
                    <a:pt x="2120900" y="203200"/>
                  </a:lnTo>
                  <a:lnTo>
                    <a:pt x="2118105" y="165100"/>
                  </a:lnTo>
                  <a:lnTo>
                    <a:pt x="2103247" y="127000"/>
                  </a:lnTo>
                  <a:lnTo>
                    <a:pt x="2077720" y="88900"/>
                  </a:lnTo>
                  <a:lnTo>
                    <a:pt x="2067052" y="76200"/>
                  </a:lnTo>
                  <a:close/>
                </a:path>
                <a:path w="2171700" h="1739900">
                  <a:moveTo>
                    <a:pt x="125095" y="76200"/>
                  </a:moveTo>
                  <a:lnTo>
                    <a:pt x="106045" y="76200"/>
                  </a:lnTo>
                  <a:lnTo>
                    <a:pt x="95250" y="88900"/>
                  </a:lnTo>
                  <a:lnTo>
                    <a:pt x="69214" y="127000"/>
                  </a:lnTo>
                  <a:lnTo>
                    <a:pt x="53975" y="165100"/>
                  </a:lnTo>
                  <a:lnTo>
                    <a:pt x="50800" y="190500"/>
                  </a:lnTo>
                  <a:lnTo>
                    <a:pt x="50800" y="1549400"/>
                  </a:lnTo>
                  <a:lnTo>
                    <a:pt x="57276" y="1587500"/>
                  </a:lnTo>
                  <a:lnTo>
                    <a:pt x="75691" y="1625600"/>
                  </a:lnTo>
                  <a:lnTo>
                    <a:pt x="104521" y="1663700"/>
                  </a:lnTo>
                  <a:lnTo>
                    <a:pt x="122554" y="1663700"/>
                  </a:lnTo>
                  <a:lnTo>
                    <a:pt x="112140" y="1651000"/>
                  </a:lnTo>
                  <a:lnTo>
                    <a:pt x="102488" y="1638300"/>
                  </a:lnTo>
                  <a:lnTo>
                    <a:pt x="93599" y="1625600"/>
                  </a:lnTo>
                  <a:lnTo>
                    <a:pt x="85851" y="1625600"/>
                  </a:lnTo>
                  <a:lnTo>
                    <a:pt x="79248" y="1612900"/>
                  </a:lnTo>
                  <a:lnTo>
                    <a:pt x="65912" y="1574800"/>
                  </a:lnTo>
                  <a:lnTo>
                    <a:pt x="63373" y="1549400"/>
                  </a:lnTo>
                  <a:lnTo>
                    <a:pt x="63500" y="190500"/>
                  </a:lnTo>
                  <a:lnTo>
                    <a:pt x="70103" y="152400"/>
                  </a:lnTo>
                  <a:lnTo>
                    <a:pt x="87629" y="114300"/>
                  </a:lnTo>
                  <a:lnTo>
                    <a:pt x="95631" y="114300"/>
                  </a:lnTo>
                  <a:lnTo>
                    <a:pt x="104648" y="101600"/>
                  </a:lnTo>
                  <a:lnTo>
                    <a:pt x="114553" y="88900"/>
                  </a:lnTo>
                  <a:lnTo>
                    <a:pt x="125095" y="76200"/>
                  </a:lnTo>
                  <a:close/>
                </a:path>
                <a:path w="2171700" h="1739900">
                  <a:moveTo>
                    <a:pt x="148589" y="63500"/>
                  </a:moveTo>
                  <a:lnTo>
                    <a:pt x="129794" y="63500"/>
                  </a:lnTo>
                  <a:lnTo>
                    <a:pt x="117475" y="76200"/>
                  </a:lnTo>
                  <a:lnTo>
                    <a:pt x="136398" y="76200"/>
                  </a:lnTo>
                  <a:lnTo>
                    <a:pt x="148589" y="63500"/>
                  </a:lnTo>
                  <a:close/>
                </a:path>
                <a:path w="2171700" h="1739900">
                  <a:moveTo>
                    <a:pt x="2043429" y="63500"/>
                  </a:moveTo>
                  <a:lnTo>
                    <a:pt x="2013584" y="63500"/>
                  </a:lnTo>
                  <a:lnTo>
                    <a:pt x="2026030" y="76200"/>
                  </a:lnTo>
                  <a:lnTo>
                    <a:pt x="2055749" y="76200"/>
                  </a:lnTo>
                  <a:lnTo>
                    <a:pt x="2043429" y="63500"/>
                  </a:lnTo>
                  <a:close/>
                </a:path>
                <a:path w="2171700" h="1739900">
                  <a:moveTo>
                    <a:pt x="2016759" y="50800"/>
                  </a:moveTo>
                  <a:lnTo>
                    <a:pt x="156718" y="50800"/>
                  </a:lnTo>
                  <a:lnTo>
                    <a:pt x="143128" y="63500"/>
                  </a:lnTo>
                  <a:lnTo>
                    <a:pt x="2030349" y="63500"/>
                  </a:lnTo>
                  <a:lnTo>
                    <a:pt x="2016759" y="50800"/>
                  </a:lnTo>
                  <a:close/>
                </a:path>
                <a:path w="2171700" h="1739900">
                  <a:moveTo>
                    <a:pt x="2029459" y="0"/>
                  </a:moveTo>
                  <a:lnTo>
                    <a:pt x="139319" y="0"/>
                  </a:lnTo>
                  <a:lnTo>
                    <a:pt x="120903" y="12700"/>
                  </a:lnTo>
                  <a:lnTo>
                    <a:pt x="103632" y="25400"/>
                  </a:lnTo>
                  <a:lnTo>
                    <a:pt x="2065527" y="25400"/>
                  </a:lnTo>
                  <a:lnTo>
                    <a:pt x="2047748" y="12700"/>
                  </a:lnTo>
                  <a:lnTo>
                    <a:pt x="2029459" y="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15610" y="1525016"/>
            <a:ext cx="1797685" cy="9004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1334" marR="5080" indent="-50927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яким</a:t>
            </a:r>
            <a:r>
              <a:rPr sz="1600" b="1" spc="-4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чином,</a:t>
            </a: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 коли </a:t>
            </a:r>
            <a:r>
              <a:rPr sz="1600" b="1" spc="-43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й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у якій</a:t>
            </a:r>
            <a:endParaRPr sz="1600">
              <a:latin typeface="Arial"/>
              <a:cs typeface="Arial"/>
            </a:endParaRPr>
          </a:p>
          <a:p>
            <a:pPr marL="33655">
              <a:lnSpc>
                <a:spcPts val="1510"/>
              </a:lnSpc>
            </a:pP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послідовності</a:t>
            </a:r>
            <a:r>
              <a:rPr sz="1600" b="1" spc="-3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це</a:t>
            </a:r>
            <a:endParaRPr sz="1600">
              <a:latin typeface="Arial"/>
              <a:cs typeface="Arial"/>
            </a:endParaRPr>
          </a:p>
          <a:p>
            <a:pPr marL="18415">
              <a:lnSpc>
                <a:spcPts val="1789"/>
              </a:lnSpc>
            </a:pPr>
            <a:r>
              <a:rPr sz="1600" b="1" spc="-30" dirty="0">
                <a:solidFill>
                  <a:srgbClr val="04607A"/>
                </a:solidFill>
                <a:latin typeface="Arial"/>
                <a:cs typeface="Arial"/>
              </a:rPr>
              <a:t>буде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відбуватися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339840" y="3150107"/>
            <a:ext cx="2461260" cy="1856739"/>
            <a:chOff x="6339840" y="3150107"/>
            <a:chExt cx="2461260" cy="1856739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39840" y="3842003"/>
              <a:ext cx="1394460" cy="8442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93561" y="3856989"/>
              <a:ext cx="1287145" cy="739140"/>
            </a:xfrm>
            <a:custGeom>
              <a:avLst/>
              <a:gdLst/>
              <a:ahLst/>
              <a:cxnLst/>
              <a:rect l="l" t="t" r="r" b="b"/>
              <a:pathLst>
                <a:path w="1287145" h="739139">
                  <a:moveTo>
                    <a:pt x="1188592" y="0"/>
                  </a:moveTo>
                  <a:lnTo>
                    <a:pt x="256412" y="249809"/>
                  </a:lnTo>
                  <a:lnTo>
                    <a:pt x="223646" y="127635"/>
                  </a:lnTo>
                  <a:lnTo>
                    <a:pt x="0" y="514985"/>
                  </a:lnTo>
                  <a:lnTo>
                    <a:pt x="387349" y="738632"/>
                  </a:lnTo>
                  <a:lnTo>
                    <a:pt x="354584" y="616458"/>
                  </a:lnTo>
                  <a:lnTo>
                    <a:pt x="1286890" y="366649"/>
                  </a:lnTo>
                  <a:lnTo>
                    <a:pt x="1188592" y="0"/>
                  </a:lnTo>
                  <a:close/>
                </a:path>
              </a:pathLst>
            </a:custGeom>
            <a:solidFill>
              <a:srgbClr val="AA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2240" y="3150107"/>
              <a:ext cx="2278380" cy="18562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8148" y="3419855"/>
              <a:ext cx="2282952" cy="135331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77203" y="3196970"/>
              <a:ext cx="2108200" cy="1687195"/>
            </a:xfrm>
            <a:custGeom>
              <a:avLst/>
              <a:gdLst/>
              <a:ahLst/>
              <a:cxnLst/>
              <a:rect l="l" t="t" r="r" b="b"/>
              <a:pathLst>
                <a:path w="2108200" h="1687195">
                  <a:moveTo>
                    <a:pt x="1939544" y="0"/>
                  </a:moveTo>
                  <a:lnTo>
                    <a:pt x="168655" y="0"/>
                  </a:lnTo>
                  <a:lnTo>
                    <a:pt x="123795" y="6028"/>
                  </a:lnTo>
                  <a:lnTo>
                    <a:pt x="83500" y="23038"/>
                  </a:lnTo>
                  <a:lnTo>
                    <a:pt x="49371" y="49418"/>
                  </a:lnTo>
                  <a:lnTo>
                    <a:pt x="23010" y="83556"/>
                  </a:lnTo>
                  <a:lnTo>
                    <a:pt x="6019" y="123839"/>
                  </a:lnTo>
                  <a:lnTo>
                    <a:pt x="0" y="168655"/>
                  </a:lnTo>
                  <a:lnTo>
                    <a:pt x="0" y="1518030"/>
                  </a:lnTo>
                  <a:lnTo>
                    <a:pt x="6019" y="1562847"/>
                  </a:lnTo>
                  <a:lnTo>
                    <a:pt x="23010" y="1603130"/>
                  </a:lnTo>
                  <a:lnTo>
                    <a:pt x="49371" y="1637268"/>
                  </a:lnTo>
                  <a:lnTo>
                    <a:pt x="83500" y="1663648"/>
                  </a:lnTo>
                  <a:lnTo>
                    <a:pt x="123795" y="1680658"/>
                  </a:lnTo>
                  <a:lnTo>
                    <a:pt x="168655" y="1686686"/>
                  </a:lnTo>
                  <a:lnTo>
                    <a:pt x="1939544" y="1686686"/>
                  </a:lnTo>
                  <a:lnTo>
                    <a:pt x="1984404" y="1680658"/>
                  </a:lnTo>
                  <a:lnTo>
                    <a:pt x="2024699" y="1663648"/>
                  </a:lnTo>
                  <a:lnTo>
                    <a:pt x="2058828" y="1637268"/>
                  </a:lnTo>
                  <a:lnTo>
                    <a:pt x="2085189" y="1603130"/>
                  </a:lnTo>
                  <a:lnTo>
                    <a:pt x="2102180" y="1562847"/>
                  </a:lnTo>
                  <a:lnTo>
                    <a:pt x="2108200" y="1518030"/>
                  </a:lnTo>
                  <a:lnTo>
                    <a:pt x="2108200" y="168655"/>
                  </a:lnTo>
                  <a:lnTo>
                    <a:pt x="2102180" y="123839"/>
                  </a:lnTo>
                  <a:lnTo>
                    <a:pt x="2085189" y="83556"/>
                  </a:lnTo>
                  <a:lnTo>
                    <a:pt x="2058828" y="49418"/>
                  </a:lnTo>
                  <a:lnTo>
                    <a:pt x="2024699" y="23038"/>
                  </a:lnTo>
                  <a:lnTo>
                    <a:pt x="1984404" y="6028"/>
                  </a:lnTo>
                  <a:lnTo>
                    <a:pt x="1939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45453" y="3175507"/>
              <a:ext cx="2171700" cy="1739900"/>
            </a:xfrm>
            <a:custGeom>
              <a:avLst/>
              <a:gdLst/>
              <a:ahLst/>
              <a:cxnLst/>
              <a:rect l="l" t="t" r="r" b="b"/>
              <a:pathLst>
                <a:path w="2171700" h="1739900">
                  <a:moveTo>
                    <a:pt x="2050796" y="1727200"/>
                  </a:moveTo>
                  <a:lnTo>
                    <a:pt x="123951" y="1727200"/>
                  </a:lnTo>
                  <a:lnTo>
                    <a:pt x="142240" y="1739900"/>
                  </a:lnTo>
                  <a:lnTo>
                    <a:pt x="2032380" y="1739900"/>
                  </a:lnTo>
                  <a:lnTo>
                    <a:pt x="2050796" y="1727200"/>
                  </a:lnTo>
                  <a:close/>
                </a:path>
                <a:path w="2171700" h="1739900">
                  <a:moveTo>
                    <a:pt x="2082038" y="25400"/>
                  </a:moveTo>
                  <a:lnTo>
                    <a:pt x="87122" y="25400"/>
                  </a:lnTo>
                  <a:lnTo>
                    <a:pt x="71754" y="38100"/>
                  </a:lnTo>
                  <a:lnTo>
                    <a:pt x="57785" y="50800"/>
                  </a:lnTo>
                  <a:lnTo>
                    <a:pt x="44830" y="76200"/>
                  </a:lnTo>
                  <a:lnTo>
                    <a:pt x="33274" y="88900"/>
                  </a:lnTo>
                  <a:lnTo>
                    <a:pt x="23495" y="101600"/>
                  </a:lnTo>
                  <a:lnTo>
                    <a:pt x="15113" y="114300"/>
                  </a:lnTo>
                  <a:lnTo>
                    <a:pt x="8636" y="139700"/>
                  </a:lnTo>
                  <a:lnTo>
                    <a:pt x="3810" y="152400"/>
                  </a:lnTo>
                  <a:lnTo>
                    <a:pt x="889" y="177800"/>
                  </a:lnTo>
                  <a:lnTo>
                    <a:pt x="0" y="190500"/>
                  </a:lnTo>
                  <a:lnTo>
                    <a:pt x="0" y="1549400"/>
                  </a:lnTo>
                  <a:lnTo>
                    <a:pt x="4445" y="1587500"/>
                  </a:lnTo>
                  <a:lnTo>
                    <a:pt x="16382" y="1625600"/>
                  </a:lnTo>
                  <a:lnTo>
                    <a:pt x="24892" y="1638300"/>
                  </a:lnTo>
                  <a:lnTo>
                    <a:pt x="35051" y="1663700"/>
                  </a:lnTo>
                  <a:lnTo>
                    <a:pt x="74168" y="1701800"/>
                  </a:lnTo>
                  <a:lnTo>
                    <a:pt x="106172" y="1727200"/>
                  </a:lnTo>
                  <a:lnTo>
                    <a:pt x="2068068" y="1727200"/>
                  </a:lnTo>
                  <a:lnTo>
                    <a:pt x="2084704" y="1714500"/>
                  </a:lnTo>
                  <a:lnTo>
                    <a:pt x="2099945" y="1701800"/>
                  </a:lnTo>
                  <a:lnTo>
                    <a:pt x="151892" y="1701800"/>
                  </a:lnTo>
                  <a:lnTo>
                    <a:pt x="137032" y="1689100"/>
                  </a:lnTo>
                  <a:lnTo>
                    <a:pt x="122808" y="1689100"/>
                  </a:lnTo>
                  <a:lnTo>
                    <a:pt x="109474" y="1676400"/>
                  </a:lnTo>
                  <a:lnTo>
                    <a:pt x="97027" y="1676400"/>
                  </a:lnTo>
                  <a:lnTo>
                    <a:pt x="65531" y="1638300"/>
                  </a:lnTo>
                  <a:lnTo>
                    <a:pt x="45339" y="1587500"/>
                  </a:lnTo>
                  <a:lnTo>
                    <a:pt x="41275" y="1574800"/>
                  </a:lnTo>
                  <a:lnTo>
                    <a:pt x="38862" y="1562100"/>
                  </a:lnTo>
                  <a:lnTo>
                    <a:pt x="38100" y="1549400"/>
                  </a:lnTo>
                  <a:lnTo>
                    <a:pt x="38100" y="190500"/>
                  </a:lnTo>
                  <a:lnTo>
                    <a:pt x="38989" y="177800"/>
                  </a:lnTo>
                  <a:lnTo>
                    <a:pt x="41401" y="165100"/>
                  </a:lnTo>
                  <a:lnTo>
                    <a:pt x="45466" y="152400"/>
                  </a:lnTo>
                  <a:lnTo>
                    <a:pt x="50926" y="127000"/>
                  </a:lnTo>
                  <a:lnTo>
                    <a:pt x="57785" y="114300"/>
                  </a:lnTo>
                  <a:lnTo>
                    <a:pt x="65913" y="101600"/>
                  </a:lnTo>
                  <a:lnTo>
                    <a:pt x="75311" y="88900"/>
                  </a:lnTo>
                  <a:lnTo>
                    <a:pt x="85851" y="76200"/>
                  </a:lnTo>
                  <a:lnTo>
                    <a:pt x="97408" y="76200"/>
                  </a:lnTo>
                  <a:lnTo>
                    <a:pt x="109981" y="63500"/>
                  </a:lnTo>
                  <a:lnTo>
                    <a:pt x="123317" y="50800"/>
                  </a:lnTo>
                  <a:lnTo>
                    <a:pt x="137541" y="50800"/>
                  </a:lnTo>
                  <a:lnTo>
                    <a:pt x="152400" y="38100"/>
                  </a:lnTo>
                  <a:lnTo>
                    <a:pt x="2097658" y="38100"/>
                  </a:lnTo>
                  <a:lnTo>
                    <a:pt x="2082038" y="25400"/>
                  </a:lnTo>
                  <a:close/>
                </a:path>
                <a:path w="2171700" h="1739900">
                  <a:moveTo>
                    <a:pt x="2097658" y="38100"/>
                  </a:moveTo>
                  <a:lnTo>
                    <a:pt x="2019935" y="38100"/>
                  </a:lnTo>
                  <a:lnTo>
                    <a:pt x="2034794" y="50800"/>
                  </a:lnTo>
                  <a:lnTo>
                    <a:pt x="2048891" y="50800"/>
                  </a:lnTo>
                  <a:lnTo>
                    <a:pt x="2062352" y="63500"/>
                  </a:lnTo>
                  <a:lnTo>
                    <a:pt x="2074799" y="76200"/>
                  </a:lnTo>
                  <a:lnTo>
                    <a:pt x="2086355" y="76200"/>
                  </a:lnTo>
                  <a:lnTo>
                    <a:pt x="2096897" y="88900"/>
                  </a:lnTo>
                  <a:lnTo>
                    <a:pt x="2106168" y="101600"/>
                  </a:lnTo>
                  <a:lnTo>
                    <a:pt x="2114169" y="114300"/>
                  </a:lnTo>
                  <a:lnTo>
                    <a:pt x="2121027" y="139700"/>
                  </a:lnTo>
                  <a:lnTo>
                    <a:pt x="2126488" y="152400"/>
                  </a:lnTo>
                  <a:lnTo>
                    <a:pt x="2130425" y="165100"/>
                  </a:lnTo>
                  <a:lnTo>
                    <a:pt x="2132838" y="177800"/>
                  </a:lnTo>
                  <a:lnTo>
                    <a:pt x="2133727" y="203200"/>
                  </a:lnTo>
                  <a:lnTo>
                    <a:pt x="2133600" y="1549400"/>
                  </a:lnTo>
                  <a:lnTo>
                    <a:pt x="2132838" y="1562100"/>
                  </a:lnTo>
                  <a:lnTo>
                    <a:pt x="2130298" y="1574800"/>
                  </a:lnTo>
                  <a:lnTo>
                    <a:pt x="2126233" y="1600200"/>
                  </a:lnTo>
                  <a:lnTo>
                    <a:pt x="2105787" y="1638300"/>
                  </a:lnTo>
                  <a:lnTo>
                    <a:pt x="2074291" y="1676400"/>
                  </a:lnTo>
                  <a:lnTo>
                    <a:pt x="2061845" y="1676400"/>
                  </a:lnTo>
                  <a:lnTo>
                    <a:pt x="2048382" y="1689100"/>
                  </a:lnTo>
                  <a:lnTo>
                    <a:pt x="2034158" y="1701800"/>
                  </a:lnTo>
                  <a:lnTo>
                    <a:pt x="2099945" y="1701800"/>
                  </a:lnTo>
                  <a:lnTo>
                    <a:pt x="2114042" y="1689100"/>
                  </a:lnTo>
                  <a:lnTo>
                    <a:pt x="2126869" y="1676400"/>
                  </a:lnTo>
                  <a:lnTo>
                    <a:pt x="2138426" y="1651000"/>
                  </a:lnTo>
                  <a:lnTo>
                    <a:pt x="2148204" y="1638300"/>
                  </a:lnTo>
                  <a:lnTo>
                    <a:pt x="2156587" y="1625600"/>
                  </a:lnTo>
                  <a:lnTo>
                    <a:pt x="2163191" y="1600200"/>
                  </a:lnTo>
                  <a:lnTo>
                    <a:pt x="2168017" y="1587500"/>
                  </a:lnTo>
                  <a:lnTo>
                    <a:pt x="2170811" y="1562100"/>
                  </a:lnTo>
                  <a:lnTo>
                    <a:pt x="2171700" y="1549400"/>
                  </a:lnTo>
                  <a:lnTo>
                    <a:pt x="2171700" y="190500"/>
                  </a:lnTo>
                  <a:lnTo>
                    <a:pt x="2170556" y="177800"/>
                  </a:lnTo>
                  <a:lnTo>
                    <a:pt x="2167381" y="152400"/>
                  </a:lnTo>
                  <a:lnTo>
                    <a:pt x="2162175" y="139700"/>
                  </a:lnTo>
                  <a:lnTo>
                    <a:pt x="2155317" y="114300"/>
                  </a:lnTo>
                  <a:lnTo>
                    <a:pt x="2146807" y="101600"/>
                  </a:lnTo>
                  <a:lnTo>
                    <a:pt x="2136648" y="88900"/>
                  </a:lnTo>
                  <a:lnTo>
                    <a:pt x="2124964" y="63500"/>
                  </a:lnTo>
                  <a:lnTo>
                    <a:pt x="2112010" y="50800"/>
                  </a:lnTo>
                  <a:lnTo>
                    <a:pt x="2097658" y="38100"/>
                  </a:lnTo>
                  <a:close/>
                </a:path>
                <a:path w="2171700" h="1739900">
                  <a:moveTo>
                    <a:pt x="133857" y="1663700"/>
                  </a:moveTo>
                  <a:lnTo>
                    <a:pt x="115950" y="1663700"/>
                  </a:lnTo>
                  <a:lnTo>
                    <a:pt x="128397" y="1676400"/>
                  </a:lnTo>
                  <a:lnTo>
                    <a:pt x="141350" y="1689100"/>
                  </a:lnTo>
                  <a:lnTo>
                    <a:pt x="2028698" y="1689100"/>
                  </a:lnTo>
                  <a:lnTo>
                    <a:pt x="2041905" y="1676400"/>
                  </a:lnTo>
                  <a:lnTo>
                    <a:pt x="145669" y="1676400"/>
                  </a:lnTo>
                  <a:lnTo>
                    <a:pt x="133857" y="1663700"/>
                  </a:lnTo>
                  <a:close/>
                </a:path>
                <a:path w="2171700" h="1739900">
                  <a:moveTo>
                    <a:pt x="2067178" y="76200"/>
                  </a:moveTo>
                  <a:lnTo>
                    <a:pt x="2037842" y="76200"/>
                  </a:lnTo>
                  <a:lnTo>
                    <a:pt x="2049272" y="88900"/>
                  </a:lnTo>
                  <a:lnTo>
                    <a:pt x="2059558" y="88900"/>
                  </a:lnTo>
                  <a:lnTo>
                    <a:pt x="2069211" y="101600"/>
                  </a:lnTo>
                  <a:lnTo>
                    <a:pt x="2078101" y="114300"/>
                  </a:lnTo>
                  <a:lnTo>
                    <a:pt x="2085848" y="127000"/>
                  </a:lnTo>
                  <a:lnTo>
                    <a:pt x="2092452" y="127000"/>
                  </a:lnTo>
                  <a:lnTo>
                    <a:pt x="2105787" y="165100"/>
                  </a:lnTo>
                  <a:lnTo>
                    <a:pt x="2108327" y="203200"/>
                  </a:lnTo>
                  <a:lnTo>
                    <a:pt x="2108200" y="1549400"/>
                  </a:lnTo>
                  <a:lnTo>
                    <a:pt x="2101596" y="1587500"/>
                  </a:lnTo>
                  <a:lnTo>
                    <a:pt x="2084070" y="1625600"/>
                  </a:lnTo>
                  <a:lnTo>
                    <a:pt x="2076069" y="1638300"/>
                  </a:lnTo>
                  <a:lnTo>
                    <a:pt x="2067178" y="1638300"/>
                  </a:lnTo>
                  <a:lnTo>
                    <a:pt x="2057146" y="1651000"/>
                  </a:lnTo>
                  <a:lnTo>
                    <a:pt x="2046604" y="1663700"/>
                  </a:lnTo>
                  <a:lnTo>
                    <a:pt x="2035302" y="1663700"/>
                  </a:lnTo>
                  <a:lnTo>
                    <a:pt x="2023110" y="1676400"/>
                  </a:lnTo>
                  <a:lnTo>
                    <a:pt x="2054225" y="1676400"/>
                  </a:lnTo>
                  <a:lnTo>
                    <a:pt x="2065781" y="1663700"/>
                  </a:lnTo>
                  <a:lnTo>
                    <a:pt x="2094992" y="1625600"/>
                  </a:lnTo>
                  <a:lnTo>
                    <a:pt x="2113915" y="1587500"/>
                  </a:lnTo>
                  <a:lnTo>
                    <a:pt x="2120900" y="1549400"/>
                  </a:lnTo>
                  <a:lnTo>
                    <a:pt x="2121027" y="203200"/>
                  </a:lnTo>
                  <a:lnTo>
                    <a:pt x="2120265" y="177800"/>
                  </a:lnTo>
                  <a:lnTo>
                    <a:pt x="2109597" y="139700"/>
                  </a:lnTo>
                  <a:lnTo>
                    <a:pt x="2087499" y="101600"/>
                  </a:lnTo>
                  <a:lnTo>
                    <a:pt x="2077720" y="88900"/>
                  </a:lnTo>
                  <a:lnTo>
                    <a:pt x="2067178" y="76200"/>
                  </a:lnTo>
                  <a:close/>
                </a:path>
                <a:path w="2171700" h="1739900">
                  <a:moveTo>
                    <a:pt x="125222" y="76200"/>
                  </a:moveTo>
                  <a:lnTo>
                    <a:pt x="106045" y="76200"/>
                  </a:lnTo>
                  <a:lnTo>
                    <a:pt x="95250" y="88900"/>
                  </a:lnTo>
                  <a:lnTo>
                    <a:pt x="69342" y="127000"/>
                  </a:lnTo>
                  <a:lnTo>
                    <a:pt x="53975" y="165100"/>
                  </a:lnTo>
                  <a:lnTo>
                    <a:pt x="50800" y="190500"/>
                  </a:lnTo>
                  <a:lnTo>
                    <a:pt x="50800" y="1549400"/>
                  </a:lnTo>
                  <a:lnTo>
                    <a:pt x="57276" y="1587500"/>
                  </a:lnTo>
                  <a:lnTo>
                    <a:pt x="75692" y="1625600"/>
                  </a:lnTo>
                  <a:lnTo>
                    <a:pt x="104648" y="1663700"/>
                  </a:lnTo>
                  <a:lnTo>
                    <a:pt x="122554" y="1663700"/>
                  </a:lnTo>
                  <a:lnTo>
                    <a:pt x="112268" y="1651000"/>
                  </a:lnTo>
                  <a:lnTo>
                    <a:pt x="102616" y="1638300"/>
                  </a:lnTo>
                  <a:lnTo>
                    <a:pt x="93725" y="1625600"/>
                  </a:lnTo>
                  <a:lnTo>
                    <a:pt x="85851" y="1625600"/>
                  </a:lnTo>
                  <a:lnTo>
                    <a:pt x="79375" y="1612900"/>
                  </a:lnTo>
                  <a:lnTo>
                    <a:pt x="65913" y="1574800"/>
                  </a:lnTo>
                  <a:lnTo>
                    <a:pt x="63500" y="1549400"/>
                  </a:lnTo>
                  <a:lnTo>
                    <a:pt x="63500" y="190500"/>
                  </a:lnTo>
                  <a:lnTo>
                    <a:pt x="70103" y="152400"/>
                  </a:lnTo>
                  <a:lnTo>
                    <a:pt x="87756" y="114300"/>
                  </a:lnTo>
                  <a:lnTo>
                    <a:pt x="95630" y="114300"/>
                  </a:lnTo>
                  <a:lnTo>
                    <a:pt x="104648" y="101600"/>
                  </a:lnTo>
                  <a:lnTo>
                    <a:pt x="114553" y="88900"/>
                  </a:lnTo>
                  <a:lnTo>
                    <a:pt x="125222" y="76200"/>
                  </a:lnTo>
                  <a:close/>
                </a:path>
                <a:path w="2171700" h="1739900">
                  <a:moveTo>
                    <a:pt x="148590" y="63500"/>
                  </a:moveTo>
                  <a:lnTo>
                    <a:pt x="129921" y="63500"/>
                  </a:lnTo>
                  <a:lnTo>
                    <a:pt x="117601" y="76200"/>
                  </a:lnTo>
                  <a:lnTo>
                    <a:pt x="136398" y="76200"/>
                  </a:lnTo>
                  <a:lnTo>
                    <a:pt x="148590" y="63500"/>
                  </a:lnTo>
                  <a:close/>
                </a:path>
                <a:path w="2171700" h="1739900">
                  <a:moveTo>
                    <a:pt x="2043429" y="63500"/>
                  </a:moveTo>
                  <a:lnTo>
                    <a:pt x="2013585" y="63500"/>
                  </a:lnTo>
                  <a:lnTo>
                    <a:pt x="2026030" y="76200"/>
                  </a:lnTo>
                  <a:lnTo>
                    <a:pt x="2055749" y="76200"/>
                  </a:lnTo>
                  <a:lnTo>
                    <a:pt x="2043429" y="63500"/>
                  </a:lnTo>
                  <a:close/>
                </a:path>
                <a:path w="2171700" h="1739900">
                  <a:moveTo>
                    <a:pt x="2016760" y="50800"/>
                  </a:moveTo>
                  <a:lnTo>
                    <a:pt x="156718" y="50800"/>
                  </a:lnTo>
                  <a:lnTo>
                    <a:pt x="143128" y="63500"/>
                  </a:lnTo>
                  <a:lnTo>
                    <a:pt x="2030476" y="63500"/>
                  </a:lnTo>
                  <a:lnTo>
                    <a:pt x="2016760" y="50800"/>
                  </a:lnTo>
                  <a:close/>
                </a:path>
                <a:path w="2171700" h="1739900">
                  <a:moveTo>
                    <a:pt x="2029460" y="0"/>
                  </a:moveTo>
                  <a:lnTo>
                    <a:pt x="139319" y="0"/>
                  </a:lnTo>
                  <a:lnTo>
                    <a:pt x="121030" y="12700"/>
                  </a:lnTo>
                  <a:lnTo>
                    <a:pt x="103631" y="25400"/>
                  </a:lnTo>
                  <a:lnTo>
                    <a:pt x="2065527" y="25400"/>
                  </a:lnTo>
                  <a:lnTo>
                    <a:pt x="2047875" y="12700"/>
                  </a:lnTo>
                  <a:lnTo>
                    <a:pt x="2029460" y="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675881" y="3467480"/>
            <a:ext cx="1913255" cy="111061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18770" marR="309880" indent="63500" algn="just">
              <a:lnSpc>
                <a:spcPct val="86300"/>
              </a:lnSpc>
              <a:spcBef>
                <a:spcPts val="359"/>
              </a:spcBef>
            </a:pP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які </a:t>
            </a: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ресурси </a:t>
            </a: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(виконавці,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 п</a:t>
            </a: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р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имі</a:t>
            </a:r>
            <a:r>
              <a:rPr sz="1600" b="1" spc="-50" dirty="0">
                <a:solidFill>
                  <a:srgbClr val="04607A"/>
                </a:solidFill>
                <a:latin typeface="Arial"/>
                <a:cs typeface="Arial"/>
              </a:rPr>
              <a:t>щ</a:t>
            </a:r>
            <a:r>
              <a:rPr sz="1600" b="1" spc="5" dirty="0">
                <a:solidFill>
                  <a:srgbClr val="04607A"/>
                </a:solidFill>
                <a:latin typeface="Arial"/>
                <a:cs typeface="Arial"/>
              </a:rPr>
              <a:t>е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н</a:t>
            </a: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н</a:t>
            </a:r>
            <a:r>
              <a:rPr sz="1600" b="1" dirty="0">
                <a:solidFill>
                  <a:srgbClr val="04607A"/>
                </a:solidFill>
                <a:latin typeface="Arial"/>
                <a:cs typeface="Arial"/>
              </a:rPr>
              <a:t>я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45720" marR="5080" indent="-33655" algn="just">
              <a:lnSpc>
                <a:spcPts val="1660"/>
              </a:lnSpc>
              <a:spcBef>
                <a:spcPts val="5"/>
              </a:spcBef>
            </a:pP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устаткування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й ін.) </a:t>
            </a:r>
            <a:r>
              <a:rPr sz="1600" b="1" spc="-43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будуть</a:t>
            </a:r>
            <a:r>
              <a:rPr sz="1600" b="1" spc="3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притягнуті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6439" y="952500"/>
            <a:ext cx="7030084" cy="5859145"/>
            <a:chOff x="1996439" y="952500"/>
            <a:chExt cx="7030084" cy="5859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6689" y="1306052"/>
              <a:ext cx="304944" cy="17770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6439" y="952500"/>
              <a:ext cx="2380488" cy="14828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3748" y="431291"/>
            <a:ext cx="6786613" cy="3429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24861" y="1427226"/>
            <a:ext cx="1723389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35255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Для визначення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методів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необхідно: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96439" y="2636520"/>
            <a:ext cx="2380615" cy="2306320"/>
            <a:chOff x="1996439" y="2636520"/>
            <a:chExt cx="2380615" cy="23063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8483" y="2971800"/>
              <a:ext cx="336804" cy="19705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6439" y="2636520"/>
              <a:ext cx="2380488" cy="148285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18182" y="2743962"/>
            <a:ext cx="1934845" cy="1160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підібрати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86300"/>
              </a:lnSpc>
              <a:spcBef>
                <a:spcPts val="114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обґрунтувати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заходи,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які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потрібно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реалізувати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розв'язку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завдань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проєкту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18488" y="4322064"/>
            <a:ext cx="4328160" cy="1803400"/>
            <a:chOff x="1618488" y="4322064"/>
            <a:chExt cx="4328160" cy="18034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640" y="4791456"/>
              <a:ext cx="3493008" cy="3368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8488" y="4322064"/>
              <a:ext cx="3157728" cy="180289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810639" y="4589779"/>
            <a:ext cx="2750820" cy="11601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80035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визначити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роль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кожного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співробітника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з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тих,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що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будуть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задіяні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проєкту,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endParaRPr sz="1400">
              <a:latin typeface="Arial"/>
              <a:cs typeface="Arial"/>
            </a:endParaRPr>
          </a:p>
          <a:p>
            <a:pPr marL="321945">
              <a:lnSpc>
                <a:spcPts val="132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оцінити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чи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достатньо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їх</a:t>
            </a:r>
            <a:endParaRPr sz="1400">
              <a:latin typeface="Arial"/>
              <a:cs typeface="Arial"/>
            </a:endParaRPr>
          </a:p>
          <a:p>
            <a:pPr marL="400685" marR="154305" indent="-241300">
              <a:lnSpc>
                <a:spcPts val="1450"/>
              </a:lnSpc>
              <a:spcBef>
                <a:spcPts val="1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кваліфікації для виконання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запланованих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заходів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59908" y="3293364"/>
            <a:ext cx="2426335" cy="2832100"/>
            <a:chOff x="5359908" y="3293364"/>
            <a:chExt cx="2426335" cy="283210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3476" y="3293364"/>
              <a:ext cx="336803" cy="1810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59908" y="4643628"/>
              <a:ext cx="2426208" cy="148132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529834" y="4934839"/>
            <a:ext cx="2042795" cy="791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визначити,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які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ресурси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необхідні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endParaRPr sz="1400">
              <a:latin typeface="Arial"/>
              <a:cs typeface="Arial"/>
            </a:endParaRPr>
          </a:p>
          <a:p>
            <a:pPr marL="59690" marR="53975" algn="ctr">
              <a:lnSpc>
                <a:spcPts val="1440"/>
              </a:lnSpc>
              <a:spcBef>
                <a:spcPts val="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виконання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задуманих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заходів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59908" y="1609344"/>
            <a:ext cx="2385060" cy="2832100"/>
            <a:chOff x="5359908" y="1609344"/>
            <a:chExt cx="2385060" cy="283210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3476" y="1609344"/>
              <a:ext cx="336803" cy="1810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9908" y="2959608"/>
              <a:ext cx="2385060" cy="148132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564885" y="3158108"/>
            <a:ext cx="1972945" cy="97599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6870" marR="349250" indent="-635" algn="ctr">
              <a:lnSpc>
                <a:spcPts val="1450"/>
              </a:lnSpc>
              <a:spcBef>
                <a:spcPts val="34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хронологічно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вибудувати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слід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вні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проведення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всіх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запланованих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заходів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59908" y="1274063"/>
            <a:ext cx="2394204" cy="148285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552694" y="1381125"/>
            <a:ext cx="1995805" cy="11607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58750" marR="151765" algn="ctr">
              <a:lnSpc>
                <a:spcPct val="86500"/>
              </a:lnSpc>
              <a:spcBef>
                <a:spcPts val="3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визначити,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скільки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часу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буде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потрібно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45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всіх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заходів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і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розв'язку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поставлених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завдань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4213" y="188976"/>
            <a:ext cx="6882765" cy="6622415"/>
            <a:chOff x="2144213" y="188976"/>
            <a:chExt cx="6882765" cy="6622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4213" y="188976"/>
              <a:ext cx="6422267" cy="3611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7272" y="2961097"/>
              <a:ext cx="1758723" cy="15743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45229" y="3448303"/>
            <a:ext cx="115633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dirty="0">
                <a:latin typeface="Arial"/>
                <a:cs typeface="Arial"/>
              </a:rPr>
              <a:t>Р</a:t>
            </a:r>
            <a:r>
              <a:rPr sz="1600" b="1" spc="-5" dirty="0">
                <a:latin typeface="Arial"/>
                <a:cs typeface="Arial"/>
              </a:rPr>
              <a:t>ИКЛ</a:t>
            </a:r>
            <a:r>
              <a:rPr sz="1600" b="1" dirty="0">
                <a:latin typeface="Arial"/>
                <a:cs typeface="Arial"/>
              </a:rPr>
              <a:t>А</a:t>
            </a:r>
            <a:r>
              <a:rPr sz="1600" b="1" spc="-10" dirty="0">
                <a:latin typeface="Arial"/>
                <a:cs typeface="Arial"/>
              </a:rPr>
              <a:t>ДИ  </a:t>
            </a:r>
            <a:r>
              <a:rPr sz="1600" b="1" spc="-25" dirty="0">
                <a:latin typeface="Arial"/>
                <a:cs typeface="Arial"/>
              </a:rPr>
              <a:t>ЗАХОДІВ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42132" y="510540"/>
            <a:ext cx="1963420" cy="2420620"/>
            <a:chOff x="3342132" y="510540"/>
            <a:chExt cx="1963420" cy="24206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433" y="2586303"/>
              <a:ext cx="604891" cy="3443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5458" y="2582798"/>
              <a:ext cx="557276" cy="2661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2132" y="510540"/>
              <a:ext cx="1962912" cy="20391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707384" y="1129029"/>
            <a:ext cx="1231900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6850" marR="5080" indent="-184785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15" dirty="0">
                <a:latin typeface="Arial"/>
                <a:cs typeface="Arial"/>
              </a:rPr>
              <a:t>р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еден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я  </a:t>
            </a:r>
            <a:r>
              <a:rPr sz="1600" b="1" spc="-10" dirty="0">
                <a:latin typeface="Arial"/>
                <a:cs typeface="Arial"/>
              </a:rPr>
              <a:t>ремонту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будинку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08803" y="1571244"/>
            <a:ext cx="1938655" cy="1765300"/>
            <a:chOff x="4908803" y="1571244"/>
            <a:chExt cx="1938655" cy="17653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8803" y="2769108"/>
              <a:ext cx="524255" cy="566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1635" y="2784475"/>
              <a:ext cx="417956" cy="4602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2371" y="1571244"/>
              <a:ext cx="1584959" cy="15849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36133" y="2067813"/>
            <a:ext cx="83883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17475" marR="5080" indent="-10541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15" dirty="0">
                <a:latin typeface="Arial"/>
                <a:cs typeface="Arial"/>
              </a:rPr>
              <a:t>с</a:t>
            </a:r>
            <a:r>
              <a:rPr sz="1600" b="1" spc="-10" dirty="0">
                <a:latin typeface="Arial"/>
                <a:cs typeface="Arial"/>
              </a:rPr>
              <a:t>ад</a:t>
            </a:r>
            <a:r>
              <a:rPr sz="1600" b="1" spc="-5" dirty="0">
                <a:latin typeface="Arial"/>
                <a:cs typeface="Arial"/>
              </a:rPr>
              <a:t>ка  </a:t>
            </a:r>
            <a:r>
              <a:rPr sz="1600" b="1" spc="-10" dirty="0">
                <a:latin typeface="Arial"/>
                <a:cs typeface="Arial"/>
              </a:rPr>
              <a:t>дерев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97779" y="3052572"/>
            <a:ext cx="2583180" cy="2367280"/>
            <a:chOff x="5097779" y="3052572"/>
            <a:chExt cx="2583180" cy="236728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97779" y="3630168"/>
              <a:ext cx="266700" cy="6492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51754" y="3645154"/>
              <a:ext cx="159639" cy="5433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82183" y="3052572"/>
              <a:ext cx="2398775" cy="236677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724271" y="3835653"/>
            <a:ext cx="1518285" cy="69024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3175" algn="ctr">
              <a:lnSpc>
                <a:spcPct val="86300"/>
              </a:lnSpc>
              <a:spcBef>
                <a:spcPts val="359"/>
              </a:spcBef>
            </a:pPr>
            <a:r>
              <a:rPr sz="1600" b="1" spc="-10" dirty="0">
                <a:latin typeface="Arial"/>
                <a:cs typeface="Arial"/>
              </a:rPr>
              <a:t>проведення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соці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5" dirty="0">
                <a:latin typeface="Arial"/>
                <a:cs typeface="Arial"/>
              </a:rPr>
              <a:t>іч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40" dirty="0">
                <a:latin typeface="Arial"/>
                <a:cs typeface="Arial"/>
              </a:rPr>
              <a:t>г</a:t>
            </a:r>
            <a:r>
              <a:rPr sz="1600" b="1" spc="-5" dirty="0">
                <a:latin typeface="Arial"/>
                <a:cs typeface="Arial"/>
              </a:rPr>
              <a:t>о  </a:t>
            </a:r>
            <a:r>
              <a:rPr sz="1600" b="1" spc="-10" dirty="0">
                <a:latin typeface="Arial"/>
                <a:cs typeface="Arial"/>
              </a:rPr>
              <a:t>опитування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42815" y="4395215"/>
            <a:ext cx="2083435" cy="2388235"/>
            <a:chOff x="4242815" y="4395215"/>
            <a:chExt cx="2083435" cy="238823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47031" y="4395215"/>
              <a:ext cx="609600" cy="4099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0625" y="4410709"/>
              <a:ext cx="502031" cy="3035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42815" y="4692394"/>
              <a:ext cx="2083308" cy="209092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640707" y="4917135"/>
            <a:ext cx="1288415" cy="15309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85725" marR="77470" algn="ctr">
              <a:lnSpc>
                <a:spcPts val="1660"/>
              </a:lnSpc>
              <a:spcBef>
                <a:spcPts val="370"/>
              </a:spcBef>
            </a:pPr>
            <a:r>
              <a:rPr sz="1600" b="1" spc="-10" dirty="0">
                <a:latin typeface="Arial"/>
                <a:cs typeface="Arial"/>
              </a:rPr>
              <a:t>розробка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й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внесення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змін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до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закону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00"/>
              </a:lnSpc>
            </a:pPr>
            <a:r>
              <a:rPr sz="1600" b="1" spc="-25" dirty="0">
                <a:latin typeface="Arial"/>
                <a:cs typeface="Arial"/>
              </a:rPr>
              <a:t>альтернатив</a:t>
            </a:r>
            <a:endParaRPr sz="1600">
              <a:latin typeface="Arial"/>
              <a:cs typeface="Arial"/>
            </a:endParaRPr>
          </a:p>
          <a:p>
            <a:pPr marL="3810" algn="ctr">
              <a:lnSpc>
                <a:spcPts val="1655"/>
              </a:lnSpc>
            </a:pPr>
            <a:r>
              <a:rPr sz="1600" b="1" spc="-5" dirty="0">
                <a:latin typeface="Arial"/>
                <a:cs typeface="Arial"/>
              </a:rPr>
              <a:t>ну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цивільну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ts val="1789"/>
              </a:lnSpc>
            </a:pPr>
            <a:r>
              <a:rPr sz="1600" b="1" spc="-15" dirty="0">
                <a:latin typeface="Arial"/>
                <a:cs typeface="Arial"/>
              </a:rPr>
              <a:t>службу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91155" y="4422647"/>
            <a:ext cx="1945005" cy="2214880"/>
            <a:chOff x="2391155" y="4422647"/>
            <a:chExt cx="1945005" cy="221488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4636" y="4422647"/>
              <a:ext cx="608076" cy="4632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17341" y="4437125"/>
              <a:ext cx="502031" cy="35686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91155" y="4838699"/>
              <a:ext cx="1944623" cy="179832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747010" y="5092065"/>
            <a:ext cx="1231900" cy="12033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ct val="95900"/>
              </a:lnSpc>
              <a:spcBef>
                <a:spcPts val="175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15" dirty="0">
                <a:latin typeface="Arial"/>
                <a:cs typeface="Arial"/>
              </a:rPr>
              <a:t>р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еден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я  </a:t>
            </a:r>
            <a:r>
              <a:rPr sz="1600" b="1" spc="-10" dirty="0">
                <a:latin typeface="Arial"/>
                <a:cs typeface="Arial"/>
              </a:rPr>
              <a:t>семінару </a:t>
            </a:r>
            <a:r>
              <a:rPr sz="1600" b="1" spc="-5" dirty="0">
                <a:latin typeface="Arial"/>
                <a:cs typeface="Arial"/>
              </a:rPr>
              <a:t>з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природо</a:t>
            </a:r>
            <a:endParaRPr sz="1600">
              <a:latin typeface="Arial"/>
              <a:cs typeface="Arial"/>
            </a:endParaRPr>
          </a:p>
          <a:p>
            <a:pPr marL="5080" algn="ctr">
              <a:lnSpc>
                <a:spcPts val="1795"/>
              </a:lnSpc>
            </a:pPr>
            <a:r>
              <a:rPr sz="1600" b="1" spc="-5" dirty="0">
                <a:latin typeface="Arial"/>
                <a:cs typeface="Arial"/>
              </a:rPr>
              <a:t>користу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80"/>
              </a:lnSpc>
            </a:pPr>
            <a:r>
              <a:rPr sz="1600" b="1" spc="-15" dirty="0">
                <a:latin typeface="Arial"/>
                <a:cs typeface="Arial"/>
              </a:rPr>
              <a:t>вання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93647" y="3084576"/>
            <a:ext cx="2550160" cy="2303145"/>
            <a:chOff x="993647" y="3084576"/>
            <a:chExt cx="2550160" cy="2303145"/>
          </a:xfrm>
        </p:grpSpPr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64408" y="3633216"/>
              <a:ext cx="278891" cy="6492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18002" y="3648075"/>
              <a:ext cx="172465" cy="5433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3647" y="3084576"/>
              <a:ext cx="2343912" cy="230276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426210" y="3520185"/>
            <a:ext cx="1478280" cy="13208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47955" marR="140970" indent="71120" algn="just">
              <a:lnSpc>
                <a:spcPct val="86300"/>
              </a:lnSpc>
              <a:spcBef>
                <a:spcPts val="359"/>
              </a:spcBef>
            </a:pPr>
            <a:r>
              <a:rPr sz="1600" b="1" spc="-10" dirty="0">
                <a:latin typeface="Arial"/>
                <a:cs typeface="Arial"/>
              </a:rPr>
              <a:t>видання </a:t>
            </a:r>
            <a:r>
              <a:rPr sz="1600" b="1" spc="-5" dirty="0">
                <a:latin typeface="Arial"/>
                <a:cs typeface="Arial"/>
              </a:rPr>
              <a:t>й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поширення </a:t>
            </a:r>
            <a:r>
              <a:rPr sz="1600" b="1" spc="-434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брошури </a:t>
            </a:r>
            <a:r>
              <a:rPr sz="1600" b="1" spc="-20" dirty="0">
                <a:latin typeface="Arial"/>
                <a:cs typeface="Arial"/>
              </a:rPr>
              <a:t>за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методикою </a:t>
            </a:r>
            <a:r>
              <a:rPr sz="1600" b="1" spc="-434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боротьби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із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55"/>
              </a:lnSpc>
            </a:pPr>
            <a:r>
              <a:rPr sz="1600" b="1" spc="-10" dirty="0">
                <a:latin typeface="Arial"/>
                <a:cs typeface="Arial"/>
              </a:rPr>
              <a:t>браконьєрами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586483" y="1341119"/>
            <a:ext cx="2192020" cy="2044064"/>
            <a:chOff x="1586483" y="1341119"/>
            <a:chExt cx="2192020" cy="2044064"/>
          </a:xfrm>
        </p:grpSpPr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99460" y="2836163"/>
              <a:ext cx="478536" cy="54254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52164" y="2851150"/>
              <a:ext cx="372237" cy="43573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6483" y="1341119"/>
              <a:ext cx="2014727" cy="2043683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968754" y="1962657"/>
            <a:ext cx="1254125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222250">
              <a:lnSpc>
                <a:spcPts val="1660"/>
              </a:lnSpc>
              <a:spcBef>
                <a:spcPts val="365"/>
              </a:spcBef>
            </a:pPr>
            <a:r>
              <a:rPr sz="1600" b="1" spc="-25" dirty="0">
                <a:latin typeface="Arial"/>
                <a:cs typeface="Arial"/>
              </a:rPr>
              <a:t>будівля 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кордону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з</a:t>
            </a:r>
            <a:r>
              <a:rPr sz="1600" b="1" spc="-10" dirty="0">
                <a:latin typeface="Arial"/>
                <a:cs typeface="Arial"/>
              </a:rPr>
              <a:t>ап</a:t>
            </a: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5" dirty="0">
                <a:latin typeface="Arial"/>
                <a:cs typeface="Arial"/>
              </a:rPr>
              <a:t>від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к</a:t>
            </a:r>
            <a:r>
              <a:rPr sz="1600" b="1" spc="-5" dirty="0"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20306" y="692658"/>
            <a:ext cx="1777365" cy="1777364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1508</Words>
  <Application>Microsoft Office PowerPoint</Application>
  <PresentationFormat>Экран (4:3)</PresentationFormat>
  <Paragraphs>297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Lucida Sans Unicode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Теоретична частина</vt:lpstr>
      <vt:lpstr>Грамотно сформулювати мету  допомагають завдання</vt:lpstr>
      <vt:lpstr>Презентация PowerPoint</vt:lpstr>
      <vt:lpstr>логічний і послідовний шлях у напрямку розв'язання проблеми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цьому випадку в завданні нічого не говориться про результати,  тобто про зміну ситуації, описаної в постановці проблеми</vt:lpstr>
      <vt:lpstr>Презентация PowerPoint</vt:lpstr>
      <vt:lpstr>Презентация PowerPoint</vt:lpstr>
      <vt:lpstr>Презентация PowerPoint</vt:lpstr>
      <vt:lpstr>Показники соціального  розвитку особистості</vt:lpstr>
      <vt:lpstr>Презентация PowerPoint</vt:lpstr>
      <vt:lpstr>Якісний результат: що  зміниться?</vt:lpstr>
      <vt:lpstr>Презентация PowerPoint</vt:lpstr>
      <vt:lpstr>При плануванні</vt:lpstr>
      <vt:lpstr>Презентация PowerPoint</vt:lpstr>
      <vt:lpstr>РЕСУРСИ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Пользователь Windows</dc:creator>
  <cp:lastModifiedBy>Vladimir Sarabeev</cp:lastModifiedBy>
  <cp:revision>7</cp:revision>
  <dcterms:created xsi:type="dcterms:W3CDTF">2023-04-18T10:09:10Z</dcterms:created>
  <dcterms:modified xsi:type="dcterms:W3CDTF">2023-04-18T11:37:01Z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2023-04-18T00:00:00Z</vt:filetime>
  </property>
</Properties>
</file>