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72" y="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FC4AB7C-5242-4DA8-84E8-203DB78B0AF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59BADE0-DE4E-4E18-8675-DA55234054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772400" cy="1752600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ФІЗИЧНА ОСОБА В ЦИВІЛЬНОМУ ПРАВІ ЗАРУБІЖНИХ КРАЇН»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357166"/>
            <a:ext cx="8448514" cy="574188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714356"/>
            <a:ext cx="5000660" cy="6429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набувається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народженням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1714488"/>
            <a:ext cx="5500726" cy="6429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вносить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уточнення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починається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закінченням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2714620"/>
            <a:ext cx="5214974" cy="7858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народженням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загальним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правилом,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абсолютної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перфолента 8"/>
          <p:cNvSpPr/>
          <p:nvPr/>
        </p:nvSpPr>
        <p:spPr>
          <a:xfrm>
            <a:off x="857224" y="3857628"/>
            <a:ext cx="4286280" cy="1500198"/>
          </a:xfrm>
          <a:prstGeom prst="flowChartPunchedTap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правом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притаманна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живій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істоті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розумових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здібностей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здоров’я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572132" y="1428736"/>
            <a:ext cx="57150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6929454" y="2428868"/>
            <a:ext cx="50006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1714480" y="3571876"/>
            <a:ext cx="100013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643570" y="4071942"/>
            <a:ext cx="3000396" cy="164307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Припиняється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(ФРН)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6643702" y="3643314"/>
            <a:ext cx="85725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померлим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571612"/>
            <a:ext cx="3000396" cy="17145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тривалої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неможливості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перебування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учасником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вирішується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системах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по-різному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4876" y="2000240"/>
            <a:ext cx="3500462" cy="10001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Континентальному праву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відомий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померлим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відмінності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71472" y="4143380"/>
            <a:ext cx="3143272" cy="178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законодавству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Німеччини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відомий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померлим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Особу,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відсутньою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померлою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10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моменту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аніж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їй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виповниться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5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моменту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винесення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судового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померлою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їй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виповнилося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 80 р. 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57620" y="3929066"/>
            <a:ext cx="2714644" cy="20002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Військовослужбовців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перебували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військах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війни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бойових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пропали без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померлими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один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підписання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мирного договору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фактично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воєнних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1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додаткові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імовірно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могла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настати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смерть. 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15140" y="4071942"/>
            <a:ext cx="1928826" cy="192882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зникнення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унаслідок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нещасних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коротші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строки: на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випадок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загибелі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морського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судна — 6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авіакатастрофах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3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місяці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для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нещасних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1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857620" y="2214554"/>
            <a:ext cx="500066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>
            <a:stCxn id="5" idx="2"/>
          </p:cNvCxnSpPr>
          <p:nvPr/>
        </p:nvCxnSpPr>
        <p:spPr>
          <a:xfrm rot="5400000">
            <a:off x="5589992" y="3053951"/>
            <a:ext cx="928694" cy="8215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2"/>
            <a:endCxn id="8" idx="0"/>
          </p:cNvCxnSpPr>
          <p:nvPr/>
        </p:nvCxnSpPr>
        <p:spPr>
          <a:xfrm rot="16200000" flipH="1">
            <a:off x="6536545" y="2928934"/>
            <a:ext cx="1071570" cy="121444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2"/>
          </p:cNvCxnSpPr>
          <p:nvPr/>
        </p:nvCxnSpPr>
        <p:spPr>
          <a:xfrm rot="5400000">
            <a:off x="3911199" y="1518034"/>
            <a:ext cx="1071570" cy="40362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00042"/>
            <a:ext cx="8519952" cy="5599006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714356"/>
            <a:ext cx="6858048" cy="5000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правом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передбачено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померлим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1643050"/>
            <a:ext cx="3429024" cy="14287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Кодексу Наполеона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тривала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змінювала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шлюбно-сімейного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статусу особи.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відбулися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реформи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70-х роках XX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сторіччя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29190" y="1643050"/>
            <a:ext cx="3500462" cy="10715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Нині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3571876"/>
            <a:ext cx="6858048" cy="150019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першій</a:t>
            </a:r>
            <a:r>
              <a:rPr lang="ru-RU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1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 у справах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опіки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позовом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будь-якої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зацікавленої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установи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винести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засвідчення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презумпції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фактичної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не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достатньо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місцезнаходження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неможливості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судового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один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родичів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призначаються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представництва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прав, 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вона могла б бути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зацікавлена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Особа,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презумпцію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закликана до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спадкування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представників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2976" y="5214950"/>
            <a:ext cx="5072098" cy="714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подальшому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з’являється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презумпцію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скасовується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повертається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знаходилося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придбане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інтересах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гнутая влево стрелка 8"/>
          <p:cNvSpPr/>
          <p:nvPr/>
        </p:nvSpPr>
        <p:spPr>
          <a:xfrm>
            <a:off x="428596" y="4572008"/>
            <a:ext cx="642942" cy="92869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10800000" flipV="1">
            <a:off x="3643306" y="1214422"/>
            <a:ext cx="785818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429124" y="1214422"/>
            <a:ext cx="1214446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0"/>
            <a:ext cx="8519952" cy="552756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928670"/>
            <a:ext cx="6072230" cy="107157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Другою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стадією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Через 10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моменту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винесення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презумпцію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позовом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зацікавленої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прокурора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трибунал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інстанції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винести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43042" y="2214554"/>
            <a:ext cx="5143536" cy="12144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зацікавлені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зверталися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суду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засвідчення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презумпції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ігнорували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першу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стадію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то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винесене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аніж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20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дня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відомостей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будь-яких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повідомлень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857224" y="1571612"/>
            <a:ext cx="714380" cy="114300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Блок-схема: перфолента 6"/>
          <p:cNvSpPr/>
          <p:nvPr/>
        </p:nvSpPr>
        <p:spPr>
          <a:xfrm>
            <a:off x="500034" y="3714752"/>
            <a:ext cx="3429024" cy="2143140"/>
          </a:xfrm>
          <a:prstGeom prst="flowChartPunchedTap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суду про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обов’язково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оприлюднюється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інакше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втрачає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юридичну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силу, 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фіксується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реєстрі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смертей.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ж, як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особи: за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загальним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правилом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припиняється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припиняється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86314" y="3857628"/>
            <a:ext cx="3857652" cy="17145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винесене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повертається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з’являються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докази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їй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повертається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все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тому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знаходиться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момент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усе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вона повинна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відчуженого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майна;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такому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автоматично не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поновлюється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4143372" y="4429132"/>
            <a:ext cx="42862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71480"/>
            <a:ext cx="8448514" cy="552756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928670"/>
            <a:ext cx="6357982" cy="10001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США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смерть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безвісно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відсутньої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віднесено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процесуального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права.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2214554"/>
            <a:ext cx="3357586" cy="25003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право на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долю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суд при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вирішенні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припущення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відсутньої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не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відомостей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вона померла.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57752" y="2285992"/>
            <a:ext cx="2786082" cy="178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обставинами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повинно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надходити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повідомлень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презумпція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гнутая вправо стрелка 8"/>
          <p:cNvSpPr/>
          <p:nvPr/>
        </p:nvSpPr>
        <p:spPr>
          <a:xfrm>
            <a:off x="7643834" y="1785926"/>
            <a:ext cx="785818" cy="100013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428596" y="1714488"/>
            <a:ext cx="714380" cy="928694"/>
          </a:xfrm>
          <a:prstGeom prst="curvedRightArrow">
            <a:avLst>
              <a:gd name="adj1" fmla="val 22569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системах.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01752" y="1527048"/>
            <a:ext cx="8485090" cy="4830910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1500174"/>
            <a:ext cx="6929486" cy="714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дієздатністю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(активною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набувати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43306" y="2500306"/>
            <a:ext cx="4429156" cy="9286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розумового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особи: вона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усвідомлювати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правильно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оцінювати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вчиняє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3714752"/>
            <a:ext cx="6429420" cy="6429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повнолітньою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відрізнятися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42976" y="4572008"/>
            <a:ext cx="5143536" cy="5715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середини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минулого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повнолітньою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вважалася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досягла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21 року.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1538" y="5357826"/>
            <a:ext cx="5286412" cy="714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середині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60-х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західних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знижено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18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гнутая вправо стрелка 8"/>
          <p:cNvSpPr/>
          <p:nvPr/>
        </p:nvSpPr>
        <p:spPr>
          <a:xfrm>
            <a:off x="8143900" y="2000240"/>
            <a:ext cx="571504" cy="92869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642910" y="4071942"/>
            <a:ext cx="428628" cy="64294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>
          <a:xfrm>
            <a:off x="571472" y="5000636"/>
            <a:ext cx="428628" cy="71438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571480"/>
            <a:ext cx="8377076" cy="552756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Тройная стрелка влево/вправо/вверх 3"/>
          <p:cNvSpPr/>
          <p:nvPr/>
        </p:nvSpPr>
        <p:spPr>
          <a:xfrm>
            <a:off x="3357554" y="3857628"/>
            <a:ext cx="2071702" cy="1214446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3786190"/>
            <a:ext cx="2571768" cy="20002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німецьким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(пар.828 НЦК) та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французьким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(ст. 448 ФЦК) правом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повноліття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день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18-го року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день,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передує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дню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народження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71802" y="1857364"/>
            <a:ext cx="2643206" cy="17145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правом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дня, коли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виповнилося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день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народження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00694" y="3786190"/>
            <a:ext cx="2857520" cy="178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США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законами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штатах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повноліття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досягається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виповненням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18—21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0"/>
            <a:ext cx="8501122" cy="578647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785794"/>
            <a:ext cx="6357982" cy="7858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системах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недієздатні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частково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неоднаковий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2214554"/>
            <a:ext cx="3286148" cy="178595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німецькому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закріплено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вікові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18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проводиться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розмежування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деліктоздатності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3438" y="2214554"/>
            <a:ext cx="3571900" cy="17145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завершення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7-го року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абсолютно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недієздатні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(пар.4 НЦК)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неделіктоздатні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7-го року до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18-го року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угоди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згодою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опікунів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4500570"/>
            <a:ext cx="6286544" cy="4286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Німецька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доктрина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відокремлює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угодоздатності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Gecshaftstatigkeit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85918" y="5286388"/>
            <a:ext cx="5072098" cy="6429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2143108" y="1785926"/>
            <a:ext cx="85725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000760" y="178592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071934" y="5000636"/>
            <a:ext cx="64294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571480"/>
            <a:ext cx="8377076" cy="552756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071546"/>
            <a:ext cx="1928826" cy="121444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угоди,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приносять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вигоду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57290" y="2928934"/>
            <a:ext cx="2928958" cy="18573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угоди,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батьками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кишенькових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(сума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майнового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статусу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неповнолітнього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29190" y="2786058"/>
            <a:ext cx="2571768" cy="150019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угоди,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експлуатації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яке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згоду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1142984"/>
            <a:ext cx="2428892" cy="11430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розірвання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трудового договору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пов’язаних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угод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0800000" flipV="1">
            <a:off x="2714612" y="642918"/>
            <a:ext cx="1571636" cy="9286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3036083" y="1464455"/>
            <a:ext cx="2143140" cy="642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4071934" y="1285860"/>
            <a:ext cx="1928826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857752" y="642918"/>
            <a:ext cx="1428760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357166"/>
            <a:ext cx="8234200" cy="574188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642918"/>
            <a:ext cx="6572296" cy="9286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розрізненими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нормами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кодексу.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1857364"/>
            <a:ext cx="2786082" cy="18573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18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недієздатними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законодавець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вносить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уточнення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досягненням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розширює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повноважень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неповнолітнього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2357430"/>
            <a:ext cx="4000528" cy="27146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управляють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батьки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представники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опікуни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вони ж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укладають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угоди.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згодою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угоди. З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досягненням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16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трудовий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угоди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заробітною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платою, вкладом у банк,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скласти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заповіт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1/2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майна, 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угоди,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порушують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збитковими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642910" y="1285860"/>
            <a:ext cx="571504" cy="92869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4214810" y="2786058"/>
            <a:ext cx="214314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2920" y="285728"/>
            <a:ext cx="8183880" cy="1214446"/>
          </a:xfrm>
        </p:spPr>
        <p:txBody>
          <a:bodyPr>
            <a:normAutofit fontScale="90000"/>
          </a:bodyPr>
          <a:lstStyle/>
          <a:p>
            <a:r>
              <a:rPr lang="uk-UA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План:</a:t>
            </a:r>
            <a:endParaRPr lang="ru-RU" sz="3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71472" y="857232"/>
            <a:ext cx="8183880" cy="4187952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особи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цивільно-правового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статусу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цивільної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особи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безвісної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відсутності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оголошення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померлим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системах.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0"/>
            <a:ext cx="8519952" cy="552756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785794"/>
            <a:ext cx="6715172" cy="7858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англо-американському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недієздатними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2000240"/>
            <a:ext cx="4071966" cy="11430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гідно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англійським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 про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практики,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18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3571876"/>
            <a:ext cx="4714908" cy="7858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самостійно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угоди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речей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розумною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4643446"/>
            <a:ext cx="7715304" cy="12858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речі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суспільного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становища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статусу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неповнолітнього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коштовності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спиртні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жодному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тютюн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паління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головне,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дійсно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потребу в них.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Обов’язковою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вигідність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угоди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«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вигідність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суд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акцентує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2928926" y="1643050"/>
            <a:ext cx="642942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857620" y="3286124"/>
            <a:ext cx="64294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286512" y="4429132"/>
            <a:ext cx="571504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714356"/>
            <a:ext cx="8448514" cy="538469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571480"/>
            <a:ext cx="6572296" cy="8572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системах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повнолітніх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1571612"/>
            <a:ext cx="4286280" cy="10001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недієздатними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об’єднані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один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таких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71604" y="3000372"/>
            <a:ext cx="6357982" cy="128588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судовому порядку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душевної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хвороби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слабоумства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сліпоти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глухоти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алкоголізму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наркоманії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хронічну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форму.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надмірне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марнотратство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 со стрелкой вверх 6"/>
          <p:cNvSpPr/>
          <p:nvPr/>
        </p:nvSpPr>
        <p:spPr>
          <a:xfrm>
            <a:off x="2143108" y="4572008"/>
            <a:ext cx="5357850" cy="1214446"/>
          </a:xfrm>
          <a:prstGeom prst="upArrowCallou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 такими особами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їхнім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опіка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США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засновується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траст —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довірча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428596" y="1142984"/>
            <a:ext cx="571504" cy="78581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4643438" y="2643182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519952" cy="552756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Блок-схема: перфолента 3"/>
          <p:cNvSpPr/>
          <p:nvPr/>
        </p:nvSpPr>
        <p:spPr>
          <a:xfrm>
            <a:off x="357158" y="1142984"/>
            <a:ext cx="3571900" cy="1643074"/>
          </a:xfrm>
          <a:prstGeom prst="flowChartPunchedTap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зазначити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німецькому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1992 р.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інституту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3438" y="1500174"/>
            <a:ext cx="3571900" cy="150019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душевна хвороба,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психічні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розлади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алкоголізм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наркотична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передумови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43240" y="3214686"/>
            <a:ext cx="3786214" cy="10001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нагляд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потреби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4357694"/>
            <a:ext cx="4214842" cy="14287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такому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Опікунський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особа, яка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здійснюватиме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нагляд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повинна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надавати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згоду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угоду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волевиявленням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особи, яка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найважливіших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підопічного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випадках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дозвіл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угоду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надаватиме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опікунський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 (пар. 1901, 1903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НЦК).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1071538" y="3786190"/>
            <a:ext cx="107157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4071934" y="1857364"/>
            <a:ext cx="428628" cy="500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3357554" y="2786058"/>
            <a:ext cx="57150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343012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в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цивільно-правового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статусу </a:t>
            </a:r>
            <a:b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714488"/>
            <a:ext cx="7358114" cy="714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Фізичною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особою в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громадянин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 без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громадянства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857496"/>
            <a:ext cx="3643338" cy="13573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Визнаючи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кожного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суб’єктом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права,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держава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статус,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2857496"/>
            <a:ext cx="3857652" cy="142876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Цивільно-правовий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статус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правосуб’єктність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набувати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14480" y="4572008"/>
            <a:ext cx="5857916" cy="10001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Німецькому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1785918" y="2500306"/>
            <a:ext cx="928694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143636" y="2500306"/>
            <a:ext cx="85725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285728"/>
            <a:ext cx="8519952" cy="5813320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1357290" y="71435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286248" y="642918"/>
            <a:ext cx="85725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715140" y="714356"/>
            <a:ext cx="785818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1285860"/>
            <a:ext cx="2357454" cy="5000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86512" y="1285860"/>
            <a:ext cx="2214578" cy="5000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дієздатність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57620" y="1285860"/>
            <a:ext cx="1785950" cy="5000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деліктоздатність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857488" y="2428868"/>
            <a:ext cx="3857652" cy="185738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Деліктоздатність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громадянина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нести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цивільно-правову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шкоду,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заподіяну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протиправними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4465637" y="2106603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1285852" y="4500570"/>
            <a:ext cx="6643734" cy="6429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 не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розрізняє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категорій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capacite</a:t>
            </a:r>
            <a:r>
              <a:rPr lang="en-US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право-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57290" y="5357826"/>
            <a:ext cx="5643602" cy="6429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громадянин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досягненням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повноліття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здатним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Выгнутая влево стрелка 14"/>
          <p:cNvSpPr/>
          <p:nvPr/>
        </p:nvSpPr>
        <p:spPr>
          <a:xfrm>
            <a:off x="642910" y="4786322"/>
            <a:ext cx="571504" cy="92869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500042"/>
            <a:ext cx="8377076" cy="5599006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642918"/>
            <a:ext cx="5500726" cy="7858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214942" y="1785926"/>
            <a:ext cx="2214578" cy="5000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дієздатність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1714488"/>
            <a:ext cx="2143140" cy="5715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14414" y="2571744"/>
            <a:ext cx="6500858" cy="5715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США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єдиним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4714876" y="3571876"/>
            <a:ext cx="3500462" cy="78581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правова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1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4071942"/>
            <a:ext cx="3357586" cy="4286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Судова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57224" y="5143512"/>
            <a:ext cx="3857652" cy="9286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пасивну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», яка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072066" y="5143512"/>
            <a:ext cx="3714776" cy="8572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та «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вчинення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правового акту»,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2357422" y="1500174"/>
            <a:ext cx="571504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072198" y="1500174"/>
            <a:ext cx="500066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>
            <a:off x="6215074" y="335756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428992" y="4572008"/>
            <a:ext cx="1643074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0800000" flipV="1">
            <a:off x="2571736" y="4572008"/>
            <a:ext cx="857256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00042"/>
            <a:ext cx="8448514" cy="5599006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785794"/>
            <a:ext cx="7072362" cy="92869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статусу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реалізують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рівності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2571744"/>
            <a:ext cx="3286148" cy="271464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Свобода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тому,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самим фактом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існування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носії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персоніфікованих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суб’єктивних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прав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користуються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свободою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основу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утворює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свобода договору та яка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свободу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набувати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передавати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будь-які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блага, 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захищені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14876" y="2571744"/>
            <a:ext cx="3714776" cy="24288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персоніфіковані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суб’єктивні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права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захищаються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передумов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вона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керується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самими нормами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гарантується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мірою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Практично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презумпції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stCxn id="4" idx="2"/>
          </p:cNvCxnSpPr>
          <p:nvPr/>
        </p:nvCxnSpPr>
        <p:spPr>
          <a:xfrm rot="5400000">
            <a:off x="3053942" y="1017969"/>
            <a:ext cx="857258" cy="22502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 rot="16200000" flipH="1">
            <a:off x="5161363" y="1160843"/>
            <a:ext cx="857256" cy="19645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34400" cy="758952"/>
          </a:xfrm>
        </p:spPr>
        <p:txBody>
          <a:bodyPr>
            <a:no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цивільної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в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1785926"/>
            <a:ext cx="6929486" cy="7858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зарубіжна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доктрина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носієм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допускаються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об’єктивним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2786058"/>
            <a:ext cx="6072230" cy="78581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правом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моменту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народження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припиняється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смертю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57290" y="3786190"/>
            <a:ext cx="6072230" cy="13573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пов’язана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особистісними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фізіологічними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виникати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досягненням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батьківські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шлюбні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подружні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права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усиновлювачів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опікунів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піклувальників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642910" y="2357430"/>
            <a:ext cx="571504" cy="78581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7500958" y="3429000"/>
            <a:ext cx="571504" cy="78581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714356"/>
            <a:ext cx="8448514" cy="538469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857232"/>
            <a:ext cx="6786610" cy="11430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принципах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практично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нормами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об’єктивного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2428868"/>
            <a:ext cx="6143668" cy="7143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систем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рівної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цивільної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1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43438" y="3429000"/>
            <a:ext cx="2714644" cy="185738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Уперше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зазначалося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проголошено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Французькому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цивільному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кодексі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(ст. 8 ФЦК: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француз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користується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цивільними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правами).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7500958" y="2857496"/>
            <a:ext cx="642942" cy="100013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071934" y="2071678"/>
            <a:ext cx="714380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3714752"/>
            <a:ext cx="1785950" cy="15716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НЦК не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рівність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принцип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конституційних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приписів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00298" y="3714752"/>
            <a:ext cx="1428760" cy="15716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США судовою практикою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вироблено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принцип,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«право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10800000" flipV="1">
            <a:off x="1785918" y="3143248"/>
            <a:ext cx="928694" cy="50006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2643174" y="3214686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428604"/>
            <a:ext cx="8429684" cy="6000792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1000100" y="785794"/>
            <a:ext cx="7286676" cy="1643074"/>
          </a:xfrm>
          <a:prstGeom prst="foldedCorne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речі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незважаючи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те,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принцип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рівної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закріплений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Кодексі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Наполеона, до початку реформ,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проходили в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середині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XX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століття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існувало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дуже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винятків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стосувалися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цивільно-правового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чоловіків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Так,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нормами ФЦК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заміжня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жінка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прирівнювалася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дієздатності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неповнолітніх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душевнохворих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слабоумних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2571744"/>
            <a:ext cx="5214974" cy="157163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скасовано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1938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Чимало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подібних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відступів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містив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НЦК.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практично,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Законом про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прізвища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(1993 р.)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Конституційного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суду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подолано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залишки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нерівності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жінки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сучасною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правовою доктриною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жінка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правовому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статусі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цивільних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лево стрелка 5"/>
          <p:cNvSpPr/>
          <p:nvPr/>
        </p:nvSpPr>
        <p:spPr>
          <a:xfrm>
            <a:off x="357158" y="2214554"/>
            <a:ext cx="571504" cy="100013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429132"/>
            <a:ext cx="7143800" cy="50006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США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принципу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цивільної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правоздатності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виникали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характеру: 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5286388"/>
            <a:ext cx="4286280" cy="5715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 1964 року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часом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відверто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расистський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характер.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572132" y="5072074"/>
            <a:ext cx="3000396" cy="114300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1964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федеральний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закон,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заборонив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дискримінацію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кольору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шкіри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релігії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статі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походження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поширювався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насамперед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сферу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цивільних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правовідносин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2357422" y="5000636"/>
            <a:ext cx="64294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5143504" y="5429264"/>
            <a:ext cx="28575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76</TotalTime>
  <Words>2412</Words>
  <Application>Microsoft Office PowerPoint</Application>
  <PresentationFormat>Экран (4:3)</PresentationFormat>
  <Paragraphs>103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Times New Roman</vt:lpstr>
      <vt:lpstr>Verdana</vt:lpstr>
      <vt:lpstr>Wingdings 2</vt:lpstr>
      <vt:lpstr>Аспект</vt:lpstr>
      <vt:lpstr>     “ ФІЗИЧНА ОСОБА В ЦИВІЛЬНОМУ ПРАВІ ЗАРУБІЖНИХ КРАЇН» </vt:lpstr>
      <vt:lpstr>   План:</vt:lpstr>
      <vt:lpstr> 1. Поняття фізичної особи в цивільному праві зарубіжних країн і джерела її цивільно-правового статусу  </vt:lpstr>
      <vt:lpstr>Презентация PowerPoint</vt:lpstr>
      <vt:lpstr>Презентация PowerPoint</vt:lpstr>
      <vt:lpstr>Презентация PowerPoint</vt:lpstr>
      <vt:lpstr>2. Поняття та основні принципи цивільної правоздатності фізичної особи в праві зарубіжних країн </vt:lpstr>
      <vt:lpstr>Презентация PowerPoint</vt:lpstr>
      <vt:lpstr>Презентация PowerPoint</vt:lpstr>
      <vt:lpstr>Презентация PowerPoint</vt:lpstr>
      <vt:lpstr>3. Інститут безвісної відсутності (оголошення померлим) громадянина в праві зарубіжних країн </vt:lpstr>
      <vt:lpstr>Презентация PowerPoint</vt:lpstr>
      <vt:lpstr>Презентация PowerPoint</vt:lpstr>
      <vt:lpstr>Презентация PowerPoint</vt:lpstr>
      <vt:lpstr>4. Поняття та зміст дієздатності в різних цивільно-правових системах. Обмеження дієздатності фізичних осіб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Ya Blondinko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ФІЗИЧНА ОСОБА В ЦИВІЛЬНОМУ ПРАВІ ЗАРУБІЖНИХ КРАЇН</dc:title>
  <dc:creator>User</dc:creator>
  <cp:lastModifiedBy>Георгий</cp:lastModifiedBy>
  <cp:revision>11</cp:revision>
  <dcterms:created xsi:type="dcterms:W3CDTF">2014-12-16T14:17:39Z</dcterms:created>
  <dcterms:modified xsi:type="dcterms:W3CDTF">2020-04-23T18:40:55Z</dcterms:modified>
</cp:coreProperties>
</file>