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78" r:id="rId3"/>
    <p:sldId id="257" r:id="rId4"/>
    <p:sldId id="258" r:id="rId5"/>
    <p:sldId id="259" r:id="rId6"/>
    <p:sldId id="279" r:id="rId7"/>
    <p:sldId id="260" r:id="rId8"/>
    <p:sldId id="280" r:id="rId9"/>
    <p:sldId id="261" r:id="rId10"/>
    <p:sldId id="262" r:id="rId11"/>
    <p:sldId id="263" r:id="rId12"/>
    <p:sldId id="264" r:id="rId13"/>
    <p:sldId id="266" r:id="rId14"/>
    <p:sldId id="267" r:id="rId15"/>
    <p:sldId id="281" r:id="rId16"/>
    <p:sldId id="268" r:id="rId17"/>
    <p:sldId id="269" r:id="rId18"/>
    <p:sldId id="270" r:id="rId19"/>
    <p:sldId id="271" r:id="rId20"/>
    <p:sldId id="272" r:id="rId21"/>
    <p:sldId id="273" r:id="rId22"/>
    <p:sldId id="274" r:id="rId23"/>
    <p:sldId id="275" r:id="rId24"/>
    <p:sldId id="276" r:id="rId25"/>
    <p:sldId id="277" r:id="rId26"/>
    <p:sldId id="282" r:id="rId27"/>
    <p:sldId id="29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9" r:id="rId4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00" autoAdjust="0"/>
    <p:restoredTop sz="94700" autoAdjust="0"/>
  </p:normalViewPr>
  <p:slideViewPr>
    <p:cSldViewPr>
      <p:cViewPr varScale="1">
        <p:scale>
          <a:sx n="69" d="100"/>
          <a:sy n="69" d="100"/>
        </p:scale>
        <p:origin x="-118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smtClean="0"/>
              <a:t>Образец подзаголовка</a:t>
            </a:r>
            <a:endParaRPr lang="ru-RU"/>
          </a:p>
        </p:txBody>
      </p:sp>
      <p:sp>
        <p:nvSpPr>
          <p:cNvPr id="993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smtClean="0"/>
              <a:t>Образец заголовка</a:t>
            </a:r>
            <a:endParaRPr lang="ru-RU"/>
          </a:p>
        </p:txBody>
      </p:sp>
      <p:sp>
        <p:nvSpPr>
          <p:cNvPr id="5" name="Rectangle 3"/>
          <p:cNvSpPr>
            <a:spLocks noGrp="1" noChangeArrowheads="1"/>
          </p:cNvSpPr>
          <p:nvPr>
            <p:ph type="dt" sz="half" idx="10"/>
          </p:nvPr>
        </p:nvSpPr>
        <p:spPr>
          <a:xfrm>
            <a:off x="304800" y="6248400"/>
            <a:ext cx="1905000" cy="457200"/>
          </a:xfrm>
        </p:spPr>
        <p:txBody>
          <a:bodyPr/>
          <a:lstStyle>
            <a:lvl1pPr>
              <a:defRPr smtClean="0"/>
            </a:lvl1pPr>
          </a:lstStyle>
          <a:p>
            <a:pPr>
              <a:defRPr/>
            </a:pPr>
            <a:endParaRPr lang="ru-RU"/>
          </a:p>
        </p:txBody>
      </p:sp>
      <p:sp>
        <p:nvSpPr>
          <p:cNvPr id="6" name="Rectangle 4"/>
          <p:cNvSpPr>
            <a:spLocks noGrp="1" noChangeArrowheads="1"/>
          </p:cNvSpPr>
          <p:nvPr>
            <p:ph type="ftr" sz="quarter" idx="11"/>
          </p:nvPr>
        </p:nvSpPr>
        <p:spPr/>
        <p:txBody>
          <a:bodyPr/>
          <a:lstStyle>
            <a:lvl1pPr>
              <a:defRPr smtClean="0"/>
            </a:lvl1pPr>
          </a:lstStyle>
          <a:p>
            <a:pPr>
              <a:defRPr/>
            </a:pPr>
            <a:endParaRPr lang="ru-RU"/>
          </a:p>
        </p:txBody>
      </p:sp>
      <p:sp>
        <p:nvSpPr>
          <p:cNvPr id="7" name="Rectangle 5"/>
          <p:cNvSpPr>
            <a:spLocks noGrp="1" noChangeArrowheads="1"/>
          </p:cNvSpPr>
          <p:nvPr>
            <p:ph type="sldNum" sz="quarter" idx="12"/>
          </p:nvPr>
        </p:nvSpPr>
        <p:spPr>
          <a:xfrm>
            <a:off x="7010400" y="6248400"/>
            <a:ext cx="1905000" cy="457200"/>
          </a:xfrm>
        </p:spPr>
        <p:txBody>
          <a:bodyPr/>
          <a:lstStyle>
            <a:lvl1pPr>
              <a:defRPr smtClean="0"/>
            </a:lvl1pPr>
          </a:lstStyle>
          <a:p>
            <a:pPr>
              <a:defRPr/>
            </a:pPr>
            <a:fld id="{0E5F0BF2-C099-4BEE-8FCC-A26B9F548939}" type="slidenum">
              <a:rPr lang="ru-RU"/>
              <a:pPr>
                <a:defRPr/>
              </a:pPr>
              <a:t>‹#›</a:t>
            </a:fld>
            <a:endParaRPr lang="ru-RU"/>
          </a:p>
        </p:txBody>
      </p:sp>
    </p:spTree>
    <p:extLst>
      <p:ext uri="{BB962C8B-B14F-4D97-AF65-F5344CB8AC3E}">
        <p14:creationId xmlns:p14="http://schemas.microsoft.com/office/powerpoint/2010/main" xmlns="" val="37474767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6DE6129F-3ACC-4E8A-BFE3-3D5BD5BA3AB7}" type="slidenum">
              <a:rPr lang="ru-RU"/>
              <a:pPr>
                <a:defRPr/>
              </a:pPr>
              <a:t>‹#›</a:t>
            </a:fld>
            <a:endParaRPr lang="ru-RU"/>
          </a:p>
        </p:txBody>
      </p:sp>
    </p:spTree>
    <p:extLst>
      <p:ext uri="{BB962C8B-B14F-4D97-AF65-F5344CB8AC3E}">
        <p14:creationId xmlns:p14="http://schemas.microsoft.com/office/powerpoint/2010/main" xmlns="" val="19473190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93313003-81B2-4238-BA02-450B5B6E6448}" type="slidenum">
              <a:rPr lang="ru-RU"/>
              <a:pPr>
                <a:defRPr/>
              </a:pPr>
              <a:t>‹#›</a:t>
            </a:fld>
            <a:endParaRPr lang="ru-RU"/>
          </a:p>
        </p:txBody>
      </p:sp>
    </p:spTree>
    <p:extLst>
      <p:ext uri="{BB962C8B-B14F-4D97-AF65-F5344CB8AC3E}">
        <p14:creationId xmlns:p14="http://schemas.microsoft.com/office/powerpoint/2010/main" xmlns="" val="116232657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608DF106-19B7-41B5-A604-5B1226D66865}" type="slidenum">
              <a:rPr lang="ru-RU"/>
              <a:pPr>
                <a:defRPr/>
              </a:pPr>
              <a:t>‹#›</a:t>
            </a:fld>
            <a:endParaRPr lang="ru-RU"/>
          </a:p>
        </p:txBody>
      </p:sp>
    </p:spTree>
    <p:extLst>
      <p:ext uri="{BB962C8B-B14F-4D97-AF65-F5344CB8AC3E}">
        <p14:creationId xmlns:p14="http://schemas.microsoft.com/office/powerpoint/2010/main" xmlns="" val="8361823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02576693-5FC7-4C1A-8761-5BF9FAE0DACA}" type="slidenum">
              <a:rPr lang="ru-RU"/>
              <a:pPr>
                <a:defRPr/>
              </a:pPr>
              <a:t>‹#›</a:t>
            </a:fld>
            <a:endParaRPr lang="ru-RU"/>
          </a:p>
        </p:txBody>
      </p:sp>
    </p:spTree>
    <p:extLst>
      <p:ext uri="{BB962C8B-B14F-4D97-AF65-F5344CB8AC3E}">
        <p14:creationId xmlns:p14="http://schemas.microsoft.com/office/powerpoint/2010/main" xmlns="" val="356325805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4CBDFFFA-38A1-4955-B75B-C0AF6C872457}" type="slidenum">
              <a:rPr lang="ru-RU"/>
              <a:pPr>
                <a:defRPr/>
              </a:pPr>
              <a:t>‹#›</a:t>
            </a:fld>
            <a:endParaRPr lang="ru-RU"/>
          </a:p>
        </p:txBody>
      </p:sp>
    </p:spTree>
    <p:extLst>
      <p:ext uri="{BB962C8B-B14F-4D97-AF65-F5344CB8AC3E}">
        <p14:creationId xmlns:p14="http://schemas.microsoft.com/office/powerpoint/2010/main" xmlns="" val="210325532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CAD5B8F5-5D0C-45EA-A5EE-3481A683E023}" type="slidenum">
              <a:rPr lang="ru-RU"/>
              <a:pPr>
                <a:defRPr/>
              </a:pPr>
              <a:t>‹#›</a:t>
            </a:fld>
            <a:endParaRPr lang="ru-RU"/>
          </a:p>
        </p:txBody>
      </p:sp>
    </p:spTree>
    <p:extLst>
      <p:ext uri="{BB962C8B-B14F-4D97-AF65-F5344CB8AC3E}">
        <p14:creationId xmlns:p14="http://schemas.microsoft.com/office/powerpoint/2010/main" xmlns="" val="140476783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9DAAFF26-74C1-49BE-B4BA-E314BAC1CC2E}" type="slidenum">
              <a:rPr lang="ru-RU"/>
              <a:pPr>
                <a:defRPr/>
              </a:pPr>
              <a:t>‹#›</a:t>
            </a:fld>
            <a:endParaRPr lang="ru-RU"/>
          </a:p>
        </p:txBody>
      </p:sp>
    </p:spTree>
    <p:extLst>
      <p:ext uri="{BB962C8B-B14F-4D97-AF65-F5344CB8AC3E}">
        <p14:creationId xmlns:p14="http://schemas.microsoft.com/office/powerpoint/2010/main" xmlns="" val="101265609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58E63F46-5081-4643-BCF6-C6CB3B05CC0B}" type="slidenum">
              <a:rPr lang="ru-RU"/>
              <a:pPr>
                <a:defRPr/>
              </a:pPr>
              <a:t>‹#›</a:t>
            </a:fld>
            <a:endParaRPr lang="ru-RU"/>
          </a:p>
        </p:txBody>
      </p:sp>
    </p:spTree>
    <p:extLst>
      <p:ext uri="{BB962C8B-B14F-4D97-AF65-F5344CB8AC3E}">
        <p14:creationId xmlns:p14="http://schemas.microsoft.com/office/powerpoint/2010/main" xmlns="" val="251447539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5BBC8329-D773-483B-A413-48129E3F9666}" type="slidenum">
              <a:rPr lang="ru-RU"/>
              <a:pPr>
                <a:defRPr/>
              </a:pPr>
              <a:t>‹#›</a:t>
            </a:fld>
            <a:endParaRPr lang="ru-RU"/>
          </a:p>
        </p:txBody>
      </p:sp>
    </p:spTree>
    <p:extLst>
      <p:ext uri="{BB962C8B-B14F-4D97-AF65-F5344CB8AC3E}">
        <p14:creationId xmlns:p14="http://schemas.microsoft.com/office/powerpoint/2010/main" xmlns="" val="106598440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77201575-D6E9-4E7F-89EA-47DC37607A35}" type="slidenum">
              <a:rPr lang="ru-RU"/>
              <a:pPr>
                <a:defRPr/>
              </a:pPr>
              <a:t>‹#›</a:t>
            </a:fld>
            <a:endParaRPr lang="ru-RU"/>
          </a:p>
        </p:txBody>
      </p:sp>
    </p:spTree>
    <p:extLst>
      <p:ext uri="{BB962C8B-B14F-4D97-AF65-F5344CB8AC3E}">
        <p14:creationId xmlns:p14="http://schemas.microsoft.com/office/powerpoint/2010/main" xmlns="" val="299488306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983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defRPr/>
              </a:pPr>
              <a:endParaRPr lang="en-US"/>
            </a:p>
          </p:txBody>
        </p:sp>
        <p:pic>
          <p:nvPicPr>
            <p:cNvPr id="1033" name="Picture 4" descr="slidemaster_med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830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831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831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C0C0C0"/>
                  </a:outerShdw>
                </a:effectLst>
              </a:defRPr>
            </a:lvl1pPr>
          </a:lstStyle>
          <a:p>
            <a:pPr>
              <a:defRPr/>
            </a:pPr>
            <a:endParaRPr lang="ru-RU"/>
          </a:p>
        </p:txBody>
      </p:sp>
      <p:sp>
        <p:nvSpPr>
          <p:cNvPr id="983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C0C0C0"/>
                  </a:outerShdw>
                </a:effectLst>
              </a:defRPr>
            </a:lvl1pPr>
          </a:lstStyle>
          <a:p>
            <a:pPr>
              <a:defRPr/>
            </a:pPr>
            <a:endParaRPr lang="ru-RU"/>
          </a:p>
        </p:txBody>
      </p:sp>
      <p:sp>
        <p:nvSpPr>
          <p:cNvPr id="9831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C0C0C0"/>
                  </a:outerShdw>
                </a:effectLst>
              </a:defRPr>
            </a:lvl1pPr>
          </a:lstStyle>
          <a:p>
            <a:pPr>
              <a:defRPr/>
            </a:pPr>
            <a:fld id="{E843EFA0-0029-4FEE-8727-3A0A559C32A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slow"/>
  <p:txStyles>
    <p:titleStyle>
      <a:lvl1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pPr eaLnBrk="1" hangingPunct="1">
              <a:defRPr/>
            </a:pPr>
            <a:r>
              <a:rPr lang="uk-UA" dirty="0" smtClean="0"/>
              <a:t>Лекція 1</a:t>
            </a:r>
            <a:endParaRPr lang="ru-RU" dirty="0" smtClean="0"/>
          </a:p>
        </p:txBody>
      </p:sp>
      <p:sp>
        <p:nvSpPr>
          <p:cNvPr id="3" name="Title 2"/>
          <p:cNvSpPr>
            <a:spLocks noGrp="1"/>
          </p:cNvSpPr>
          <p:nvPr>
            <p:ph type="ctrTitle" sz="quarter"/>
          </p:nvPr>
        </p:nvSpPr>
        <p:spPr/>
        <p:txBody>
          <a:bodyPr/>
          <a:lstStyle/>
          <a:p>
            <a:pPr>
              <a:defRPr/>
            </a:pPr>
            <a:r>
              <a:rPr lang="uk-UA" sz="4800" b="1" dirty="0">
                <a:effectLst/>
              </a:rPr>
              <a:t>МІСЦЕВЕ САМОВРЯДУВАННЯ ТА СОЦІАЛЬНА РОБОТА</a:t>
            </a:r>
            <a:endParaRPr lang="ru-RU" sz="4800" dirty="0" smtClean="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95736" y="0"/>
            <a:ext cx="6948264" cy="1556792"/>
          </a:xfrm>
        </p:spPr>
        <p:txBody>
          <a:bodyPr/>
          <a:lstStyle/>
          <a:p>
            <a:pPr eaLnBrk="1" hangingPunct="1"/>
            <a:r>
              <a:rPr lang="ru-RU" altLang="uk-UA" dirty="0" err="1" smtClean="0"/>
              <a:t>Місцеве</a:t>
            </a:r>
            <a:r>
              <a:rPr lang="ru-RU" altLang="uk-UA" dirty="0" smtClean="0"/>
              <a:t> </a:t>
            </a:r>
            <a:r>
              <a:rPr lang="ru-RU" altLang="uk-UA" dirty="0" err="1" smtClean="0"/>
              <a:t>самоврядування</a:t>
            </a:r>
            <a:r>
              <a:rPr lang="ru-RU" altLang="uk-UA" dirty="0" smtClean="0"/>
              <a:t> </a:t>
            </a:r>
            <a:r>
              <a:rPr lang="ru-RU" altLang="uk-UA" dirty="0" err="1" smtClean="0"/>
              <a:t>здійснюється</a:t>
            </a:r>
            <a:r>
              <a:rPr lang="ru-RU" altLang="uk-UA" dirty="0" smtClean="0"/>
              <a:t> в таких </a:t>
            </a:r>
            <a:r>
              <a:rPr lang="ru-RU" altLang="uk-UA" dirty="0" err="1" smtClean="0"/>
              <a:t>організаційних</a:t>
            </a:r>
            <a:r>
              <a:rPr lang="ru-RU" altLang="uk-UA" dirty="0" smtClean="0"/>
              <a:t> формах: </a:t>
            </a:r>
          </a:p>
        </p:txBody>
      </p:sp>
      <p:sp>
        <p:nvSpPr>
          <p:cNvPr id="10243" name="Rectangle 3"/>
          <p:cNvSpPr>
            <a:spLocks noGrp="1" noChangeArrowheads="1"/>
          </p:cNvSpPr>
          <p:nvPr>
            <p:ph type="body" idx="1"/>
          </p:nvPr>
        </p:nvSpPr>
        <p:spPr>
          <a:xfrm>
            <a:off x="2195736" y="1556792"/>
            <a:ext cx="6948264" cy="5301208"/>
          </a:xfrm>
        </p:spPr>
        <p:txBody>
          <a:bodyPr/>
          <a:lstStyle/>
          <a:p>
            <a:pPr eaLnBrk="1" hangingPunct="1">
              <a:lnSpc>
                <a:spcPct val="80000"/>
              </a:lnSpc>
            </a:pPr>
            <a:endParaRPr lang="ru-RU" altLang="uk-UA" sz="2400" dirty="0" smtClean="0">
              <a:latin typeface="+mj-lt"/>
            </a:endParaRPr>
          </a:p>
          <a:p>
            <a:pPr marL="0" indent="0" eaLnBrk="1" hangingPunct="1">
              <a:lnSpc>
                <a:spcPct val="80000"/>
              </a:lnSpc>
              <a:buNone/>
            </a:pPr>
            <a:r>
              <a:rPr lang="ru-RU" altLang="uk-UA" sz="2400" dirty="0" smtClean="0">
                <a:latin typeface="+mj-lt"/>
              </a:rPr>
              <a:t>1) </a:t>
            </a:r>
            <a:r>
              <a:rPr lang="ru-RU" altLang="uk-UA" sz="2400" b="1" i="1" dirty="0" err="1" smtClean="0">
                <a:latin typeface="+mj-lt"/>
              </a:rPr>
              <a:t>безпосередньо</a:t>
            </a:r>
            <a:r>
              <a:rPr lang="ru-RU" altLang="uk-UA" sz="2400" b="1" i="1" dirty="0" smtClean="0">
                <a:latin typeface="+mj-lt"/>
              </a:rPr>
              <a:t> </a:t>
            </a:r>
            <a:r>
              <a:rPr lang="ru-RU" altLang="uk-UA" sz="2400" b="1" i="1" dirty="0" err="1" smtClean="0">
                <a:latin typeface="+mj-lt"/>
              </a:rPr>
              <a:t>населенням</a:t>
            </a:r>
            <a:r>
              <a:rPr lang="ru-RU" altLang="uk-UA" sz="2400" b="1" i="1" dirty="0" smtClean="0">
                <a:latin typeface="+mj-lt"/>
              </a:rPr>
              <a:t> — </a:t>
            </a:r>
            <a:r>
              <a:rPr lang="ru-RU" altLang="uk-UA" sz="2400" dirty="0" smtClean="0">
                <a:latin typeface="+mj-lt"/>
              </a:rPr>
              <a:t>шляхом </a:t>
            </a:r>
            <a:r>
              <a:rPr lang="ru-RU" altLang="uk-UA" sz="2400" dirty="0" err="1" smtClean="0">
                <a:latin typeface="+mj-lt"/>
              </a:rPr>
              <a:t>референдумів</a:t>
            </a:r>
            <a:r>
              <a:rPr lang="ru-RU" altLang="uk-UA" sz="2400" dirty="0" smtClean="0">
                <a:latin typeface="+mj-lt"/>
              </a:rPr>
              <a:t>, </a:t>
            </a:r>
            <a:r>
              <a:rPr lang="ru-RU" altLang="uk-UA" sz="2400" dirty="0" err="1" smtClean="0">
                <a:latin typeface="+mj-lt"/>
              </a:rPr>
              <a:t>виборів</a:t>
            </a:r>
            <a:r>
              <a:rPr lang="ru-RU" altLang="uk-UA" sz="2400" dirty="0" smtClean="0">
                <a:latin typeface="+mj-lt"/>
              </a:rPr>
              <a:t>, </a:t>
            </a:r>
            <a:r>
              <a:rPr lang="ru-RU" altLang="uk-UA" sz="2400" dirty="0" err="1" smtClean="0">
                <a:latin typeface="+mj-lt"/>
              </a:rPr>
              <a:t>зборів</a:t>
            </a:r>
            <a:r>
              <a:rPr lang="ru-RU" altLang="uk-UA" sz="2400" dirty="0" smtClean="0">
                <a:latin typeface="+mj-lt"/>
              </a:rPr>
              <a:t> і </a:t>
            </a:r>
            <a:r>
              <a:rPr lang="ru-RU" altLang="uk-UA" sz="2400" dirty="0" err="1" smtClean="0">
                <a:latin typeface="+mj-lt"/>
              </a:rPr>
              <a:t>сходів</a:t>
            </a:r>
            <a:r>
              <a:rPr lang="ru-RU" altLang="uk-UA" sz="2400" dirty="0" smtClean="0">
                <a:latin typeface="+mj-lt"/>
              </a:rPr>
              <a:t> </a:t>
            </a:r>
            <a:r>
              <a:rPr lang="ru-RU" altLang="uk-UA" sz="2400" dirty="0" err="1" smtClean="0">
                <a:latin typeface="+mj-lt"/>
              </a:rPr>
              <a:t>жителів</a:t>
            </a:r>
            <a:r>
              <a:rPr lang="ru-RU" altLang="uk-UA" sz="2400" dirty="0" smtClean="0">
                <a:latin typeface="+mj-lt"/>
              </a:rPr>
              <a:t>;</a:t>
            </a:r>
          </a:p>
          <a:p>
            <a:pPr marL="0" indent="0" eaLnBrk="1" hangingPunct="1">
              <a:lnSpc>
                <a:spcPct val="80000"/>
              </a:lnSpc>
              <a:buNone/>
            </a:pPr>
            <a:endParaRPr lang="ru-RU" altLang="uk-UA" sz="2400" dirty="0" smtClean="0">
              <a:latin typeface="+mj-lt"/>
            </a:endParaRPr>
          </a:p>
          <a:p>
            <a:pPr marL="0" indent="0" eaLnBrk="1" hangingPunct="1">
              <a:lnSpc>
                <a:spcPct val="80000"/>
              </a:lnSpc>
              <a:buNone/>
            </a:pPr>
            <a:r>
              <a:rPr lang="ru-RU" altLang="uk-UA" sz="2400" dirty="0" smtClean="0">
                <a:latin typeface="+mj-lt"/>
              </a:rPr>
              <a:t>2) через </a:t>
            </a:r>
            <a:r>
              <a:rPr lang="ru-RU" altLang="uk-UA" sz="2400" b="1" i="1" dirty="0" err="1" smtClean="0">
                <a:latin typeface="+mj-lt"/>
              </a:rPr>
              <a:t>виборні</a:t>
            </a:r>
            <a:r>
              <a:rPr lang="ru-RU" altLang="uk-UA" sz="2400" b="1" i="1" dirty="0" smtClean="0">
                <a:latin typeface="+mj-lt"/>
              </a:rPr>
              <a:t> </a:t>
            </a:r>
            <a:r>
              <a:rPr lang="ru-RU" altLang="uk-UA" sz="2400" b="1" i="1" dirty="0" err="1" smtClean="0">
                <a:latin typeface="+mj-lt"/>
              </a:rPr>
              <a:t>органи</a:t>
            </a:r>
            <a:r>
              <a:rPr lang="ru-RU" altLang="uk-UA" sz="2400" dirty="0" smtClean="0">
                <a:latin typeface="+mj-lt"/>
              </a:rPr>
              <a:t>, </a:t>
            </a:r>
            <a:r>
              <a:rPr lang="ru-RU" altLang="uk-UA" sz="2400" dirty="0" err="1" smtClean="0">
                <a:latin typeface="+mj-lt"/>
              </a:rPr>
              <a:t>якими</a:t>
            </a:r>
            <a:r>
              <a:rPr lang="ru-RU" altLang="uk-UA" sz="2400" dirty="0" smtClean="0">
                <a:latin typeface="+mj-lt"/>
              </a:rPr>
              <a:t> є:</a:t>
            </a:r>
          </a:p>
          <a:p>
            <a:pPr eaLnBrk="1" hangingPunct="1">
              <a:lnSpc>
                <a:spcPct val="80000"/>
              </a:lnSpc>
            </a:pPr>
            <a:r>
              <a:rPr lang="ru-RU" altLang="uk-UA" sz="2400" dirty="0" err="1" smtClean="0">
                <a:latin typeface="+mj-lt"/>
              </a:rPr>
              <a:t>сільські</a:t>
            </a:r>
            <a:r>
              <a:rPr lang="ru-RU" altLang="uk-UA" sz="2400" dirty="0" smtClean="0">
                <a:latin typeface="+mj-lt"/>
              </a:rPr>
              <a:t>, </a:t>
            </a:r>
            <a:r>
              <a:rPr lang="ru-RU" altLang="uk-UA" sz="2400" dirty="0" err="1" smtClean="0">
                <a:latin typeface="+mj-lt"/>
              </a:rPr>
              <a:t>селищні</a:t>
            </a:r>
            <a:r>
              <a:rPr lang="ru-RU" altLang="uk-UA" sz="2400" dirty="0" smtClean="0">
                <a:latin typeface="+mj-lt"/>
              </a:rPr>
              <a:t>, </a:t>
            </a:r>
            <a:r>
              <a:rPr lang="ru-RU" altLang="uk-UA" sz="2400" dirty="0" err="1" smtClean="0">
                <a:latin typeface="+mj-lt"/>
              </a:rPr>
              <a:t>міські</a:t>
            </a:r>
            <a:r>
              <a:rPr lang="ru-RU" altLang="uk-UA" sz="2400" dirty="0" smtClean="0">
                <a:latin typeface="+mj-lt"/>
              </a:rPr>
              <a:t> ради та </a:t>
            </a:r>
            <a:r>
              <a:rPr lang="ru-RU" altLang="uk-UA" sz="2400" dirty="0" err="1" smtClean="0">
                <a:latin typeface="+mj-lt"/>
              </a:rPr>
              <a:t>їхні</a:t>
            </a:r>
            <a:r>
              <a:rPr lang="ru-RU" altLang="uk-UA" sz="2400" dirty="0" smtClean="0">
                <a:latin typeface="+mj-lt"/>
              </a:rPr>
              <a:t> </a:t>
            </a:r>
            <a:r>
              <a:rPr lang="ru-RU" altLang="uk-UA" sz="2400" dirty="0" err="1" smtClean="0">
                <a:latin typeface="+mj-lt"/>
              </a:rPr>
              <a:t>виконавчі</a:t>
            </a:r>
            <a:r>
              <a:rPr lang="ru-RU" altLang="uk-UA" sz="2400" dirty="0" smtClean="0">
                <a:latin typeface="+mj-lt"/>
              </a:rPr>
              <a:t> </a:t>
            </a:r>
            <a:r>
              <a:rPr lang="ru-RU" altLang="uk-UA" sz="2400" dirty="0" err="1" smtClean="0">
                <a:latin typeface="+mj-lt"/>
              </a:rPr>
              <a:t>органи</a:t>
            </a:r>
            <a:r>
              <a:rPr lang="ru-RU" altLang="uk-UA" sz="2400" dirty="0" smtClean="0">
                <a:latin typeface="+mj-lt"/>
              </a:rPr>
              <a:t>;</a:t>
            </a:r>
          </a:p>
          <a:p>
            <a:pPr eaLnBrk="1" hangingPunct="1">
              <a:lnSpc>
                <a:spcPct val="80000"/>
              </a:lnSpc>
            </a:pPr>
            <a:r>
              <a:rPr lang="ru-RU" altLang="uk-UA" sz="2400" dirty="0" err="1" smtClean="0">
                <a:latin typeface="+mj-lt"/>
              </a:rPr>
              <a:t>виборні</a:t>
            </a:r>
            <a:r>
              <a:rPr lang="ru-RU" altLang="uk-UA" sz="2400" dirty="0" smtClean="0">
                <a:latin typeface="+mj-lt"/>
              </a:rPr>
              <a:t> </a:t>
            </a:r>
            <a:r>
              <a:rPr lang="ru-RU" altLang="uk-UA" sz="2400" dirty="0" err="1" smtClean="0">
                <a:latin typeface="+mj-lt"/>
              </a:rPr>
              <a:t>голови</a:t>
            </a:r>
            <a:r>
              <a:rPr lang="ru-RU" altLang="uk-UA" sz="2400" dirty="0" smtClean="0">
                <a:latin typeface="+mj-lt"/>
              </a:rPr>
              <a:t> </a:t>
            </a:r>
            <a:r>
              <a:rPr lang="ru-RU" altLang="uk-UA" sz="2400" dirty="0" err="1" smtClean="0">
                <a:latin typeface="+mj-lt"/>
              </a:rPr>
              <a:t>органів</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 </a:t>
            </a:r>
            <a:r>
              <a:rPr lang="ru-RU" altLang="uk-UA" sz="2400" dirty="0" err="1" smtClean="0">
                <a:latin typeface="+mj-lt"/>
              </a:rPr>
              <a:t>сільські</a:t>
            </a:r>
            <a:r>
              <a:rPr lang="ru-RU" altLang="uk-UA" sz="2400" dirty="0" smtClean="0">
                <a:latin typeface="+mj-lt"/>
              </a:rPr>
              <a:t>, </a:t>
            </a:r>
            <a:r>
              <a:rPr lang="ru-RU" altLang="uk-UA" sz="2400" dirty="0" err="1" smtClean="0">
                <a:latin typeface="+mj-lt"/>
              </a:rPr>
              <a:t>селищні</a:t>
            </a:r>
            <a:r>
              <a:rPr lang="ru-RU" altLang="uk-UA" sz="2400" dirty="0" smtClean="0">
                <a:latin typeface="+mj-lt"/>
              </a:rPr>
              <a:t>,</a:t>
            </a:r>
          </a:p>
          <a:p>
            <a:pPr eaLnBrk="1" hangingPunct="1">
              <a:lnSpc>
                <a:spcPct val="80000"/>
              </a:lnSpc>
            </a:pPr>
            <a:r>
              <a:rPr lang="ru-RU" altLang="uk-UA" sz="2400" dirty="0" err="1" smtClean="0">
                <a:latin typeface="+mj-lt"/>
              </a:rPr>
              <a:t>міські</a:t>
            </a:r>
            <a:r>
              <a:rPr lang="ru-RU" altLang="uk-UA" sz="2400" dirty="0" smtClean="0">
                <a:latin typeface="+mj-lt"/>
              </a:rPr>
              <a:t> </a:t>
            </a:r>
            <a:r>
              <a:rPr lang="ru-RU" altLang="uk-UA" sz="2400" dirty="0" err="1" smtClean="0">
                <a:latin typeface="+mj-lt"/>
              </a:rPr>
              <a:t>голови</a:t>
            </a:r>
            <a:r>
              <a:rPr lang="ru-RU" altLang="uk-UA" sz="2400" dirty="0" smtClean="0">
                <a:latin typeface="+mj-lt"/>
              </a:rPr>
              <a:t> (</a:t>
            </a:r>
            <a:r>
              <a:rPr lang="ru-RU" altLang="uk-UA" sz="2400" dirty="0" err="1" smtClean="0">
                <a:latin typeface="+mj-lt"/>
              </a:rPr>
              <a:t>голови</a:t>
            </a:r>
            <a:r>
              <a:rPr lang="ru-RU" altLang="uk-UA" sz="2400" dirty="0" smtClean="0">
                <a:latin typeface="+mj-lt"/>
              </a:rPr>
              <a:t> </a:t>
            </a:r>
            <a:r>
              <a:rPr lang="ru-RU" altLang="uk-UA" sz="2400" dirty="0" err="1" smtClean="0">
                <a:latin typeface="+mj-lt"/>
              </a:rPr>
              <a:t>виконавчих</a:t>
            </a:r>
            <a:r>
              <a:rPr lang="ru-RU" altLang="uk-UA" sz="2400" dirty="0" smtClean="0">
                <a:latin typeface="+mj-lt"/>
              </a:rPr>
              <a:t> </a:t>
            </a:r>
            <a:r>
              <a:rPr lang="ru-RU" altLang="uk-UA" sz="2400" dirty="0" err="1" smtClean="0">
                <a:latin typeface="+mj-lt"/>
              </a:rPr>
              <a:t>органів</a:t>
            </a:r>
            <a:r>
              <a:rPr lang="ru-RU" altLang="uk-UA" sz="2400" dirty="0" smtClean="0">
                <a:latin typeface="+mj-lt"/>
              </a:rPr>
              <a:t> </a:t>
            </a:r>
            <a:r>
              <a:rPr lang="ru-RU" altLang="uk-UA" sz="2400" dirty="0" err="1" smtClean="0">
                <a:latin typeface="+mj-lt"/>
              </a:rPr>
              <a:t>відповідних</a:t>
            </a:r>
            <a:r>
              <a:rPr lang="ru-RU" altLang="uk-UA" sz="2400" dirty="0" smtClean="0">
                <a:latin typeface="+mj-lt"/>
              </a:rPr>
              <a:t> рад);</a:t>
            </a:r>
          </a:p>
          <a:p>
            <a:pPr eaLnBrk="1" hangingPunct="1">
              <a:lnSpc>
                <a:spcPct val="80000"/>
              </a:lnSpc>
            </a:pPr>
            <a:r>
              <a:rPr lang="ru-RU" altLang="uk-UA" sz="2400" dirty="0" err="1" smtClean="0">
                <a:latin typeface="+mj-lt"/>
              </a:rPr>
              <a:t>виборні</a:t>
            </a:r>
            <a:r>
              <a:rPr lang="ru-RU" altLang="uk-UA" sz="2400" dirty="0" smtClean="0">
                <a:latin typeface="+mj-lt"/>
              </a:rPr>
              <a:t> </a:t>
            </a:r>
            <a:r>
              <a:rPr lang="ru-RU" altLang="uk-UA" sz="2400" dirty="0" err="1" smtClean="0">
                <a:latin typeface="+mj-lt"/>
              </a:rPr>
              <a:t>районні</a:t>
            </a:r>
            <a:r>
              <a:rPr lang="ru-RU" altLang="uk-UA" sz="2400" dirty="0" smtClean="0">
                <a:latin typeface="+mj-lt"/>
              </a:rPr>
              <a:t> й </a:t>
            </a:r>
            <a:r>
              <a:rPr lang="ru-RU" altLang="uk-UA" sz="2400" dirty="0" err="1" smtClean="0">
                <a:latin typeface="+mj-lt"/>
              </a:rPr>
              <a:t>обласні</a:t>
            </a:r>
            <a:r>
              <a:rPr lang="ru-RU" altLang="uk-UA" sz="2400" dirty="0" smtClean="0">
                <a:latin typeface="+mj-lt"/>
              </a:rPr>
              <a:t> ради, </a:t>
            </a:r>
            <a:r>
              <a:rPr lang="ru-RU" altLang="uk-UA" sz="2400" dirty="0" err="1" smtClean="0">
                <a:latin typeface="+mj-lt"/>
              </a:rPr>
              <a:t>що</a:t>
            </a:r>
            <a:r>
              <a:rPr lang="ru-RU" altLang="uk-UA" sz="2400" dirty="0" smtClean="0">
                <a:latin typeface="+mj-lt"/>
              </a:rPr>
              <a:t> </a:t>
            </a:r>
            <a:r>
              <a:rPr lang="ru-RU" altLang="uk-UA" sz="2400" dirty="0" err="1" smtClean="0">
                <a:latin typeface="+mj-lt"/>
              </a:rPr>
              <a:t>представляють</a:t>
            </a:r>
            <a:r>
              <a:rPr lang="ru-RU" altLang="uk-UA" sz="2400" dirty="0" smtClean="0">
                <a:latin typeface="+mj-lt"/>
              </a:rPr>
              <a:t> </a:t>
            </a:r>
            <a:r>
              <a:rPr lang="ru-RU" altLang="uk-UA" sz="2400" dirty="0" err="1" smtClean="0">
                <a:latin typeface="+mj-lt"/>
              </a:rPr>
              <a:t>загальні</a:t>
            </a:r>
            <a:r>
              <a:rPr lang="ru-RU" altLang="uk-UA" sz="2400" dirty="0" smtClean="0">
                <a:latin typeface="+mj-lt"/>
              </a:rPr>
              <a:t> </a:t>
            </a:r>
            <a:r>
              <a:rPr lang="ru-RU" altLang="uk-UA" sz="2400" dirty="0" err="1" smtClean="0">
                <a:latin typeface="+mj-lt"/>
              </a:rPr>
              <a:t>інтереси</a:t>
            </a:r>
            <a:r>
              <a:rPr lang="ru-RU" altLang="uk-UA" sz="2400" dirty="0" smtClean="0">
                <a:latin typeface="+mj-lt"/>
              </a:rPr>
              <a:t> </a:t>
            </a:r>
            <a:r>
              <a:rPr lang="ru-RU" altLang="uk-UA" sz="2400" dirty="0" err="1" smtClean="0">
                <a:latin typeface="+mj-lt"/>
              </a:rPr>
              <a:t>територіальних</a:t>
            </a:r>
            <a:r>
              <a:rPr lang="ru-RU" altLang="uk-UA" sz="2400" dirty="0" smtClean="0">
                <a:latin typeface="+mj-lt"/>
              </a:rPr>
              <a:t> громад </a:t>
            </a:r>
            <a:r>
              <a:rPr lang="ru-RU" altLang="uk-UA" sz="2400" dirty="0" err="1" smtClean="0">
                <a:latin typeface="+mj-lt"/>
              </a:rPr>
              <a:t>сіл</a:t>
            </a:r>
            <a:r>
              <a:rPr lang="ru-RU" altLang="uk-UA" sz="2400" dirty="0" smtClean="0">
                <a:latin typeface="+mj-lt"/>
              </a:rPr>
              <a:t>, селищ і </a:t>
            </a:r>
            <a:r>
              <a:rPr lang="ru-RU" altLang="uk-UA" sz="2400" dirty="0" err="1" smtClean="0">
                <a:latin typeface="+mj-lt"/>
              </a:rPr>
              <a:t>міст</a:t>
            </a:r>
            <a:r>
              <a:rPr lang="ru-RU" altLang="uk-UA" sz="2400" dirty="0" smtClean="0">
                <a:latin typeface="+mj-lt"/>
              </a:rPr>
              <a:t>.</a:t>
            </a:r>
          </a:p>
          <a:p>
            <a:pPr eaLnBrk="1" hangingPunct="1">
              <a:lnSpc>
                <a:spcPct val="80000"/>
              </a:lnSpc>
              <a:buFontTx/>
              <a:buNone/>
            </a:pPr>
            <a:r>
              <a:rPr lang="ru-RU" altLang="uk-UA" sz="2400" dirty="0" smtClean="0">
                <a:latin typeface="+mj-lt"/>
              </a:rPr>
              <a:t/>
            </a:r>
            <a:br>
              <a:rPr lang="ru-RU" altLang="uk-UA" sz="2400" dirty="0" smtClean="0">
                <a:latin typeface="+mj-lt"/>
              </a:rPr>
            </a:br>
            <a:endParaRPr lang="ru-RU" altLang="uk-UA" sz="2400" dirty="0" smtClean="0">
              <a:latin typeface="+mj-lt"/>
            </a:endParaRPr>
          </a:p>
        </p:txBody>
      </p:sp>
    </p:spTree>
    <p:extLst>
      <p:ext uri="{BB962C8B-B14F-4D97-AF65-F5344CB8AC3E}">
        <p14:creationId xmlns:p14="http://schemas.microsoft.com/office/powerpoint/2010/main" xmlns="" val="76977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2195736" y="764704"/>
            <a:ext cx="7020272" cy="4608512"/>
          </a:xfrm>
        </p:spPr>
        <p:txBody>
          <a:bodyPr/>
          <a:lstStyle/>
          <a:p>
            <a:pPr eaLnBrk="1" hangingPunct="1"/>
            <a:r>
              <a:rPr lang="ru-RU" altLang="uk-UA" sz="2400" dirty="0" err="1" smtClean="0">
                <a:solidFill>
                  <a:schemeClr val="tx1"/>
                </a:solidFill>
              </a:rPr>
              <a:t>Депутати</a:t>
            </a:r>
            <a:r>
              <a:rPr lang="ru-RU" altLang="uk-UA" sz="2400" dirty="0" smtClean="0">
                <a:solidFill>
                  <a:schemeClr val="tx1"/>
                </a:solidFill>
              </a:rPr>
              <a:t> </a:t>
            </a:r>
            <a:r>
              <a:rPr lang="ru-RU" altLang="uk-UA" sz="2400" dirty="0" err="1" smtClean="0">
                <a:solidFill>
                  <a:schemeClr val="tx1"/>
                </a:solidFill>
              </a:rPr>
              <a:t>виборних</a:t>
            </a:r>
            <a:r>
              <a:rPr lang="ru-RU" altLang="uk-UA" sz="2400" dirty="0" smtClean="0">
                <a:solidFill>
                  <a:schemeClr val="tx1"/>
                </a:solidFill>
              </a:rPr>
              <a:t> </a:t>
            </a:r>
            <a:r>
              <a:rPr lang="ru-RU" altLang="uk-UA" sz="2400" dirty="0" err="1" smtClean="0">
                <a:solidFill>
                  <a:schemeClr val="tx1"/>
                </a:solidFill>
              </a:rPr>
              <a:t>органів</a:t>
            </a:r>
            <a:r>
              <a:rPr lang="ru-RU" altLang="uk-UA" sz="2400" dirty="0" smtClean="0">
                <a:solidFill>
                  <a:schemeClr val="tx1"/>
                </a:solidFill>
              </a:rPr>
              <a:t> </a:t>
            </a:r>
            <a:r>
              <a:rPr lang="ru-RU" altLang="uk-UA" sz="2400" dirty="0" err="1" smtClean="0">
                <a:solidFill>
                  <a:schemeClr val="tx1"/>
                </a:solidFill>
              </a:rPr>
              <a:t>місцевого</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a:t>
            </a:r>
            <a:r>
              <a:rPr lang="ru-RU" altLang="uk-UA" sz="2400" dirty="0" err="1" smtClean="0">
                <a:solidFill>
                  <a:schemeClr val="tx1"/>
                </a:solidFill>
              </a:rPr>
              <a:t>обираються</a:t>
            </a:r>
            <a:r>
              <a:rPr lang="ru-RU" altLang="uk-UA" sz="2400" dirty="0" smtClean="0">
                <a:solidFill>
                  <a:schemeClr val="tx1"/>
                </a:solidFill>
              </a:rPr>
              <a:t> жителями села, селища, </a:t>
            </a:r>
            <a:r>
              <a:rPr lang="ru-RU" altLang="uk-UA" sz="2400" dirty="0" err="1" smtClean="0">
                <a:solidFill>
                  <a:schemeClr val="tx1"/>
                </a:solidFill>
              </a:rPr>
              <a:t>міста</a:t>
            </a:r>
            <a:r>
              <a:rPr lang="ru-RU" altLang="uk-UA" sz="2400" dirty="0" smtClean="0">
                <a:solidFill>
                  <a:schemeClr val="tx1"/>
                </a:solidFill>
              </a:rPr>
              <a:t> на </a:t>
            </a:r>
            <a:r>
              <a:rPr lang="ru-RU" altLang="uk-UA" sz="2400" dirty="0" err="1" smtClean="0">
                <a:solidFill>
                  <a:schemeClr val="tx1"/>
                </a:solidFill>
              </a:rPr>
              <a:t>підставі</a:t>
            </a:r>
            <a:r>
              <a:rPr lang="ru-RU" altLang="uk-UA" sz="2400" dirty="0" smtClean="0">
                <a:solidFill>
                  <a:schemeClr val="tx1"/>
                </a:solidFill>
              </a:rPr>
              <a:t> </a:t>
            </a:r>
            <a:r>
              <a:rPr lang="ru-RU" altLang="uk-UA" sz="2400" dirty="0" err="1" smtClean="0">
                <a:solidFill>
                  <a:schemeClr val="tx1"/>
                </a:solidFill>
              </a:rPr>
              <a:t>загального</a:t>
            </a:r>
            <a:r>
              <a:rPr lang="ru-RU" altLang="uk-UA" sz="2400" dirty="0" smtClean="0">
                <a:solidFill>
                  <a:schemeClr val="tx1"/>
                </a:solidFill>
              </a:rPr>
              <a:t>, </a:t>
            </a:r>
            <a:r>
              <a:rPr lang="ru-RU" altLang="uk-UA" sz="2400" dirty="0" err="1" smtClean="0">
                <a:solidFill>
                  <a:schemeClr val="tx1"/>
                </a:solidFill>
              </a:rPr>
              <a:t>рівного</a:t>
            </a:r>
            <a:r>
              <a:rPr lang="ru-RU" altLang="uk-UA" sz="2400" dirty="0" smtClean="0">
                <a:solidFill>
                  <a:schemeClr val="tx1"/>
                </a:solidFill>
              </a:rPr>
              <a:t>, прямого </a:t>
            </a:r>
            <a:r>
              <a:rPr lang="ru-RU" altLang="uk-UA" sz="2400" dirty="0" err="1" smtClean="0">
                <a:solidFill>
                  <a:schemeClr val="tx1"/>
                </a:solidFill>
              </a:rPr>
              <a:t>виборчого</a:t>
            </a:r>
            <a:r>
              <a:rPr lang="ru-RU" altLang="uk-UA" sz="2400" dirty="0" smtClean="0">
                <a:solidFill>
                  <a:schemeClr val="tx1"/>
                </a:solidFill>
              </a:rPr>
              <a:t> права шляхом </a:t>
            </a:r>
            <a:r>
              <a:rPr lang="ru-RU" altLang="uk-UA" sz="2400" dirty="0" err="1" smtClean="0">
                <a:solidFill>
                  <a:schemeClr val="tx1"/>
                </a:solidFill>
              </a:rPr>
              <a:t>таємного</a:t>
            </a:r>
            <a:r>
              <a:rPr lang="ru-RU" altLang="uk-UA" sz="2400" dirty="0" smtClean="0">
                <a:solidFill>
                  <a:schemeClr val="tx1"/>
                </a:solidFill>
              </a:rPr>
              <a:t> </a:t>
            </a:r>
            <a:r>
              <a:rPr lang="ru-RU" altLang="uk-UA" sz="2400" dirty="0" err="1" smtClean="0">
                <a:solidFill>
                  <a:schemeClr val="tx1"/>
                </a:solidFill>
              </a:rPr>
              <a:t>голосування</a:t>
            </a:r>
            <a:r>
              <a:rPr lang="ru-RU" altLang="uk-UA" sz="2400" dirty="0" smtClean="0">
                <a:solidFill>
                  <a:schemeClr val="tx1"/>
                </a:solidFill>
              </a:rPr>
              <a:t> </a:t>
            </a:r>
            <a:r>
              <a:rPr lang="ru-RU" altLang="uk-UA" sz="2400" dirty="0" err="1" smtClean="0">
                <a:solidFill>
                  <a:schemeClr val="tx1"/>
                </a:solidFill>
              </a:rPr>
              <a:t>строком</a:t>
            </a:r>
            <a:r>
              <a:rPr lang="ru-RU" altLang="uk-UA" sz="2400" dirty="0" smtClean="0">
                <a:solidFill>
                  <a:schemeClr val="tx1"/>
                </a:solidFill>
              </a:rPr>
              <a:t> на </a:t>
            </a:r>
            <a:r>
              <a:rPr lang="ru-RU" altLang="uk-UA" sz="2400" dirty="0" err="1" smtClean="0">
                <a:solidFill>
                  <a:schemeClr val="tx1"/>
                </a:solidFill>
              </a:rPr>
              <a:t>п’ять</a:t>
            </a:r>
            <a:r>
              <a:rPr lang="ru-RU" altLang="uk-UA" sz="2400" dirty="0" smtClean="0">
                <a:solidFill>
                  <a:schemeClr val="tx1"/>
                </a:solidFill>
              </a:rPr>
              <a:t> </a:t>
            </a:r>
            <a:r>
              <a:rPr lang="ru-RU" altLang="uk-UA" sz="2400" dirty="0" err="1" smtClean="0">
                <a:solidFill>
                  <a:schemeClr val="tx1"/>
                </a:solidFill>
              </a:rPr>
              <a:t>років</a:t>
            </a:r>
            <a:r>
              <a:rPr lang="ru-RU" altLang="uk-UA" sz="2400" dirty="0" smtClean="0">
                <a:solidFill>
                  <a:schemeClr val="tx1"/>
                </a:solidFill>
              </a:rPr>
              <a:t>. </a:t>
            </a:r>
            <a:br>
              <a:rPr lang="ru-RU" altLang="uk-UA" sz="2400" dirty="0" smtClean="0">
                <a:solidFill>
                  <a:schemeClr val="tx1"/>
                </a:solidFill>
              </a:rPr>
            </a:br>
            <a:r>
              <a:rPr lang="ru-RU" altLang="uk-UA" sz="2400" dirty="0">
                <a:solidFill>
                  <a:schemeClr val="tx1"/>
                </a:solidFill>
              </a:rPr>
              <a:t/>
            </a:r>
            <a:br>
              <a:rPr lang="ru-RU" altLang="uk-UA" sz="2400" dirty="0">
                <a:solidFill>
                  <a:schemeClr val="tx1"/>
                </a:solidFill>
              </a:rPr>
            </a:br>
            <a:r>
              <a:rPr lang="ru-RU" altLang="uk-UA" sz="2400" dirty="0" smtClean="0">
                <a:solidFill>
                  <a:schemeClr val="tx1"/>
                </a:solidFill>
              </a:rPr>
              <a:t>На таких же </a:t>
            </a:r>
            <a:r>
              <a:rPr lang="ru-RU" altLang="uk-UA" sz="2400" dirty="0" err="1" smtClean="0">
                <a:solidFill>
                  <a:schemeClr val="tx1"/>
                </a:solidFill>
              </a:rPr>
              <a:t>умовах</a:t>
            </a:r>
            <a:r>
              <a:rPr lang="ru-RU" altLang="uk-UA" sz="2400" dirty="0" smtClean="0">
                <a:solidFill>
                  <a:schemeClr val="tx1"/>
                </a:solidFill>
              </a:rPr>
              <a:t> </a:t>
            </a:r>
            <a:r>
              <a:rPr lang="ru-RU" altLang="uk-UA" sz="2400" dirty="0" err="1" smtClean="0">
                <a:solidFill>
                  <a:schemeClr val="tx1"/>
                </a:solidFill>
              </a:rPr>
              <a:t>обираються</a:t>
            </a:r>
            <a:r>
              <a:rPr lang="ru-RU" altLang="uk-UA" sz="2400" dirty="0" smtClean="0">
                <a:solidFill>
                  <a:schemeClr val="tx1"/>
                </a:solidFill>
              </a:rPr>
              <a:t> </a:t>
            </a:r>
            <a:r>
              <a:rPr lang="ru-RU" altLang="uk-UA" sz="2400" dirty="0" err="1" smtClean="0">
                <a:solidFill>
                  <a:schemeClr val="tx1"/>
                </a:solidFill>
              </a:rPr>
              <a:t>сільські</a:t>
            </a:r>
            <a:r>
              <a:rPr lang="ru-RU" altLang="uk-UA" sz="2400" dirty="0" smtClean="0">
                <a:solidFill>
                  <a:schemeClr val="tx1"/>
                </a:solidFill>
              </a:rPr>
              <a:t>, </a:t>
            </a:r>
            <a:r>
              <a:rPr lang="ru-RU" altLang="uk-UA" sz="2400" dirty="0" err="1" smtClean="0">
                <a:solidFill>
                  <a:schemeClr val="tx1"/>
                </a:solidFill>
              </a:rPr>
              <a:t>селищні</a:t>
            </a:r>
            <a:r>
              <a:rPr lang="ru-RU" altLang="uk-UA" sz="2400" dirty="0" smtClean="0">
                <a:solidFill>
                  <a:schemeClr val="tx1"/>
                </a:solidFill>
              </a:rPr>
              <a:t> та </a:t>
            </a:r>
            <a:r>
              <a:rPr lang="ru-RU" altLang="uk-UA" sz="2400" dirty="0" err="1" smtClean="0">
                <a:solidFill>
                  <a:schemeClr val="tx1"/>
                </a:solidFill>
              </a:rPr>
              <a:t>міські</a:t>
            </a:r>
            <a:r>
              <a:rPr lang="ru-RU" altLang="uk-UA" sz="2400" dirty="0" smtClean="0">
                <a:solidFill>
                  <a:schemeClr val="tx1"/>
                </a:solidFill>
              </a:rPr>
              <a:t> </a:t>
            </a:r>
            <a:r>
              <a:rPr lang="ru-RU" altLang="uk-UA" sz="2400" dirty="0" err="1" smtClean="0">
                <a:solidFill>
                  <a:schemeClr val="tx1"/>
                </a:solidFill>
              </a:rPr>
              <a:t>голови</a:t>
            </a:r>
            <a:r>
              <a:rPr lang="ru-RU" altLang="uk-UA" sz="2400" dirty="0" smtClean="0">
                <a:solidFill>
                  <a:schemeClr val="tx1"/>
                </a:solidFill>
              </a:rPr>
              <a:t> </a:t>
            </a:r>
            <a:r>
              <a:rPr lang="ru-RU" altLang="uk-UA" sz="2400" dirty="0" err="1" smtClean="0">
                <a:solidFill>
                  <a:schemeClr val="tx1"/>
                </a:solidFill>
              </a:rPr>
              <a:t>строком</a:t>
            </a:r>
            <a:r>
              <a:rPr lang="ru-RU" altLang="uk-UA" sz="2400" dirty="0" smtClean="0">
                <a:solidFill>
                  <a:schemeClr val="tx1"/>
                </a:solidFill>
              </a:rPr>
              <a:t> на </a:t>
            </a:r>
            <a:r>
              <a:rPr lang="ru-RU" altLang="uk-UA" sz="2400" dirty="0" err="1" smtClean="0">
                <a:solidFill>
                  <a:schemeClr val="tx1"/>
                </a:solidFill>
              </a:rPr>
              <a:t>чотири</a:t>
            </a:r>
            <a:r>
              <a:rPr lang="ru-RU" altLang="uk-UA" sz="2400" dirty="0" smtClean="0">
                <a:solidFill>
                  <a:schemeClr val="tx1"/>
                </a:solidFill>
              </a:rPr>
              <a:t> роки.</a:t>
            </a:r>
            <a:br>
              <a:rPr lang="ru-RU" altLang="uk-UA" sz="2400" dirty="0" smtClean="0">
                <a:solidFill>
                  <a:schemeClr val="tx1"/>
                </a:solidFill>
              </a:rPr>
            </a:br>
            <a:r>
              <a:rPr lang="ru-RU" altLang="uk-UA" sz="2400" dirty="0" smtClean="0">
                <a:solidFill>
                  <a:schemeClr val="tx1"/>
                </a:solidFill>
              </a:rPr>
              <a:t/>
            </a:r>
            <a:br>
              <a:rPr lang="ru-RU" altLang="uk-UA" sz="2400" dirty="0" smtClean="0">
                <a:solidFill>
                  <a:schemeClr val="tx1"/>
                </a:solidFill>
              </a:rPr>
            </a:br>
            <a:r>
              <a:rPr lang="ru-RU" altLang="uk-UA" sz="2400" dirty="0" smtClean="0">
                <a:solidFill>
                  <a:schemeClr val="tx1"/>
                </a:solidFill>
              </a:rPr>
              <a:t>Голова </a:t>
            </a:r>
            <a:r>
              <a:rPr lang="ru-RU" altLang="uk-UA" sz="2400" dirty="0" err="1" smtClean="0">
                <a:solidFill>
                  <a:schemeClr val="tx1"/>
                </a:solidFill>
              </a:rPr>
              <a:t>районної</a:t>
            </a:r>
            <a:r>
              <a:rPr lang="ru-RU" altLang="uk-UA" sz="2400" dirty="0" smtClean="0">
                <a:solidFill>
                  <a:schemeClr val="tx1"/>
                </a:solidFill>
              </a:rPr>
              <a:t> і голова </a:t>
            </a:r>
            <a:r>
              <a:rPr lang="ru-RU" altLang="uk-UA" sz="2400" dirty="0" err="1" smtClean="0">
                <a:solidFill>
                  <a:schemeClr val="tx1"/>
                </a:solidFill>
              </a:rPr>
              <a:t>обласної</a:t>
            </a:r>
            <a:r>
              <a:rPr lang="ru-RU" altLang="uk-UA" sz="2400" dirty="0" smtClean="0">
                <a:solidFill>
                  <a:schemeClr val="tx1"/>
                </a:solidFill>
              </a:rPr>
              <a:t> ради </a:t>
            </a:r>
            <a:r>
              <a:rPr lang="ru-RU" altLang="uk-UA" sz="2400" dirty="0" err="1" smtClean="0">
                <a:solidFill>
                  <a:schemeClr val="tx1"/>
                </a:solidFill>
              </a:rPr>
              <a:t>обираються</a:t>
            </a:r>
            <a:r>
              <a:rPr lang="ru-RU" altLang="uk-UA" sz="2400" dirty="0" smtClean="0">
                <a:solidFill>
                  <a:schemeClr val="tx1"/>
                </a:solidFill>
              </a:rPr>
              <a:t> </a:t>
            </a:r>
            <a:r>
              <a:rPr lang="ru-RU" altLang="uk-UA" sz="2400" dirty="0" err="1" smtClean="0">
                <a:solidFill>
                  <a:schemeClr val="tx1"/>
                </a:solidFill>
              </a:rPr>
              <a:t>відповідною</a:t>
            </a:r>
            <a:r>
              <a:rPr lang="ru-RU" altLang="uk-UA" sz="2400" dirty="0" smtClean="0">
                <a:solidFill>
                  <a:schemeClr val="tx1"/>
                </a:solidFill>
              </a:rPr>
              <a:t> радою і </a:t>
            </a:r>
            <a:r>
              <a:rPr lang="ru-RU" altLang="uk-UA" sz="2400" dirty="0" err="1" smtClean="0">
                <a:solidFill>
                  <a:schemeClr val="tx1"/>
                </a:solidFill>
              </a:rPr>
              <a:t>очолюють</a:t>
            </a:r>
            <a:r>
              <a:rPr lang="ru-RU" altLang="uk-UA" sz="2400" dirty="0" smtClean="0">
                <a:solidFill>
                  <a:schemeClr val="tx1"/>
                </a:solidFill>
              </a:rPr>
              <a:t> </a:t>
            </a:r>
            <a:r>
              <a:rPr lang="ru-RU" altLang="uk-UA" sz="2400" dirty="0" err="1" smtClean="0">
                <a:solidFill>
                  <a:schemeClr val="tx1"/>
                </a:solidFill>
              </a:rPr>
              <a:t>виконавчий</a:t>
            </a:r>
            <a:r>
              <a:rPr lang="ru-RU" altLang="uk-UA" sz="2400" dirty="0" smtClean="0">
                <a:solidFill>
                  <a:schemeClr val="tx1"/>
                </a:solidFill>
              </a:rPr>
              <a:t> </a:t>
            </a:r>
            <a:r>
              <a:rPr lang="ru-RU" altLang="uk-UA" sz="2400" dirty="0" err="1" smtClean="0">
                <a:solidFill>
                  <a:schemeClr val="tx1"/>
                </a:solidFill>
              </a:rPr>
              <a:t>апарат</a:t>
            </a:r>
            <a:r>
              <a:rPr lang="ru-RU" altLang="uk-UA" sz="2400" dirty="0" smtClean="0">
                <a:solidFill>
                  <a:schemeClr val="tx1"/>
                </a:solidFill>
              </a:rPr>
              <a:t> ради.</a:t>
            </a:r>
          </a:p>
        </p:txBody>
      </p:sp>
    </p:spTree>
    <p:extLst>
      <p:ext uri="{BB962C8B-B14F-4D97-AF65-F5344CB8AC3E}">
        <p14:creationId xmlns:p14="http://schemas.microsoft.com/office/powerpoint/2010/main" xmlns="" val="137150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9662" y="620688"/>
            <a:ext cx="3661376"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0" name="Rectangle 4"/>
          <p:cNvSpPr>
            <a:spLocks noGrp="1" noChangeArrowheads="1"/>
          </p:cNvSpPr>
          <p:nvPr>
            <p:ph type="title"/>
          </p:nvPr>
        </p:nvSpPr>
        <p:spPr>
          <a:xfrm>
            <a:off x="2123728" y="0"/>
            <a:ext cx="3672408" cy="6813376"/>
          </a:xfrm>
        </p:spPr>
        <p:txBody>
          <a:bodyPr/>
          <a:lstStyle/>
          <a:p>
            <a:pPr eaLnBrk="1" hangingPunct="1"/>
            <a:r>
              <a:rPr lang="ru-RU" altLang="uk-UA" sz="2400" dirty="0" err="1" smtClean="0">
                <a:solidFill>
                  <a:schemeClr val="tx1"/>
                </a:solidFill>
              </a:rPr>
              <a:t>Органи</a:t>
            </a:r>
            <a:r>
              <a:rPr lang="ru-RU" altLang="uk-UA" sz="2400" dirty="0" smtClean="0">
                <a:solidFill>
                  <a:schemeClr val="tx1"/>
                </a:solidFill>
              </a:rPr>
              <a:t> </a:t>
            </a:r>
            <a:r>
              <a:rPr lang="ru-RU" altLang="uk-UA" sz="2400" dirty="0" err="1" smtClean="0">
                <a:solidFill>
                  <a:schemeClr val="tx1"/>
                </a:solidFill>
              </a:rPr>
              <a:t>місцевого</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a:t>
            </a:r>
            <a:r>
              <a:rPr lang="ru-RU" altLang="uk-UA" sz="2400" dirty="0" err="1" smtClean="0">
                <a:solidFill>
                  <a:schemeClr val="tx1"/>
                </a:solidFill>
              </a:rPr>
              <a:t>мають</a:t>
            </a:r>
            <a:r>
              <a:rPr lang="ru-RU" altLang="uk-UA" sz="2400" dirty="0" smtClean="0">
                <a:solidFill>
                  <a:schemeClr val="tx1"/>
                </a:solidFill>
              </a:rPr>
              <a:t> </a:t>
            </a:r>
            <a:r>
              <a:rPr lang="ru-RU" altLang="uk-UA" sz="2400" dirty="0" err="1" smtClean="0">
                <a:solidFill>
                  <a:schemeClr val="tx1"/>
                </a:solidFill>
              </a:rPr>
              <a:t>певну</a:t>
            </a:r>
            <a:r>
              <a:rPr lang="ru-RU" altLang="uk-UA" sz="2400" dirty="0" smtClean="0">
                <a:solidFill>
                  <a:schemeClr val="tx1"/>
                </a:solidFill>
              </a:rPr>
              <a:t> </a:t>
            </a:r>
            <a:r>
              <a:rPr lang="ru-RU" altLang="uk-UA" sz="2400" dirty="0" err="1" smtClean="0">
                <a:solidFill>
                  <a:schemeClr val="tx1"/>
                </a:solidFill>
              </a:rPr>
              <a:t>матеріальну</a:t>
            </a:r>
            <a:r>
              <a:rPr lang="ru-RU" altLang="uk-UA" sz="2400" dirty="0" smtClean="0">
                <a:solidFill>
                  <a:schemeClr val="tx1"/>
                </a:solidFill>
              </a:rPr>
              <a:t> і </a:t>
            </a:r>
            <a:r>
              <a:rPr lang="ru-RU" altLang="uk-UA" sz="2400" dirty="0" err="1" smtClean="0">
                <a:solidFill>
                  <a:schemeClr val="tx1"/>
                </a:solidFill>
              </a:rPr>
              <a:t>фінансову</a:t>
            </a:r>
            <a:r>
              <a:rPr lang="ru-RU" altLang="uk-UA" sz="2400" dirty="0" smtClean="0">
                <a:solidFill>
                  <a:schemeClr val="tx1"/>
                </a:solidFill>
              </a:rPr>
              <a:t> базу </a:t>
            </a:r>
            <a:r>
              <a:rPr lang="ru-RU" altLang="uk-UA" sz="2400" dirty="0" err="1" smtClean="0">
                <a:solidFill>
                  <a:schemeClr val="tx1"/>
                </a:solidFill>
              </a:rPr>
              <a:t>своєї</a:t>
            </a:r>
            <a:r>
              <a:rPr lang="ru-RU" altLang="uk-UA" sz="2400" dirty="0" smtClean="0">
                <a:solidFill>
                  <a:schemeClr val="tx1"/>
                </a:solidFill>
              </a:rPr>
              <a:t> </a:t>
            </a:r>
            <a:r>
              <a:rPr lang="ru-RU" altLang="uk-UA" sz="2400" dirty="0" err="1" smtClean="0">
                <a:solidFill>
                  <a:schemeClr val="tx1"/>
                </a:solidFill>
              </a:rPr>
              <a:t>діяльності</a:t>
            </a:r>
            <a:r>
              <a:rPr lang="ru-RU" altLang="uk-UA" sz="2400" dirty="0" smtClean="0">
                <a:solidFill>
                  <a:schemeClr val="tx1"/>
                </a:solidFill>
              </a:rPr>
              <a:t>, до </a:t>
            </a:r>
            <a:r>
              <a:rPr lang="ru-RU" altLang="uk-UA" sz="2400" dirty="0" err="1" smtClean="0">
                <a:solidFill>
                  <a:schemeClr val="tx1"/>
                </a:solidFill>
              </a:rPr>
              <a:t>якої</a:t>
            </a:r>
            <a:r>
              <a:rPr lang="ru-RU" altLang="uk-UA" sz="2400" dirty="0" smtClean="0">
                <a:solidFill>
                  <a:schemeClr val="tx1"/>
                </a:solidFill>
              </a:rPr>
              <a:t> належать:</a:t>
            </a:r>
            <a:br>
              <a:rPr lang="ru-RU" altLang="uk-UA" sz="2400" dirty="0" smtClean="0">
                <a:solidFill>
                  <a:schemeClr val="tx1"/>
                </a:solidFill>
              </a:rPr>
            </a:br>
            <a:r>
              <a:rPr lang="ru-RU" altLang="uk-UA" sz="2400" dirty="0" smtClean="0">
                <a:solidFill>
                  <a:schemeClr val="tx1"/>
                </a:solidFill>
              </a:rPr>
              <a:t>- </a:t>
            </a:r>
            <a:r>
              <a:rPr lang="ru-RU" altLang="uk-UA" sz="2400" dirty="0" err="1" smtClean="0">
                <a:solidFill>
                  <a:schemeClr val="tx1"/>
                </a:solidFill>
              </a:rPr>
              <a:t>об’єкти</a:t>
            </a:r>
            <a:r>
              <a:rPr lang="ru-RU" altLang="uk-UA" sz="2400" dirty="0" smtClean="0">
                <a:solidFill>
                  <a:schemeClr val="tx1"/>
                </a:solidFill>
              </a:rPr>
              <a:t> </a:t>
            </a:r>
            <a:r>
              <a:rPr lang="ru-RU" altLang="uk-UA" sz="2400" dirty="0" err="1" smtClean="0">
                <a:solidFill>
                  <a:schemeClr val="tx1"/>
                </a:solidFill>
              </a:rPr>
              <a:t>комунальної</a:t>
            </a:r>
            <a:r>
              <a:rPr lang="ru-RU" altLang="uk-UA" sz="2400" dirty="0" smtClean="0">
                <a:solidFill>
                  <a:schemeClr val="tx1"/>
                </a:solidFill>
              </a:rPr>
              <a:t> </a:t>
            </a:r>
            <a:r>
              <a:rPr lang="ru-RU" altLang="uk-UA" sz="2400" dirty="0" err="1" smtClean="0">
                <a:solidFill>
                  <a:schemeClr val="tx1"/>
                </a:solidFill>
              </a:rPr>
              <a:t>власності</a:t>
            </a:r>
            <a:r>
              <a:rPr lang="ru-RU" altLang="uk-UA" sz="2400" dirty="0" smtClean="0">
                <a:solidFill>
                  <a:schemeClr val="tx1"/>
                </a:solidFill>
              </a:rPr>
              <a:t> (</a:t>
            </a:r>
            <a:r>
              <a:rPr lang="ru-RU" altLang="uk-UA" sz="2400" dirty="0" err="1" smtClean="0">
                <a:solidFill>
                  <a:schemeClr val="tx1"/>
                </a:solidFill>
              </a:rPr>
              <a:t>рухоме</a:t>
            </a:r>
            <a:r>
              <a:rPr lang="ru-RU" altLang="uk-UA" sz="2400" dirty="0" smtClean="0">
                <a:solidFill>
                  <a:schemeClr val="tx1"/>
                </a:solidFill>
              </a:rPr>
              <a:t> і </a:t>
            </a:r>
            <a:r>
              <a:rPr lang="ru-RU" altLang="uk-UA" sz="2400" dirty="0" err="1" smtClean="0">
                <a:solidFill>
                  <a:schemeClr val="tx1"/>
                </a:solidFill>
              </a:rPr>
              <a:t>нерухоме</a:t>
            </a:r>
            <a:r>
              <a:rPr lang="ru-RU" altLang="uk-UA" sz="2400" dirty="0" smtClean="0">
                <a:solidFill>
                  <a:schemeClr val="tx1"/>
                </a:solidFill>
              </a:rPr>
              <a:t> </a:t>
            </a:r>
            <a:r>
              <a:rPr lang="ru-RU" altLang="uk-UA" sz="2400" dirty="0" err="1" smtClean="0">
                <a:solidFill>
                  <a:schemeClr val="tx1"/>
                </a:solidFill>
              </a:rPr>
              <a:t>майно</a:t>
            </a:r>
            <a:r>
              <a:rPr lang="ru-RU" altLang="uk-UA" sz="2400" dirty="0" smtClean="0">
                <a:solidFill>
                  <a:schemeClr val="tx1"/>
                </a:solidFill>
              </a:rPr>
              <a:t>, земля, </a:t>
            </a:r>
            <a:r>
              <a:rPr lang="ru-RU" altLang="uk-UA" sz="2400" dirty="0" err="1" smtClean="0">
                <a:solidFill>
                  <a:schemeClr val="tx1"/>
                </a:solidFill>
              </a:rPr>
              <a:t>природні</a:t>
            </a:r>
            <a:r>
              <a:rPr lang="ru-RU" altLang="uk-UA" sz="2400" dirty="0" smtClean="0">
                <a:solidFill>
                  <a:schemeClr val="tx1"/>
                </a:solidFill>
              </a:rPr>
              <a:t> </a:t>
            </a:r>
            <a:r>
              <a:rPr lang="ru-RU" altLang="uk-UA" sz="2400" dirty="0" err="1" smtClean="0">
                <a:solidFill>
                  <a:schemeClr val="tx1"/>
                </a:solidFill>
              </a:rPr>
              <a:t>ресурси</a:t>
            </a:r>
            <a:r>
              <a:rPr lang="ru-RU" altLang="uk-UA" sz="2400" dirty="0" smtClean="0">
                <a:solidFill>
                  <a:schemeClr val="tx1"/>
                </a:solidFill>
              </a:rPr>
              <a:t>);</a:t>
            </a:r>
            <a:br>
              <a:rPr lang="ru-RU" altLang="uk-UA" sz="2400" dirty="0" smtClean="0">
                <a:solidFill>
                  <a:schemeClr val="tx1"/>
                </a:solidFill>
              </a:rPr>
            </a:br>
            <a:r>
              <a:rPr lang="ru-RU" altLang="uk-UA" sz="2400" dirty="0" smtClean="0">
                <a:solidFill>
                  <a:schemeClr val="tx1"/>
                </a:solidFill>
              </a:rPr>
              <a:t>- доходи </a:t>
            </a:r>
            <a:r>
              <a:rPr lang="ru-RU" altLang="uk-UA" sz="2400" dirty="0" err="1" smtClean="0">
                <a:solidFill>
                  <a:schemeClr val="tx1"/>
                </a:solidFill>
              </a:rPr>
              <a:t>місцевих</a:t>
            </a:r>
            <a:r>
              <a:rPr lang="ru-RU" altLang="uk-UA" sz="2400" dirty="0" smtClean="0">
                <a:solidFill>
                  <a:schemeClr val="tx1"/>
                </a:solidFill>
              </a:rPr>
              <a:t> </a:t>
            </a:r>
            <a:r>
              <a:rPr lang="ru-RU" altLang="uk-UA" sz="2400" dirty="0" err="1" smtClean="0">
                <a:solidFill>
                  <a:schemeClr val="tx1"/>
                </a:solidFill>
              </a:rPr>
              <a:t>бюджетів</a:t>
            </a:r>
            <a:r>
              <a:rPr lang="ru-RU" altLang="uk-UA" sz="2400" dirty="0" smtClean="0">
                <a:solidFill>
                  <a:schemeClr val="tx1"/>
                </a:solidFill>
              </a:rPr>
              <a:t> і </a:t>
            </a:r>
            <a:r>
              <a:rPr lang="ru-RU" altLang="uk-UA" sz="2400" dirty="0" err="1" smtClean="0">
                <a:solidFill>
                  <a:schemeClr val="tx1"/>
                </a:solidFill>
              </a:rPr>
              <a:t>позабюджетні</a:t>
            </a:r>
            <a:r>
              <a:rPr lang="ru-RU" altLang="uk-UA" sz="2400" dirty="0" smtClean="0">
                <a:solidFill>
                  <a:schemeClr val="tx1"/>
                </a:solidFill>
              </a:rPr>
              <a:t> </a:t>
            </a:r>
            <a:r>
              <a:rPr lang="ru-RU" altLang="uk-UA" sz="2400" dirty="0" err="1" smtClean="0">
                <a:solidFill>
                  <a:schemeClr val="tx1"/>
                </a:solidFill>
              </a:rPr>
              <a:t>кошти</a:t>
            </a:r>
            <a:r>
              <a:rPr lang="ru-RU" altLang="uk-UA" sz="2400" dirty="0" smtClean="0">
                <a:solidFill>
                  <a:schemeClr val="tx1"/>
                </a:solidFill>
              </a:rPr>
              <a:t>. Вони </a:t>
            </a:r>
            <a:r>
              <a:rPr lang="ru-RU" altLang="uk-UA" sz="2400" dirty="0" err="1" smtClean="0">
                <a:solidFill>
                  <a:schemeClr val="tx1"/>
                </a:solidFill>
              </a:rPr>
              <a:t>формуються</a:t>
            </a:r>
            <a:r>
              <a:rPr lang="ru-RU" altLang="uk-UA" sz="2400" dirty="0" smtClean="0">
                <a:solidFill>
                  <a:schemeClr val="tx1"/>
                </a:solidFill>
              </a:rPr>
              <a:t> за </a:t>
            </a:r>
            <a:r>
              <a:rPr lang="ru-RU" altLang="uk-UA" sz="2400" dirty="0" err="1" smtClean="0">
                <a:solidFill>
                  <a:schemeClr val="tx1"/>
                </a:solidFill>
              </a:rPr>
              <a:t>рахунок</a:t>
            </a:r>
            <a:r>
              <a:rPr lang="ru-RU" altLang="uk-UA" sz="2400" dirty="0" smtClean="0">
                <a:solidFill>
                  <a:schemeClr val="tx1"/>
                </a:solidFill>
              </a:rPr>
              <a:t> </a:t>
            </a:r>
            <a:r>
              <a:rPr lang="ru-RU" altLang="uk-UA" sz="2400" dirty="0" err="1" smtClean="0">
                <a:solidFill>
                  <a:schemeClr val="tx1"/>
                </a:solidFill>
              </a:rPr>
              <a:t>місцевих</a:t>
            </a:r>
            <a:r>
              <a:rPr lang="ru-RU" altLang="uk-UA" sz="2400" dirty="0" smtClean="0">
                <a:solidFill>
                  <a:schemeClr val="tx1"/>
                </a:solidFill>
              </a:rPr>
              <a:t> </a:t>
            </a:r>
            <a:r>
              <a:rPr lang="ru-RU" altLang="uk-UA" sz="2400" dirty="0" err="1" smtClean="0">
                <a:solidFill>
                  <a:schemeClr val="tx1"/>
                </a:solidFill>
              </a:rPr>
              <a:t>податків</a:t>
            </a:r>
            <a:r>
              <a:rPr lang="ru-RU" altLang="uk-UA" sz="2400" dirty="0" smtClean="0">
                <a:solidFill>
                  <a:schemeClr val="tx1"/>
                </a:solidFill>
              </a:rPr>
              <a:t> і </a:t>
            </a:r>
            <a:r>
              <a:rPr lang="ru-RU" altLang="uk-UA" sz="2400" dirty="0" err="1" smtClean="0">
                <a:solidFill>
                  <a:schemeClr val="tx1"/>
                </a:solidFill>
              </a:rPr>
              <a:t>зборів</a:t>
            </a:r>
            <a:r>
              <a:rPr lang="ru-RU" altLang="uk-UA" sz="2400" dirty="0" smtClean="0">
                <a:solidFill>
                  <a:schemeClr val="tx1"/>
                </a:solidFill>
              </a:rPr>
              <a:t> і </a:t>
            </a:r>
            <a:r>
              <a:rPr lang="ru-RU" altLang="uk-UA" sz="2400" dirty="0" err="1" smtClean="0">
                <a:solidFill>
                  <a:schemeClr val="tx1"/>
                </a:solidFill>
              </a:rPr>
              <a:t>фінансової</a:t>
            </a:r>
            <a:r>
              <a:rPr lang="ru-RU" altLang="uk-UA" sz="2400" dirty="0" smtClean="0">
                <a:solidFill>
                  <a:schemeClr val="tx1"/>
                </a:solidFill>
              </a:rPr>
              <a:t> </a:t>
            </a:r>
            <a:r>
              <a:rPr lang="ru-RU" altLang="uk-UA" sz="2400" dirty="0" err="1" smtClean="0">
                <a:solidFill>
                  <a:schemeClr val="tx1"/>
                </a:solidFill>
              </a:rPr>
              <a:t>підтримки</a:t>
            </a:r>
            <a:r>
              <a:rPr lang="ru-RU" altLang="uk-UA" sz="2400" dirty="0" smtClean="0">
                <a:solidFill>
                  <a:schemeClr val="tx1"/>
                </a:solidFill>
              </a:rPr>
              <a:t> </a:t>
            </a:r>
            <a:r>
              <a:rPr lang="ru-RU" altLang="uk-UA" sz="2400" dirty="0" err="1" smtClean="0">
                <a:solidFill>
                  <a:schemeClr val="tx1"/>
                </a:solidFill>
              </a:rPr>
              <a:t>держави</a:t>
            </a:r>
            <a:r>
              <a:rPr lang="ru-RU" altLang="uk-UA" sz="2400" dirty="0" smtClean="0">
                <a:solidFill>
                  <a:schemeClr val="tx1"/>
                </a:solidFill>
              </a:rPr>
              <a:t>.</a:t>
            </a:r>
          </a:p>
        </p:txBody>
      </p:sp>
    </p:spTree>
    <p:extLst>
      <p:ext uri="{BB962C8B-B14F-4D97-AF65-F5344CB8AC3E}">
        <p14:creationId xmlns:p14="http://schemas.microsoft.com/office/powerpoint/2010/main" xmlns="" val="162815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a:xfrm>
            <a:off x="2123728" y="0"/>
            <a:ext cx="4968552" cy="1844824"/>
          </a:xfrm>
        </p:spPr>
        <p:txBody>
          <a:bodyPr/>
          <a:lstStyle/>
          <a:p>
            <a:pPr algn="ctr" eaLnBrk="1" hangingPunct="1"/>
            <a:r>
              <a:rPr lang="ru-RU" altLang="uk-UA" sz="3200" b="1" dirty="0" err="1" smtClean="0">
                <a:solidFill>
                  <a:srgbClr val="FF0000"/>
                </a:solidFill>
              </a:rPr>
              <a:t>Органи</a:t>
            </a:r>
            <a:r>
              <a:rPr lang="ru-RU" altLang="uk-UA" sz="3200" b="1" dirty="0" smtClean="0">
                <a:solidFill>
                  <a:srgbClr val="FF0000"/>
                </a:solidFill>
              </a:rPr>
              <a:t> </a:t>
            </a:r>
            <a:r>
              <a:rPr lang="ru-RU" altLang="uk-UA" sz="3200" b="1" dirty="0" err="1" smtClean="0">
                <a:solidFill>
                  <a:srgbClr val="FF0000"/>
                </a:solidFill>
              </a:rPr>
              <a:t>самоорганізації</a:t>
            </a:r>
            <a:r>
              <a:rPr lang="ru-RU" altLang="uk-UA" sz="3200" b="1" dirty="0" smtClean="0">
                <a:solidFill>
                  <a:srgbClr val="FF0000"/>
                </a:solidFill>
              </a:rPr>
              <a:t> </a:t>
            </a:r>
            <a:r>
              <a:rPr lang="ru-RU" altLang="uk-UA" sz="3200" b="1" dirty="0" err="1" smtClean="0">
                <a:solidFill>
                  <a:srgbClr val="FF0000"/>
                </a:solidFill>
              </a:rPr>
              <a:t>населення</a:t>
            </a:r>
            <a:r>
              <a:rPr lang="ru-RU" altLang="uk-UA" sz="3200" b="1" dirty="0" smtClean="0">
                <a:solidFill>
                  <a:srgbClr val="FF0000"/>
                </a:solidFill>
              </a:rPr>
              <a:t> в </a:t>
            </a:r>
            <a:r>
              <a:rPr lang="ru-RU" altLang="uk-UA" sz="3200" b="1" dirty="0" err="1" smtClean="0">
                <a:solidFill>
                  <a:srgbClr val="FF0000"/>
                </a:solidFill>
              </a:rPr>
              <a:t>Україні</a:t>
            </a:r>
            <a:r>
              <a:rPr lang="ru-RU" altLang="uk-UA" sz="3200" dirty="0" smtClean="0">
                <a:solidFill>
                  <a:srgbClr val="FF0000"/>
                </a:solidFill>
              </a:rPr>
              <a:t> </a:t>
            </a:r>
          </a:p>
        </p:txBody>
      </p:sp>
      <p:pic>
        <p:nvPicPr>
          <p:cNvPr id="15364" name="Picture 7" descr="Time-management-clock-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917700"/>
            <a:ext cx="5543550"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5" descr="Samoorganizaciy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957135"/>
            <a:ext cx="20955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110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123728" y="116633"/>
            <a:ext cx="7020272" cy="3096344"/>
          </a:xfrm>
        </p:spPr>
        <p:txBody>
          <a:bodyPr/>
          <a:lstStyle/>
          <a:p>
            <a:pPr eaLnBrk="1" hangingPunct="1"/>
            <a:r>
              <a:rPr lang="ru-RU" altLang="uk-UA" sz="2400" dirty="0" err="1" smtClean="0">
                <a:solidFill>
                  <a:schemeClr val="tx1"/>
                </a:solidFill>
              </a:rPr>
              <a:t>Місцеве</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a:t>
            </a:r>
            <a:r>
              <a:rPr lang="ru-RU" altLang="uk-UA" sz="2400" dirty="0" err="1" smtClean="0">
                <a:solidFill>
                  <a:schemeClr val="tx1"/>
                </a:solidFill>
              </a:rPr>
              <a:t>має</a:t>
            </a:r>
            <a:r>
              <a:rPr lang="ru-RU" altLang="uk-UA" sz="2400" dirty="0" smtClean="0">
                <a:solidFill>
                  <a:schemeClr val="tx1"/>
                </a:solidFill>
              </a:rPr>
              <a:t> </a:t>
            </a:r>
            <a:r>
              <a:rPr lang="ru-RU" altLang="uk-UA" sz="2400" dirty="0" err="1" smtClean="0">
                <a:solidFill>
                  <a:schemeClr val="tx1"/>
                </a:solidFill>
              </a:rPr>
              <a:t>різноманітні</a:t>
            </a:r>
            <a:r>
              <a:rPr lang="ru-RU" altLang="uk-UA" sz="2400" dirty="0" smtClean="0">
                <a:solidFill>
                  <a:schemeClr val="tx1"/>
                </a:solidFill>
              </a:rPr>
              <a:t> </a:t>
            </a:r>
            <a:r>
              <a:rPr lang="ru-RU" altLang="uk-UA" sz="2400" dirty="0" err="1" smtClean="0">
                <a:solidFill>
                  <a:schemeClr val="tx1"/>
                </a:solidFill>
              </a:rPr>
              <a:t>організаційно-правові</a:t>
            </a:r>
            <a:r>
              <a:rPr lang="ru-RU" altLang="uk-UA" sz="2400" dirty="0" smtClean="0">
                <a:solidFill>
                  <a:schemeClr val="tx1"/>
                </a:solidFill>
              </a:rPr>
              <a:t> </a:t>
            </a:r>
            <a:r>
              <a:rPr lang="ru-RU" altLang="uk-UA" sz="2400" dirty="0" err="1" smtClean="0">
                <a:solidFill>
                  <a:schemeClr val="tx1"/>
                </a:solidFill>
              </a:rPr>
              <a:t>форми</a:t>
            </a:r>
            <a:r>
              <a:rPr lang="ru-RU" altLang="uk-UA" sz="2400" dirty="0" smtClean="0">
                <a:solidFill>
                  <a:schemeClr val="tx1"/>
                </a:solidFill>
              </a:rPr>
              <a:t>. </a:t>
            </a:r>
            <a:br>
              <a:rPr lang="ru-RU" altLang="uk-UA" sz="2400" dirty="0" smtClean="0">
                <a:solidFill>
                  <a:schemeClr val="tx1"/>
                </a:solidFill>
              </a:rPr>
            </a:br>
            <a:r>
              <a:rPr lang="ru-RU" altLang="uk-UA" sz="2400" dirty="0" err="1" smtClean="0">
                <a:solidFill>
                  <a:schemeClr val="tx1"/>
                </a:solidFill>
              </a:rPr>
              <a:t>Зокрема</a:t>
            </a:r>
            <a:r>
              <a:rPr lang="ru-RU" altLang="uk-UA" sz="2400" dirty="0" smtClean="0">
                <a:solidFill>
                  <a:schemeClr val="tx1"/>
                </a:solidFill>
              </a:rPr>
              <a:t>, </a:t>
            </a:r>
            <a:r>
              <a:rPr lang="ru-RU" altLang="uk-UA" sz="2400" dirty="0" err="1" smtClean="0">
                <a:solidFill>
                  <a:schemeClr val="tx1"/>
                </a:solidFill>
              </a:rPr>
              <a:t>поряд</a:t>
            </a:r>
            <a:r>
              <a:rPr lang="ru-RU" altLang="uk-UA" sz="2400" dirty="0" smtClean="0">
                <a:solidFill>
                  <a:schemeClr val="tx1"/>
                </a:solidFill>
              </a:rPr>
              <a:t> з </a:t>
            </a:r>
            <a:r>
              <a:rPr lang="ru-RU" altLang="uk-UA" sz="2400" dirty="0" err="1" smtClean="0">
                <a:solidFill>
                  <a:schemeClr val="tx1"/>
                </a:solidFill>
              </a:rPr>
              <a:t>місцевими</a:t>
            </a:r>
            <a:r>
              <a:rPr lang="ru-RU" altLang="uk-UA" sz="2400" dirty="0" smtClean="0">
                <a:solidFill>
                  <a:schemeClr val="tx1"/>
                </a:solidFill>
              </a:rPr>
              <a:t> радами з </a:t>
            </a:r>
            <a:r>
              <a:rPr lang="ru-RU" altLang="uk-UA" sz="2400" dirty="0" err="1" smtClean="0">
                <a:solidFill>
                  <a:schemeClr val="tx1"/>
                </a:solidFill>
              </a:rPr>
              <a:t>ініціативи</a:t>
            </a:r>
            <a:r>
              <a:rPr lang="ru-RU" altLang="uk-UA" sz="2400" dirty="0" smtClean="0">
                <a:solidFill>
                  <a:schemeClr val="tx1"/>
                </a:solidFill>
              </a:rPr>
              <a:t> </a:t>
            </a:r>
            <a:r>
              <a:rPr lang="ru-RU" altLang="uk-UA" sz="2400" dirty="0" err="1" smtClean="0">
                <a:solidFill>
                  <a:schemeClr val="tx1"/>
                </a:solidFill>
              </a:rPr>
              <a:t>жителів</a:t>
            </a:r>
            <a:r>
              <a:rPr lang="ru-RU" altLang="uk-UA" sz="2400" dirty="0" smtClean="0">
                <a:solidFill>
                  <a:schemeClr val="tx1"/>
                </a:solidFill>
              </a:rPr>
              <a:t> </a:t>
            </a:r>
            <a:r>
              <a:rPr lang="ru-RU" altLang="uk-UA" sz="2400" dirty="0" err="1" smtClean="0">
                <a:solidFill>
                  <a:schemeClr val="tx1"/>
                </a:solidFill>
              </a:rPr>
              <a:t>можуть</a:t>
            </a:r>
            <a:r>
              <a:rPr lang="ru-RU" altLang="uk-UA" sz="2400" dirty="0" smtClean="0">
                <a:solidFill>
                  <a:schemeClr val="tx1"/>
                </a:solidFill>
              </a:rPr>
              <a:t> </a:t>
            </a:r>
            <a:r>
              <a:rPr lang="ru-RU" altLang="uk-UA" sz="2400" dirty="0" err="1" smtClean="0">
                <a:solidFill>
                  <a:schemeClr val="tx1"/>
                </a:solidFill>
              </a:rPr>
              <a:t>створюватися</a:t>
            </a:r>
            <a:r>
              <a:rPr lang="ru-RU" altLang="uk-UA" sz="2400" dirty="0" smtClean="0">
                <a:solidFill>
                  <a:schemeClr val="tx1"/>
                </a:solidFill>
              </a:rPr>
              <a:t> </a:t>
            </a:r>
            <a:r>
              <a:rPr lang="ru-RU" altLang="uk-UA" sz="2400" dirty="0" err="1" smtClean="0">
                <a:solidFill>
                  <a:schemeClr val="tx1"/>
                </a:solidFill>
              </a:rPr>
              <a:t>органи</a:t>
            </a:r>
            <a:r>
              <a:rPr lang="ru-RU" altLang="uk-UA" sz="2400" dirty="0" smtClean="0">
                <a:solidFill>
                  <a:schemeClr val="tx1"/>
                </a:solidFill>
              </a:rPr>
              <a:t> </a:t>
            </a:r>
            <a:r>
              <a:rPr lang="ru-RU" altLang="uk-UA" sz="2400" dirty="0" err="1" smtClean="0">
                <a:solidFill>
                  <a:schemeClr val="tx1"/>
                </a:solidFill>
              </a:rPr>
              <a:t>самоорганізації</a:t>
            </a:r>
            <a:r>
              <a:rPr lang="ru-RU" altLang="uk-UA" sz="2400" dirty="0" smtClean="0">
                <a:solidFill>
                  <a:schemeClr val="tx1"/>
                </a:solidFill>
              </a:rPr>
              <a:t> </a:t>
            </a:r>
            <a:r>
              <a:rPr lang="ru-RU" altLang="uk-UA" sz="2400" dirty="0" err="1" smtClean="0">
                <a:solidFill>
                  <a:schemeClr val="tx1"/>
                </a:solidFill>
              </a:rPr>
              <a:t>населення</a:t>
            </a:r>
            <a:r>
              <a:rPr lang="ru-RU" altLang="uk-UA" sz="2400" dirty="0" smtClean="0">
                <a:solidFill>
                  <a:schemeClr val="tx1"/>
                </a:solidFill>
              </a:rPr>
              <a:t>. </a:t>
            </a:r>
            <a:br>
              <a:rPr lang="ru-RU" altLang="uk-UA" sz="2400" dirty="0" smtClean="0">
                <a:solidFill>
                  <a:schemeClr val="tx1"/>
                </a:solidFill>
              </a:rPr>
            </a:br>
            <a:r>
              <a:rPr lang="ru-RU" altLang="uk-UA" sz="2400" dirty="0" err="1" smtClean="0">
                <a:solidFill>
                  <a:schemeClr val="tx1"/>
                </a:solidFill>
              </a:rPr>
              <a:t>Їхній</a:t>
            </a:r>
            <a:r>
              <a:rPr lang="ru-RU" altLang="uk-UA" sz="2400" dirty="0" smtClean="0">
                <a:solidFill>
                  <a:schemeClr val="tx1"/>
                </a:solidFill>
              </a:rPr>
              <a:t> статус </a:t>
            </a:r>
            <a:r>
              <a:rPr lang="ru-RU" altLang="uk-UA" sz="2400" dirty="0" err="1" smtClean="0">
                <a:solidFill>
                  <a:schemeClr val="tx1"/>
                </a:solidFill>
              </a:rPr>
              <a:t>визначається</a:t>
            </a:r>
            <a:r>
              <a:rPr lang="ru-RU" altLang="uk-UA" sz="2400" dirty="0" smtClean="0">
                <a:solidFill>
                  <a:schemeClr val="tx1"/>
                </a:solidFill>
              </a:rPr>
              <a:t> </a:t>
            </a:r>
            <a:r>
              <a:rPr lang="ru-RU" altLang="uk-UA" sz="2400" dirty="0" err="1" smtClean="0">
                <a:solidFill>
                  <a:schemeClr val="tx1"/>
                </a:solidFill>
              </a:rPr>
              <a:t>Конституцією</a:t>
            </a:r>
            <a:r>
              <a:rPr lang="ru-RU" altLang="uk-UA" sz="2400" dirty="0" smtClean="0">
                <a:solidFill>
                  <a:schemeClr val="tx1"/>
                </a:solidFill>
              </a:rPr>
              <a:t> </a:t>
            </a:r>
            <a:r>
              <a:rPr lang="ru-RU" altLang="uk-UA" sz="2400" dirty="0" err="1" smtClean="0">
                <a:solidFill>
                  <a:schemeClr val="tx1"/>
                </a:solidFill>
              </a:rPr>
              <a:t>України</a:t>
            </a:r>
            <a:r>
              <a:rPr lang="ru-RU" altLang="uk-UA" sz="2400" dirty="0" smtClean="0">
                <a:solidFill>
                  <a:schemeClr val="tx1"/>
                </a:solidFill>
              </a:rPr>
              <a:t> і Законом </a:t>
            </a:r>
            <a:r>
              <a:rPr lang="ru-RU" altLang="uk-UA" sz="2400" dirty="0" err="1" smtClean="0">
                <a:solidFill>
                  <a:schemeClr val="tx1"/>
                </a:solidFill>
              </a:rPr>
              <a:t>України</a:t>
            </a:r>
            <a:r>
              <a:rPr lang="ru-RU" altLang="uk-UA" sz="2400" dirty="0" smtClean="0">
                <a:solidFill>
                  <a:schemeClr val="tx1"/>
                </a:solidFill>
              </a:rPr>
              <a:t> «Про </a:t>
            </a:r>
            <a:r>
              <a:rPr lang="ru-RU" altLang="uk-UA" sz="2400" dirty="0" err="1" smtClean="0">
                <a:solidFill>
                  <a:schemeClr val="tx1"/>
                </a:solidFill>
              </a:rPr>
              <a:t>органи</a:t>
            </a:r>
            <a:r>
              <a:rPr lang="ru-RU" altLang="uk-UA" sz="2400" dirty="0" smtClean="0">
                <a:solidFill>
                  <a:schemeClr val="tx1"/>
                </a:solidFill>
              </a:rPr>
              <a:t> </a:t>
            </a:r>
            <a:r>
              <a:rPr lang="ru-RU" altLang="uk-UA" sz="2400" dirty="0" err="1" smtClean="0">
                <a:solidFill>
                  <a:schemeClr val="tx1"/>
                </a:solidFill>
              </a:rPr>
              <a:t>самоорганізації</a:t>
            </a:r>
            <a:r>
              <a:rPr lang="ru-RU" altLang="uk-UA" sz="2400" dirty="0" smtClean="0">
                <a:solidFill>
                  <a:schemeClr val="tx1"/>
                </a:solidFill>
              </a:rPr>
              <a:t> </a:t>
            </a:r>
            <a:r>
              <a:rPr lang="ru-RU" altLang="uk-UA" sz="2400" dirty="0" err="1" smtClean="0">
                <a:solidFill>
                  <a:schemeClr val="tx1"/>
                </a:solidFill>
              </a:rPr>
              <a:t>населення</a:t>
            </a:r>
            <a:r>
              <a:rPr lang="ru-RU" altLang="uk-UA" sz="2400" dirty="0" smtClean="0">
                <a:solidFill>
                  <a:schemeClr val="tx1"/>
                </a:solidFill>
              </a:rPr>
              <a:t>» (11 </a:t>
            </a:r>
            <a:r>
              <a:rPr lang="ru-RU" altLang="uk-UA" sz="2400" dirty="0" err="1" smtClean="0">
                <a:solidFill>
                  <a:schemeClr val="tx1"/>
                </a:solidFill>
              </a:rPr>
              <a:t>липня</a:t>
            </a:r>
            <a:r>
              <a:rPr lang="ru-RU" altLang="uk-UA" sz="2400" dirty="0" smtClean="0">
                <a:solidFill>
                  <a:schemeClr val="tx1"/>
                </a:solidFill>
              </a:rPr>
              <a:t> 2001 р.).</a:t>
            </a:r>
            <a:br>
              <a:rPr lang="ru-RU" altLang="uk-UA" sz="2400" dirty="0" smtClean="0">
                <a:solidFill>
                  <a:schemeClr val="tx1"/>
                </a:solidFill>
              </a:rPr>
            </a:br>
            <a:endParaRPr lang="ru-RU" altLang="uk-UA" sz="2400" dirty="0" smtClean="0">
              <a:solidFill>
                <a:schemeClr val="tx1"/>
              </a:solidFill>
            </a:endParaRPr>
          </a:p>
        </p:txBody>
      </p:sp>
      <p:pic>
        <p:nvPicPr>
          <p:cNvPr id="6146" name="Picture 2" descr="Картинки по запросу Про органи самоорганізації населенн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2446" y="2976652"/>
            <a:ext cx="4924822" cy="3697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37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3906" y="-1"/>
            <a:ext cx="5342510" cy="68814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98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67744" y="228600"/>
            <a:ext cx="6571456" cy="896144"/>
          </a:xfrm>
        </p:spPr>
        <p:txBody>
          <a:bodyPr/>
          <a:lstStyle/>
          <a:p>
            <a:pPr algn="ctr" eaLnBrk="1" hangingPunct="1"/>
            <a:r>
              <a:rPr lang="ru-RU" altLang="uk-UA" sz="3200" dirty="0" err="1" smtClean="0">
                <a:solidFill>
                  <a:srgbClr val="FF0000"/>
                </a:solidFill>
              </a:rPr>
              <a:t>Види</a:t>
            </a:r>
            <a:r>
              <a:rPr lang="ru-RU" altLang="uk-UA" sz="3200" dirty="0" smtClean="0">
                <a:solidFill>
                  <a:srgbClr val="FF0000"/>
                </a:solidFill>
              </a:rPr>
              <a:t> </a:t>
            </a:r>
            <a:r>
              <a:rPr lang="ru-RU" altLang="uk-UA" sz="3200" dirty="0" err="1" smtClean="0">
                <a:solidFill>
                  <a:srgbClr val="FF0000"/>
                </a:solidFill>
              </a:rPr>
              <a:t>органів</a:t>
            </a:r>
            <a:r>
              <a:rPr lang="ru-RU" altLang="uk-UA" sz="3200" dirty="0" smtClean="0">
                <a:solidFill>
                  <a:srgbClr val="FF0000"/>
                </a:solidFill>
              </a:rPr>
              <a:t> </a:t>
            </a:r>
            <a:r>
              <a:rPr lang="ru-RU" altLang="uk-UA" sz="3200" dirty="0" err="1" smtClean="0">
                <a:solidFill>
                  <a:srgbClr val="FF0000"/>
                </a:solidFill>
              </a:rPr>
              <a:t>самоорганізації</a:t>
            </a:r>
            <a:r>
              <a:rPr lang="ru-RU" altLang="uk-UA" sz="3200" dirty="0" smtClean="0">
                <a:solidFill>
                  <a:srgbClr val="FF0000"/>
                </a:solidFill>
              </a:rPr>
              <a:t> </a:t>
            </a:r>
            <a:r>
              <a:rPr lang="ru-RU" altLang="uk-UA" sz="3200" dirty="0" err="1" smtClean="0">
                <a:solidFill>
                  <a:srgbClr val="FF0000"/>
                </a:solidFill>
              </a:rPr>
              <a:t>населення</a:t>
            </a:r>
            <a:r>
              <a:rPr lang="ru-RU" altLang="uk-UA" sz="4000" dirty="0" smtClean="0">
                <a:solidFill>
                  <a:srgbClr val="FF0000"/>
                </a:solidFill>
              </a:rPr>
              <a:t>: </a:t>
            </a:r>
          </a:p>
        </p:txBody>
      </p:sp>
      <p:sp>
        <p:nvSpPr>
          <p:cNvPr id="17411" name="Rectangle 3"/>
          <p:cNvSpPr>
            <a:spLocks noGrp="1" noChangeArrowheads="1"/>
          </p:cNvSpPr>
          <p:nvPr>
            <p:ph type="body" idx="1"/>
          </p:nvPr>
        </p:nvSpPr>
        <p:spPr>
          <a:xfrm>
            <a:off x="2195736" y="1340768"/>
            <a:ext cx="6948264" cy="2664296"/>
          </a:xfrm>
        </p:spPr>
        <p:txBody>
          <a:bodyPr/>
          <a:lstStyle/>
          <a:p>
            <a:pPr eaLnBrk="1" hangingPunct="1">
              <a:lnSpc>
                <a:spcPct val="90000"/>
              </a:lnSpc>
            </a:pPr>
            <a:r>
              <a:rPr lang="ru-RU" altLang="uk-UA" sz="2400" dirty="0" smtClean="0">
                <a:latin typeface="+mj-lt"/>
              </a:rPr>
              <a:t>1) </a:t>
            </a:r>
            <a:r>
              <a:rPr lang="ru-RU" altLang="uk-UA" sz="2400" b="1" dirty="0" err="1" smtClean="0">
                <a:latin typeface="+mj-lt"/>
              </a:rPr>
              <a:t>сільські</a:t>
            </a:r>
            <a:r>
              <a:rPr lang="ru-RU" altLang="uk-UA" sz="2400" b="1" dirty="0" smtClean="0">
                <a:latin typeface="+mj-lt"/>
              </a:rPr>
              <a:t> та </a:t>
            </a:r>
            <a:r>
              <a:rPr lang="ru-RU" altLang="uk-UA" sz="2400" b="1" dirty="0" err="1" smtClean="0">
                <a:latin typeface="+mj-lt"/>
              </a:rPr>
              <a:t>селищні</a:t>
            </a:r>
            <a:r>
              <a:rPr lang="ru-RU" altLang="uk-UA" sz="2400" b="1" dirty="0" smtClean="0">
                <a:latin typeface="+mj-lt"/>
              </a:rPr>
              <a:t> </a:t>
            </a:r>
            <a:r>
              <a:rPr lang="ru-RU" altLang="uk-UA" sz="2400" b="1" dirty="0" err="1" smtClean="0">
                <a:latin typeface="+mj-lt"/>
              </a:rPr>
              <a:t>комітети</a:t>
            </a:r>
            <a:r>
              <a:rPr lang="ru-RU" altLang="uk-UA" sz="2400" dirty="0" smtClean="0">
                <a:latin typeface="+mj-lt"/>
              </a:rPr>
              <a:t>. </a:t>
            </a:r>
            <a:r>
              <a:rPr lang="ru-RU" altLang="uk-UA" sz="2400" dirty="0" err="1" smtClean="0">
                <a:latin typeface="+mj-lt"/>
              </a:rPr>
              <a:t>Діють</a:t>
            </a:r>
            <a:r>
              <a:rPr lang="ru-RU" altLang="uk-UA" sz="2400" dirty="0" smtClean="0">
                <a:latin typeface="+mj-lt"/>
              </a:rPr>
              <a:t> у межах </a:t>
            </a:r>
            <a:r>
              <a:rPr lang="ru-RU" altLang="uk-UA" sz="2400" dirty="0" err="1" smtClean="0">
                <a:latin typeface="+mj-lt"/>
              </a:rPr>
              <a:t>території</a:t>
            </a:r>
            <a:r>
              <a:rPr lang="ru-RU" altLang="uk-UA" sz="2400" dirty="0" smtClean="0">
                <a:latin typeface="+mj-lt"/>
              </a:rPr>
              <a:t> села, селища, </a:t>
            </a:r>
            <a:r>
              <a:rPr lang="ru-RU" altLang="uk-UA" sz="2400" dirty="0" err="1" smtClean="0">
                <a:latin typeface="+mj-lt"/>
              </a:rPr>
              <a:t>якщо</a:t>
            </a:r>
            <a:r>
              <a:rPr lang="ru-RU" altLang="uk-UA" sz="2400" dirty="0" smtClean="0">
                <a:latin typeface="+mj-lt"/>
              </a:rPr>
              <a:t> </a:t>
            </a:r>
            <a:r>
              <a:rPr lang="ru-RU" altLang="uk-UA" sz="2400" dirty="0" err="1" smtClean="0">
                <a:latin typeface="+mj-lt"/>
              </a:rPr>
              <a:t>його</a:t>
            </a:r>
            <a:r>
              <a:rPr lang="ru-RU" altLang="uk-UA" sz="2400" dirty="0" smtClean="0">
                <a:latin typeface="+mj-lt"/>
              </a:rPr>
              <a:t> </a:t>
            </a:r>
            <a:r>
              <a:rPr lang="ru-RU" altLang="uk-UA" sz="2400" dirty="0" err="1" smtClean="0">
                <a:latin typeface="+mj-lt"/>
              </a:rPr>
              <a:t>межі</a:t>
            </a:r>
            <a:r>
              <a:rPr lang="ru-RU" altLang="uk-UA" sz="2400" dirty="0" smtClean="0">
                <a:latin typeface="+mj-lt"/>
              </a:rPr>
              <a:t> не </a:t>
            </a:r>
            <a:r>
              <a:rPr lang="ru-RU" altLang="uk-UA" sz="2400" dirty="0" err="1" smtClean="0">
                <a:latin typeface="+mj-lt"/>
              </a:rPr>
              <a:t>збігаються</a:t>
            </a:r>
            <a:r>
              <a:rPr lang="ru-RU" altLang="uk-UA" sz="2400" dirty="0" smtClean="0">
                <a:latin typeface="+mj-lt"/>
              </a:rPr>
              <a:t> з межами </a:t>
            </a:r>
            <a:r>
              <a:rPr lang="ru-RU" altLang="uk-UA" sz="2400" dirty="0" err="1" smtClean="0">
                <a:latin typeface="+mj-lt"/>
              </a:rPr>
              <a:t>діяльності</a:t>
            </a:r>
            <a:r>
              <a:rPr lang="ru-RU" altLang="uk-UA" sz="2400" dirty="0" smtClean="0">
                <a:latin typeface="+mj-lt"/>
              </a:rPr>
              <a:t> </a:t>
            </a:r>
            <a:r>
              <a:rPr lang="ru-RU" altLang="uk-UA" sz="2400" dirty="0" err="1" smtClean="0">
                <a:latin typeface="+mj-lt"/>
              </a:rPr>
              <a:t>сільської</a:t>
            </a:r>
            <a:r>
              <a:rPr lang="ru-RU" altLang="uk-UA" sz="2400" dirty="0" smtClean="0">
                <a:latin typeface="+mj-lt"/>
              </a:rPr>
              <a:t>, </a:t>
            </a:r>
            <a:r>
              <a:rPr lang="ru-RU" altLang="uk-UA" sz="2400" dirty="0" err="1" smtClean="0">
                <a:latin typeface="+mj-lt"/>
              </a:rPr>
              <a:t>селищної</a:t>
            </a:r>
            <a:r>
              <a:rPr lang="ru-RU" altLang="uk-UA" sz="2400" dirty="0" smtClean="0">
                <a:latin typeface="+mj-lt"/>
              </a:rPr>
              <a:t> ради;</a:t>
            </a:r>
          </a:p>
          <a:p>
            <a:pPr eaLnBrk="1" hangingPunct="1">
              <a:lnSpc>
                <a:spcPct val="90000"/>
              </a:lnSpc>
            </a:pPr>
            <a:r>
              <a:rPr lang="ru-RU" altLang="uk-UA" sz="2400" dirty="0" smtClean="0">
                <a:latin typeface="+mj-lt"/>
              </a:rPr>
              <a:t>2) </a:t>
            </a:r>
            <a:r>
              <a:rPr lang="ru-RU" altLang="uk-UA" sz="2400" b="1" dirty="0" err="1" smtClean="0">
                <a:latin typeface="+mj-lt"/>
              </a:rPr>
              <a:t>вуличні</a:t>
            </a:r>
            <a:r>
              <a:rPr lang="ru-RU" altLang="uk-UA" sz="2400" b="1" dirty="0" smtClean="0">
                <a:latin typeface="+mj-lt"/>
              </a:rPr>
              <a:t> та </a:t>
            </a:r>
            <a:r>
              <a:rPr lang="ru-RU" altLang="uk-UA" sz="2400" b="1" dirty="0" err="1" smtClean="0">
                <a:latin typeface="+mj-lt"/>
              </a:rPr>
              <a:t>квартальні</a:t>
            </a:r>
            <a:r>
              <a:rPr lang="ru-RU" altLang="uk-UA" sz="2400" b="1" dirty="0" smtClean="0">
                <a:latin typeface="+mj-lt"/>
              </a:rPr>
              <a:t> </a:t>
            </a:r>
            <a:r>
              <a:rPr lang="ru-RU" altLang="uk-UA" sz="2400" b="1" dirty="0" err="1" smtClean="0">
                <a:latin typeface="+mj-lt"/>
              </a:rPr>
              <a:t>комітети</a:t>
            </a:r>
            <a:r>
              <a:rPr lang="ru-RU" altLang="uk-UA" sz="2400" dirty="0" smtClean="0">
                <a:latin typeface="+mj-lt"/>
              </a:rPr>
              <a:t>. </a:t>
            </a:r>
            <a:r>
              <a:rPr lang="ru-RU" altLang="uk-UA" sz="2400" dirty="0" err="1" smtClean="0">
                <a:latin typeface="+mj-lt"/>
              </a:rPr>
              <a:t>Діють</a:t>
            </a:r>
            <a:r>
              <a:rPr lang="ru-RU" altLang="uk-UA" sz="2400" dirty="0" smtClean="0">
                <a:latin typeface="+mj-lt"/>
              </a:rPr>
              <a:t> у межах </a:t>
            </a:r>
            <a:r>
              <a:rPr lang="ru-RU" altLang="uk-UA" sz="2400" dirty="0" err="1" smtClean="0">
                <a:latin typeface="+mj-lt"/>
              </a:rPr>
              <a:t>території</a:t>
            </a:r>
            <a:r>
              <a:rPr lang="ru-RU" altLang="uk-UA" sz="2400" dirty="0" smtClean="0">
                <a:latin typeface="+mj-lt"/>
              </a:rPr>
              <a:t> кварталу, </a:t>
            </a:r>
            <a:r>
              <a:rPr lang="ru-RU" altLang="uk-UA" sz="2400" dirty="0" err="1" smtClean="0">
                <a:latin typeface="+mj-lt"/>
              </a:rPr>
              <a:t>декількох</a:t>
            </a:r>
            <a:r>
              <a:rPr lang="ru-RU" altLang="uk-UA" sz="2400" dirty="0" smtClean="0">
                <a:latin typeface="+mj-lt"/>
              </a:rPr>
              <a:t>, </a:t>
            </a:r>
            <a:r>
              <a:rPr lang="ru-RU" altLang="uk-UA" sz="2400" dirty="0" err="1" smtClean="0">
                <a:latin typeface="+mj-lt"/>
              </a:rPr>
              <a:t>однієї</a:t>
            </a:r>
            <a:r>
              <a:rPr lang="ru-RU" altLang="uk-UA" sz="2400" dirty="0" smtClean="0">
                <a:latin typeface="+mj-lt"/>
              </a:rPr>
              <a:t> </a:t>
            </a:r>
            <a:r>
              <a:rPr lang="ru-RU" altLang="uk-UA" sz="2400" dirty="0" err="1" smtClean="0">
                <a:latin typeface="+mj-lt"/>
              </a:rPr>
              <a:t>чи</a:t>
            </a:r>
            <a:r>
              <a:rPr lang="ru-RU" altLang="uk-UA" sz="2400" dirty="0" smtClean="0">
                <a:latin typeface="+mj-lt"/>
              </a:rPr>
              <a:t> </a:t>
            </a:r>
            <a:r>
              <a:rPr lang="ru-RU" altLang="uk-UA" sz="2400" dirty="0" err="1" smtClean="0">
                <a:latin typeface="+mj-lt"/>
              </a:rPr>
              <a:t>частини</a:t>
            </a:r>
            <a:r>
              <a:rPr lang="ru-RU" altLang="uk-UA" sz="2400" dirty="0" smtClean="0">
                <a:latin typeface="+mj-lt"/>
              </a:rPr>
              <a:t> </a:t>
            </a:r>
            <a:r>
              <a:rPr lang="ru-RU" altLang="uk-UA" sz="2400" dirty="0" err="1" smtClean="0">
                <a:latin typeface="+mj-lt"/>
              </a:rPr>
              <a:t>вулиці</a:t>
            </a:r>
            <a:r>
              <a:rPr lang="ru-RU" altLang="uk-UA" sz="2400" dirty="0" smtClean="0">
                <a:latin typeface="+mj-lt"/>
              </a:rPr>
              <a:t> з </a:t>
            </a:r>
            <a:r>
              <a:rPr lang="ru-RU" altLang="uk-UA" sz="2400" dirty="0" err="1" smtClean="0">
                <a:latin typeface="+mj-lt"/>
              </a:rPr>
              <a:t>залученими</a:t>
            </a:r>
            <a:r>
              <a:rPr lang="ru-RU" altLang="uk-UA" sz="2400" dirty="0" smtClean="0">
                <a:latin typeface="+mj-lt"/>
              </a:rPr>
              <a:t> </a:t>
            </a:r>
            <a:r>
              <a:rPr lang="ru-RU" altLang="uk-UA" sz="2400" dirty="0" err="1" smtClean="0">
                <a:latin typeface="+mj-lt"/>
              </a:rPr>
              <a:t>провулками</a:t>
            </a:r>
            <a:r>
              <a:rPr lang="ru-RU" altLang="uk-UA" sz="2400" dirty="0" smtClean="0">
                <a:latin typeface="+mj-lt"/>
              </a:rPr>
              <a:t> в </a:t>
            </a:r>
            <a:r>
              <a:rPr lang="ru-RU" altLang="uk-UA" sz="2400" dirty="0" err="1" smtClean="0">
                <a:latin typeface="+mj-lt"/>
              </a:rPr>
              <a:t>місцях</a:t>
            </a:r>
            <a:r>
              <a:rPr lang="ru-RU" altLang="uk-UA" sz="2400" dirty="0" smtClean="0">
                <a:latin typeface="+mj-lt"/>
              </a:rPr>
              <a:t> </a:t>
            </a:r>
            <a:r>
              <a:rPr lang="ru-RU" altLang="uk-UA" sz="2400" dirty="0" err="1" smtClean="0">
                <a:latin typeface="+mj-lt"/>
              </a:rPr>
              <a:t>індивідуальної</a:t>
            </a:r>
            <a:r>
              <a:rPr lang="ru-RU" altLang="uk-UA" sz="2400" dirty="0" smtClean="0">
                <a:latin typeface="+mj-lt"/>
              </a:rPr>
              <a:t> </a:t>
            </a:r>
            <a:r>
              <a:rPr lang="ru-RU" altLang="uk-UA" sz="2400" dirty="0" err="1" smtClean="0">
                <a:latin typeface="+mj-lt"/>
              </a:rPr>
              <a:t>забудови</a:t>
            </a:r>
            <a:r>
              <a:rPr lang="ru-RU" altLang="uk-UA" sz="2400" dirty="0" smtClean="0">
                <a:latin typeface="+mj-lt"/>
              </a:rPr>
              <a: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4099049"/>
            <a:ext cx="3707904" cy="2780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290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822631"/>
            <a:ext cx="3851920" cy="3004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4" name="Rectangle 3"/>
          <p:cNvSpPr>
            <a:spLocks noGrp="1" noChangeArrowheads="1"/>
          </p:cNvSpPr>
          <p:nvPr>
            <p:ph type="body" idx="1"/>
          </p:nvPr>
        </p:nvSpPr>
        <p:spPr>
          <a:xfrm>
            <a:off x="2195736" y="404813"/>
            <a:ext cx="6840760" cy="6336555"/>
          </a:xfrm>
        </p:spPr>
        <p:txBody>
          <a:bodyPr/>
          <a:lstStyle/>
          <a:p>
            <a:pPr eaLnBrk="1" hangingPunct="1">
              <a:lnSpc>
                <a:spcPct val="90000"/>
              </a:lnSpc>
            </a:pPr>
            <a:r>
              <a:rPr lang="ru-RU" altLang="uk-UA" sz="2400" dirty="0" smtClean="0"/>
              <a:t>3) </a:t>
            </a:r>
            <a:r>
              <a:rPr lang="ru-RU" altLang="uk-UA" sz="2400" b="1" dirty="0" err="1" smtClean="0"/>
              <a:t>комітети</a:t>
            </a:r>
            <a:r>
              <a:rPr lang="ru-RU" altLang="uk-UA" sz="2400" b="1" dirty="0" smtClean="0"/>
              <a:t> </a:t>
            </a:r>
            <a:r>
              <a:rPr lang="ru-RU" altLang="uk-UA" sz="2400" b="1" dirty="0" err="1" smtClean="0"/>
              <a:t>мікрорайонів</a:t>
            </a:r>
            <a:r>
              <a:rPr lang="ru-RU" altLang="uk-UA" sz="2400" dirty="0" smtClean="0"/>
              <a:t>. </a:t>
            </a:r>
            <a:r>
              <a:rPr lang="ru-RU" altLang="uk-UA" sz="2400" dirty="0" err="1" smtClean="0"/>
              <a:t>Діють</a:t>
            </a:r>
            <a:r>
              <a:rPr lang="ru-RU" altLang="uk-UA" sz="2400" dirty="0" smtClean="0"/>
              <a:t> у межах </a:t>
            </a:r>
            <a:r>
              <a:rPr lang="ru-RU" altLang="uk-UA" sz="2400" dirty="0" err="1" smtClean="0"/>
              <a:t>території</a:t>
            </a:r>
            <a:r>
              <a:rPr lang="ru-RU" altLang="uk-UA" sz="2400" dirty="0" smtClean="0"/>
              <a:t> </a:t>
            </a:r>
            <a:r>
              <a:rPr lang="ru-RU" altLang="uk-UA" sz="2400" dirty="0" err="1" smtClean="0"/>
              <a:t>окремого</a:t>
            </a:r>
            <a:r>
              <a:rPr lang="ru-RU" altLang="uk-UA" sz="2400" dirty="0" smtClean="0"/>
              <a:t> </a:t>
            </a:r>
            <a:r>
              <a:rPr lang="ru-RU" altLang="uk-UA" sz="2400" dirty="0" err="1" smtClean="0"/>
              <a:t>мікрорайону</a:t>
            </a:r>
            <a:r>
              <a:rPr lang="ru-RU" altLang="uk-UA" sz="2400" dirty="0" smtClean="0"/>
              <a:t>, </a:t>
            </a:r>
            <a:r>
              <a:rPr lang="ru-RU" altLang="uk-UA" sz="2400" dirty="0" err="1" smtClean="0"/>
              <a:t>житлово-експлуатаційної</a:t>
            </a:r>
            <a:r>
              <a:rPr lang="ru-RU" altLang="uk-UA" sz="2400" dirty="0" smtClean="0"/>
              <a:t> </a:t>
            </a:r>
            <a:r>
              <a:rPr lang="ru-RU" altLang="uk-UA" sz="2400" dirty="0" err="1" smtClean="0"/>
              <a:t>організації</a:t>
            </a:r>
            <a:r>
              <a:rPr lang="ru-RU" altLang="uk-UA" sz="2400" dirty="0" smtClean="0"/>
              <a:t> в </a:t>
            </a:r>
            <a:r>
              <a:rPr lang="ru-RU" altLang="uk-UA" sz="2400" dirty="0" err="1" smtClean="0"/>
              <a:t>містах</a:t>
            </a:r>
            <a:r>
              <a:rPr lang="ru-RU" altLang="uk-UA" sz="2400" dirty="0" smtClean="0"/>
              <a:t>;</a:t>
            </a:r>
          </a:p>
          <a:p>
            <a:pPr eaLnBrk="1" hangingPunct="1">
              <a:lnSpc>
                <a:spcPct val="90000"/>
              </a:lnSpc>
            </a:pPr>
            <a:r>
              <a:rPr lang="ru-RU" altLang="uk-UA" sz="2400" dirty="0" smtClean="0"/>
              <a:t>4) </a:t>
            </a:r>
            <a:r>
              <a:rPr lang="ru-RU" altLang="uk-UA" sz="2400" b="1" dirty="0" err="1" smtClean="0"/>
              <a:t>домові</a:t>
            </a:r>
            <a:r>
              <a:rPr lang="ru-RU" altLang="uk-UA" sz="2400" b="1" dirty="0" smtClean="0"/>
              <a:t> </a:t>
            </a:r>
            <a:r>
              <a:rPr lang="ru-RU" altLang="uk-UA" sz="2400" b="1" dirty="0" err="1" smtClean="0"/>
              <a:t>комітети</a:t>
            </a:r>
            <a:r>
              <a:rPr lang="ru-RU" altLang="uk-UA" sz="2400" b="1" dirty="0" smtClean="0"/>
              <a:t>. </a:t>
            </a:r>
            <a:r>
              <a:rPr lang="ru-RU" altLang="uk-UA" sz="2400" dirty="0" err="1" smtClean="0"/>
              <a:t>Діють</a:t>
            </a:r>
            <a:r>
              <a:rPr lang="ru-RU" altLang="uk-UA" sz="2400" dirty="0" smtClean="0"/>
              <a:t> у межах </a:t>
            </a:r>
            <a:r>
              <a:rPr lang="ru-RU" altLang="uk-UA" sz="2400" dirty="0" err="1" smtClean="0"/>
              <a:t>будинку</a:t>
            </a:r>
            <a:r>
              <a:rPr lang="ru-RU" altLang="uk-UA" sz="2400" dirty="0" smtClean="0"/>
              <a:t> (</a:t>
            </a:r>
            <a:r>
              <a:rPr lang="ru-RU" altLang="uk-UA" sz="2400" dirty="0" err="1" smtClean="0"/>
              <a:t>декількох</a:t>
            </a:r>
            <a:r>
              <a:rPr lang="ru-RU" altLang="uk-UA" sz="2400" dirty="0" smtClean="0"/>
              <a:t> </a:t>
            </a:r>
            <a:r>
              <a:rPr lang="ru-RU" altLang="uk-UA" sz="2400" dirty="0" err="1" smtClean="0"/>
              <a:t>будинків</a:t>
            </a:r>
            <a:r>
              <a:rPr lang="ru-RU" altLang="uk-UA" sz="2400" dirty="0" smtClean="0"/>
              <a:t>) у державному і </a:t>
            </a:r>
            <a:r>
              <a:rPr lang="ru-RU" altLang="uk-UA" sz="2400" dirty="0" err="1" smtClean="0"/>
              <a:t>громадському</a:t>
            </a:r>
            <a:r>
              <a:rPr lang="ru-RU" altLang="uk-UA" sz="2400" dirty="0" smtClean="0"/>
              <a:t> </a:t>
            </a:r>
            <a:r>
              <a:rPr lang="ru-RU" altLang="uk-UA" sz="2400" dirty="0" err="1" smtClean="0"/>
              <a:t>житловому</a:t>
            </a:r>
            <a:r>
              <a:rPr lang="ru-RU" altLang="uk-UA" sz="2400" dirty="0" smtClean="0"/>
              <a:t> </a:t>
            </a:r>
            <a:r>
              <a:rPr lang="ru-RU" altLang="uk-UA" sz="2400" dirty="0" err="1" smtClean="0"/>
              <a:t>фонді</a:t>
            </a:r>
            <a:r>
              <a:rPr lang="ru-RU" altLang="uk-UA" sz="2400" dirty="0" smtClean="0"/>
              <a:t> та </a:t>
            </a:r>
            <a:r>
              <a:rPr lang="ru-RU" altLang="uk-UA" sz="2400" dirty="0" err="1" smtClean="0"/>
              <a:t>фонді</a:t>
            </a:r>
            <a:r>
              <a:rPr lang="ru-RU" altLang="uk-UA" sz="2400" dirty="0" smtClean="0"/>
              <a:t> </a:t>
            </a:r>
            <a:r>
              <a:rPr lang="ru-RU" altLang="uk-UA" sz="2400" dirty="0" err="1" smtClean="0"/>
              <a:t>житлово-будівельних</a:t>
            </a:r>
            <a:r>
              <a:rPr lang="ru-RU" altLang="uk-UA" sz="2400" dirty="0" smtClean="0"/>
              <a:t> </a:t>
            </a:r>
            <a:r>
              <a:rPr lang="ru-RU" altLang="uk-UA" sz="2400" dirty="0" err="1" smtClean="0"/>
              <a:t>кооперативів</a:t>
            </a:r>
            <a:r>
              <a:rPr lang="ru-RU" altLang="uk-UA" sz="2400" dirty="0" smtClean="0"/>
              <a:t>;</a:t>
            </a:r>
          </a:p>
          <a:p>
            <a:pPr eaLnBrk="1" hangingPunct="1">
              <a:lnSpc>
                <a:spcPct val="90000"/>
              </a:lnSpc>
            </a:pPr>
            <a:r>
              <a:rPr lang="ru-RU" altLang="uk-UA" sz="2400" dirty="0" smtClean="0"/>
              <a:t>5) </a:t>
            </a:r>
            <a:r>
              <a:rPr lang="ru-RU" altLang="uk-UA" sz="2400" b="1" dirty="0" err="1" smtClean="0"/>
              <a:t>комітети</a:t>
            </a:r>
            <a:r>
              <a:rPr lang="ru-RU" altLang="uk-UA" sz="2400" b="1" dirty="0" smtClean="0"/>
              <a:t> </a:t>
            </a:r>
            <a:r>
              <a:rPr lang="ru-RU" altLang="uk-UA" sz="2400" b="1" dirty="0" err="1" smtClean="0"/>
              <a:t>районів</a:t>
            </a:r>
            <a:r>
              <a:rPr lang="ru-RU" altLang="uk-UA" sz="2400" b="1" dirty="0" smtClean="0"/>
              <a:t> у </a:t>
            </a:r>
            <a:r>
              <a:rPr lang="ru-RU" altLang="uk-UA" sz="2400" b="1" dirty="0" err="1" smtClean="0"/>
              <a:t>містах</a:t>
            </a:r>
            <a:r>
              <a:rPr lang="ru-RU" altLang="uk-UA" sz="2400" b="1" dirty="0" smtClean="0"/>
              <a:t>. </a:t>
            </a:r>
            <a:r>
              <a:rPr lang="ru-RU" altLang="uk-UA" sz="2400" dirty="0" err="1" smtClean="0"/>
              <a:t>Діють</a:t>
            </a:r>
            <a:r>
              <a:rPr lang="ru-RU" altLang="uk-UA" sz="2400" dirty="0" smtClean="0"/>
              <a:t> у межах одного </a:t>
            </a:r>
            <a:r>
              <a:rPr lang="ru-RU" altLang="uk-UA" sz="2400" dirty="0" err="1" smtClean="0"/>
              <a:t>чи</a:t>
            </a:r>
            <a:r>
              <a:rPr lang="ru-RU" altLang="uk-UA" sz="2400" dirty="0" smtClean="0"/>
              <a:t> </a:t>
            </a:r>
            <a:r>
              <a:rPr lang="ru-RU" altLang="uk-UA" sz="2400" dirty="0" err="1" smtClean="0"/>
              <a:t>декількох</a:t>
            </a:r>
            <a:r>
              <a:rPr lang="ru-RU" altLang="uk-UA" sz="2400" dirty="0" smtClean="0"/>
              <a:t> </a:t>
            </a:r>
            <a:r>
              <a:rPr lang="ru-RU" altLang="uk-UA" sz="2400" dirty="0" err="1" smtClean="0"/>
              <a:t>районів</a:t>
            </a:r>
            <a:r>
              <a:rPr lang="ru-RU" altLang="uk-UA" sz="2400" dirty="0" smtClean="0"/>
              <a:t> у </a:t>
            </a:r>
            <a:r>
              <a:rPr lang="ru-RU" altLang="uk-UA" sz="2400" dirty="0" err="1" smtClean="0"/>
              <a:t>місті</a:t>
            </a:r>
            <a:r>
              <a:rPr lang="ru-RU" altLang="uk-UA" sz="2400" dirty="0" smtClean="0"/>
              <a:t>, </a:t>
            </a:r>
            <a:r>
              <a:rPr lang="ru-RU" altLang="uk-UA" sz="2400" dirty="0" err="1" smtClean="0"/>
              <a:t>якщо</a:t>
            </a:r>
            <a:r>
              <a:rPr lang="ru-RU" altLang="uk-UA" sz="2400" dirty="0" smtClean="0"/>
              <a:t> </a:t>
            </a:r>
            <a:r>
              <a:rPr lang="ru-RU" altLang="uk-UA" sz="2400" dirty="0" err="1" smtClean="0"/>
              <a:t>його</a:t>
            </a:r>
            <a:r>
              <a:rPr lang="ru-RU" altLang="uk-UA" sz="2400" dirty="0" smtClean="0"/>
              <a:t> </a:t>
            </a:r>
            <a:r>
              <a:rPr lang="ru-RU" altLang="uk-UA" sz="2400" dirty="0" err="1" smtClean="0"/>
              <a:t>межі</a:t>
            </a:r>
            <a:r>
              <a:rPr lang="ru-RU" altLang="uk-UA" sz="2400" dirty="0" smtClean="0"/>
              <a:t> не </a:t>
            </a:r>
            <a:r>
              <a:rPr lang="ru-RU" altLang="uk-UA" sz="2400" dirty="0" err="1" smtClean="0"/>
              <a:t>збігаються</a:t>
            </a:r>
            <a:r>
              <a:rPr lang="ru-RU" altLang="uk-UA" sz="2400" dirty="0" smtClean="0"/>
              <a:t> з межами </a:t>
            </a:r>
            <a:r>
              <a:rPr lang="ru-RU" altLang="uk-UA" sz="2400" dirty="0" err="1" smtClean="0"/>
              <a:t>районної</a:t>
            </a:r>
            <a:r>
              <a:rPr lang="ru-RU" altLang="uk-UA" sz="2400" dirty="0" smtClean="0"/>
              <a:t> в </a:t>
            </a:r>
            <a:r>
              <a:rPr lang="ru-RU" altLang="uk-UA" sz="2400" dirty="0" err="1" smtClean="0"/>
              <a:t>місті</a:t>
            </a:r>
            <a:r>
              <a:rPr lang="ru-RU" altLang="uk-UA" sz="2400" dirty="0" smtClean="0"/>
              <a:t> ради.</a:t>
            </a:r>
          </a:p>
        </p:txBody>
      </p:sp>
    </p:spTree>
    <p:extLst>
      <p:ext uri="{BB962C8B-B14F-4D97-AF65-F5344CB8AC3E}">
        <p14:creationId xmlns:p14="http://schemas.microsoft.com/office/powerpoint/2010/main" xmlns="" val="27559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ubTitle" idx="1"/>
          </p:nvPr>
        </p:nvSpPr>
        <p:spPr>
          <a:xfrm>
            <a:off x="395536" y="188913"/>
            <a:ext cx="8497639" cy="3744143"/>
          </a:xfrm>
        </p:spPr>
        <p:style>
          <a:lnRef idx="2">
            <a:schemeClr val="accent1"/>
          </a:lnRef>
          <a:fillRef idx="1">
            <a:schemeClr val="lt1"/>
          </a:fillRef>
          <a:effectRef idx="0">
            <a:schemeClr val="accent1"/>
          </a:effectRef>
          <a:fontRef idx="minor">
            <a:schemeClr val="dk1"/>
          </a:fontRef>
        </p:style>
        <p:txBody>
          <a:bodyPr/>
          <a:lstStyle/>
          <a:p>
            <a:pPr eaLnBrk="1" hangingPunct="1">
              <a:lnSpc>
                <a:spcPct val="90000"/>
              </a:lnSpc>
            </a:pPr>
            <a:r>
              <a:rPr lang="ru-RU" altLang="uk-UA" sz="2400" dirty="0" smtClean="0">
                <a:latin typeface="+mj-lt"/>
              </a:rPr>
              <a:t>З </a:t>
            </a:r>
            <a:r>
              <a:rPr lang="ru-RU" altLang="uk-UA" sz="2400" dirty="0" err="1" smtClean="0">
                <a:latin typeface="+mj-lt"/>
              </a:rPr>
              <a:t>ініціативою</a:t>
            </a:r>
            <a:r>
              <a:rPr lang="ru-RU" altLang="uk-UA" sz="2400" dirty="0" smtClean="0">
                <a:latin typeface="+mj-lt"/>
              </a:rPr>
              <a:t> про </a:t>
            </a:r>
            <a:r>
              <a:rPr lang="ru-RU" altLang="uk-UA" sz="2400" dirty="0" err="1" smtClean="0">
                <a:latin typeface="+mj-lt"/>
              </a:rPr>
              <a:t>створення</a:t>
            </a:r>
            <a:r>
              <a:rPr lang="ru-RU" altLang="uk-UA" sz="2400" dirty="0" smtClean="0">
                <a:latin typeface="+mj-lt"/>
              </a:rPr>
              <a:t> органу </a:t>
            </a:r>
            <a:r>
              <a:rPr lang="ru-RU" altLang="uk-UA" sz="2400" dirty="0" err="1" smtClean="0">
                <a:latin typeface="+mj-lt"/>
              </a:rPr>
              <a:t>самоорганізації</a:t>
            </a:r>
            <a:r>
              <a:rPr lang="ru-RU" altLang="uk-UA" sz="2400" dirty="0" smtClean="0">
                <a:latin typeface="+mj-lt"/>
              </a:rPr>
              <a:t> </a:t>
            </a:r>
            <a:r>
              <a:rPr lang="ru-RU" altLang="uk-UA" sz="2400" dirty="0" err="1" smtClean="0">
                <a:latin typeface="+mj-lt"/>
              </a:rPr>
              <a:t>населення</a:t>
            </a:r>
            <a:r>
              <a:rPr lang="ru-RU" altLang="uk-UA" sz="2400" dirty="0" smtClean="0">
                <a:latin typeface="+mj-lt"/>
              </a:rPr>
              <a:t> </a:t>
            </a:r>
            <a:r>
              <a:rPr lang="ru-RU" altLang="uk-UA" sz="2400" dirty="0" err="1" smtClean="0">
                <a:latin typeface="+mj-lt"/>
              </a:rPr>
              <a:t>можуть</a:t>
            </a:r>
            <a:r>
              <a:rPr lang="ru-RU" altLang="uk-UA" sz="2400" dirty="0" smtClean="0">
                <a:latin typeface="+mj-lt"/>
              </a:rPr>
              <a:t> </a:t>
            </a:r>
            <a:r>
              <a:rPr lang="ru-RU" altLang="uk-UA" sz="2400" dirty="0" err="1" smtClean="0">
                <a:latin typeface="+mj-lt"/>
              </a:rPr>
              <a:t>виступити</a:t>
            </a:r>
            <a:r>
              <a:rPr lang="ru-RU" altLang="uk-UA" sz="2400" dirty="0" smtClean="0">
                <a:latin typeface="+mj-lt"/>
              </a:rPr>
              <a:t> </a:t>
            </a:r>
            <a:r>
              <a:rPr lang="ru-RU" altLang="uk-UA" sz="2400" dirty="0" err="1" smtClean="0">
                <a:latin typeface="+mj-lt"/>
              </a:rPr>
              <a:t>збори</a:t>
            </a:r>
            <a:r>
              <a:rPr lang="ru-RU" altLang="uk-UA" sz="2400" dirty="0" smtClean="0">
                <a:latin typeface="+mj-lt"/>
              </a:rPr>
              <a:t> (</a:t>
            </a:r>
            <a:r>
              <a:rPr lang="ru-RU" altLang="uk-UA" sz="2400" dirty="0" err="1" smtClean="0">
                <a:latin typeface="+mj-lt"/>
              </a:rPr>
              <a:t>конференція</a:t>
            </a:r>
            <a:r>
              <a:rPr lang="ru-RU" altLang="uk-UA" sz="2400" dirty="0" smtClean="0">
                <a:latin typeface="+mj-lt"/>
              </a:rPr>
              <a:t>) </a:t>
            </a:r>
            <a:r>
              <a:rPr lang="ru-RU" altLang="uk-UA" sz="2400" dirty="0" err="1" smtClean="0">
                <a:latin typeface="+mj-lt"/>
              </a:rPr>
              <a:t>жителів</a:t>
            </a:r>
            <a:r>
              <a:rPr lang="ru-RU" altLang="uk-UA" sz="2400" dirty="0" smtClean="0">
                <a:latin typeface="+mj-lt"/>
              </a:rPr>
              <a:t> за </a:t>
            </a:r>
            <a:r>
              <a:rPr lang="ru-RU" altLang="uk-UA" sz="2400" dirty="0" err="1" smtClean="0">
                <a:latin typeface="+mj-lt"/>
              </a:rPr>
              <a:t>місцем</a:t>
            </a:r>
            <a:r>
              <a:rPr lang="ru-RU" altLang="uk-UA" sz="2400" dirty="0" smtClean="0">
                <a:latin typeface="+mj-lt"/>
              </a:rPr>
              <a:t> </a:t>
            </a:r>
            <a:r>
              <a:rPr lang="ru-RU" altLang="uk-UA" sz="2400" dirty="0" err="1" smtClean="0">
                <a:latin typeface="+mj-lt"/>
              </a:rPr>
              <a:t>проживання</a:t>
            </a:r>
            <a:r>
              <a:rPr lang="ru-RU" altLang="uk-UA" sz="2400" dirty="0" smtClean="0">
                <a:latin typeface="+mj-lt"/>
              </a:rPr>
              <a:t>, </a:t>
            </a:r>
            <a:r>
              <a:rPr lang="ru-RU" altLang="uk-UA" sz="2400" dirty="0" err="1" smtClean="0">
                <a:latin typeface="+mj-lt"/>
              </a:rPr>
              <a:t>якщо</a:t>
            </a:r>
            <a:r>
              <a:rPr lang="ru-RU" altLang="uk-UA" sz="2400" dirty="0" smtClean="0">
                <a:latin typeface="+mj-lt"/>
              </a:rPr>
              <a:t> в них брали участь (</a:t>
            </a:r>
            <a:r>
              <a:rPr lang="ru-RU" altLang="uk-UA" sz="2400" dirty="0" err="1" smtClean="0">
                <a:latin typeface="+mj-lt"/>
              </a:rPr>
              <a:t>було</a:t>
            </a:r>
            <a:r>
              <a:rPr lang="ru-RU" altLang="uk-UA" sz="2400" dirty="0" smtClean="0">
                <a:latin typeface="+mj-lt"/>
              </a:rPr>
              <a:t> представлено) не </a:t>
            </a:r>
            <a:r>
              <a:rPr lang="ru-RU" altLang="uk-UA" sz="2400" dirty="0" err="1" smtClean="0">
                <a:latin typeface="+mj-lt"/>
              </a:rPr>
              <a:t>менш</a:t>
            </a:r>
            <a:r>
              <a:rPr lang="ru-RU" altLang="uk-UA" sz="2400" dirty="0" smtClean="0">
                <a:latin typeface="+mj-lt"/>
              </a:rPr>
              <a:t> </a:t>
            </a:r>
            <a:r>
              <a:rPr lang="ru-RU" altLang="uk-UA" sz="2400" dirty="0" err="1" smtClean="0">
                <a:latin typeface="+mj-lt"/>
              </a:rPr>
              <a:t>половини</a:t>
            </a:r>
            <a:r>
              <a:rPr lang="ru-RU" altLang="uk-UA" sz="2400" dirty="0" smtClean="0">
                <a:latin typeface="+mj-lt"/>
              </a:rPr>
              <a:t> </a:t>
            </a:r>
            <a:r>
              <a:rPr lang="ru-RU" altLang="uk-UA" sz="2400" dirty="0" err="1" smtClean="0">
                <a:latin typeface="+mj-lt"/>
              </a:rPr>
              <a:t>жителів</a:t>
            </a:r>
            <a:r>
              <a:rPr lang="ru-RU" altLang="uk-UA" sz="2400" dirty="0" smtClean="0">
                <a:latin typeface="+mj-lt"/>
              </a:rPr>
              <a:t> </a:t>
            </a:r>
            <a:r>
              <a:rPr lang="ru-RU" altLang="uk-UA" sz="2400" dirty="0" err="1" smtClean="0">
                <a:latin typeface="+mj-lt"/>
              </a:rPr>
              <a:t>відповід-ної</a:t>
            </a:r>
            <a:r>
              <a:rPr lang="ru-RU" altLang="uk-UA" sz="2400" dirty="0" smtClean="0">
                <a:latin typeface="+mj-lt"/>
              </a:rPr>
              <a:t> </a:t>
            </a:r>
            <a:r>
              <a:rPr lang="ru-RU" altLang="uk-UA" sz="2400" dirty="0" err="1" smtClean="0">
                <a:latin typeface="+mj-lt"/>
              </a:rPr>
              <a:t>території</a:t>
            </a:r>
            <a:r>
              <a:rPr lang="ru-RU" altLang="uk-UA" sz="2400" dirty="0" smtClean="0">
                <a:latin typeface="+mj-lt"/>
              </a:rPr>
              <a:t>, </a:t>
            </a:r>
            <a:r>
              <a:rPr lang="ru-RU" altLang="uk-UA" sz="2400" dirty="0" err="1" smtClean="0">
                <a:latin typeface="+mj-lt"/>
              </a:rPr>
              <a:t>що</a:t>
            </a:r>
            <a:r>
              <a:rPr lang="ru-RU" altLang="uk-UA" sz="2400" dirty="0" smtClean="0">
                <a:latin typeface="+mj-lt"/>
              </a:rPr>
              <a:t> </a:t>
            </a:r>
            <a:r>
              <a:rPr lang="ru-RU" altLang="uk-UA" sz="2400" dirty="0" err="1" smtClean="0">
                <a:latin typeface="+mj-lt"/>
              </a:rPr>
              <a:t>мають</a:t>
            </a:r>
            <a:r>
              <a:rPr lang="ru-RU" altLang="uk-UA" sz="2400" dirty="0" smtClean="0">
                <a:latin typeface="+mj-lt"/>
              </a:rPr>
              <a:t> право голосу. </a:t>
            </a:r>
          </a:p>
          <a:p>
            <a:pPr eaLnBrk="1" hangingPunct="1">
              <a:lnSpc>
                <a:spcPct val="90000"/>
              </a:lnSpc>
            </a:pPr>
            <a:r>
              <a:rPr lang="ru-RU" altLang="uk-UA" sz="2400" dirty="0" err="1" smtClean="0">
                <a:latin typeface="+mj-lt"/>
              </a:rPr>
              <a:t>Дозвіл</a:t>
            </a:r>
            <a:r>
              <a:rPr lang="ru-RU" altLang="uk-UA" sz="2400" dirty="0" smtClean="0">
                <a:latin typeface="+mj-lt"/>
              </a:rPr>
              <a:t> на </a:t>
            </a:r>
            <a:r>
              <a:rPr lang="ru-RU" altLang="uk-UA" sz="2400" dirty="0" err="1" smtClean="0">
                <a:latin typeface="+mj-lt"/>
              </a:rPr>
              <a:t>створення</a:t>
            </a:r>
            <a:r>
              <a:rPr lang="ru-RU" altLang="uk-UA" sz="2400" dirty="0" smtClean="0">
                <a:latin typeface="+mj-lt"/>
              </a:rPr>
              <a:t> органу </a:t>
            </a:r>
            <a:r>
              <a:rPr lang="ru-RU" altLang="uk-UA" sz="2400" dirty="0" err="1" smtClean="0">
                <a:latin typeface="+mj-lt"/>
              </a:rPr>
              <a:t>самоорганізації</a:t>
            </a:r>
            <a:r>
              <a:rPr lang="ru-RU" altLang="uk-UA" sz="2400" dirty="0" smtClean="0">
                <a:latin typeface="+mj-lt"/>
              </a:rPr>
              <a:t> </a:t>
            </a:r>
            <a:r>
              <a:rPr lang="ru-RU" altLang="uk-UA" sz="2400" dirty="0" err="1" smtClean="0">
                <a:latin typeface="+mj-lt"/>
              </a:rPr>
              <a:t>населення</a:t>
            </a:r>
            <a:r>
              <a:rPr lang="ru-RU" altLang="uk-UA" sz="2400" dirty="0" smtClean="0">
                <a:latin typeface="+mj-lt"/>
              </a:rPr>
              <a:t> </a:t>
            </a:r>
            <a:r>
              <a:rPr lang="ru-RU" altLang="uk-UA" sz="2400" dirty="0" err="1" smtClean="0">
                <a:latin typeface="+mj-lt"/>
              </a:rPr>
              <a:t>надає</a:t>
            </a:r>
            <a:r>
              <a:rPr lang="ru-RU" altLang="uk-UA" sz="2400" dirty="0" smtClean="0">
                <a:latin typeface="+mj-lt"/>
              </a:rPr>
              <a:t> </a:t>
            </a:r>
            <a:r>
              <a:rPr lang="ru-RU" altLang="uk-UA" sz="2400" dirty="0" err="1" smtClean="0">
                <a:latin typeface="+mj-lt"/>
              </a:rPr>
              <a:t>сільська</a:t>
            </a:r>
            <a:r>
              <a:rPr lang="ru-RU" altLang="uk-UA" sz="2400" dirty="0" smtClean="0">
                <a:latin typeface="+mj-lt"/>
              </a:rPr>
              <a:t>, </a:t>
            </a:r>
            <a:r>
              <a:rPr lang="ru-RU" altLang="uk-UA" sz="2400" dirty="0" err="1" smtClean="0">
                <a:latin typeface="+mj-lt"/>
              </a:rPr>
              <a:t>селищна</a:t>
            </a:r>
            <a:r>
              <a:rPr lang="ru-RU" altLang="uk-UA" sz="2400" dirty="0" smtClean="0">
                <a:latin typeface="+mj-lt"/>
              </a:rPr>
              <a:t>, </a:t>
            </a:r>
            <a:r>
              <a:rPr lang="ru-RU" altLang="uk-UA" sz="2400" dirty="0" err="1" smtClean="0">
                <a:latin typeface="+mj-lt"/>
              </a:rPr>
              <a:t>міська</a:t>
            </a:r>
            <a:r>
              <a:rPr lang="ru-RU" altLang="uk-UA" sz="2400" dirty="0" smtClean="0">
                <a:latin typeface="+mj-lt"/>
              </a:rPr>
              <a:t>, </a:t>
            </a:r>
            <a:r>
              <a:rPr lang="ru-RU" altLang="uk-UA" sz="2400" dirty="0" err="1" smtClean="0">
                <a:latin typeface="+mj-lt"/>
              </a:rPr>
              <a:t>районна</a:t>
            </a:r>
            <a:r>
              <a:rPr lang="ru-RU" altLang="uk-UA" sz="2400" dirty="0" smtClean="0">
                <a:latin typeface="+mj-lt"/>
              </a:rPr>
              <a:t> у </a:t>
            </a:r>
            <a:r>
              <a:rPr lang="ru-RU" altLang="uk-UA" sz="2400" dirty="0" err="1" smtClean="0">
                <a:latin typeface="+mj-lt"/>
              </a:rPr>
              <a:t>місті</a:t>
            </a:r>
            <a:r>
              <a:rPr lang="ru-RU" altLang="uk-UA" sz="2400" dirty="0" smtClean="0">
                <a:latin typeface="+mj-lt"/>
              </a:rPr>
              <a:t> рада. Орган </a:t>
            </a:r>
            <a:r>
              <a:rPr lang="ru-RU" altLang="uk-UA" sz="2400" dirty="0" err="1" smtClean="0">
                <a:latin typeface="+mj-lt"/>
              </a:rPr>
              <a:t>самоорганізації</a:t>
            </a:r>
            <a:r>
              <a:rPr lang="ru-RU" altLang="uk-UA" sz="2400" dirty="0" smtClean="0">
                <a:latin typeface="+mj-lt"/>
              </a:rPr>
              <a:t> </a:t>
            </a:r>
            <a:r>
              <a:rPr lang="ru-RU" altLang="uk-UA" sz="2400" dirty="0" err="1" smtClean="0">
                <a:latin typeface="+mj-lt"/>
              </a:rPr>
              <a:t>населення</a:t>
            </a:r>
            <a:r>
              <a:rPr lang="ru-RU" altLang="uk-UA" sz="2400" dirty="0" smtClean="0">
                <a:latin typeface="+mj-lt"/>
              </a:rPr>
              <a:t> </a:t>
            </a:r>
            <a:r>
              <a:rPr lang="ru-RU" altLang="uk-UA" sz="2400" dirty="0" err="1" smtClean="0">
                <a:latin typeface="+mj-lt"/>
              </a:rPr>
              <a:t>обов’язково</a:t>
            </a:r>
            <a:r>
              <a:rPr lang="ru-RU" altLang="uk-UA" sz="2400" dirty="0" smtClean="0">
                <a:latin typeface="+mj-lt"/>
              </a:rPr>
              <a:t> </a:t>
            </a:r>
            <a:r>
              <a:rPr lang="ru-RU" altLang="uk-UA" sz="2400" dirty="0" err="1" smtClean="0">
                <a:latin typeface="+mj-lt"/>
              </a:rPr>
              <a:t>має</a:t>
            </a:r>
            <a:r>
              <a:rPr lang="ru-RU" altLang="uk-UA" sz="2400" dirty="0" smtClean="0">
                <a:latin typeface="+mj-lt"/>
              </a:rPr>
              <a:t> бути </a:t>
            </a:r>
            <a:r>
              <a:rPr lang="ru-RU" altLang="uk-UA" sz="2400" dirty="0" err="1" smtClean="0">
                <a:latin typeface="+mj-lt"/>
              </a:rPr>
              <a:t>легалізований</a:t>
            </a:r>
            <a:r>
              <a:rPr lang="ru-RU" altLang="uk-UA" sz="2400" dirty="0" smtClean="0">
                <a:latin typeface="+mj-lt"/>
              </a:rPr>
              <a:t> шляхом </a:t>
            </a:r>
            <a:r>
              <a:rPr lang="ru-RU" altLang="uk-UA" sz="2400" dirty="0" err="1" smtClean="0">
                <a:latin typeface="+mj-lt"/>
              </a:rPr>
              <a:t>реєстрації</a:t>
            </a:r>
            <a:r>
              <a:rPr lang="ru-RU" altLang="uk-UA" sz="2400" dirty="0" smtClean="0">
                <a:latin typeface="+mj-lt"/>
              </a:rPr>
              <a:t> (у такому </a:t>
            </a:r>
            <a:r>
              <a:rPr lang="ru-RU" altLang="uk-UA" sz="2400" dirty="0" err="1" smtClean="0">
                <a:latin typeface="+mj-lt"/>
              </a:rPr>
              <a:t>разі</a:t>
            </a:r>
            <a:r>
              <a:rPr lang="ru-RU" altLang="uk-UA" sz="2400" dirty="0" smtClean="0">
                <a:latin typeface="+mj-lt"/>
              </a:rPr>
              <a:t> </a:t>
            </a:r>
            <a:r>
              <a:rPr lang="ru-RU" altLang="uk-UA" sz="2400" dirty="0" err="1" smtClean="0">
                <a:latin typeface="+mj-lt"/>
              </a:rPr>
              <a:t>він</a:t>
            </a:r>
            <a:r>
              <a:rPr lang="ru-RU" altLang="uk-UA" sz="2400" dirty="0" smtClean="0">
                <a:latin typeface="+mj-lt"/>
              </a:rPr>
              <a:t> </a:t>
            </a:r>
            <a:r>
              <a:rPr lang="ru-RU" altLang="uk-UA" sz="2400" dirty="0" err="1" smtClean="0">
                <a:latin typeface="+mj-lt"/>
              </a:rPr>
              <a:t>одержує</a:t>
            </a:r>
            <a:r>
              <a:rPr lang="ru-RU" altLang="uk-UA" sz="2400" dirty="0" smtClean="0">
                <a:latin typeface="+mj-lt"/>
              </a:rPr>
              <a:t> статус </a:t>
            </a:r>
            <a:r>
              <a:rPr lang="ru-RU" altLang="uk-UA" sz="2400" dirty="0" err="1" smtClean="0">
                <a:latin typeface="+mj-lt"/>
              </a:rPr>
              <a:t>юридичної</a:t>
            </a:r>
            <a:r>
              <a:rPr lang="ru-RU" altLang="uk-UA" sz="2400" dirty="0" smtClean="0">
                <a:latin typeface="+mj-lt"/>
              </a:rPr>
              <a:t> особи) </a:t>
            </a:r>
            <a:r>
              <a:rPr lang="ru-RU" altLang="uk-UA" sz="2400" dirty="0" err="1" smtClean="0">
                <a:latin typeface="+mj-lt"/>
              </a:rPr>
              <a:t>або</a:t>
            </a:r>
            <a:r>
              <a:rPr lang="ru-RU" altLang="uk-UA" sz="2400" dirty="0" smtClean="0">
                <a:latin typeface="+mj-lt"/>
              </a:rPr>
              <a:t> </a:t>
            </a:r>
            <a:r>
              <a:rPr lang="ru-RU" altLang="uk-UA" sz="2400" dirty="0" err="1" smtClean="0">
                <a:latin typeface="+mj-lt"/>
              </a:rPr>
              <a:t>повідомлення</a:t>
            </a:r>
            <a:r>
              <a:rPr lang="ru-RU" altLang="uk-UA" sz="2400" dirty="0" smtClean="0">
                <a:latin typeface="+mj-lt"/>
              </a:rPr>
              <a:t> про </a:t>
            </a:r>
            <a:r>
              <a:rPr lang="ru-RU" altLang="uk-UA" sz="2400" dirty="0" err="1" smtClean="0">
                <a:latin typeface="+mj-lt"/>
              </a:rPr>
              <a:t>створення</a:t>
            </a:r>
            <a:r>
              <a:rPr lang="ru-RU" altLang="uk-UA" sz="2400" dirty="0" smtClean="0">
                <a:latin typeface="+mj-lt"/>
              </a:rPr>
              <a:t> (без статусу </a:t>
            </a:r>
            <a:r>
              <a:rPr lang="ru-RU" altLang="uk-UA" sz="2400" dirty="0" err="1" smtClean="0">
                <a:latin typeface="+mj-lt"/>
              </a:rPr>
              <a:t>юридичної</a:t>
            </a:r>
            <a:r>
              <a:rPr lang="ru-RU" altLang="uk-UA" sz="2400" dirty="0" smtClean="0">
                <a:latin typeface="+mj-lt"/>
              </a:rPr>
              <a:t> особи). </a:t>
            </a:r>
          </a:p>
        </p:txBody>
      </p:sp>
    </p:spTree>
    <p:extLst>
      <p:ext uri="{BB962C8B-B14F-4D97-AF65-F5344CB8AC3E}">
        <p14:creationId xmlns:p14="http://schemas.microsoft.com/office/powerpoint/2010/main" xmlns="" val="309175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23728" y="274638"/>
            <a:ext cx="7020272" cy="1354162"/>
          </a:xfrm>
        </p:spPr>
        <p:txBody>
          <a:bodyPr/>
          <a:lstStyle/>
          <a:p>
            <a:pPr eaLnBrk="1" hangingPunct="1"/>
            <a:r>
              <a:rPr lang="ru-RU" altLang="uk-UA" sz="2400" b="1" i="1" dirty="0" err="1" smtClean="0">
                <a:solidFill>
                  <a:schemeClr val="tx1"/>
                </a:solidFill>
              </a:rPr>
              <a:t>Повноваження</a:t>
            </a:r>
            <a:r>
              <a:rPr lang="ru-RU" altLang="uk-UA" sz="2400" b="1" i="1" dirty="0" smtClean="0">
                <a:solidFill>
                  <a:schemeClr val="tx1"/>
                </a:solidFill>
              </a:rPr>
              <a:t> </a:t>
            </a:r>
            <a:r>
              <a:rPr lang="ru-RU" altLang="uk-UA" sz="2400" dirty="0" smtClean="0">
                <a:solidFill>
                  <a:schemeClr val="tx1"/>
                </a:solidFill>
              </a:rPr>
              <a:t>органу </a:t>
            </a:r>
            <a:r>
              <a:rPr lang="ru-RU" altLang="uk-UA" sz="2400" dirty="0" err="1" smtClean="0">
                <a:solidFill>
                  <a:schemeClr val="tx1"/>
                </a:solidFill>
              </a:rPr>
              <a:t>самоорганізації</a:t>
            </a:r>
            <a:r>
              <a:rPr lang="ru-RU" altLang="uk-UA" sz="2400" dirty="0" smtClean="0">
                <a:solidFill>
                  <a:schemeClr val="tx1"/>
                </a:solidFill>
              </a:rPr>
              <a:t> </a:t>
            </a:r>
            <a:r>
              <a:rPr lang="ru-RU" altLang="uk-UA" sz="2400" dirty="0" err="1" smtClean="0">
                <a:solidFill>
                  <a:schemeClr val="tx1"/>
                </a:solidFill>
              </a:rPr>
              <a:t>населення</a:t>
            </a:r>
            <a:r>
              <a:rPr lang="ru-RU" altLang="uk-UA" sz="2400" dirty="0" smtClean="0">
                <a:solidFill>
                  <a:schemeClr val="tx1"/>
                </a:solidFill>
              </a:rPr>
              <a:t> </a:t>
            </a:r>
            <a:r>
              <a:rPr lang="ru-RU" altLang="uk-UA" sz="2400" dirty="0" err="1" smtClean="0">
                <a:solidFill>
                  <a:schemeClr val="tx1"/>
                </a:solidFill>
              </a:rPr>
              <a:t>різноманітні</a:t>
            </a:r>
            <a:r>
              <a:rPr lang="ru-RU" altLang="uk-UA" sz="2400" dirty="0" smtClean="0">
                <a:solidFill>
                  <a:schemeClr val="tx1"/>
                </a:solidFill>
              </a:rPr>
              <a:t>. До числа </a:t>
            </a:r>
            <a:r>
              <a:rPr lang="ru-RU" altLang="uk-UA" sz="2400" dirty="0" err="1" smtClean="0">
                <a:solidFill>
                  <a:schemeClr val="tx1"/>
                </a:solidFill>
              </a:rPr>
              <a:t>його</a:t>
            </a:r>
            <a:r>
              <a:rPr lang="ru-RU" altLang="uk-UA" sz="2400" dirty="0" smtClean="0">
                <a:solidFill>
                  <a:schemeClr val="tx1"/>
                </a:solidFill>
              </a:rPr>
              <a:t> </a:t>
            </a:r>
            <a:r>
              <a:rPr lang="ru-RU" altLang="uk-UA" sz="2400" dirty="0" err="1" smtClean="0">
                <a:solidFill>
                  <a:schemeClr val="tx1"/>
                </a:solidFill>
              </a:rPr>
              <a:t>найважливіших</a:t>
            </a:r>
            <a:r>
              <a:rPr lang="ru-RU" altLang="uk-UA" sz="2400" dirty="0" smtClean="0">
                <a:solidFill>
                  <a:schemeClr val="tx1"/>
                </a:solidFill>
              </a:rPr>
              <a:t> </a:t>
            </a:r>
            <a:r>
              <a:rPr lang="ru-RU" altLang="uk-UA" sz="2400" dirty="0" err="1" smtClean="0">
                <a:solidFill>
                  <a:schemeClr val="tx1"/>
                </a:solidFill>
              </a:rPr>
              <a:t>власних</a:t>
            </a:r>
            <a:r>
              <a:rPr lang="ru-RU" altLang="uk-UA" sz="2400" dirty="0" smtClean="0">
                <a:solidFill>
                  <a:schemeClr val="tx1"/>
                </a:solidFill>
              </a:rPr>
              <a:t> </a:t>
            </a:r>
            <a:r>
              <a:rPr lang="ru-RU" altLang="uk-UA" sz="2400" dirty="0" err="1" smtClean="0">
                <a:solidFill>
                  <a:schemeClr val="tx1"/>
                </a:solidFill>
              </a:rPr>
              <a:t>повноважень</a:t>
            </a:r>
            <a:r>
              <a:rPr lang="ru-RU" altLang="uk-UA" sz="2400" dirty="0" smtClean="0">
                <a:solidFill>
                  <a:schemeClr val="tx1"/>
                </a:solidFill>
              </a:rPr>
              <a:t> належать: </a:t>
            </a:r>
          </a:p>
        </p:txBody>
      </p:sp>
      <p:sp>
        <p:nvSpPr>
          <p:cNvPr id="20483" name="Rectangle 3"/>
          <p:cNvSpPr>
            <a:spLocks noGrp="1" noChangeArrowheads="1"/>
          </p:cNvSpPr>
          <p:nvPr>
            <p:ph type="body" idx="1"/>
          </p:nvPr>
        </p:nvSpPr>
        <p:spPr>
          <a:xfrm>
            <a:off x="2123728" y="1628800"/>
            <a:ext cx="7092280" cy="3888432"/>
          </a:xfrm>
        </p:spPr>
        <p:txBody>
          <a:bodyPr/>
          <a:lstStyle/>
          <a:p>
            <a:pPr eaLnBrk="1" hangingPunct="1"/>
            <a:r>
              <a:rPr lang="ru-RU" altLang="uk-UA" sz="2400" dirty="0" smtClean="0"/>
              <a:t>1) право </a:t>
            </a:r>
            <a:r>
              <a:rPr lang="ru-RU" altLang="uk-UA" sz="2400" dirty="0" err="1" smtClean="0"/>
              <a:t>представляти</a:t>
            </a:r>
            <a:r>
              <a:rPr lang="ru-RU" altLang="uk-UA" sz="2400" dirty="0" smtClean="0"/>
              <a:t> </a:t>
            </a:r>
            <a:r>
              <a:rPr lang="ru-RU" altLang="uk-UA" sz="2400" dirty="0" err="1" smtClean="0"/>
              <a:t>інтереси</a:t>
            </a:r>
            <a:r>
              <a:rPr lang="ru-RU" altLang="uk-UA" sz="2400" dirty="0" smtClean="0"/>
              <a:t> </a:t>
            </a:r>
            <a:r>
              <a:rPr lang="ru-RU" altLang="uk-UA" sz="2400" dirty="0" err="1" smtClean="0"/>
              <a:t>жителів</a:t>
            </a:r>
            <a:r>
              <a:rPr lang="ru-RU" altLang="uk-UA" sz="2400" dirty="0" smtClean="0"/>
              <a:t> у </a:t>
            </a:r>
            <a:r>
              <a:rPr lang="ru-RU" altLang="uk-UA" sz="2400" dirty="0" err="1" smtClean="0"/>
              <a:t>місцевій</a:t>
            </a:r>
            <a:r>
              <a:rPr lang="ru-RU" altLang="uk-UA" sz="2400" dirty="0" smtClean="0"/>
              <a:t> </a:t>
            </a:r>
            <a:r>
              <a:rPr lang="ru-RU" altLang="uk-UA" sz="2400" dirty="0" err="1" smtClean="0"/>
              <a:t>раді</a:t>
            </a:r>
            <a:r>
              <a:rPr lang="ru-RU" altLang="uk-UA" sz="2400" dirty="0" smtClean="0"/>
              <a:t> та </a:t>
            </a:r>
            <a:r>
              <a:rPr lang="ru-RU" altLang="uk-UA" sz="2400" dirty="0" err="1" smtClean="0"/>
              <a:t>місцевих</a:t>
            </a:r>
            <a:r>
              <a:rPr lang="ru-RU" altLang="uk-UA" sz="2400" dirty="0" smtClean="0"/>
              <a:t> органах </a:t>
            </a:r>
            <a:r>
              <a:rPr lang="ru-RU" altLang="uk-UA" sz="2400" dirty="0" err="1" smtClean="0"/>
              <a:t>виконавчої</a:t>
            </a:r>
            <a:r>
              <a:rPr lang="ru-RU" altLang="uk-UA" sz="2400" dirty="0" smtClean="0"/>
              <a:t> </a:t>
            </a:r>
            <a:r>
              <a:rPr lang="ru-RU" altLang="uk-UA" sz="2400" dirty="0" err="1" smtClean="0"/>
              <a:t>влади</a:t>
            </a:r>
            <a:r>
              <a:rPr lang="ru-RU" altLang="uk-UA" sz="2400" dirty="0" smtClean="0"/>
              <a:t>;</a:t>
            </a:r>
          </a:p>
          <a:p>
            <a:pPr eaLnBrk="1" hangingPunct="1"/>
            <a:r>
              <a:rPr lang="ru-RU" altLang="uk-UA" sz="2400" dirty="0" smtClean="0"/>
              <a:t>2) право </a:t>
            </a:r>
            <a:r>
              <a:rPr lang="ru-RU" altLang="uk-UA" sz="2400" dirty="0" err="1" smtClean="0"/>
              <a:t>вносити</a:t>
            </a:r>
            <a:r>
              <a:rPr lang="ru-RU" altLang="uk-UA" sz="2400" dirty="0" smtClean="0"/>
              <a:t> </a:t>
            </a:r>
            <a:r>
              <a:rPr lang="ru-RU" altLang="uk-UA" sz="2400" dirty="0" err="1" smtClean="0"/>
              <a:t>пропозиції</a:t>
            </a:r>
            <a:r>
              <a:rPr lang="ru-RU" altLang="uk-UA" sz="2400" dirty="0" smtClean="0"/>
              <a:t> до </a:t>
            </a:r>
            <a:r>
              <a:rPr lang="ru-RU" altLang="uk-UA" sz="2400" dirty="0" err="1" smtClean="0"/>
              <a:t>проектів</a:t>
            </a:r>
            <a:r>
              <a:rPr lang="ru-RU" altLang="uk-UA" sz="2400" dirty="0" smtClean="0"/>
              <a:t> </a:t>
            </a:r>
            <a:r>
              <a:rPr lang="ru-RU" altLang="uk-UA" sz="2400" dirty="0" err="1" smtClean="0"/>
              <a:t>місцевих</a:t>
            </a:r>
            <a:r>
              <a:rPr lang="ru-RU" altLang="uk-UA" sz="2400" dirty="0" smtClean="0"/>
              <a:t> </a:t>
            </a:r>
            <a:r>
              <a:rPr lang="ru-RU" altLang="uk-UA" sz="2400" dirty="0" err="1" smtClean="0"/>
              <a:t>програм</a:t>
            </a:r>
            <a:r>
              <a:rPr lang="ru-RU" altLang="uk-UA" sz="2400" dirty="0" smtClean="0"/>
              <a:t> </a:t>
            </a:r>
            <a:r>
              <a:rPr lang="ru-RU" altLang="uk-UA" sz="2400" dirty="0" err="1" smtClean="0"/>
              <a:t>соціально-економічного</a:t>
            </a:r>
            <a:r>
              <a:rPr lang="ru-RU" altLang="uk-UA" sz="2400" dirty="0" smtClean="0"/>
              <a:t> і культурного </a:t>
            </a:r>
            <a:r>
              <a:rPr lang="ru-RU" altLang="uk-UA" sz="2400" dirty="0" err="1" smtClean="0"/>
              <a:t>розвитку</a:t>
            </a:r>
            <a:r>
              <a:rPr lang="ru-RU" altLang="uk-UA" sz="2400" dirty="0" smtClean="0"/>
              <a:t>;</a:t>
            </a:r>
          </a:p>
          <a:p>
            <a:pPr eaLnBrk="1" hangingPunct="1"/>
            <a:r>
              <a:rPr lang="ru-RU" altLang="uk-UA" sz="2400" dirty="0" smtClean="0"/>
              <a:t>3) </a:t>
            </a:r>
            <a:r>
              <a:rPr lang="ru-RU" altLang="uk-UA" sz="2400" dirty="0" err="1" smtClean="0"/>
              <a:t>організовувати</a:t>
            </a:r>
            <a:r>
              <a:rPr lang="ru-RU" altLang="uk-UA" sz="2400" dirty="0" smtClean="0"/>
              <a:t> участь </a:t>
            </a:r>
            <a:r>
              <a:rPr lang="ru-RU" altLang="uk-UA" sz="2400" dirty="0" err="1" smtClean="0"/>
              <a:t>населення</a:t>
            </a:r>
            <a:r>
              <a:rPr lang="ru-RU" altLang="uk-UA" sz="2400" dirty="0" smtClean="0"/>
              <a:t> в заходах </a:t>
            </a:r>
            <a:r>
              <a:rPr lang="ru-RU" altLang="uk-UA" sz="2400" dirty="0" err="1" smtClean="0"/>
              <a:t>щодо</a:t>
            </a:r>
            <a:r>
              <a:rPr lang="ru-RU" altLang="uk-UA" sz="2400" dirty="0" smtClean="0"/>
              <a:t> </a:t>
            </a:r>
            <a:r>
              <a:rPr lang="ru-RU" altLang="uk-UA" sz="2400" dirty="0" err="1" smtClean="0"/>
              <a:t>охорони</a:t>
            </a:r>
            <a:r>
              <a:rPr lang="ru-RU" altLang="uk-UA" sz="2400" dirty="0" smtClean="0"/>
              <a:t> </a:t>
            </a:r>
            <a:r>
              <a:rPr lang="ru-RU" altLang="uk-UA" sz="2400" dirty="0" err="1" smtClean="0"/>
              <a:t>навколишнього</a:t>
            </a:r>
            <a:r>
              <a:rPr lang="ru-RU" altLang="uk-UA" sz="2400" dirty="0" smtClean="0"/>
              <a:t> </a:t>
            </a:r>
            <a:r>
              <a:rPr lang="ru-RU" altLang="uk-UA" sz="2400" dirty="0" err="1" smtClean="0"/>
              <a:t>середовища</a:t>
            </a:r>
            <a:r>
              <a:rPr lang="ru-RU" altLang="uk-UA" sz="2400" dirty="0" smtClean="0"/>
              <a:t>, </a:t>
            </a:r>
            <a:r>
              <a:rPr lang="ru-RU" altLang="uk-UA" sz="2400" dirty="0" err="1" smtClean="0"/>
              <a:t>пам’ятників</a:t>
            </a:r>
            <a:r>
              <a:rPr lang="ru-RU" altLang="uk-UA" sz="2400" dirty="0" smtClean="0"/>
              <a:t> </a:t>
            </a:r>
            <a:r>
              <a:rPr lang="ru-RU" altLang="uk-UA" sz="2400" dirty="0" err="1" smtClean="0"/>
              <a:t>історії</a:t>
            </a:r>
            <a:r>
              <a:rPr lang="ru-RU" altLang="uk-UA" sz="2400" dirty="0" smtClean="0"/>
              <a:t> та </a:t>
            </a:r>
            <a:r>
              <a:rPr lang="ru-RU" altLang="uk-UA" sz="2400" dirty="0" err="1" smtClean="0"/>
              <a:t>культури</a:t>
            </a:r>
            <a:r>
              <a:rPr lang="ru-RU" altLang="uk-UA" sz="2400" dirty="0" smtClean="0"/>
              <a:t>, у </a:t>
            </a:r>
            <a:r>
              <a:rPr lang="ru-RU" altLang="uk-UA" sz="2400" dirty="0" err="1" smtClean="0"/>
              <a:t>благоустрої</a:t>
            </a:r>
            <a:r>
              <a:rPr lang="ru-RU" altLang="uk-UA" sz="2400" dirty="0" smtClean="0"/>
              <a:t> </a:t>
            </a:r>
            <a:r>
              <a:rPr lang="ru-RU" altLang="uk-UA" sz="2400" dirty="0" err="1" smtClean="0"/>
              <a:t>території</a:t>
            </a:r>
            <a:r>
              <a:rPr lang="ru-RU" altLang="uk-UA" sz="2400" dirty="0" smtClean="0"/>
              <a:t>;</a:t>
            </a:r>
          </a:p>
        </p:txBody>
      </p:sp>
    </p:spTree>
    <p:extLst>
      <p:ext uri="{BB962C8B-B14F-4D97-AF65-F5344CB8AC3E}">
        <p14:creationId xmlns:p14="http://schemas.microsoft.com/office/powerpoint/2010/main" xmlns="" val="247316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2339752" y="260648"/>
            <a:ext cx="6552406" cy="2880320"/>
          </a:xfrm>
        </p:spPr>
        <p:txBody>
          <a:bodyPr/>
          <a:lstStyle/>
          <a:p>
            <a:pPr eaLnBrk="1" hangingPunct="1"/>
            <a:r>
              <a:rPr lang="ru-RU" altLang="uk-UA" sz="2400" dirty="0" err="1" smtClean="0">
                <a:solidFill>
                  <a:schemeClr val="tx1"/>
                </a:solidFill>
              </a:rPr>
              <a:t>Місцеве</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в </a:t>
            </a:r>
            <a:r>
              <a:rPr lang="ru-RU" altLang="uk-UA" sz="2400" dirty="0" err="1" smtClean="0">
                <a:solidFill>
                  <a:schemeClr val="tx1"/>
                </a:solidFill>
              </a:rPr>
              <a:t>Україні</a:t>
            </a:r>
            <a:r>
              <a:rPr lang="ru-RU" altLang="uk-UA" sz="2400" dirty="0" smtClean="0">
                <a:solidFill>
                  <a:schemeClr val="tx1"/>
                </a:solidFill>
              </a:rPr>
              <a:t> </a:t>
            </a:r>
            <a:r>
              <a:rPr lang="ru-RU" altLang="uk-UA" sz="2400" dirty="0" err="1" smtClean="0">
                <a:solidFill>
                  <a:schemeClr val="tx1"/>
                </a:solidFill>
              </a:rPr>
              <a:t>регулюється</a:t>
            </a:r>
            <a:r>
              <a:rPr lang="ru-RU" altLang="uk-UA" sz="2400" dirty="0" smtClean="0">
                <a:solidFill>
                  <a:schemeClr val="tx1"/>
                </a:solidFill>
              </a:rPr>
              <a:t> </a:t>
            </a:r>
            <a:r>
              <a:rPr lang="ru-RU" altLang="uk-UA" sz="2400" dirty="0" err="1" smtClean="0">
                <a:solidFill>
                  <a:schemeClr val="tx1"/>
                </a:solidFill>
              </a:rPr>
              <a:t>Розділом</a:t>
            </a:r>
            <a:r>
              <a:rPr lang="ru-RU" altLang="uk-UA" sz="2400" dirty="0" smtClean="0">
                <a:solidFill>
                  <a:schemeClr val="tx1"/>
                </a:solidFill>
              </a:rPr>
              <a:t> XІ </a:t>
            </a:r>
            <a:r>
              <a:rPr lang="ru-RU" altLang="uk-UA" sz="2400" dirty="0" err="1" smtClean="0">
                <a:solidFill>
                  <a:schemeClr val="tx1"/>
                </a:solidFill>
              </a:rPr>
              <a:t>Конституції</a:t>
            </a:r>
            <a:r>
              <a:rPr lang="ru-RU" altLang="uk-UA" sz="2400" dirty="0" smtClean="0">
                <a:solidFill>
                  <a:schemeClr val="tx1"/>
                </a:solidFill>
              </a:rPr>
              <a:t> </a:t>
            </a:r>
            <a:r>
              <a:rPr lang="ru-RU" altLang="uk-UA" sz="2400" dirty="0" err="1" smtClean="0">
                <a:solidFill>
                  <a:schemeClr val="tx1"/>
                </a:solidFill>
              </a:rPr>
              <a:t>України</a:t>
            </a:r>
            <a:r>
              <a:rPr lang="ru-RU" altLang="uk-UA" sz="2400" dirty="0" smtClean="0">
                <a:solidFill>
                  <a:schemeClr val="tx1"/>
                </a:solidFill>
              </a:rPr>
              <a:t>, Законом </a:t>
            </a:r>
            <a:r>
              <a:rPr lang="ru-RU" altLang="uk-UA" sz="2400" dirty="0" err="1" smtClean="0">
                <a:solidFill>
                  <a:schemeClr val="tx1"/>
                </a:solidFill>
              </a:rPr>
              <a:t>України</a:t>
            </a:r>
            <a:r>
              <a:rPr lang="ru-RU" altLang="uk-UA" sz="2400" dirty="0" smtClean="0">
                <a:solidFill>
                  <a:schemeClr val="tx1"/>
                </a:solidFill>
              </a:rPr>
              <a:t> «Про </a:t>
            </a:r>
            <a:r>
              <a:rPr lang="ru-RU" altLang="uk-UA" sz="2400" dirty="0" err="1" smtClean="0">
                <a:solidFill>
                  <a:schemeClr val="tx1"/>
                </a:solidFill>
              </a:rPr>
              <a:t>місцеве</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(21 </a:t>
            </a:r>
            <a:r>
              <a:rPr lang="ru-RU" altLang="uk-UA" sz="2400" dirty="0" err="1" smtClean="0">
                <a:solidFill>
                  <a:schemeClr val="tx1"/>
                </a:solidFill>
              </a:rPr>
              <a:t>травня</a:t>
            </a:r>
            <a:r>
              <a:rPr lang="ru-RU" altLang="uk-UA" sz="2400" dirty="0" smtClean="0">
                <a:solidFill>
                  <a:schemeClr val="tx1"/>
                </a:solidFill>
              </a:rPr>
              <a:t> 1997 р.), а </a:t>
            </a:r>
            <a:r>
              <a:rPr lang="ru-RU" altLang="uk-UA" sz="2400" dirty="0" err="1" smtClean="0">
                <a:solidFill>
                  <a:schemeClr val="tx1"/>
                </a:solidFill>
              </a:rPr>
              <a:t>також</a:t>
            </a:r>
            <a:r>
              <a:rPr lang="ru-RU" altLang="uk-UA" sz="2400" dirty="0" smtClean="0">
                <a:solidFill>
                  <a:schemeClr val="tx1"/>
                </a:solidFill>
              </a:rPr>
              <a:t> </a:t>
            </a:r>
            <a:r>
              <a:rPr lang="ru-RU" altLang="uk-UA" sz="2400" dirty="0" err="1" smtClean="0">
                <a:solidFill>
                  <a:schemeClr val="tx1"/>
                </a:solidFill>
              </a:rPr>
              <a:t>Європейською</a:t>
            </a:r>
            <a:r>
              <a:rPr lang="ru-RU" altLang="uk-UA" sz="2400" dirty="0" smtClean="0">
                <a:solidFill>
                  <a:schemeClr val="tx1"/>
                </a:solidFill>
              </a:rPr>
              <a:t> </a:t>
            </a:r>
            <a:r>
              <a:rPr lang="ru-RU" altLang="uk-UA" sz="2400" dirty="0" err="1" smtClean="0">
                <a:solidFill>
                  <a:schemeClr val="tx1"/>
                </a:solidFill>
              </a:rPr>
              <a:t>хартією</a:t>
            </a:r>
            <a:r>
              <a:rPr lang="ru-RU" altLang="uk-UA" sz="2400" dirty="0" smtClean="0">
                <a:solidFill>
                  <a:schemeClr val="tx1"/>
                </a:solidFill>
              </a:rPr>
              <a:t> </a:t>
            </a:r>
            <a:r>
              <a:rPr lang="ru-RU" altLang="uk-UA" sz="2400" dirty="0" err="1" smtClean="0">
                <a:solidFill>
                  <a:schemeClr val="tx1"/>
                </a:solidFill>
              </a:rPr>
              <a:t>місцевого</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a:t>
            </a:r>
            <a:r>
              <a:rPr lang="ru-RU" altLang="uk-UA" sz="2400" dirty="0" err="1" smtClean="0">
                <a:solidFill>
                  <a:schemeClr val="tx1"/>
                </a:solidFill>
              </a:rPr>
              <a:t>ратифікованою</a:t>
            </a:r>
            <a:r>
              <a:rPr lang="ru-RU" altLang="uk-UA" sz="2400" dirty="0" smtClean="0">
                <a:solidFill>
                  <a:schemeClr val="tx1"/>
                </a:solidFill>
              </a:rPr>
              <a:t> Верховною Радою </a:t>
            </a:r>
            <a:r>
              <a:rPr lang="ru-RU" altLang="uk-UA" sz="2400" dirty="0" err="1" smtClean="0">
                <a:solidFill>
                  <a:schemeClr val="tx1"/>
                </a:solidFill>
              </a:rPr>
              <a:t>України</a:t>
            </a:r>
            <a:r>
              <a:rPr lang="ru-RU" altLang="uk-UA" sz="2400" dirty="0" smtClean="0">
                <a:solidFill>
                  <a:schemeClr val="tx1"/>
                </a:solidFill>
              </a:rPr>
              <a:t>, </a:t>
            </a:r>
            <a:r>
              <a:rPr lang="ru-RU" altLang="uk-UA" sz="2400" dirty="0" err="1" smtClean="0">
                <a:solidFill>
                  <a:schemeClr val="tx1"/>
                </a:solidFill>
              </a:rPr>
              <a:t>що</a:t>
            </a:r>
            <a:r>
              <a:rPr lang="ru-RU" altLang="uk-UA" sz="2400" dirty="0" smtClean="0">
                <a:solidFill>
                  <a:schemeClr val="tx1"/>
                </a:solidFill>
              </a:rPr>
              <a:t> </a:t>
            </a:r>
            <a:r>
              <a:rPr lang="ru-RU" altLang="uk-UA" sz="2400" dirty="0" err="1" smtClean="0">
                <a:solidFill>
                  <a:schemeClr val="tx1"/>
                </a:solidFill>
              </a:rPr>
              <a:t>ввійшла</a:t>
            </a:r>
            <a:r>
              <a:rPr lang="ru-RU" altLang="uk-UA" sz="2400" dirty="0" smtClean="0">
                <a:solidFill>
                  <a:schemeClr val="tx1"/>
                </a:solidFill>
              </a:rPr>
              <a:t>, таким чином, до складу </a:t>
            </a:r>
            <a:r>
              <a:rPr lang="ru-RU" altLang="uk-UA" sz="2400" dirty="0" err="1" smtClean="0">
                <a:solidFill>
                  <a:schemeClr val="tx1"/>
                </a:solidFill>
              </a:rPr>
              <a:t>національного</a:t>
            </a:r>
            <a:r>
              <a:rPr lang="ru-RU" altLang="uk-UA" sz="2400" dirty="0" smtClean="0">
                <a:solidFill>
                  <a:schemeClr val="tx1"/>
                </a:solidFill>
              </a:rPr>
              <a:t> </a:t>
            </a:r>
            <a:r>
              <a:rPr lang="ru-RU" altLang="uk-UA" sz="2400" dirty="0" err="1" smtClean="0">
                <a:solidFill>
                  <a:schemeClr val="tx1"/>
                </a:solidFill>
              </a:rPr>
              <a:t>законодавства</a:t>
            </a:r>
            <a:r>
              <a:rPr lang="ru-RU" altLang="uk-UA" sz="2400" dirty="0" smtClean="0">
                <a:solidFill>
                  <a:schemeClr val="tx1"/>
                </a:solidFill>
              </a:rPr>
              <a:t>.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573016"/>
            <a:ext cx="4543592" cy="2808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398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4032612"/>
            <a:ext cx="3764285" cy="282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06" name="Rectangle 3"/>
          <p:cNvSpPr>
            <a:spLocks noGrp="1" noChangeArrowheads="1"/>
          </p:cNvSpPr>
          <p:nvPr>
            <p:ph type="body" idx="1"/>
          </p:nvPr>
        </p:nvSpPr>
        <p:spPr>
          <a:xfrm>
            <a:off x="2195736" y="116632"/>
            <a:ext cx="6840885" cy="4293095"/>
          </a:xfrm>
        </p:spPr>
        <p:txBody>
          <a:bodyPr/>
          <a:lstStyle/>
          <a:p>
            <a:pPr eaLnBrk="1" hangingPunct="1"/>
            <a:r>
              <a:rPr lang="ru-RU" altLang="uk-UA" sz="2400" dirty="0" smtClean="0">
                <a:latin typeface="+mj-lt"/>
              </a:rPr>
              <a:t>4) </a:t>
            </a:r>
            <a:r>
              <a:rPr lang="ru-RU" altLang="uk-UA" sz="2400" dirty="0" err="1" smtClean="0">
                <a:latin typeface="+mj-lt"/>
              </a:rPr>
              <a:t>здійснювати</a:t>
            </a:r>
            <a:r>
              <a:rPr lang="ru-RU" altLang="uk-UA" sz="2400" dirty="0" smtClean="0">
                <a:latin typeface="+mj-lt"/>
              </a:rPr>
              <a:t> контроль за </a:t>
            </a:r>
            <a:r>
              <a:rPr lang="ru-RU" altLang="uk-UA" sz="2400" dirty="0" err="1" smtClean="0">
                <a:latin typeface="+mj-lt"/>
              </a:rPr>
              <a:t>якістю</a:t>
            </a:r>
            <a:r>
              <a:rPr lang="ru-RU" altLang="uk-UA" sz="2400" dirty="0" smtClean="0">
                <a:latin typeface="+mj-lt"/>
              </a:rPr>
              <a:t> </a:t>
            </a:r>
            <a:r>
              <a:rPr lang="ru-RU" altLang="uk-UA" sz="2400" dirty="0" err="1" smtClean="0">
                <a:latin typeface="+mj-lt"/>
              </a:rPr>
              <a:t>житлово-комунальних</a:t>
            </a:r>
            <a:r>
              <a:rPr lang="ru-RU" altLang="uk-UA" sz="2400" dirty="0" smtClean="0">
                <a:latin typeface="+mj-lt"/>
              </a:rPr>
              <a:t> </a:t>
            </a:r>
            <a:r>
              <a:rPr lang="ru-RU" altLang="uk-UA" sz="2400" dirty="0" err="1" smtClean="0">
                <a:latin typeface="+mj-lt"/>
              </a:rPr>
              <a:t>послуг</a:t>
            </a:r>
            <a:r>
              <a:rPr lang="ru-RU" altLang="uk-UA" sz="2400" dirty="0" smtClean="0">
                <a:latin typeface="+mj-lt"/>
              </a:rPr>
              <a:t>;</a:t>
            </a:r>
          </a:p>
          <a:p>
            <a:pPr eaLnBrk="1" hangingPunct="1"/>
            <a:r>
              <a:rPr lang="ru-RU" altLang="uk-UA" sz="2400" dirty="0" smtClean="0">
                <a:latin typeface="+mj-lt"/>
              </a:rPr>
              <a:t>5) </a:t>
            </a:r>
            <a:r>
              <a:rPr lang="ru-RU" altLang="uk-UA" sz="2400" dirty="0" err="1" smtClean="0">
                <a:latin typeface="+mj-lt"/>
              </a:rPr>
              <a:t>організовувати</a:t>
            </a:r>
            <a:r>
              <a:rPr lang="ru-RU" altLang="uk-UA" sz="2400" dirty="0" smtClean="0">
                <a:latin typeface="+mj-lt"/>
              </a:rPr>
              <a:t> </a:t>
            </a:r>
            <a:r>
              <a:rPr lang="ru-RU" altLang="uk-UA" sz="2400" dirty="0" err="1" smtClean="0">
                <a:latin typeface="+mj-lt"/>
              </a:rPr>
              <a:t>допомогу</a:t>
            </a:r>
            <a:r>
              <a:rPr lang="ru-RU" altLang="uk-UA" sz="2400" dirty="0" smtClean="0">
                <a:latin typeface="+mj-lt"/>
              </a:rPr>
              <a:t> </a:t>
            </a:r>
            <a:r>
              <a:rPr lang="ru-RU" altLang="uk-UA" sz="2400" dirty="0" err="1" smtClean="0">
                <a:latin typeface="+mj-lt"/>
              </a:rPr>
              <a:t>громадянам</a:t>
            </a:r>
            <a:r>
              <a:rPr lang="ru-RU" altLang="uk-UA" sz="2400" dirty="0" smtClean="0">
                <a:latin typeface="+mj-lt"/>
              </a:rPr>
              <a:t> </a:t>
            </a:r>
            <a:r>
              <a:rPr lang="ru-RU" altLang="uk-UA" sz="2400" dirty="0" err="1" smtClean="0">
                <a:latin typeface="+mj-lt"/>
              </a:rPr>
              <a:t>похилого</a:t>
            </a:r>
            <a:r>
              <a:rPr lang="ru-RU" altLang="uk-UA" sz="2400" dirty="0" smtClean="0">
                <a:latin typeface="+mj-lt"/>
              </a:rPr>
              <a:t> </a:t>
            </a:r>
            <a:r>
              <a:rPr lang="ru-RU" altLang="uk-UA" sz="2400" dirty="0" err="1" smtClean="0">
                <a:latin typeface="+mj-lt"/>
              </a:rPr>
              <a:t>віку</a:t>
            </a:r>
            <a:r>
              <a:rPr lang="ru-RU" altLang="uk-UA" sz="2400" dirty="0" smtClean="0">
                <a:latin typeface="+mj-lt"/>
              </a:rPr>
              <a:t>, </a:t>
            </a:r>
            <a:r>
              <a:rPr lang="ru-RU" altLang="uk-UA" sz="2400" dirty="0" err="1" smtClean="0">
                <a:latin typeface="+mj-lt"/>
              </a:rPr>
              <a:t>інвалідам</a:t>
            </a:r>
            <a:r>
              <a:rPr lang="ru-RU" altLang="uk-UA" sz="2400" dirty="0" smtClean="0">
                <a:latin typeface="+mj-lt"/>
              </a:rPr>
              <a:t>, родинам </a:t>
            </a:r>
            <a:r>
              <a:rPr lang="ru-RU" altLang="uk-UA" sz="2400" dirty="0" err="1" smtClean="0">
                <a:latin typeface="+mj-lt"/>
              </a:rPr>
              <a:t>загиблих</a:t>
            </a:r>
            <a:r>
              <a:rPr lang="ru-RU" altLang="uk-UA" sz="2400" dirty="0" smtClean="0">
                <a:latin typeface="+mj-lt"/>
              </a:rPr>
              <a:t> </a:t>
            </a:r>
            <a:r>
              <a:rPr lang="ru-RU" altLang="uk-UA" sz="2400" dirty="0" err="1" smtClean="0">
                <a:latin typeface="+mj-lt"/>
              </a:rPr>
              <a:t>воїнів</a:t>
            </a:r>
            <a:r>
              <a:rPr lang="ru-RU" altLang="uk-UA" sz="2400" dirty="0" smtClean="0">
                <a:latin typeface="+mj-lt"/>
              </a:rPr>
              <a:t>, </a:t>
            </a:r>
            <a:r>
              <a:rPr lang="ru-RU" altLang="uk-UA" sz="2400" dirty="0" err="1" smtClean="0">
                <a:latin typeface="+mj-lt"/>
              </a:rPr>
              <a:t>партизанів</a:t>
            </a:r>
            <a:r>
              <a:rPr lang="ru-RU" altLang="uk-UA" sz="2400" dirty="0" smtClean="0">
                <a:latin typeface="+mj-lt"/>
              </a:rPr>
              <a:t> і </a:t>
            </a:r>
            <a:r>
              <a:rPr lang="ru-RU" altLang="uk-UA" sz="2400" dirty="0" err="1" smtClean="0">
                <a:latin typeface="+mj-lt"/>
              </a:rPr>
              <a:t>військовослужбовців</a:t>
            </a:r>
            <a:r>
              <a:rPr lang="ru-RU" altLang="uk-UA" sz="2400" dirty="0" smtClean="0">
                <a:latin typeface="+mj-lt"/>
              </a:rPr>
              <a:t>, </a:t>
            </a:r>
            <a:r>
              <a:rPr lang="ru-RU" altLang="uk-UA" sz="2400" dirty="0" err="1" smtClean="0">
                <a:latin typeface="+mj-lt"/>
              </a:rPr>
              <a:t>малозабезпеченим</a:t>
            </a:r>
            <a:r>
              <a:rPr lang="ru-RU" altLang="uk-UA" sz="2400" dirty="0" smtClean="0">
                <a:latin typeface="+mj-lt"/>
              </a:rPr>
              <a:t> і </a:t>
            </a:r>
            <a:r>
              <a:rPr lang="ru-RU" altLang="uk-UA" sz="2400" dirty="0" err="1" smtClean="0">
                <a:latin typeface="+mj-lt"/>
              </a:rPr>
              <a:t>багатодітним</a:t>
            </a:r>
            <a:r>
              <a:rPr lang="ru-RU" altLang="uk-UA" sz="2400" dirty="0" smtClean="0">
                <a:latin typeface="+mj-lt"/>
              </a:rPr>
              <a:t> родинам, </a:t>
            </a:r>
            <a:r>
              <a:rPr lang="ru-RU" altLang="uk-UA" sz="2400" dirty="0" err="1" smtClean="0">
                <a:latin typeface="+mj-lt"/>
              </a:rPr>
              <a:t>дітям</a:t>
            </a:r>
            <a:r>
              <a:rPr lang="ru-RU" altLang="uk-UA" sz="2400" dirty="0" smtClean="0">
                <a:latin typeface="+mj-lt"/>
              </a:rPr>
              <a:t>-сиротам;</a:t>
            </a:r>
          </a:p>
          <a:p>
            <a:pPr eaLnBrk="1" hangingPunct="1"/>
            <a:r>
              <a:rPr lang="ru-RU" altLang="uk-UA" sz="2400" dirty="0" smtClean="0">
                <a:latin typeface="+mj-lt"/>
              </a:rPr>
              <a:t>6) </a:t>
            </a:r>
            <a:r>
              <a:rPr lang="ru-RU" altLang="uk-UA" sz="2400" dirty="0" err="1" smtClean="0">
                <a:latin typeface="+mj-lt"/>
              </a:rPr>
              <a:t>сприяти</a:t>
            </a:r>
            <a:r>
              <a:rPr lang="ru-RU" altLang="uk-UA" sz="2400" dirty="0" smtClean="0">
                <a:latin typeface="+mj-lt"/>
              </a:rPr>
              <a:t> органам </a:t>
            </a:r>
            <a:r>
              <a:rPr lang="ru-RU" altLang="uk-UA" sz="2400" dirty="0" err="1" smtClean="0">
                <a:latin typeface="+mj-lt"/>
              </a:rPr>
              <a:t>пожежного</a:t>
            </a:r>
            <a:r>
              <a:rPr lang="ru-RU" altLang="uk-UA" sz="2400" dirty="0" smtClean="0">
                <a:latin typeface="+mj-lt"/>
              </a:rPr>
              <a:t> </a:t>
            </a:r>
            <a:r>
              <a:rPr lang="ru-RU" altLang="uk-UA" sz="2400" dirty="0" err="1" smtClean="0">
                <a:latin typeface="+mj-lt"/>
              </a:rPr>
              <a:t>нагляду</a:t>
            </a:r>
            <a:r>
              <a:rPr lang="ru-RU" altLang="uk-UA" sz="2400" dirty="0" smtClean="0">
                <a:latin typeface="+mj-lt"/>
              </a:rPr>
              <a:t> в </a:t>
            </a:r>
            <a:r>
              <a:rPr lang="ru-RU" altLang="uk-UA" sz="2400" dirty="0" err="1" smtClean="0">
                <a:latin typeface="+mj-lt"/>
              </a:rPr>
              <a:t>здійсненні</a:t>
            </a:r>
            <a:r>
              <a:rPr lang="ru-RU" altLang="uk-UA" sz="2400" dirty="0" smtClean="0">
                <a:latin typeface="+mj-lt"/>
              </a:rPr>
              <a:t> </a:t>
            </a:r>
            <a:r>
              <a:rPr lang="ru-RU" altLang="uk-UA" sz="2400" dirty="0" err="1" smtClean="0">
                <a:latin typeface="+mj-lt"/>
              </a:rPr>
              <a:t>протипожежних</a:t>
            </a:r>
            <a:r>
              <a:rPr lang="ru-RU" altLang="uk-UA" sz="2400" dirty="0" smtClean="0">
                <a:latin typeface="+mj-lt"/>
              </a:rPr>
              <a:t> </a:t>
            </a:r>
            <a:r>
              <a:rPr lang="ru-RU" altLang="uk-UA" sz="2400" dirty="0" err="1" smtClean="0">
                <a:latin typeface="+mj-lt"/>
              </a:rPr>
              <a:t>заходів</a:t>
            </a:r>
            <a:r>
              <a:rPr lang="ru-RU" altLang="uk-UA" sz="2400" dirty="0" smtClean="0">
                <a:latin typeface="+mj-lt"/>
              </a:rPr>
              <a:t> і </a:t>
            </a:r>
            <a:r>
              <a:rPr lang="ru-RU" altLang="uk-UA" sz="2400" dirty="0" err="1" smtClean="0">
                <a:latin typeface="+mj-lt"/>
              </a:rPr>
              <a:t>правоохоронним</a:t>
            </a:r>
            <a:r>
              <a:rPr lang="ru-RU" altLang="uk-UA" sz="2400" dirty="0" smtClean="0">
                <a:latin typeface="+mj-lt"/>
              </a:rPr>
              <a:t> органам у </a:t>
            </a:r>
            <a:r>
              <a:rPr lang="ru-RU" altLang="uk-UA" sz="2400" dirty="0" err="1" smtClean="0">
                <a:latin typeface="+mj-lt"/>
              </a:rPr>
              <a:t>забезпеченні</a:t>
            </a:r>
            <a:r>
              <a:rPr lang="ru-RU" altLang="uk-UA" sz="2400" dirty="0" smtClean="0">
                <a:latin typeface="+mj-lt"/>
              </a:rPr>
              <a:t> </a:t>
            </a:r>
            <a:r>
              <a:rPr lang="ru-RU" altLang="uk-UA" sz="2400" dirty="0" err="1" smtClean="0">
                <a:latin typeface="+mj-lt"/>
              </a:rPr>
              <a:t>громадського</a:t>
            </a:r>
            <a:r>
              <a:rPr lang="ru-RU" altLang="uk-UA" sz="2400" dirty="0" smtClean="0">
                <a:latin typeface="+mj-lt"/>
              </a:rPr>
              <a:t> порядку.</a:t>
            </a:r>
          </a:p>
        </p:txBody>
      </p:sp>
    </p:spTree>
    <p:extLst>
      <p:ext uri="{BB962C8B-B14F-4D97-AF65-F5344CB8AC3E}">
        <p14:creationId xmlns:p14="http://schemas.microsoft.com/office/powerpoint/2010/main" xmlns="" val="393214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descr="jurij-derevjanko-miscevi-groma_78_s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9878" y="3933056"/>
            <a:ext cx="4075113"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title"/>
          </p:nvPr>
        </p:nvSpPr>
        <p:spPr>
          <a:xfrm>
            <a:off x="2123728" y="0"/>
            <a:ext cx="7020272" cy="2564904"/>
          </a:xfrm>
        </p:spPr>
        <p:txBody>
          <a:bodyPr/>
          <a:lstStyle/>
          <a:p>
            <a:pPr eaLnBrk="1" hangingPunct="1"/>
            <a:r>
              <a:rPr lang="ru-RU" altLang="uk-UA" sz="2400" dirty="0" err="1" smtClean="0">
                <a:solidFill>
                  <a:schemeClr val="tx1"/>
                </a:solidFill>
              </a:rPr>
              <a:t>Крім</a:t>
            </a:r>
            <a:r>
              <a:rPr lang="ru-RU" altLang="uk-UA" sz="2400" dirty="0" smtClean="0">
                <a:solidFill>
                  <a:schemeClr val="tx1"/>
                </a:solidFill>
              </a:rPr>
              <a:t> того, </a:t>
            </a:r>
            <a:r>
              <a:rPr lang="ru-RU" altLang="uk-UA" sz="2400" dirty="0" err="1" smtClean="0">
                <a:solidFill>
                  <a:schemeClr val="tx1"/>
                </a:solidFill>
              </a:rPr>
              <a:t>місцеві</a:t>
            </a:r>
            <a:r>
              <a:rPr lang="ru-RU" altLang="uk-UA" sz="2400" dirty="0" smtClean="0">
                <a:solidFill>
                  <a:schemeClr val="tx1"/>
                </a:solidFill>
              </a:rPr>
              <a:t> ради </a:t>
            </a:r>
            <a:r>
              <a:rPr lang="ru-RU" altLang="uk-UA" sz="2400" dirty="0" err="1" smtClean="0">
                <a:solidFill>
                  <a:schemeClr val="tx1"/>
                </a:solidFill>
              </a:rPr>
              <a:t>мають</a:t>
            </a:r>
            <a:r>
              <a:rPr lang="ru-RU" altLang="uk-UA" sz="2400" dirty="0" smtClean="0">
                <a:solidFill>
                  <a:schemeClr val="tx1"/>
                </a:solidFill>
              </a:rPr>
              <a:t> право </a:t>
            </a:r>
            <a:r>
              <a:rPr lang="ru-RU" altLang="uk-UA" sz="2400" dirty="0" err="1" smtClean="0">
                <a:solidFill>
                  <a:schemeClr val="tx1"/>
                </a:solidFill>
              </a:rPr>
              <a:t>передати</a:t>
            </a:r>
            <a:r>
              <a:rPr lang="ru-RU" altLang="uk-UA" sz="2400" dirty="0" smtClean="0">
                <a:solidFill>
                  <a:schemeClr val="tx1"/>
                </a:solidFill>
              </a:rPr>
              <a:t> органу </a:t>
            </a:r>
            <a:r>
              <a:rPr lang="ru-RU" altLang="uk-UA" sz="2400" dirty="0" err="1" smtClean="0">
                <a:solidFill>
                  <a:schemeClr val="tx1"/>
                </a:solidFill>
              </a:rPr>
              <a:t>самоорганізації</a:t>
            </a:r>
            <a:r>
              <a:rPr lang="ru-RU" altLang="uk-UA" sz="2400" dirty="0" smtClean="0">
                <a:solidFill>
                  <a:schemeClr val="tx1"/>
                </a:solidFill>
              </a:rPr>
              <a:t> </a:t>
            </a:r>
            <a:r>
              <a:rPr lang="ru-RU" altLang="uk-UA" sz="2400" dirty="0" err="1" smtClean="0">
                <a:solidFill>
                  <a:schemeClr val="tx1"/>
                </a:solidFill>
              </a:rPr>
              <a:t>населення</a:t>
            </a:r>
            <a:r>
              <a:rPr lang="ru-RU" altLang="uk-UA" sz="2400" dirty="0" smtClean="0">
                <a:solidFill>
                  <a:schemeClr val="tx1"/>
                </a:solidFill>
              </a:rPr>
              <a:t> </a:t>
            </a:r>
            <a:r>
              <a:rPr lang="ru-RU" altLang="uk-UA" sz="2400" dirty="0" err="1" smtClean="0">
                <a:solidFill>
                  <a:schemeClr val="tx1"/>
                </a:solidFill>
              </a:rPr>
              <a:t>частину</a:t>
            </a:r>
            <a:r>
              <a:rPr lang="ru-RU" altLang="uk-UA" sz="2400" dirty="0" smtClean="0">
                <a:solidFill>
                  <a:schemeClr val="tx1"/>
                </a:solidFill>
              </a:rPr>
              <a:t> </a:t>
            </a:r>
            <a:r>
              <a:rPr lang="ru-RU" altLang="uk-UA" sz="2400" dirty="0" err="1" smtClean="0">
                <a:solidFill>
                  <a:schemeClr val="tx1"/>
                </a:solidFill>
              </a:rPr>
              <a:t>своїх</a:t>
            </a:r>
            <a:r>
              <a:rPr lang="ru-RU" altLang="uk-UA" sz="2400" dirty="0" smtClean="0">
                <a:solidFill>
                  <a:schemeClr val="tx1"/>
                </a:solidFill>
              </a:rPr>
              <a:t> </a:t>
            </a:r>
            <a:r>
              <a:rPr lang="ru-RU" altLang="uk-UA" sz="2400" dirty="0" err="1" smtClean="0">
                <a:solidFill>
                  <a:schemeClr val="tx1"/>
                </a:solidFill>
              </a:rPr>
              <a:t>повноважень</a:t>
            </a:r>
            <a:r>
              <a:rPr lang="ru-RU" altLang="uk-UA" sz="2400" dirty="0" smtClean="0">
                <a:solidFill>
                  <a:schemeClr val="tx1"/>
                </a:solidFill>
              </a:rPr>
              <a:t> і </a:t>
            </a:r>
            <a:r>
              <a:rPr lang="ru-RU" altLang="uk-UA" sz="2400" dirty="0" err="1" smtClean="0">
                <a:solidFill>
                  <a:schemeClr val="tx1"/>
                </a:solidFill>
              </a:rPr>
              <a:t>коштів</a:t>
            </a:r>
            <a:r>
              <a:rPr lang="ru-RU" altLang="uk-UA" sz="2400" dirty="0" smtClean="0">
                <a:solidFill>
                  <a:schemeClr val="tx1"/>
                </a:solidFill>
              </a:rPr>
              <a:t>, </a:t>
            </a:r>
            <a:r>
              <a:rPr lang="ru-RU" altLang="uk-UA" sz="2400" dirty="0" err="1" smtClean="0">
                <a:solidFill>
                  <a:schemeClr val="tx1"/>
                </a:solidFill>
              </a:rPr>
              <a:t>необхідних</a:t>
            </a:r>
            <a:r>
              <a:rPr lang="ru-RU" altLang="uk-UA" sz="2400" dirty="0" smtClean="0">
                <a:solidFill>
                  <a:schemeClr val="tx1"/>
                </a:solidFill>
              </a:rPr>
              <a:t> для </a:t>
            </a:r>
            <a:r>
              <a:rPr lang="ru-RU" altLang="uk-UA" sz="2400" dirty="0" err="1" smtClean="0">
                <a:solidFill>
                  <a:schemeClr val="tx1"/>
                </a:solidFill>
              </a:rPr>
              <a:t>їх</a:t>
            </a:r>
            <a:r>
              <a:rPr lang="ru-RU" altLang="uk-UA" sz="2400" dirty="0" smtClean="0">
                <a:solidFill>
                  <a:schemeClr val="tx1"/>
                </a:solidFill>
              </a:rPr>
              <a:t> </a:t>
            </a:r>
            <a:r>
              <a:rPr lang="ru-RU" altLang="uk-UA" sz="2400" dirty="0" err="1" smtClean="0">
                <a:solidFill>
                  <a:schemeClr val="tx1"/>
                </a:solidFill>
              </a:rPr>
              <a:t>виконання</a:t>
            </a:r>
            <a:r>
              <a:rPr lang="ru-RU" altLang="uk-UA" sz="2400" dirty="0" smtClean="0">
                <a:solidFill>
                  <a:schemeClr val="tx1"/>
                </a:solidFill>
              </a:rPr>
              <a:t>. </a:t>
            </a:r>
          </a:p>
        </p:txBody>
      </p:sp>
      <p:pic>
        <p:nvPicPr>
          <p:cNvPr id="22531" name="Picture 5" descr="9127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0444" y="3068960"/>
            <a:ext cx="333375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43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16905" y="188640"/>
            <a:ext cx="6958188" cy="2808312"/>
          </a:xfrm>
        </p:spPr>
        <p:txBody>
          <a:bodyPr/>
          <a:lstStyle/>
          <a:p>
            <a:pPr eaLnBrk="1" hangingPunct="1"/>
            <a:r>
              <a:rPr lang="ru-RU" altLang="uk-UA" sz="4000" dirty="0" smtClean="0"/>
              <a:t/>
            </a:r>
            <a:br>
              <a:rPr lang="ru-RU" altLang="uk-UA" sz="4000" dirty="0" smtClean="0"/>
            </a:br>
            <a:r>
              <a:rPr lang="ru-RU" altLang="uk-UA" sz="2400" dirty="0" smtClean="0">
                <a:solidFill>
                  <a:schemeClr val="tx1"/>
                </a:solidFill>
              </a:rPr>
              <a:t>Члени органу </a:t>
            </a:r>
            <a:r>
              <a:rPr lang="ru-RU" altLang="uk-UA" sz="2400" dirty="0" err="1" smtClean="0">
                <a:solidFill>
                  <a:schemeClr val="tx1"/>
                </a:solidFill>
              </a:rPr>
              <a:t>самоорганізації</a:t>
            </a:r>
            <a:r>
              <a:rPr lang="ru-RU" altLang="uk-UA" sz="2400" dirty="0" smtClean="0">
                <a:solidFill>
                  <a:schemeClr val="tx1"/>
                </a:solidFill>
              </a:rPr>
              <a:t> </a:t>
            </a:r>
            <a:r>
              <a:rPr lang="ru-RU" altLang="uk-UA" sz="2400" dirty="0" err="1" smtClean="0">
                <a:solidFill>
                  <a:schemeClr val="tx1"/>
                </a:solidFill>
              </a:rPr>
              <a:t>населення</a:t>
            </a:r>
            <a:r>
              <a:rPr lang="ru-RU" altLang="uk-UA" sz="2400" dirty="0" smtClean="0">
                <a:solidFill>
                  <a:schemeClr val="tx1"/>
                </a:solidFill>
              </a:rPr>
              <a:t> </a:t>
            </a:r>
            <a:r>
              <a:rPr lang="ru-RU" altLang="uk-UA" sz="2400" dirty="0" err="1" smtClean="0">
                <a:solidFill>
                  <a:schemeClr val="tx1"/>
                </a:solidFill>
              </a:rPr>
              <a:t>виконують</a:t>
            </a:r>
            <a:r>
              <a:rPr lang="ru-RU" altLang="uk-UA" sz="2400" dirty="0" smtClean="0">
                <a:solidFill>
                  <a:schemeClr val="tx1"/>
                </a:solidFill>
              </a:rPr>
              <a:t> </a:t>
            </a:r>
            <a:r>
              <a:rPr lang="ru-RU" altLang="uk-UA" sz="2400" dirty="0" err="1" smtClean="0">
                <a:solidFill>
                  <a:schemeClr val="tx1"/>
                </a:solidFill>
              </a:rPr>
              <a:t>свої</a:t>
            </a:r>
            <a:r>
              <a:rPr lang="ru-RU" altLang="uk-UA" sz="2400" dirty="0" smtClean="0">
                <a:solidFill>
                  <a:schemeClr val="tx1"/>
                </a:solidFill>
              </a:rPr>
              <a:t> </a:t>
            </a:r>
            <a:r>
              <a:rPr lang="ru-RU" altLang="uk-UA" sz="2400" dirty="0" err="1" smtClean="0">
                <a:solidFill>
                  <a:schemeClr val="tx1"/>
                </a:solidFill>
              </a:rPr>
              <a:t>обов’язки</a:t>
            </a:r>
            <a:r>
              <a:rPr lang="ru-RU" altLang="uk-UA" sz="2400" dirty="0" smtClean="0">
                <a:solidFill>
                  <a:schemeClr val="tx1"/>
                </a:solidFill>
              </a:rPr>
              <a:t> на </a:t>
            </a:r>
            <a:r>
              <a:rPr lang="ru-RU" altLang="uk-UA" sz="2400" dirty="0" err="1" smtClean="0">
                <a:solidFill>
                  <a:schemeClr val="tx1"/>
                </a:solidFill>
              </a:rPr>
              <a:t>громадських</a:t>
            </a:r>
            <a:r>
              <a:rPr lang="ru-RU" altLang="uk-UA" sz="2400" dirty="0" smtClean="0">
                <a:solidFill>
                  <a:schemeClr val="tx1"/>
                </a:solidFill>
              </a:rPr>
              <a:t> засадах (без оплати). За </a:t>
            </a:r>
            <a:r>
              <a:rPr lang="ru-RU" altLang="uk-UA" sz="2400" dirty="0" err="1" smtClean="0">
                <a:solidFill>
                  <a:schemeClr val="tx1"/>
                </a:solidFill>
              </a:rPr>
              <a:t>рішенням</a:t>
            </a:r>
            <a:r>
              <a:rPr lang="ru-RU" altLang="uk-UA" sz="2400" dirty="0" smtClean="0">
                <a:solidFill>
                  <a:schemeClr val="tx1"/>
                </a:solidFill>
              </a:rPr>
              <a:t> </a:t>
            </a:r>
            <a:r>
              <a:rPr lang="ru-RU" altLang="uk-UA" sz="2400" dirty="0" err="1" smtClean="0">
                <a:solidFill>
                  <a:schemeClr val="tx1"/>
                </a:solidFill>
              </a:rPr>
              <a:t>зборів</a:t>
            </a:r>
            <a:r>
              <a:rPr lang="ru-RU" altLang="uk-UA" sz="2400" dirty="0" smtClean="0">
                <a:solidFill>
                  <a:schemeClr val="tx1"/>
                </a:solidFill>
              </a:rPr>
              <a:t> (</a:t>
            </a:r>
            <a:r>
              <a:rPr lang="ru-RU" altLang="uk-UA" sz="2400" dirty="0" err="1" smtClean="0">
                <a:solidFill>
                  <a:schemeClr val="tx1"/>
                </a:solidFill>
              </a:rPr>
              <a:t>конференції</a:t>
            </a:r>
            <a:r>
              <a:rPr lang="ru-RU" altLang="uk-UA" sz="2400" dirty="0" smtClean="0">
                <a:solidFill>
                  <a:schemeClr val="tx1"/>
                </a:solidFill>
              </a:rPr>
              <a:t>) </a:t>
            </a:r>
            <a:r>
              <a:rPr lang="ru-RU" altLang="uk-UA" sz="2400" dirty="0" err="1" smtClean="0">
                <a:solidFill>
                  <a:schemeClr val="tx1"/>
                </a:solidFill>
              </a:rPr>
              <a:t>жителів</a:t>
            </a:r>
            <a:r>
              <a:rPr lang="ru-RU" altLang="uk-UA" sz="2400" dirty="0" smtClean="0">
                <a:solidFill>
                  <a:schemeClr val="tx1"/>
                </a:solidFill>
              </a:rPr>
              <a:t> за </a:t>
            </a:r>
            <a:r>
              <a:rPr lang="ru-RU" altLang="uk-UA" sz="2400" dirty="0" err="1" smtClean="0">
                <a:solidFill>
                  <a:schemeClr val="tx1"/>
                </a:solidFill>
              </a:rPr>
              <a:t>місцем</a:t>
            </a:r>
            <a:r>
              <a:rPr lang="ru-RU" altLang="uk-UA" sz="2400" dirty="0" smtClean="0">
                <a:solidFill>
                  <a:schemeClr val="tx1"/>
                </a:solidFill>
              </a:rPr>
              <a:t> </a:t>
            </a:r>
            <a:r>
              <a:rPr lang="ru-RU" altLang="uk-UA" sz="2400" dirty="0" err="1" smtClean="0">
                <a:solidFill>
                  <a:schemeClr val="tx1"/>
                </a:solidFill>
              </a:rPr>
              <a:t>проживання</a:t>
            </a:r>
            <a:r>
              <a:rPr lang="ru-RU" altLang="uk-UA" sz="2400" dirty="0" smtClean="0">
                <a:solidFill>
                  <a:schemeClr val="tx1"/>
                </a:solidFill>
              </a:rPr>
              <a:t> </a:t>
            </a:r>
            <a:r>
              <a:rPr lang="ru-RU" altLang="uk-UA" sz="2400" dirty="0" err="1" smtClean="0">
                <a:solidFill>
                  <a:schemeClr val="tx1"/>
                </a:solidFill>
              </a:rPr>
              <a:t>керівник</a:t>
            </a:r>
            <a:r>
              <a:rPr lang="ru-RU" altLang="uk-UA" sz="2400" dirty="0" smtClean="0">
                <a:solidFill>
                  <a:schemeClr val="tx1"/>
                </a:solidFill>
              </a:rPr>
              <a:t> і </a:t>
            </a:r>
            <a:r>
              <a:rPr lang="ru-RU" altLang="uk-UA" sz="2400" dirty="0" err="1" smtClean="0">
                <a:solidFill>
                  <a:schemeClr val="tx1"/>
                </a:solidFill>
              </a:rPr>
              <a:t>секретар</a:t>
            </a:r>
            <a:r>
              <a:rPr lang="ru-RU" altLang="uk-UA" sz="2400" dirty="0" smtClean="0">
                <a:solidFill>
                  <a:schemeClr val="tx1"/>
                </a:solidFill>
              </a:rPr>
              <a:t> </a:t>
            </a:r>
            <a:r>
              <a:rPr lang="ru-RU" altLang="uk-UA" sz="2400" dirty="0" err="1" smtClean="0">
                <a:solidFill>
                  <a:schemeClr val="tx1"/>
                </a:solidFill>
              </a:rPr>
              <a:t>цього</a:t>
            </a:r>
            <a:r>
              <a:rPr lang="ru-RU" altLang="uk-UA" sz="2400" dirty="0" smtClean="0">
                <a:solidFill>
                  <a:schemeClr val="tx1"/>
                </a:solidFill>
              </a:rPr>
              <a:t> органу </a:t>
            </a:r>
            <a:r>
              <a:rPr lang="ru-RU" altLang="uk-UA" sz="2400" dirty="0" err="1" smtClean="0">
                <a:solidFill>
                  <a:schemeClr val="tx1"/>
                </a:solidFill>
              </a:rPr>
              <a:t>можуть</a:t>
            </a:r>
            <a:r>
              <a:rPr lang="ru-RU" altLang="uk-UA" sz="2400" dirty="0" smtClean="0">
                <a:solidFill>
                  <a:schemeClr val="tx1"/>
                </a:solidFill>
              </a:rPr>
              <a:t> </a:t>
            </a:r>
            <a:r>
              <a:rPr lang="ru-RU" altLang="uk-UA" sz="2400" dirty="0" err="1" smtClean="0">
                <a:solidFill>
                  <a:schemeClr val="tx1"/>
                </a:solidFill>
              </a:rPr>
              <a:t>працювати</a:t>
            </a:r>
            <a:r>
              <a:rPr lang="ru-RU" altLang="uk-UA" sz="2400" dirty="0" smtClean="0">
                <a:solidFill>
                  <a:schemeClr val="tx1"/>
                </a:solidFill>
              </a:rPr>
              <a:t> в </a:t>
            </a:r>
            <a:r>
              <a:rPr lang="ru-RU" altLang="uk-UA" sz="2400" dirty="0" err="1" smtClean="0">
                <a:solidFill>
                  <a:schemeClr val="tx1"/>
                </a:solidFill>
              </a:rPr>
              <a:t>ньому</a:t>
            </a:r>
            <a:r>
              <a:rPr lang="ru-RU" altLang="uk-UA" sz="2400" dirty="0" smtClean="0">
                <a:solidFill>
                  <a:schemeClr val="tx1"/>
                </a:solidFill>
              </a:rPr>
              <a:t> на </a:t>
            </a:r>
            <a:r>
              <a:rPr lang="ru-RU" altLang="uk-UA" sz="2400" dirty="0" err="1" smtClean="0">
                <a:solidFill>
                  <a:schemeClr val="tx1"/>
                </a:solidFill>
              </a:rPr>
              <a:t>постійній</a:t>
            </a:r>
            <a:r>
              <a:rPr lang="ru-RU" altLang="uk-UA" sz="2400" dirty="0" smtClean="0">
                <a:solidFill>
                  <a:schemeClr val="tx1"/>
                </a:solidFill>
              </a:rPr>
              <a:t> </a:t>
            </a:r>
            <a:r>
              <a:rPr lang="ru-RU" altLang="uk-UA" sz="2400" dirty="0" err="1" smtClean="0">
                <a:solidFill>
                  <a:schemeClr val="tx1"/>
                </a:solidFill>
              </a:rPr>
              <a:t>основі</a:t>
            </a:r>
            <a:r>
              <a:rPr lang="ru-RU" altLang="uk-UA" sz="2400" dirty="0" smtClean="0">
                <a:solidFill>
                  <a:schemeClr val="tx1"/>
                </a:solidFill>
              </a:rPr>
              <a:t> з оплатою </a:t>
            </a:r>
            <a:r>
              <a:rPr lang="ru-RU" altLang="uk-UA" sz="2400" dirty="0" err="1" smtClean="0">
                <a:solidFill>
                  <a:schemeClr val="tx1"/>
                </a:solidFill>
              </a:rPr>
              <a:t>їхньої</a:t>
            </a:r>
            <a:r>
              <a:rPr lang="ru-RU" altLang="uk-UA" sz="2400" dirty="0" smtClean="0">
                <a:solidFill>
                  <a:schemeClr val="tx1"/>
                </a:solidFill>
              </a:rPr>
              <a:t> </a:t>
            </a:r>
            <a:r>
              <a:rPr lang="ru-RU" altLang="uk-UA" sz="2400" dirty="0" err="1" smtClean="0">
                <a:solidFill>
                  <a:schemeClr val="tx1"/>
                </a:solidFill>
              </a:rPr>
              <a:t>праці</a:t>
            </a:r>
            <a:r>
              <a:rPr lang="ru-RU" altLang="uk-UA" sz="2400" dirty="0" smtClean="0">
                <a:solidFill>
                  <a:schemeClr val="tx1"/>
                </a:solidFill>
              </a:rPr>
              <a:t>.</a:t>
            </a:r>
            <a:br>
              <a:rPr lang="ru-RU" altLang="uk-UA" sz="2400" dirty="0" smtClean="0">
                <a:solidFill>
                  <a:schemeClr val="tx1"/>
                </a:solidFill>
              </a:rPr>
            </a:br>
            <a:r>
              <a:rPr lang="ru-RU" altLang="uk-UA" sz="4000" dirty="0" smtClean="0"/>
              <a:t/>
            </a:r>
            <a:br>
              <a:rPr lang="ru-RU" altLang="uk-UA" sz="4000" dirty="0" smtClean="0"/>
            </a:br>
            <a:endParaRPr lang="ru-RU" altLang="uk-UA" sz="4000" dirty="0" smtClean="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7007" y="2780928"/>
            <a:ext cx="6903181"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0887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67744" y="188640"/>
            <a:ext cx="6876256" cy="1440160"/>
          </a:xfrm>
        </p:spPr>
        <p:txBody>
          <a:bodyPr/>
          <a:lstStyle/>
          <a:p>
            <a:pPr algn="ctr" eaLnBrk="1" hangingPunct="1"/>
            <a:r>
              <a:rPr lang="ru-RU" altLang="uk-UA" sz="3200" b="1" dirty="0" err="1" smtClean="0">
                <a:solidFill>
                  <a:srgbClr val="FF0000"/>
                </a:solidFill>
              </a:rPr>
              <a:t>Вибори</a:t>
            </a:r>
            <a:r>
              <a:rPr lang="ru-RU" altLang="uk-UA" sz="3200" b="1" dirty="0" smtClean="0">
                <a:solidFill>
                  <a:srgbClr val="FF0000"/>
                </a:solidFill>
              </a:rPr>
              <a:t> </a:t>
            </a:r>
            <a:r>
              <a:rPr lang="ru-RU" altLang="uk-UA" sz="3200" b="1" dirty="0" err="1" smtClean="0">
                <a:solidFill>
                  <a:srgbClr val="FF0000"/>
                </a:solidFill>
              </a:rPr>
              <a:t>сільського</a:t>
            </a:r>
            <a:r>
              <a:rPr lang="ru-RU" altLang="uk-UA" sz="3200" b="1" dirty="0" smtClean="0">
                <a:solidFill>
                  <a:srgbClr val="FF0000"/>
                </a:solidFill>
              </a:rPr>
              <a:t>, </a:t>
            </a:r>
            <a:r>
              <a:rPr lang="ru-RU" altLang="uk-UA" sz="3200" b="1" dirty="0" err="1" smtClean="0">
                <a:solidFill>
                  <a:srgbClr val="FF0000"/>
                </a:solidFill>
              </a:rPr>
              <a:t>селищного</a:t>
            </a:r>
            <a:r>
              <a:rPr lang="ru-RU" altLang="uk-UA" sz="3200" b="1" dirty="0" smtClean="0">
                <a:solidFill>
                  <a:srgbClr val="FF0000"/>
                </a:solidFill>
              </a:rPr>
              <a:t> та </a:t>
            </a:r>
            <a:r>
              <a:rPr lang="ru-RU" altLang="uk-UA" sz="3200" b="1" dirty="0" err="1" smtClean="0">
                <a:solidFill>
                  <a:srgbClr val="FF0000"/>
                </a:solidFill>
              </a:rPr>
              <a:t>міського</a:t>
            </a:r>
            <a:r>
              <a:rPr lang="ru-RU" altLang="uk-UA" sz="3200" b="1" dirty="0" smtClean="0">
                <a:solidFill>
                  <a:srgbClr val="FF0000"/>
                </a:solidFill>
              </a:rPr>
              <a:t> </a:t>
            </a:r>
            <a:r>
              <a:rPr lang="ru-RU" altLang="uk-UA" sz="3200" b="1" dirty="0" err="1" smtClean="0">
                <a:solidFill>
                  <a:srgbClr val="FF0000"/>
                </a:solidFill>
              </a:rPr>
              <a:t>голів</a:t>
            </a:r>
            <a:r>
              <a:rPr lang="ru-RU" altLang="uk-UA" sz="3200" b="1" dirty="0" smtClean="0">
                <a:solidFill>
                  <a:srgbClr val="FF0000"/>
                </a:solidFill>
              </a:rPr>
              <a:t> та </a:t>
            </a:r>
            <a:r>
              <a:rPr lang="ru-RU" altLang="uk-UA" sz="3200" b="1" dirty="0" err="1" smtClean="0">
                <a:solidFill>
                  <a:srgbClr val="FF0000"/>
                </a:solidFill>
              </a:rPr>
              <a:t>депутатів</a:t>
            </a:r>
            <a:r>
              <a:rPr lang="ru-RU" altLang="uk-UA" sz="3200" b="1" dirty="0" smtClean="0">
                <a:solidFill>
                  <a:srgbClr val="FF0000"/>
                </a:solidFill>
              </a:rPr>
              <a:t> </a:t>
            </a:r>
            <a:r>
              <a:rPr lang="ru-RU" altLang="uk-UA" sz="3200" b="1" dirty="0" err="1" smtClean="0">
                <a:solidFill>
                  <a:srgbClr val="FF0000"/>
                </a:solidFill>
              </a:rPr>
              <a:t>місцевих</a:t>
            </a:r>
            <a:r>
              <a:rPr lang="ru-RU" altLang="uk-UA" sz="3200" b="1" dirty="0" smtClean="0">
                <a:solidFill>
                  <a:srgbClr val="FF0000"/>
                </a:solidFill>
              </a:rPr>
              <a:t> рад</a:t>
            </a:r>
            <a:r>
              <a:rPr lang="ru-RU" altLang="uk-UA" sz="3200" dirty="0" smtClean="0">
                <a:solidFill>
                  <a:srgbClr val="FF0000"/>
                </a:solidFill>
              </a:rPr>
              <a:t> </a:t>
            </a:r>
          </a:p>
        </p:txBody>
      </p:sp>
      <p:sp>
        <p:nvSpPr>
          <p:cNvPr id="24579" name="Rectangle 3"/>
          <p:cNvSpPr>
            <a:spLocks noGrp="1" noChangeArrowheads="1"/>
          </p:cNvSpPr>
          <p:nvPr>
            <p:ph type="body" idx="1"/>
          </p:nvPr>
        </p:nvSpPr>
        <p:spPr>
          <a:xfrm>
            <a:off x="2123728" y="1772816"/>
            <a:ext cx="7020272" cy="4896272"/>
          </a:xfrm>
        </p:spPr>
        <p:txBody>
          <a:bodyPr/>
          <a:lstStyle/>
          <a:p>
            <a:pPr eaLnBrk="1" hangingPunct="1">
              <a:lnSpc>
                <a:spcPct val="90000"/>
              </a:lnSpc>
            </a:pPr>
            <a:r>
              <a:rPr lang="ru-RU" altLang="uk-UA" sz="2400" dirty="0" err="1" smtClean="0"/>
              <a:t>Вибори</a:t>
            </a:r>
            <a:r>
              <a:rPr lang="ru-RU" altLang="uk-UA" sz="2400" dirty="0" smtClean="0"/>
              <a:t> </a:t>
            </a:r>
            <a:r>
              <a:rPr lang="ru-RU" altLang="uk-UA" sz="2400" dirty="0" err="1" smtClean="0"/>
              <a:t>органів</a:t>
            </a:r>
            <a:r>
              <a:rPr lang="ru-RU" altLang="uk-UA" sz="2400" dirty="0" smtClean="0"/>
              <a:t> </a:t>
            </a:r>
            <a:r>
              <a:rPr lang="ru-RU" altLang="uk-UA" sz="2400" dirty="0" err="1" smtClean="0"/>
              <a:t>місцевого</a:t>
            </a:r>
            <a:r>
              <a:rPr lang="ru-RU" altLang="uk-UA" sz="2400" dirty="0" smtClean="0"/>
              <a:t> </a:t>
            </a:r>
            <a:r>
              <a:rPr lang="ru-RU" altLang="uk-UA" sz="2400" dirty="0" err="1" smtClean="0"/>
              <a:t>самоврядування</a:t>
            </a:r>
            <a:r>
              <a:rPr lang="ru-RU" altLang="uk-UA" sz="2400" dirty="0" smtClean="0"/>
              <a:t> </a:t>
            </a:r>
            <a:r>
              <a:rPr lang="ru-RU" altLang="uk-UA" sz="2400" dirty="0" err="1" smtClean="0"/>
              <a:t>проводяться</a:t>
            </a:r>
            <a:r>
              <a:rPr lang="ru-RU" altLang="uk-UA" sz="2400" dirty="0" smtClean="0"/>
              <a:t> в </a:t>
            </a:r>
            <a:r>
              <a:rPr lang="ru-RU" altLang="uk-UA" sz="2400" dirty="0" err="1" smtClean="0"/>
              <a:t>Україні</a:t>
            </a:r>
            <a:r>
              <a:rPr lang="ru-RU" altLang="uk-UA" sz="2400" dirty="0" smtClean="0"/>
              <a:t> за </a:t>
            </a:r>
            <a:r>
              <a:rPr lang="ru-RU" altLang="uk-UA" sz="2400" b="1" i="1" dirty="0" err="1" smtClean="0"/>
              <a:t>змішаною</a:t>
            </a:r>
            <a:r>
              <a:rPr lang="ru-RU" altLang="uk-UA" sz="2400" b="1" i="1" dirty="0" smtClean="0"/>
              <a:t> системою</a:t>
            </a:r>
            <a:r>
              <a:rPr lang="ru-RU" altLang="uk-UA" sz="2400" dirty="0" smtClean="0"/>
              <a:t>: одна </a:t>
            </a:r>
            <a:r>
              <a:rPr lang="ru-RU" altLang="uk-UA" sz="2400" dirty="0" err="1" smtClean="0"/>
              <a:t>частина</a:t>
            </a:r>
            <a:r>
              <a:rPr lang="ru-RU" altLang="uk-UA" sz="2400" dirty="0" smtClean="0"/>
              <a:t> </a:t>
            </a:r>
            <a:r>
              <a:rPr lang="ru-RU" altLang="uk-UA" sz="2400" dirty="0" err="1" smtClean="0"/>
              <a:t>їх</a:t>
            </a:r>
            <a:r>
              <a:rPr lang="ru-RU" altLang="uk-UA" sz="2400" dirty="0" smtClean="0"/>
              <a:t> </a:t>
            </a:r>
            <a:r>
              <a:rPr lang="ru-RU" altLang="uk-UA" sz="2400" dirty="0" err="1" smtClean="0"/>
              <a:t>обирається</a:t>
            </a:r>
            <a:r>
              <a:rPr lang="ru-RU" altLang="uk-UA" sz="2400" dirty="0" smtClean="0"/>
              <a:t> </a:t>
            </a:r>
            <a:r>
              <a:rPr lang="ru-RU" altLang="uk-UA" sz="2400" dirty="0" err="1" smtClean="0"/>
              <a:t>мажоритарним</a:t>
            </a:r>
            <a:r>
              <a:rPr lang="ru-RU" altLang="uk-UA" sz="2400" dirty="0" smtClean="0"/>
              <a:t>, </a:t>
            </a:r>
            <a:r>
              <a:rPr lang="ru-RU" altLang="uk-UA" sz="2400" dirty="0" err="1" smtClean="0"/>
              <a:t>інша</a:t>
            </a:r>
            <a:r>
              <a:rPr lang="ru-RU" altLang="uk-UA" sz="2400" dirty="0" smtClean="0"/>
              <a:t> – </a:t>
            </a:r>
            <a:r>
              <a:rPr lang="ru-RU" altLang="uk-UA" sz="2400" dirty="0" err="1" smtClean="0"/>
              <a:t>пропорційним</a:t>
            </a:r>
            <a:r>
              <a:rPr lang="ru-RU" altLang="uk-UA" sz="2400" dirty="0" smtClean="0"/>
              <a:t> шляхом.</a:t>
            </a:r>
          </a:p>
          <a:p>
            <a:pPr eaLnBrk="1" hangingPunct="1">
              <a:lnSpc>
                <a:spcPct val="90000"/>
              </a:lnSpc>
            </a:pPr>
            <a:r>
              <a:rPr lang="ru-RU" altLang="uk-UA" sz="2400" dirty="0" err="1" smtClean="0"/>
              <a:t>Вибори</a:t>
            </a:r>
            <a:r>
              <a:rPr lang="ru-RU" altLang="uk-UA" sz="2400" dirty="0" smtClean="0"/>
              <a:t> </a:t>
            </a:r>
            <a:r>
              <a:rPr lang="ru-RU" altLang="uk-UA" sz="2400" dirty="0" err="1" smtClean="0"/>
              <a:t>депутатів</a:t>
            </a:r>
            <a:r>
              <a:rPr lang="ru-RU" altLang="uk-UA" sz="2400" dirty="0" smtClean="0"/>
              <a:t> </a:t>
            </a:r>
            <a:r>
              <a:rPr lang="ru-RU" altLang="uk-UA" sz="2400" dirty="0" err="1" smtClean="0"/>
              <a:t>сільських</a:t>
            </a:r>
            <a:r>
              <a:rPr lang="ru-RU" altLang="uk-UA" sz="2400" dirty="0" smtClean="0"/>
              <a:t>, </a:t>
            </a:r>
            <a:r>
              <a:rPr lang="ru-RU" altLang="uk-UA" sz="2400" dirty="0" err="1" smtClean="0"/>
              <a:t>селищних</a:t>
            </a:r>
            <a:r>
              <a:rPr lang="ru-RU" altLang="uk-UA" sz="2400" dirty="0" smtClean="0"/>
              <a:t> рад </a:t>
            </a:r>
            <a:r>
              <a:rPr lang="ru-RU" altLang="uk-UA" sz="2400" dirty="0" err="1" smtClean="0"/>
              <a:t>проводяться</a:t>
            </a:r>
            <a:r>
              <a:rPr lang="ru-RU" altLang="uk-UA" sz="2400" dirty="0" smtClean="0"/>
              <a:t> за мажоритарною системою </a:t>
            </a:r>
            <a:r>
              <a:rPr lang="ru-RU" altLang="uk-UA" sz="2400" dirty="0" err="1" smtClean="0"/>
              <a:t>відносної</a:t>
            </a:r>
            <a:r>
              <a:rPr lang="ru-RU" altLang="uk-UA" sz="2400" dirty="0" smtClean="0"/>
              <a:t> </a:t>
            </a:r>
            <a:r>
              <a:rPr lang="ru-RU" altLang="uk-UA" sz="2400" dirty="0" err="1" smtClean="0"/>
              <a:t>більшості</a:t>
            </a:r>
            <a:r>
              <a:rPr lang="ru-RU" altLang="uk-UA" sz="2400" dirty="0" smtClean="0"/>
              <a:t> в </a:t>
            </a:r>
            <a:r>
              <a:rPr lang="ru-RU" altLang="uk-UA" sz="2400" dirty="0" err="1" smtClean="0"/>
              <a:t>одномандатних</a:t>
            </a:r>
            <a:r>
              <a:rPr lang="ru-RU" altLang="uk-UA" sz="2400" dirty="0" smtClean="0"/>
              <a:t> </a:t>
            </a:r>
            <a:r>
              <a:rPr lang="ru-RU" altLang="uk-UA" sz="2400" dirty="0" err="1" smtClean="0"/>
              <a:t>виборчих</a:t>
            </a:r>
            <a:r>
              <a:rPr lang="ru-RU" altLang="uk-UA" sz="2400" dirty="0" smtClean="0"/>
              <a:t> округах, на </a:t>
            </a:r>
            <a:r>
              <a:rPr lang="ru-RU" altLang="uk-UA" sz="2400" dirty="0" err="1" smtClean="0"/>
              <a:t>які</a:t>
            </a:r>
            <a:r>
              <a:rPr lang="ru-RU" altLang="uk-UA" sz="2400" dirty="0" smtClean="0"/>
              <a:t> </a:t>
            </a:r>
            <a:r>
              <a:rPr lang="ru-RU" altLang="uk-UA" sz="2400" dirty="0" err="1" smtClean="0"/>
              <a:t>поділяється</a:t>
            </a:r>
            <a:r>
              <a:rPr lang="ru-RU" altLang="uk-UA" sz="2400" dirty="0" smtClean="0"/>
              <a:t> вся </a:t>
            </a:r>
            <a:r>
              <a:rPr lang="ru-RU" altLang="uk-UA" sz="2400" dirty="0" err="1" smtClean="0"/>
              <a:t>територія</a:t>
            </a:r>
            <a:r>
              <a:rPr lang="ru-RU" altLang="uk-UA" sz="2400" dirty="0" smtClean="0"/>
              <a:t> села, селища.</a:t>
            </a:r>
          </a:p>
        </p:txBody>
      </p:sp>
    </p:spTree>
    <p:extLst>
      <p:ext uri="{BB962C8B-B14F-4D97-AF65-F5344CB8AC3E}">
        <p14:creationId xmlns:p14="http://schemas.microsoft.com/office/powerpoint/2010/main" xmlns="" val="74330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2123728" y="0"/>
            <a:ext cx="7020272" cy="3645024"/>
          </a:xfrm>
        </p:spPr>
        <p:txBody>
          <a:bodyPr/>
          <a:lstStyle/>
          <a:p>
            <a:pPr eaLnBrk="1" hangingPunct="1"/>
            <a:r>
              <a:rPr lang="ru-RU" altLang="uk-UA" sz="2400" dirty="0" err="1" smtClean="0">
                <a:solidFill>
                  <a:schemeClr val="tx1"/>
                </a:solidFill>
              </a:rPr>
              <a:t>Вибори</a:t>
            </a:r>
            <a:r>
              <a:rPr lang="ru-RU" altLang="uk-UA" sz="2400" dirty="0" smtClean="0">
                <a:solidFill>
                  <a:schemeClr val="tx1"/>
                </a:solidFill>
              </a:rPr>
              <a:t> </a:t>
            </a:r>
            <a:r>
              <a:rPr lang="ru-RU" altLang="uk-UA" sz="2400" dirty="0" err="1" smtClean="0">
                <a:solidFill>
                  <a:schemeClr val="tx1"/>
                </a:solidFill>
              </a:rPr>
              <a:t>депутатів</a:t>
            </a:r>
            <a:r>
              <a:rPr lang="ru-RU" altLang="uk-UA" sz="2400" dirty="0" smtClean="0">
                <a:solidFill>
                  <a:schemeClr val="tx1"/>
                </a:solidFill>
              </a:rPr>
              <a:t> </a:t>
            </a:r>
            <a:r>
              <a:rPr lang="ru-RU" altLang="uk-UA" sz="2400" dirty="0" err="1" smtClean="0">
                <a:solidFill>
                  <a:schemeClr val="tx1"/>
                </a:solidFill>
              </a:rPr>
              <a:t>Верховної</a:t>
            </a:r>
            <a:r>
              <a:rPr lang="ru-RU" altLang="uk-UA" sz="2400" dirty="0" smtClean="0">
                <a:solidFill>
                  <a:schemeClr val="tx1"/>
                </a:solidFill>
              </a:rPr>
              <a:t> Ради </a:t>
            </a:r>
            <a:r>
              <a:rPr lang="ru-RU" altLang="uk-UA" sz="2400" dirty="0" err="1" smtClean="0">
                <a:solidFill>
                  <a:schemeClr val="tx1"/>
                </a:solidFill>
              </a:rPr>
              <a:t>Автономної</a:t>
            </a:r>
            <a:r>
              <a:rPr lang="ru-RU" altLang="uk-UA" sz="2400" dirty="0" smtClean="0">
                <a:solidFill>
                  <a:schemeClr val="tx1"/>
                </a:solidFill>
              </a:rPr>
              <a:t> </a:t>
            </a:r>
            <a:r>
              <a:rPr lang="ru-RU" altLang="uk-UA" sz="2400" dirty="0" err="1" smtClean="0">
                <a:solidFill>
                  <a:schemeClr val="tx1"/>
                </a:solidFill>
              </a:rPr>
              <a:t>Республіки</a:t>
            </a:r>
            <a:r>
              <a:rPr lang="ru-RU" altLang="uk-UA" sz="2400" dirty="0" smtClean="0">
                <a:solidFill>
                  <a:schemeClr val="tx1"/>
                </a:solidFill>
              </a:rPr>
              <a:t> </a:t>
            </a:r>
            <a:r>
              <a:rPr lang="ru-RU" altLang="uk-UA" sz="2400" dirty="0" err="1" smtClean="0">
                <a:solidFill>
                  <a:schemeClr val="tx1"/>
                </a:solidFill>
              </a:rPr>
              <a:t>Крим</a:t>
            </a:r>
            <a:r>
              <a:rPr lang="ru-RU" altLang="uk-UA" sz="2400" dirty="0" smtClean="0">
                <a:solidFill>
                  <a:schemeClr val="tx1"/>
                </a:solidFill>
              </a:rPr>
              <a:t> </a:t>
            </a:r>
            <a:r>
              <a:rPr lang="ru-RU" altLang="uk-UA" sz="2400" dirty="0" err="1" smtClean="0">
                <a:solidFill>
                  <a:schemeClr val="tx1"/>
                </a:solidFill>
              </a:rPr>
              <a:t>міських</a:t>
            </a:r>
            <a:r>
              <a:rPr lang="ru-RU" altLang="uk-UA" sz="2400" dirty="0" smtClean="0">
                <a:solidFill>
                  <a:schemeClr val="tx1"/>
                </a:solidFill>
              </a:rPr>
              <a:t>, </a:t>
            </a:r>
            <a:r>
              <a:rPr lang="ru-RU" altLang="uk-UA" sz="2400" dirty="0" err="1" smtClean="0">
                <a:solidFill>
                  <a:schemeClr val="tx1"/>
                </a:solidFill>
              </a:rPr>
              <a:t>районних</a:t>
            </a:r>
            <a:r>
              <a:rPr lang="ru-RU" altLang="uk-UA" sz="2400" dirty="0" smtClean="0">
                <a:solidFill>
                  <a:schemeClr val="tx1"/>
                </a:solidFill>
              </a:rPr>
              <a:t> та </a:t>
            </a:r>
            <a:r>
              <a:rPr lang="ru-RU" altLang="uk-UA" sz="2400" dirty="0" err="1" smtClean="0">
                <a:solidFill>
                  <a:schemeClr val="tx1"/>
                </a:solidFill>
              </a:rPr>
              <a:t>обласних</a:t>
            </a:r>
            <a:r>
              <a:rPr lang="ru-RU" altLang="uk-UA" sz="2400" dirty="0" smtClean="0">
                <a:solidFill>
                  <a:schemeClr val="tx1"/>
                </a:solidFill>
              </a:rPr>
              <a:t> рад </a:t>
            </a:r>
            <a:r>
              <a:rPr lang="ru-RU" altLang="uk-UA" sz="2400" dirty="0" err="1" smtClean="0">
                <a:solidFill>
                  <a:schemeClr val="tx1"/>
                </a:solidFill>
              </a:rPr>
              <a:t>проводяться</a:t>
            </a:r>
            <a:r>
              <a:rPr lang="ru-RU" altLang="uk-UA" sz="2400" dirty="0" smtClean="0">
                <a:solidFill>
                  <a:schemeClr val="tx1"/>
                </a:solidFill>
              </a:rPr>
              <a:t> за </a:t>
            </a:r>
            <a:r>
              <a:rPr lang="ru-RU" altLang="uk-UA" sz="2400" dirty="0" err="1" smtClean="0">
                <a:solidFill>
                  <a:schemeClr val="tx1"/>
                </a:solidFill>
              </a:rPr>
              <a:t>пропорційною</a:t>
            </a:r>
            <a:r>
              <a:rPr lang="ru-RU" altLang="uk-UA" sz="2400" dirty="0" smtClean="0">
                <a:solidFill>
                  <a:schemeClr val="tx1"/>
                </a:solidFill>
              </a:rPr>
              <a:t> системою: </a:t>
            </a:r>
            <a:r>
              <a:rPr lang="ru-RU" altLang="uk-UA" sz="2400" dirty="0" err="1" smtClean="0">
                <a:solidFill>
                  <a:schemeClr val="tx1"/>
                </a:solidFill>
              </a:rPr>
              <a:t>депутати</a:t>
            </a:r>
            <a:r>
              <a:rPr lang="ru-RU" altLang="uk-UA" sz="2400" dirty="0" smtClean="0">
                <a:solidFill>
                  <a:schemeClr val="tx1"/>
                </a:solidFill>
              </a:rPr>
              <a:t> </a:t>
            </a:r>
            <a:r>
              <a:rPr lang="ru-RU" altLang="uk-UA" sz="2400" dirty="0" err="1" smtClean="0">
                <a:solidFill>
                  <a:schemeClr val="tx1"/>
                </a:solidFill>
              </a:rPr>
              <a:t>обираються</a:t>
            </a:r>
            <a:r>
              <a:rPr lang="ru-RU" altLang="uk-UA" sz="2400" dirty="0" smtClean="0">
                <a:solidFill>
                  <a:schemeClr val="tx1"/>
                </a:solidFill>
              </a:rPr>
              <a:t> за </a:t>
            </a:r>
            <a:r>
              <a:rPr lang="ru-RU" altLang="uk-UA" sz="2400" dirty="0" err="1" smtClean="0">
                <a:solidFill>
                  <a:schemeClr val="tx1"/>
                </a:solidFill>
              </a:rPr>
              <a:t>виборчими</a:t>
            </a:r>
            <a:r>
              <a:rPr lang="ru-RU" altLang="uk-UA" sz="2400" dirty="0" smtClean="0">
                <a:solidFill>
                  <a:schemeClr val="tx1"/>
                </a:solidFill>
              </a:rPr>
              <a:t> списками </a:t>
            </a:r>
            <a:r>
              <a:rPr lang="ru-RU" altLang="uk-UA" sz="2400" dirty="0" err="1" smtClean="0">
                <a:solidFill>
                  <a:schemeClr val="tx1"/>
                </a:solidFill>
              </a:rPr>
              <a:t>кандидатів</a:t>
            </a:r>
            <a:r>
              <a:rPr lang="ru-RU" altLang="uk-UA" sz="2400" dirty="0" smtClean="0">
                <a:solidFill>
                  <a:schemeClr val="tx1"/>
                </a:solidFill>
              </a:rPr>
              <a:t> у </a:t>
            </a:r>
            <a:r>
              <a:rPr lang="ru-RU" altLang="uk-UA" sz="2400" dirty="0" err="1" smtClean="0">
                <a:solidFill>
                  <a:schemeClr val="tx1"/>
                </a:solidFill>
              </a:rPr>
              <a:t>депутати</a:t>
            </a:r>
            <a:r>
              <a:rPr lang="ru-RU" altLang="uk-UA" sz="2400" dirty="0" smtClean="0">
                <a:solidFill>
                  <a:schemeClr val="tx1"/>
                </a:solidFill>
              </a:rPr>
              <a:t> </a:t>
            </a:r>
            <a:r>
              <a:rPr lang="ru-RU" altLang="uk-UA" sz="2400" dirty="0" err="1" smtClean="0">
                <a:solidFill>
                  <a:schemeClr val="tx1"/>
                </a:solidFill>
              </a:rPr>
              <a:t>від</a:t>
            </a:r>
            <a:r>
              <a:rPr lang="ru-RU" altLang="uk-UA" sz="2400" dirty="0" smtClean="0">
                <a:solidFill>
                  <a:schemeClr val="tx1"/>
                </a:solidFill>
              </a:rPr>
              <a:t> </a:t>
            </a:r>
            <a:r>
              <a:rPr lang="ru-RU" altLang="uk-UA" sz="2400" dirty="0" err="1" smtClean="0">
                <a:solidFill>
                  <a:schemeClr val="tx1"/>
                </a:solidFill>
              </a:rPr>
              <a:t>організацій</a:t>
            </a:r>
            <a:r>
              <a:rPr lang="ru-RU" altLang="uk-UA" sz="2400" dirty="0" smtClean="0">
                <a:solidFill>
                  <a:schemeClr val="tx1"/>
                </a:solidFill>
              </a:rPr>
              <a:t> </a:t>
            </a:r>
            <a:r>
              <a:rPr lang="ru-RU" altLang="uk-UA" sz="2400" dirty="0" err="1" smtClean="0">
                <a:solidFill>
                  <a:schemeClr val="tx1"/>
                </a:solidFill>
              </a:rPr>
              <a:t>політичних</a:t>
            </a:r>
            <a:r>
              <a:rPr lang="ru-RU" altLang="uk-UA" sz="2400" dirty="0" smtClean="0">
                <a:solidFill>
                  <a:schemeClr val="tx1"/>
                </a:solidFill>
              </a:rPr>
              <a:t> </a:t>
            </a:r>
            <a:r>
              <a:rPr lang="ru-RU" altLang="uk-UA" sz="2400" dirty="0" err="1" smtClean="0">
                <a:solidFill>
                  <a:schemeClr val="tx1"/>
                </a:solidFill>
              </a:rPr>
              <a:t>партій</a:t>
            </a:r>
            <a:r>
              <a:rPr lang="ru-RU" altLang="uk-UA" sz="2400" dirty="0" smtClean="0">
                <a:solidFill>
                  <a:schemeClr val="tx1"/>
                </a:solidFill>
              </a:rPr>
              <a:t>, </a:t>
            </a:r>
            <a:r>
              <a:rPr lang="ru-RU" altLang="uk-UA" sz="2400" dirty="0" err="1" smtClean="0">
                <a:solidFill>
                  <a:schemeClr val="tx1"/>
                </a:solidFill>
              </a:rPr>
              <a:t>виборчих</a:t>
            </a:r>
            <a:r>
              <a:rPr lang="ru-RU" altLang="uk-UA" sz="2400" dirty="0" smtClean="0">
                <a:solidFill>
                  <a:schemeClr val="tx1"/>
                </a:solidFill>
              </a:rPr>
              <a:t> </a:t>
            </a:r>
            <a:r>
              <a:rPr lang="ru-RU" altLang="uk-UA" sz="2400" dirty="0" err="1" smtClean="0">
                <a:solidFill>
                  <a:schemeClr val="tx1"/>
                </a:solidFill>
              </a:rPr>
              <a:t>блоків</a:t>
            </a:r>
            <a:r>
              <a:rPr lang="ru-RU" altLang="uk-UA" sz="2400" dirty="0" smtClean="0">
                <a:solidFill>
                  <a:schemeClr val="tx1"/>
                </a:solidFill>
              </a:rPr>
              <a:t> </a:t>
            </a:r>
            <a:r>
              <a:rPr lang="ru-RU" altLang="uk-UA" sz="2400" dirty="0" err="1" smtClean="0">
                <a:solidFill>
                  <a:schemeClr val="tx1"/>
                </a:solidFill>
              </a:rPr>
              <a:t>організацій</a:t>
            </a:r>
            <a:r>
              <a:rPr lang="ru-RU" altLang="uk-UA" sz="2400" dirty="0" smtClean="0">
                <a:solidFill>
                  <a:schemeClr val="tx1"/>
                </a:solidFill>
              </a:rPr>
              <a:t> </a:t>
            </a:r>
            <a:r>
              <a:rPr lang="ru-RU" altLang="uk-UA" sz="2400" dirty="0" err="1" smtClean="0">
                <a:solidFill>
                  <a:schemeClr val="tx1"/>
                </a:solidFill>
              </a:rPr>
              <a:t>політичних</a:t>
            </a:r>
            <a:r>
              <a:rPr lang="ru-RU" altLang="uk-UA" sz="2400" dirty="0" smtClean="0">
                <a:solidFill>
                  <a:schemeClr val="tx1"/>
                </a:solidFill>
              </a:rPr>
              <a:t> </a:t>
            </a:r>
            <a:r>
              <a:rPr lang="ru-RU" altLang="uk-UA" sz="2400" dirty="0" err="1" smtClean="0">
                <a:solidFill>
                  <a:schemeClr val="tx1"/>
                </a:solidFill>
              </a:rPr>
              <a:t>партій</a:t>
            </a:r>
            <a:r>
              <a:rPr lang="ru-RU" altLang="uk-UA" sz="2400" dirty="0" smtClean="0">
                <a:solidFill>
                  <a:schemeClr val="tx1"/>
                </a:solidFill>
              </a:rPr>
              <a:t> у </a:t>
            </a:r>
            <a:r>
              <a:rPr lang="ru-RU" altLang="uk-UA" sz="2400" dirty="0" err="1" smtClean="0">
                <a:solidFill>
                  <a:schemeClr val="tx1"/>
                </a:solidFill>
              </a:rPr>
              <a:t>багатомандатному</a:t>
            </a:r>
            <a:r>
              <a:rPr lang="ru-RU" altLang="uk-UA" sz="2400" dirty="0" smtClean="0">
                <a:solidFill>
                  <a:schemeClr val="tx1"/>
                </a:solidFill>
              </a:rPr>
              <a:t> </a:t>
            </a:r>
            <a:r>
              <a:rPr lang="ru-RU" altLang="uk-UA" sz="2400" dirty="0" err="1" smtClean="0">
                <a:solidFill>
                  <a:schemeClr val="tx1"/>
                </a:solidFill>
              </a:rPr>
              <a:t>окрузі</a:t>
            </a:r>
            <a:r>
              <a:rPr lang="ru-RU" altLang="uk-UA" sz="2400" dirty="0" smtClean="0">
                <a:solidFill>
                  <a:schemeClr val="tx1"/>
                </a:solidFill>
              </a:rPr>
              <a:t>, </a:t>
            </a:r>
            <a:r>
              <a:rPr lang="ru-RU" altLang="uk-UA" sz="2400" dirty="0" err="1" smtClean="0">
                <a:solidFill>
                  <a:schemeClr val="tx1"/>
                </a:solidFill>
              </a:rPr>
              <a:t>межі</a:t>
            </a:r>
            <a:r>
              <a:rPr lang="ru-RU" altLang="uk-UA" sz="2400" dirty="0" smtClean="0">
                <a:solidFill>
                  <a:schemeClr val="tx1"/>
                </a:solidFill>
              </a:rPr>
              <a:t> </a:t>
            </a:r>
            <a:r>
              <a:rPr lang="ru-RU" altLang="uk-UA" sz="2400" dirty="0" err="1" smtClean="0">
                <a:solidFill>
                  <a:schemeClr val="tx1"/>
                </a:solidFill>
              </a:rPr>
              <a:t>якого</a:t>
            </a:r>
            <a:r>
              <a:rPr lang="ru-RU" altLang="uk-UA" sz="2400" dirty="0" smtClean="0">
                <a:solidFill>
                  <a:schemeClr val="tx1"/>
                </a:solidFill>
              </a:rPr>
              <a:t> </a:t>
            </a:r>
            <a:r>
              <a:rPr lang="ru-RU" altLang="uk-UA" sz="2400" dirty="0" err="1" smtClean="0">
                <a:solidFill>
                  <a:schemeClr val="tx1"/>
                </a:solidFill>
              </a:rPr>
              <a:t>збігаються</a:t>
            </a:r>
            <a:r>
              <a:rPr lang="ru-RU" altLang="uk-UA" sz="2400" dirty="0" smtClean="0">
                <a:solidFill>
                  <a:schemeClr val="tx1"/>
                </a:solidFill>
              </a:rPr>
              <a:t> з межами </a:t>
            </a:r>
            <a:r>
              <a:rPr lang="ru-RU" altLang="uk-UA" sz="2400" dirty="0" err="1" smtClean="0">
                <a:solidFill>
                  <a:schemeClr val="tx1"/>
                </a:solidFill>
              </a:rPr>
              <a:t>міста</a:t>
            </a:r>
            <a:r>
              <a:rPr lang="ru-RU" altLang="uk-UA" sz="2400" dirty="0" smtClean="0">
                <a:solidFill>
                  <a:schemeClr val="tx1"/>
                </a:solidFill>
              </a:rPr>
              <a:t>, району. </a:t>
            </a:r>
            <a:r>
              <a:rPr lang="ru-RU" altLang="uk-UA" sz="2400" dirty="0" err="1" smtClean="0">
                <a:solidFill>
                  <a:schemeClr val="tx1"/>
                </a:solidFill>
              </a:rPr>
              <a:t>області</a:t>
            </a:r>
            <a:r>
              <a:rPr lang="ru-RU" altLang="uk-UA" sz="2400" dirty="0" smtClean="0">
                <a:solidFill>
                  <a:schemeClr val="tx1"/>
                </a:solidFill>
              </a:rPr>
              <a:t>.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645024"/>
            <a:ext cx="6300192" cy="2520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296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123728" y="0"/>
            <a:ext cx="7020272" cy="3068960"/>
          </a:xfrm>
        </p:spPr>
        <p:txBody>
          <a:bodyPr/>
          <a:lstStyle/>
          <a:p>
            <a:pPr eaLnBrk="1" hangingPunct="1"/>
            <a:r>
              <a:rPr lang="ru-RU" altLang="uk-UA" sz="2400" dirty="0" err="1" smtClean="0">
                <a:solidFill>
                  <a:schemeClr val="tx1"/>
                </a:solidFill>
              </a:rPr>
              <a:t>Вибори</a:t>
            </a:r>
            <a:r>
              <a:rPr lang="ru-RU" altLang="uk-UA" sz="2400" dirty="0" smtClean="0">
                <a:solidFill>
                  <a:schemeClr val="tx1"/>
                </a:solidFill>
              </a:rPr>
              <a:t> </a:t>
            </a:r>
            <a:r>
              <a:rPr lang="ru-RU" altLang="uk-UA" sz="2400" dirty="0" err="1" smtClean="0">
                <a:solidFill>
                  <a:schemeClr val="tx1"/>
                </a:solidFill>
              </a:rPr>
              <a:t>сільських</a:t>
            </a:r>
            <a:r>
              <a:rPr lang="ru-RU" altLang="uk-UA" sz="2400" dirty="0" smtClean="0">
                <a:solidFill>
                  <a:schemeClr val="tx1"/>
                </a:solidFill>
              </a:rPr>
              <a:t>, </a:t>
            </a:r>
            <a:r>
              <a:rPr lang="ru-RU" altLang="uk-UA" sz="2400" dirty="0" err="1" smtClean="0">
                <a:solidFill>
                  <a:schemeClr val="tx1"/>
                </a:solidFill>
              </a:rPr>
              <a:t>селищних</a:t>
            </a:r>
            <a:r>
              <a:rPr lang="ru-RU" altLang="uk-UA" sz="2400" dirty="0" smtClean="0">
                <a:solidFill>
                  <a:schemeClr val="tx1"/>
                </a:solidFill>
              </a:rPr>
              <a:t>, </a:t>
            </a:r>
            <a:r>
              <a:rPr lang="ru-RU" altLang="uk-UA" sz="2400" dirty="0" err="1" smtClean="0">
                <a:solidFill>
                  <a:schemeClr val="tx1"/>
                </a:solidFill>
              </a:rPr>
              <a:t>міських</a:t>
            </a:r>
            <a:r>
              <a:rPr lang="ru-RU" altLang="uk-UA" sz="2400" dirty="0" smtClean="0">
                <a:solidFill>
                  <a:schemeClr val="tx1"/>
                </a:solidFill>
              </a:rPr>
              <a:t> </a:t>
            </a:r>
            <a:r>
              <a:rPr lang="ru-RU" altLang="uk-UA" sz="2400" dirty="0" err="1" smtClean="0">
                <a:solidFill>
                  <a:schemeClr val="tx1"/>
                </a:solidFill>
              </a:rPr>
              <a:t>голів</a:t>
            </a:r>
            <a:r>
              <a:rPr lang="ru-RU" altLang="uk-UA" sz="2400" dirty="0" smtClean="0">
                <a:solidFill>
                  <a:schemeClr val="tx1"/>
                </a:solidFill>
              </a:rPr>
              <a:t> </a:t>
            </a:r>
            <a:r>
              <a:rPr lang="ru-RU" altLang="uk-UA" sz="2400" dirty="0" err="1" smtClean="0">
                <a:solidFill>
                  <a:schemeClr val="tx1"/>
                </a:solidFill>
              </a:rPr>
              <a:t>проводяться</a:t>
            </a:r>
            <a:r>
              <a:rPr lang="ru-RU" altLang="uk-UA" sz="2400" dirty="0" smtClean="0">
                <a:solidFill>
                  <a:schemeClr val="tx1"/>
                </a:solidFill>
              </a:rPr>
              <a:t> за мажоритарною </a:t>
            </a:r>
            <a:r>
              <a:rPr lang="ru-RU" altLang="uk-UA" sz="2400" dirty="0" err="1" smtClean="0">
                <a:solidFill>
                  <a:schemeClr val="tx1"/>
                </a:solidFill>
              </a:rPr>
              <a:t>виборчою</a:t>
            </a:r>
            <a:r>
              <a:rPr lang="ru-RU" altLang="uk-UA" sz="2400" dirty="0" smtClean="0">
                <a:solidFill>
                  <a:schemeClr val="tx1"/>
                </a:solidFill>
              </a:rPr>
              <a:t> системою </a:t>
            </a:r>
            <a:r>
              <a:rPr lang="ru-RU" altLang="uk-UA" sz="2400" dirty="0" err="1" smtClean="0">
                <a:solidFill>
                  <a:schemeClr val="tx1"/>
                </a:solidFill>
              </a:rPr>
              <a:t>відносної</a:t>
            </a:r>
            <a:r>
              <a:rPr lang="ru-RU" altLang="uk-UA" sz="2400" dirty="0" smtClean="0">
                <a:solidFill>
                  <a:schemeClr val="tx1"/>
                </a:solidFill>
              </a:rPr>
              <a:t> </a:t>
            </a:r>
            <a:r>
              <a:rPr lang="ru-RU" altLang="uk-UA" sz="2400" dirty="0" err="1" smtClean="0">
                <a:solidFill>
                  <a:schemeClr val="tx1"/>
                </a:solidFill>
              </a:rPr>
              <a:t>більшості</a:t>
            </a:r>
            <a:r>
              <a:rPr lang="ru-RU" altLang="uk-UA" sz="2400" dirty="0" smtClean="0">
                <a:solidFill>
                  <a:schemeClr val="tx1"/>
                </a:solidFill>
              </a:rPr>
              <a:t> в </a:t>
            </a:r>
            <a:r>
              <a:rPr lang="ru-RU" altLang="uk-UA" sz="2400" dirty="0" err="1" smtClean="0">
                <a:solidFill>
                  <a:schemeClr val="tx1"/>
                </a:solidFill>
              </a:rPr>
              <a:t>єдиному</a:t>
            </a:r>
            <a:r>
              <a:rPr lang="ru-RU" altLang="uk-UA" sz="2400" dirty="0" smtClean="0">
                <a:solidFill>
                  <a:schemeClr val="tx1"/>
                </a:solidFill>
              </a:rPr>
              <a:t> одномандатному </a:t>
            </a:r>
            <a:r>
              <a:rPr lang="ru-RU" altLang="uk-UA" sz="2400" dirty="0" err="1" smtClean="0">
                <a:solidFill>
                  <a:schemeClr val="tx1"/>
                </a:solidFill>
              </a:rPr>
              <a:t>окрузі</a:t>
            </a:r>
            <a:r>
              <a:rPr lang="ru-RU" altLang="uk-UA" sz="2400" dirty="0" smtClean="0">
                <a:solidFill>
                  <a:schemeClr val="tx1"/>
                </a:solidFill>
              </a:rPr>
              <a:t>, </a:t>
            </a:r>
            <a:r>
              <a:rPr lang="ru-RU" altLang="uk-UA" sz="2400" dirty="0" err="1" smtClean="0">
                <a:solidFill>
                  <a:schemeClr val="tx1"/>
                </a:solidFill>
              </a:rPr>
              <a:t>межі</a:t>
            </a:r>
            <a:r>
              <a:rPr lang="ru-RU" altLang="uk-UA" sz="2400" dirty="0" smtClean="0">
                <a:solidFill>
                  <a:schemeClr val="tx1"/>
                </a:solidFill>
              </a:rPr>
              <a:t> </a:t>
            </a:r>
            <a:r>
              <a:rPr lang="ru-RU" altLang="uk-UA" sz="2400" dirty="0" err="1" smtClean="0">
                <a:solidFill>
                  <a:schemeClr val="tx1"/>
                </a:solidFill>
              </a:rPr>
              <a:t>якого</a:t>
            </a:r>
            <a:r>
              <a:rPr lang="ru-RU" altLang="uk-UA" sz="2400" dirty="0" smtClean="0">
                <a:solidFill>
                  <a:schemeClr val="tx1"/>
                </a:solidFill>
              </a:rPr>
              <a:t> </a:t>
            </a:r>
            <a:r>
              <a:rPr lang="ru-RU" altLang="uk-UA" sz="2400" dirty="0" err="1" smtClean="0">
                <a:solidFill>
                  <a:schemeClr val="tx1"/>
                </a:solidFill>
              </a:rPr>
              <a:t>збігаються</a:t>
            </a:r>
            <a:r>
              <a:rPr lang="ru-RU" altLang="uk-UA" sz="2400" dirty="0" smtClean="0">
                <a:solidFill>
                  <a:schemeClr val="tx1"/>
                </a:solidFill>
              </a:rPr>
              <a:t> з межами села (</a:t>
            </a:r>
            <a:r>
              <a:rPr lang="ru-RU" altLang="uk-UA" sz="2400" dirty="0" err="1" smtClean="0">
                <a:solidFill>
                  <a:schemeClr val="tx1"/>
                </a:solidFill>
              </a:rPr>
              <a:t>кількох</a:t>
            </a:r>
            <a:r>
              <a:rPr lang="ru-RU" altLang="uk-UA" sz="2400" dirty="0" smtClean="0">
                <a:solidFill>
                  <a:schemeClr val="tx1"/>
                </a:solidFill>
              </a:rPr>
              <a:t> </a:t>
            </a:r>
            <a:r>
              <a:rPr lang="ru-RU" altLang="uk-UA" sz="2400" dirty="0" err="1" smtClean="0">
                <a:solidFill>
                  <a:schemeClr val="tx1"/>
                </a:solidFill>
              </a:rPr>
              <a:t>сіл</a:t>
            </a:r>
            <a:r>
              <a:rPr lang="ru-RU" altLang="uk-UA" sz="2400" dirty="0" smtClean="0">
                <a:solidFill>
                  <a:schemeClr val="tx1"/>
                </a:solidFill>
              </a:rPr>
              <a:t>, </a:t>
            </a:r>
            <a:r>
              <a:rPr lang="ru-RU" altLang="uk-UA" sz="2400" dirty="0" err="1" smtClean="0">
                <a:solidFill>
                  <a:schemeClr val="tx1"/>
                </a:solidFill>
              </a:rPr>
              <a:t>жителі</a:t>
            </a:r>
            <a:r>
              <a:rPr lang="ru-RU" altLang="uk-UA" sz="2400" dirty="0" smtClean="0">
                <a:solidFill>
                  <a:schemeClr val="tx1"/>
                </a:solidFill>
              </a:rPr>
              <a:t> </a:t>
            </a:r>
            <a:r>
              <a:rPr lang="ru-RU" altLang="uk-UA" sz="2400" dirty="0" err="1" smtClean="0">
                <a:solidFill>
                  <a:schemeClr val="tx1"/>
                </a:solidFill>
              </a:rPr>
              <a:t>яких</a:t>
            </a:r>
            <a:r>
              <a:rPr lang="ru-RU" altLang="uk-UA" sz="2400" dirty="0" smtClean="0">
                <a:solidFill>
                  <a:schemeClr val="tx1"/>
                </a:solidFill>
              </a:rPr>
              <a:t> </a:t>
            </a:r>
            <a:r>
              <a:rPr lang="ru-RU" altLang="uk-UA" sz="2400" dirty="0" err="1" smtClean="0">
                <a:solidFill>
                  <a:schemeClr val="tx1"/>
                </a:solidFill>
              </a:rPr>
              <a:t>добровільно</a:t>
            </a:r>
            <a:r>
              <a:rPr lang="ru-RU" altLang="uk-UA" sz="2400" dirty="0" smtClean="0">
                <a:solidFill>
                  <a:schemeClr val="tx1"/>
                </a:solidFill>
              </a:rPr>
              <a:t> </a:t>
            </a:r>
            <a:r>
              <a:rPr lang="ru-RU" altLang="uk-UA" sz="2400" dirty="0" err="1" smtClean="0">
                <a:solidFill>
                  <a:schemeClr val="tx1"/>
                </a:solidFill>
              </a:rPr>
              <a:t>об'єдналися</a:t>
            </a:r>
            <a:r>
              <a:rPr lang="ru-RU" altLang="uk-UA" sz="2400" dirty="0" smtClean="0">
                <a:solidFill>
                  <a:schemeClr val="tx1"/>
                </a:solidFill>
              </a:rPr>
              <a:t> у </a:t>
            </a:r>
            <a:r>
              <a:rPr lang="ru-RU" altLang="uk-UA" sz="2400" dirty="0" err="1" smtClean="0">
                <a:solidFill>
                  <a:schemeClr val="tx1"/>
                </a:solidFill>
              </a:rPr>
              <a:t>сільську</a:t>
            </a:r>
            <a:r>
              <a:rPr lang="ru-RU" altLang="uk-UA" sz="2400" dirty="0" smtClean="0">
                <a:solidFill>
                  <a:schemeClr val="tx1"/>
                </a:solidFill>
              </a:rPr>
              <a:t> громаду), селища, </a:t>
            </a:r>
            <a:r>
              <a:rPr lang="ru-RU" altLang="uk-UA" sz="2400" dirty="0" err="1" smtClean="0">
                <a:solidFill>
                  <a:schemeClr val="tx1"/>
                </a:solidFill>
              </a:rPr>
              <a:t>міста</a:t>
            </a:r>
            <a:r>
              <a:rPr lang="ru-RU" altLang="uk-UA" sz="2400" dirty="0" smtClean="0">
                <a:solidFill>
                  <a:schemeClr val="tx1"/>
                </a:solidFill>
              </a:rPr>
              <a:t> </a:t>
            </a:r>
            <a:r>
              <a:rPr lang="ru-RU" altLang="uk-UA" sz="2400" dirty="0" err="1" smtClean="0">
                <a:solidFill>
                  <a:schemeClr val="tx1"/>
                </a:solidFill>
              </a:rPr>
              <a:t>згідно</a:t>
            </a:r>
            <a:r>
              <a:rPr lang="ru-RU" altLang="uk-UA" sz="2400" dirty="0" smtClean="0">
                <a:solidFill>
                  <a:schemeClr val="tx1"/>
                </a:solidFill>
              </a:rPr>
              <a:t> з </a:t>
            </a:r>
            <a:r>
              <a:rPr lang="ru-RU" altLang="uk-UA" sz="2400" dirty="0" err="1" smtClean="0">
                <a:solidFill>
                  <a:schemeClr val="tx1"/>
                </a:solidFill>
              </a:rPr>
              <a:t>існуючим</a:t>
            </a:r>
            <a:r>
              <a:rPr lang="ru-RU" altLang="uk-UA" sz="2400" dirty="0" smtClean="0">
                <a:solidFill>
                  <a:schemeClr val="tx1"/>
                </a:solidFill>
              </a:rPr>
              <a:t> </a:t>
            </a:r>
            <a:r>
              <a:rPr lang="ru-RU" altLang="uk-UA" sz="2400" dirty="0" err="1" smtClean="0">
                <a:solidFill>
                  <a:schemeClr val="tx1"/>
                </a:solidFill>
              </a:rPr>
              <a:t>адміністративно-територіальним</a:t>
            </a:r>
            <a:r>
              <a:rPr lang="ru-RU" altLang="uk-UA" sz="2400" dirty="0" smtClean="0">
                <a:solidFill>
                  <a:schemeClr val="tx1"/>
                </a:solidFill>
              </a:rPr>
              <a:t> </a:t>
            </a:r>
            <a:r>
              <a:rPr lang="ru-RU" altLang="uk-UA" sz="2400" dirty="0" err="1" smtClean="0">
                <a:solidFill>
                  <a:schemeClr val="tx1"/>
                </a:solidFill>
              </a:rPr>
              <a:t>устроєм</a:t>
            </a:r>
            <a:r>
              <a:rPr lang="ru-RU" altLang="uk-UA" sz="2400" dirty="0" smtClean="0">
                <a:solidFill>
                  <a:schemeClr val="tx1"/>
                </a:solidFill>
              </a:rPr>
              <a:t>.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3068960"/>
            <a:ext cx="3672408"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822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699792" y="188640"/>
            <a:ext cx="6697662" cy="927001"/>
          </a:xfrm>
        </p:spPr>
        <p:txBody>
          <a:bodyPr/>
          <a:lstStyle/>
          <a:p>
            <a:r>
              <a:rPr lang="uk-UA" sz="3200" b="1" dirty="0">
                <a:solidFill>
                  <a:srgbClr val="FF0000"/>
                </a:solidFill>
              </a:rPr>
              <a:t>Рада Європи</a:t>
            </a:r>
          </a:p>
        </p:txBody>
      </p:sp>
      <p:sp>
        <p:nvSpPr>
          <p:cNvPr id="83974" name="Rectangle 6"/>
          <p:cNvSpPr>
            <a:spLocks noGrp="1" noChangeArrowheads="1"/>
          </p:cNvSpPr>
          <p:nvPr>
            <p:ph type="body" idx="1"/>
          </p:nvPr>
        </p:nvSpPr>
        <p:spPr>
          <a:xfrm>
            <a:off x="2123728" y="1268760"/>
            <a:ext cx="6840760" cy="1522065"/>
          </a:xfrm>
          <a:noFill/>
          <a:ln/>
        </p:spPr>
        <p:txBody>
          <a:bodyPr/>
          <a:lstStyle/>
          <a:p>
            <a:pPr marL="609600" indent="-609600"/>
            <a:r>
              <a:rPr lang="uk-UA" dirty="0"/>
              <a:t>Серпень 1949 року - початок роботи  </a:t>
            </a:r>
            <a:r>
              <a:rPr lang="uk-UA" dirty="0" smtClean="0"/>
              <a:t>Ради </a:t>
            </a:r>
            <a:r>
              <a:rPr lang="uk-UA" dirty="0"/>
              <a:t>Європи у </a:t>
            </a:r>
            <a:r>
              <a:rPr lang="uk-UA" dirty="0" err="1" smtClean="0"/>
              <a:t>Стразбурзі</a:t>
            </a:r>
            <a:endParaRPr lang="uk-UA" dirty="0"/>
          </a:p>
        </p:txBody>
      </p:sp>
      <p:pic>
        <p:nvPicPr>
          <p:cNvPr id="83976" name="Picture 16" descr="echr 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5" y="2754966"/>
            <a:ext cx="5796136" cy="410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5" name="Picture 12" descr="Coe outside pi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761028"/>
            <a:ext cx="5462629" cy="409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7" name="Picture 7" descr="COE 2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56437" y="-315416"/>
            <a:ext cx="2087563"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9596502"/>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рада європ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4664"/>
            <a:ext cx="9095213" cy="6048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165863"/>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195736" y="260649"/>
            <a:ext cx="6948264" cy="1080119"/>
          </a:xfrm>
        </p:spPr>
        <p:txBody>
          <a:bodyPr/>
          <a:lstStyle/>
          <a:p>
            <a:pPr algn="ctr"/>
            <a:r>
              <a:rPr lang="uk-UA" sz="3200" b="1" dirty="0">
                <a:solidFill>
                  <a:srgbClr val="FF0000"/>
                </a:solidFill>
              </a:rPr>
              <a:t>Основні завдання Ради Європи: </a:t>
            </a:r>
            <a:r>
              <a:rPr lang="uk-UA" dirty="0"/>
              <a:t/>
            </a:r>
            <a:br>
              <a:rPr lang="uk-UA" dirty="0"/>
            </a:br>
            <a:endParaRPr lang="uk-UA" b="1" dirty="0">
              <a:solidFill>
                <a:srgbClr val="0066CC"/>
              </a:solidFill>
            </a:endParaRPr>
          </a:p>
        </p:txBody>
      </p:sp>
      <p:sp>
        <p:nvSpPr>
          <p:cNvPr id="82950" name="Rectangle 6"/>
          <p:cNvSpPr>
            <a:spLocks noGrp="1" noChangeArrowheads="1"/>
          </p:cNvSpPr>
          <p:nvPr>
            <p:ph type="body" idx="1"/>
          </p:nvPr>
        </p:nvSpPr>
        <p:spPr>
          <a:xfrm>
            <a:off x="2123728" y="1412776"/>
            <a:ext cx="6769447" cy="5445224"/>
          </a:xfrm>
          <a:noFill/>
          <a:ln/>
        </p:spPr>
        <p:txBody>
          <a:bodyPr/>
          <a:lstStyle/>
          <a:p>
            <a:pPr marL="609600" indent="-609600"/>
            <a:r>
              <a:rPr lang="uk-UA" sz="2400" dirty="0" smtClean="0"/>
              <a:t>Захист </a:t>
            </a:r>
            <a:r>
              <a:rPr lang="uk-UA" sz="2400" dirty="0"/>
              <a:t>та зміцнення плюралістичної демократії в Європі</a:t>
            </a:r>
          </a:p>
          <a:p>
            <a:pPr marL="609600" indent="-609600"/>
            <a:r>
              <a:rPr lang="uk-UA" sz="2400" dirty="0"/>
              <a:t>Захист прав людини </a:t>
            </a:r>
          </a:p>
          <a:p>
            <a:pPr marL="609600" indent="-609600"/>
            <a:r>
              <a:rPr lang="uk-UA" sz="2400" dirty="0"/>
              <a:t>Сприяння розвитку соціальної єдності та культурного співробітництва на Європейському континенті</a:t>
            </a:r>
          </a:p>
          <a:p>
            <a:pPr marL="609600" indent="-609600"/>
            <a:r>
              <a:rPr lang="uk-UA" sz="2400" dirty="0"/>
              <a:t>Гарантія миру на Європейському континенті</a:t>
            </a:r>
            <a:endParaRPr lang="en-US" sz="2400" dirty="0"/>
          </a:p>
          <a:p>
            <a:pPr marL="609600" indent="-609600"/>
            <a:endParaRPr lang="uk-U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365104"/>
            <a:ext cx="3240360" cy="237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4785387"/>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195736" y="620713"/>
            <a:ext cx="6624736" cy="648047"/>
          </a:xfrm>
        </p:spPr>
        <p:txBody>
          <a:bodyPr/>
          <a:lstStyle/>
          <a:p>
            <a:pPr algn="ctr"/>
            <a:r>
              <a:rPr lang="uk-UA" sz="3200" b="1" dirty="0">
                <a:solidFill>
                  <a:srgbClr val="FF0000"/>
                </a:solidFill>
              </a:rPr>
              <a:t>Інституції Ради Європи: </a:t>
            </a:r>
            <a:r>
              <a:rPr lang="uk-UA" dirty="0"/>
              <a:t/>
            </a:r>
            <a:br>
              <a:rPr lang="uk-UA" dirty="0"/>
            </a:br>
            <a:endParaRPr lang="uk-UA" b="1" dirty="0">
              <a:solidFill>
                <a:srgbClr val="0066CC"/>
              </a:solidFill>
            </a:endParaRPr>
          </a:p>
        </p:txBody>
      </p:sp>
      <p:sp>
        <p:nvSpPr>
          <p:cNvPr id="84998" name="Rectangle 6"/>
          <p:cNvSpPr>
            <a:spLocks noGrp="1" noChangeArrowheads="1"/>
          </p:cNvSpPr>
          <p:nvPr>
            <p:ph type="body" idx="1"/>
          </p:nvPr>
        </p:nvSpPr>
        <p:spPr>
          <a:xfrm>
            <a:off x="2195736" y="1412776"/>
            <a:ext cx="6697439" cy="2880320"/>
          </a:xfrm>
          <a:noFill/>
          <a:ln/>
        </p:spPr>
        <p:txBody>
          <a:bodyPr/>
          <a:lstStyle/>
          <a:p>
            <a:pPr marL="609600" indent="-609600"/>
            <a:r>
              <a:rPr lang="ru-RU" sz="2400" dirty="0" err="1" smtClean="0"/>
              <a:t>Комітет</a:t>
            </a:r>
            <a:r>
              <a:rPr lang="ru-RU" sz="2400" dirty="0" smtClean="0"/>
              <a:t> </a:t>
            </a:r>
            <a:r>
              <a:rPr lang="ru-RU" sz="2400" dirty="0" err="1"/>
              <a:t>міністрів</a:t>
            </a:r>
            <a:endParaRPr lang="en-US" sz="2400" dirty="0"/>
          </a:p>
          <a:p>
            <a:pPr marL="609600" indent="-609600"/>
            <a:r>
              <a:rPr lang="ru-RU" sz="2400" dirty="0" err="1"/>
              <a:t>Парламентська</a:t>
            </a:r>
            <a:r>
              <a:rPr lang="ru-RU" sz="2400" dirty="0"/>
              <a:t> </a:t>
            </a:r>
            <a:r>
              <a:rPr lang="ru-RU" sz="2400" dirty="0" err="1"/>
              <a:t>Асамблея</a:t>
            </a:r>
            <a:endParaRPr lang="en-US" sz="2400" dirty="0"/>
          </a:p>
          <a:p>
            <a:pPr marL="609600" indent="-609600"/>
            <a:r>
              <a:rPr lang="ru-RU" sz="2400" dirty="0" err="1"/>
              <a:t>Конгрес</a:t>
            </a:r>
            <a:r>
              <a:rPr lang="ru-RU" sz="2400" dirty="0"/>
              <a:t> </a:t>
            </a:r>
            <a:r>
              <a:rPr lang="ru-RU" sz="2400" dirty="0" err="1"/>
              <a:t>місцевих</a:t>
            </a:r>
            <a:r>
              <a:rPr lang="ru-RU" sz="2400" dirty="0"/>
              <a:t> та </a:t>
            </a:r>
            <a:r>
              <a:rPr lang="ru-RU" sz="2400" dirty="0" err="1"/>
              <a:t>регіональных</a:t>
            </a:r>
            <a:r>
              <a:rPr lang="ru-RU" sz="2400" dirty="0"/>
              <a:t> </a:t>
            </a:r>
            <a:r>
              <a:rPr lang="ru-RU" sz="2400" dirty="0" err="1"/>
              <a:t>влад</a:t>
            </a:r>
            <a:r>
              <a:rPr lang="ru-RU" sz="2400" dirty="0"/>
              <a:t> Ради </a:t>
            </a:r>
            <a:r>
              <a:rPr lang="ru-RU" sz="2400" dirty="0" err="1"/>
              <a:t>Європи</a:t>
            </a:r>
            <a:r>
              <a:rPr lang="en-US" sz="2400" dirty="0"/>
              <a:t> </a:t>
            </a:r>
          </a:p>
          <a:p>
            <a:pPr marL="609600" indent="-609600"/>
            <a:r>
              <a:rPr lang="ru-RU" sz="2400" dirty="0" err="1"/>
              <a:t>Європейський</a:t>
            </a:r>
            <a:r>
              <a:rPr lang="ru-RU" sz="2400" dirty="0"/>
              <a:t> суд з прав </a:t>
            </a:r>
            <a:r>
              <a:rPr lang="ru-RU" sz="2400" dirty="0" err="1"/>
              <a:t>людини</a:t>
            </a:r>
            <a:endParaRPr lang="en-US" sz="2400" dirty="0"/>
          </a:p>
          <a:p>
            <a:pPr marL="609600" indent="-609600"/>
            <a:r>
              <a:rPr lang="ru-RU" sz="2400" dirty="0" err="1"/>
              <a:t>Генеральний</a:t>
            </a:r>
            <a:r>
              <a:rPr lang="ru-RU" sz="2400" dirty="0"/>
              <a:t> </a:t>
            </a:r>
            <a:r>
              <a:rPr lang="ru-RU" sz="2400" dirty="0" err="1"/>
              <a:t>секретаріат</a:t>
            </a:r>
            <a:endParaRPr lang="uk-UA"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4077072"/>
            <a:ext cx="3921274" cy="2598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8559807"/>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4154426"/>
            <a:ext cx="3865637" cy="2703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8" name="Rectangle 6"/>
          <p:cNvSpPr>
            <a:spLocks noGrp="1" noChangeArrowheads="1"/>
          </p:cNvSpPr>
          <p:nvPr>
            <p:ph type="title"/>
          </p:nvPr>
        </p:nvSpPr>
        <p:spPr>
          <a:xfrm>
            <a:off x="2339752" y="260648"/>
            <a:ext cx="6480398" cy="4104456"/>
          </a:xfrm>
        </p:spPr>
        <p:txBody>
          <a:bodyPr/>
          <a:lstStyle/>
          <a:p>
            <a:r>
              <a:rPr lang="uk-UA" sz="2400" dirty="0">
                <a:solidFill>
                  <a:schemeClr val="tx1"/>
                </a:solidFill>
                <a:effectLst/>
              </a:rPr>
              <a:t>Як визначено Законом України </a:t>
            </a:r>
            <a:r>
              <a:rPr lang="uk-UA" sz="2400" dirty="0" smtClean="0">
                <a:solidFill>
                  <a:schemeClr val="tx1"/>
                </a:solidFill>
                <a:effectLst/>
              </a:rPr>
              <a:t>«Про </a:t>
            </a:r>
            <a:r>
              <a:rPr lang="uk-UA" sz="2400" dirty="0">
                <a:solidFill>
                  <a:schemeClr val="tx1"/>
                </a:solidFill>
                <a:effectLst/>
              </a:rPr>
              <a:t>місцеве </a:t>
            </a:r>
            <a:r>
              <a:rPr lang="uk-UA" sz="2400" dirty="0" smtClean="0">
                <a:solidFill>
                  <a:schemeClr val="tx1"/>
                </a:solidFill>
                <a:effectLst/>
              </a:rPr>
              <a:t>самоврядування», </a:t>
            </a:r>
            <a:r>
              <a:rPr lang="uk-UA" sz="2400" b="1" dirty="0">
                <a:solidFill>
                  <a:schemeClr val="tx1"/>
                </a:solidFill>
                <a:effectLst/>
              </a:rPr>
              <a:t>місцеве самоврядування</a:t>
            </a:r>
            <a:r>
              <a:rPr lang="uk-UA" sz="2400" dirty="0">
                <a:solidFill>
                  <a:schemeClr val="tx1"/>
                </a:solidFill>
                <a:effectLst/>
              </a:rPr>
              <a:t> — це гарантоване державою право та реальна здатність територіальної громади — жителів села чи добровільного об'єднання у сільську громаду жителів кількох сіл, селища, міста — самостійно або під відповідальність органів та посадових осіб місцевого самоврядування вирішувати питання місцевого значення в межах Конституції і законів України.</a:t>
            </a:r>
            <a:endParaRPr lang="ru-RU" sz="2400" dirty="0">
              <a:solidFill>
                <a:schemeClr val="tx1"/>
              </a:solidFill>
              <a:effectLst/>
            </a:endParaRPr>
          </a:p>
        </p:txBody>
      </p:sp>
    </p:spTree>
    <p:extLst>
      <p:ext uri="{BB962C8B-B14F-4D97-AF65-F5344CB8AC3E}">
        <p14:creationId xmlns:p14="http://schemas.microsoft.com/office/powerpoint/2010/main" xmlns="" val="244821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195736" y="260648"/>
            <a:ext cx="6912768" cy="1152128"/>
          </a:xfrm>
        </p:spPr>
        <p:txBody>
          <a:bodyPr/>
          <a:lstStyle/>
          <a:p>
            <a:pPr marL="609600" indent="-609600"/>
            <a:r>
              <a:rPr lang="uk-UA" sz="3200" b="1" dirty="0">
                <a:solidFill>
                  <a:srgbClr val="FF0000"/>
                </a:solidFill>
              </a:rPr>
              <a:t>Сучасний стан Ради Європи: </a:t>
            </a:r>
          </a:p>
        </p:txBody>
      </p:sp>
      <p:sp>
        <p:nvSpPr>
          <p:cNvPr id="86022" name="Rectangle 6"/>
          <p:cNvSpPr>
            <a:spLocks noGrp="1" noChangeArrowheads="1"/>
          </p:cNvSpPr>
          <p:nvPr>
            <p:ph type="body" idx="1"/>
          </p:nvPr>
        </p:nvSpPr>
        <p:spPr>
          <a:xfrm>
            <a:off x="2195736" y="1196752"/>
            <a:ext cx="6697439" cy="5373216"/>
          </a:xfrm>
          <a:noFill/>
          <a:ln/>
        </p:spPr>
        <p:txBody>
          <a:bodyPr/>
          <a:lstStyle/>
          <a:p>
            <a:pPr marL="609600" indent="-609600"/>
            <a:r>
              <a:rPr lang="en-US" sz="2400" dirty="0" smtClean="0"/>
              <a:t>800 </a:t>
            </a:r>
            <a:r>
              <a:rPr lang="uk-UA" sz="2400" dirty="0"/>
              <a:t>мільйонів</a:t>
            </a:r>
            <a:r>
              <a:rPr lang="ru-RU" sz="2400" dirty="0"/>
              <a:t> </a:t>
            </a:r>
            <a:r>
              <a:rPr lang="uk-UA" sz="2400" dirty="0"/>
              <a:t>європейців</a:t>
            </a:r>
          </a:p>
          <a:p>
            <a:pPr marL="609600" indent="-609600"/>
            <a:r>
              <a:rPr lang="en-US" sz="2400" dirty="0"/>
              <a:t>47 </a:t>
            </a:r>
            <a:r>
              <a:rPr lang="uk-UA" sz="2400" dirty="0"/>
              <a:t>країн членів (+5 країн спостерігачів)</a:t>
            </a:r>
            <a:endParaRPr lang="ru-RU" sz="2400" dirty="0"/>
          </a:p>
          <a:p>
            <a:pPr marL="609600" indent="-609600"/>
            <a:r>
              <a:rPr lang="uk-UA" sz="2400" dirty="0"/>
              <a:t>Генеральний Секретар - </a:t>
            </a:r>
            <a:r>
              <a:rPr lang="uk-UA" sz="2400" dirty="0" err="1"/>
              <a:t>Террі</a:t>
            </a:r>
            <a:r>
              <a:rPr lang="uk-UA" sz="2400" dirty="0"/>
              <a:t> </a:t>
            </a:r>
            <a:r>
              <a:rPr lang="uk-UA" sz="2400" dirty="0" err="1"/>
              <a:t>Девіс</a:t>
            </a:r>
            <a:endParaRPr lang="uk-UA" sz="2400" dirty="0"/>
          </a:p>
          <a:p>
            <a:pPr marL="609600" indent="-609600"/>
            <a:r>
              <a:rPr lang="uk-UA" sz="2400" dirty="0"/>
              <a:t>Сайт: </a:t>
            </a:r>
            <a:r>
              <a:rPr lang="en-US" sz="2400" b="1" u="sng" dirty="0"/>
              <a:t>www.coe.int</a:t>
            </a:r>
            <a:endParaRPr lang="uk-UA" sz="2400" dirty="0"/>
          </a:p>
          <a:p>
            <a:pPr marL="609600" indent="-609600"/>
            <a:r>
              <a:rPr lang="uk-UA" sz="2400" dirty="0"/>
              <a:t>Україна приєдналася 9 листопада 1995 і стала 37-ю країною у складі РЄ. </a:t>
            </a:r>
          </a:p>
          <a:p>
            <a:pPr marL="609600" indent="-609600"/>
            <a:r>
              <a:rPr lang="uk-UA" sz="2400" dirty="0"/>
              <a:t>Бюро Інформації РЄ в Києві: </a:t>
            </a:r>
            <a:r>
              <a:rPr lang="fr-FR" sz="2400" b="1" u="sng" dirty="0"/>
              <a:t>www.coe.kiev.ua</a:t>
            </a:r>
            <a:endParaRPr lang="uk-UA"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4255852"/>
            <a:ext cx="3505944" cy="2417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3863253"/>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195736" y="260649"/>
            <a:ext cx="6948264" cy="1296144"/>
          </a:xfrm>
        </p:spPr>
        <p:txBody>
          <a:bodyPr/>
          <a:lstStyle/>
          <a:p>
            <a:pPr algn="ctr"/>
            <a:r>
              <a:rPr lang="uk-UA" sz="3200" b="1" dirty="0">
                <a:solidFill>
                  <a:srgbClr val="FF0000"/>
                </a:solidFill>
              </a:rPr>
              <a:t>Історія</a:t>
            </a:r>
            <a:r>
              <a:rPr lang="uk-UA" sz="3200" dirty="0"/>
              <a:t> </a:t>
            </a:r>
            <a:r>
              <a:rPr lang="uk-UA" sz="3200" b="1" dirty="0" smtClean="0">
                <a:solidFill>
                  <a:srgbClr val="FF0000"/>
                </a:solidFill>
              </a:rPr>
              <a:t>Європейської соціальної хартії</a:t>
            </a:r>
            <a:endParaRPr lang="uk-UA" sz="3200" b="1" dirty="0">
              <a:solidFill>
                <a:srgbClr val="FF0000"/>
              </a:solidFill>
            </a:endParaRPr>
          </a:p>
        </p:txBody>
      </p:sp>
      <p:sp>
        <p:nvSpPr>
          <p:cNvPr id="141317" name="Rectangle 5"/>
          <p:cNvSpPr>
            <a:spLocks noGrp="1" noChangeArrowheads="1"/>
          </p:cNvSpPr>
          <p:nvPr>
            <p:ph type="body" idx="1"/>
          </p:nvPr>
        </p:nvSpPr>
        <p:spPr>
          <a:xfrm>
            <a:off x="2195736" y="1772816"/>
            <a:ext cx="6876256" cy="3672408"/>
          </a:xfrm>
          <a:noFill/>
          <a:ln/>
        </p:spPr>
        <p:txBody>
          <a:bodyPr/>
          <a:lstStyle/>
          <a:p>
            <a:pPr marL="609600" indent="-609600"/>
            <a:r>
              <a:rPr lang="uk-UA" sz="2400" dirty="0" smtClean="0"/>
              <a:t>Європейська </a:t>
            </a:r>
            <a:r>
              <a:rPr lang="uk-UA" sz="2400" dirty="0"/>
              <a:t>соціальна хартія (переглянута) була відкрита для підписання  у Страсбурзі 3 травня 1996. </a:t>
            </a:r>
          </a:p>
          <a:p>
            <a:pPr marL="609600" indent="-609600"/>
            <a:r>
              <a:rPr lang="uk-UA" sz="2400" dirty="0"/>
              <a:t>Має замінити початковий договір – Європейську соціальну хартію від 1961 р.</a:t>
            </a:r>
          </a:p>
          <a:p>
            <a:pPr marL="609600" indent="-609600"/>
            <a:r>
              <a:rPr lang="uk-UA" sz="2400" dirty="0"/>
              <a:t>Враховуються суттєві зміни у соціальній сфері, що відбулись у європейських країнах після 1961 року.</a:t>
            </a:r>
          </a:p>
        </p:txBody>
      </p:sp>
    </p:spTree>
    <p:extLst>
      <p:ext uri="{BB962C8B-B14F-4D97-AF65-F5344CB8AC3E}">
        <p14:creationId xmlns:p14="http://schemas.microsoft.com/office/powerpoint/2010/main" xmlns="" val="1452304287"/>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195736" y="188640"/>
            <a:ext cx="6948264" cy="864071"/>
          </a:xfrm>
        </p:spPr>
        <p:txBody>
          <a:bodyPr/>
          <a:lstStyle/>
          <a:p>
            <a:pPr marL="609600" indent="-609600" algn="ctr"/>
            <a:r>
              <a:rPr lang="uk-UA" sz="3200" b="1" dirty="0">
                <a:solidFill>
                  <a:srgbClr val="FF0000"/>
                </a:solidFill>
              </a:rPr>
              <a:t>Основні положення:</a:t>
            </a:r>
          </a:p>
        </p:txBody>
      </p:sp>
      <p:sp>
        <p:nvSpPr>
          <p:cNvPr id="142341" name="Rectangle 5"/>
          <p:cNvSpPr>
            <a:spLocks noGrp="1" noChangeArrowheads="1"/>
          </p:cNvSpPr>
          <p:nvPr>
            <p:ph type="body" idx="1"/>
          </p:nvPr>
        </p:nvSpPr>
        <p:spPr>
          <a:xfrm>
            <a:off x="2267744" y="1052736"/>
            <a:ext cx="6948264" cy="3168352"/>
          </a:xfrm>
          <a:noFill/>
          <a:ln/>
        </p:spPr>
        <p:txBody>
          <a:bodyPr/>
          <a:lstStyle/>
          <a:p>
            <a:pPr marL="609600" indent="-609600"/>
            <a:r>
              <a:rPr lang="uk-UA" sz="2400" dirty="0" smtClean="0"/>
              <a:t>Хартія </a:t>
            </a:r>
            <a:r>
              <a:rPr lang="uk-UA" sz="2400" dirty="0"/>
              <a:t>гарантує широкий спектр прав, які стосуються житла, здоров’я, освіти, зайнятості, соціального забезпечення, переміщення людей і заборони дискримінації.</a:t>
            </a:r>
          </a:p>
          <a:p>
            <a:pPr marL="609600" indent="-609600"/>
            <a:r>
              <a:rPr lang="uk-UA" sz="2400" dirty="0"/>
              <a:t>В преамбулі – вказується на неподільність громадянських, політичних, економічних, соціальних і культурних прав людини</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4165340"/>
            <a:ext cx="4248894" cy="2604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8158920"/>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195736" y="476672"/>
            <a:ext cx="6948264" cy="864071"/>
          </a:xfrm>
        </p:spPr>
        <p:txBody>
          <a:bodyPr/>
          <a:lstStyle/>
          <a:p>
            <a:pPr algn="ctr"/>
            <a:r>
              <a:rPr lang="uk-UA" sz="3200" b="1" dirty="0">
                <a:solidFill>
                  <a:srgbClr val="FF0000"/>
                </a:solidFill>
              </a:rPr>
              <a:t>Додаткові права робітників (частина І):</a:t>
            </a:r>
            <a:r>
              <a:rPr lang="uk-UA" dirty="0"/>
              <a:t/>
            </a:r>
            <a:br>
              <a:rPr lang="uk-UA" dirty="0"/>
            </a:br>
            <a:endParaRPr lang="uk-UA" b="1" dirty="0">
              <a:solidFill>
                <a:srgbClr val="0066CC"/>
              </a:solidFill>
            </a:endParaRPr>
          </a:p>
        </p:txBody>
      </p:sp>
      <p:sp>
        <p:nvSpPr>
          <p:cNvPr id="147461" name="Rectangle 5"/>
          <p:cNvSpPr>
            <a:spLocks noGrp="1" noChangeArrowheads="1"/>
          </p:cNvSpPr>
          <p:nvPr>
            <p:ph type="body" idx="1"/>
          </p:nvPr>
        </p:nvSpPr>
        <p:spPr>
          <a:xfrm>
            <a:off x="2267744" y="1412776"/>
            <a:ext cx="6876256" cy="3024336"/>
          </a:xfrm>
          <a:noFill/>
          <a:ln/>
        </p:spPr>
        <p:txBody>
          <a:bodyPr/>
          <a:lstStyle/>
          <a:p>
            <a:pPr marL="609600" indent="-609600"/>
            <a:r>
              <a:rPr lang="uk-UA" sz="2400" dirty="0" smtClean="0"/>
              <a:t>на </a:t>
            </a:r>
            <a:r>
              <a:rPr lang="uk-UA" sz="2400" dirty="0"/>
              <a:t>випадок банкрутства підприємства; </a:t>
            </a:r>
          </a:p>
          <a:p>
            <a:pPr marL="609600" indent="-609600"/>
            <a:r>
              <a:rPr lang="uk-UA" sz="2400" dirty="0"/>
              <a:t>з приводу участі у заходах, спрямованих на поліпшення умов праці; </a:t>
            </a:r>
          </a:p>
          <a:p>
            <a:pPr marL="609600" indent="-609600"/>
            <a:r>
              <a:rPr lang="uk-UA" sz="2400" dirty="0"/>
              <a:t>права на захист осіб похилого віку у соціальній сфері; </a:t>
            </a:r>
          </a:p>
          <a:p>
            <a:pPr marL="609600" indent="-609600"/>
            <a:r>
              <a:rPr lang="uk-UA" sz="2400" dirty="0"/>
              <a:t>деякі додаткові права справедливих умов праці.</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3933056"/>
            <a:ext cx="2761109" cy="2761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1373497"/>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4286152"/>
            <a:ext cx="4392488" cy="2511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9506" name="Rectangle 2"/>
          <p:cNvSpPr>
            <a:spLocks noGrp="1" noChangeArrowheads="1"/>
          </p:cNvSpPr>
          <p:nvPr>
            <p:ph type="title"/>
          </p:nvPr>
        </p:nvSpPr>
        <p:spPr>
          <a:xfrm>
            <a:off x="2123728" y="620713"/>
            <a:ext cx="7020272" cy="936079"/>
          </a:xfrm>
        </p:spPr>
        <p:txBody>
          <a:bodyPr/>
          <a:lstStyle/>
          <a:p>
            <a:pPr algn="ctr"/>
            <a:r>
              <a:rPr lang="uk-UA" sz="3200" b="1" dirty="0">
                <a:solidFill>
                  <a:srgbClr val="FF0000"/>
                </a:solidFill>
              </a:rPr>
              <a:t>Звітування за 4 умовними групами прав:</a:t>
            </a:r>
            <a:r>
              <a:rPr lang="uk-UA" sz="3200" dirty="0"/>
              <a:t/>
            </a:r>
            <a:br>
              <a:rPr lang="uk-UA" sz="3200" dirty="0"/>
            </a:br>
            <a:endParaRPr lang="uk-UA" sz="3200" b="1" dirty="0">
              <a:solidFill>
                <a:srgbClr val="0066CC"/>
              </a:solidFill>
            </a:endParaRPr>
          </a:p>
        </p:txBody>
      </p:sp>
      <p:sp>
        <p:nvSpPr>
          <p:cNvPr id="149509" name="Rectangle 5"/>
          <p:cNvSpPr>
            <a:spLocks noGrp="1" noChangeArrowheads="1"/>
          </p:cNvSpPr>
          <p:nvPr>
            <p:ph type="body" idx="1"/>
          </p:nvPr>
        </p:nvSpPr>
        <p:spPr>
          <a:xfrm>
            <a:off x="2195736" y="1484784"/>
            <a:ext cx="6948264" cy="5373216"/>
          </a:xfrm>
          <a:noFill/>
          <a:ln/>
        </p:spPr>
        <p:txBody>
          <a:bodyPr/>
          <a:lstStyle/>
          <a:p>
            <a:pPr marL="609600" indent="-609600">
              <a:buFontTx/>
              <a:buNone/>
            </a:pPr>
            <a:r>
              <a:rPr lang="uk-UA" sz="2400" dirty="0"/>
              <a:t>Звітування за 4 умовними групами прав:</a:t>
            </a:r>
          </a:p>
          <a:p>
            <a:pPr marL="609600" indent="-609600"/>
            <a:r>
              <a:rPr lang="uk-UA" sz="2400" dirty="0"/>
              <a:t>І група – “Зайнятість, професійне навчання та рівні можливості” </a:t>
            </a:r>
          </a:p>
          <a:p>
            <a:pPr marL="609600" indent="-609600"/>
            <a:r>
              <a:rPr lang="uk-UA" sz="2400" dirty="0"/>
              <a:t>ІІ група – “Охорона здоров’я, соціальне забезпечення та соціальний захист” </a:t>
            </a:r>
          </a:p>
          <a:p>
            <a:pPr marL="609600" indent="-609600"/>
            <a:r>
              <a:rPr lang="uk-UA" sz="2400" dirty="0"/>
              <a:t>ІІІ група – “Трудові права” </a:t>
            </a:r>
          </a:p>
          <a:p>
            <a:pPr marL="609600" indent="-609600"/>
            <a:r>
              <a:rPr lang="uk-UA" sz="2400" dirty="0"/>
              <a:t>І</a:t>
            </a:r>
            <a:r>
              <a:rPr lang="en-US" sz="2400" dirty="0"/>
              <a:t>V</a:t>
            </a:r>
            <a:r>
              <a:rPr lang="uk-UA" sz="2400" dirty="0"/>
              <a:t> група – “Діти, сім’я, мігранти”</a:t>
            </a:r>
          </a:p>
        </p:txBody>
      </p:sp>
    </p:spTree>
    <p:extLst>
      <p:ext uri="{BB962C8B-B14F-4D97-AF65-F5344CB8AC3E}">
        <p14:creationId xmlns:p14="http://schemas.microsoft.com/office/powerpoint/2010/main" xmlns="" val="1423125215"/>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123728" y="44624"/>
            <a:ext cx="7020272" cy="1719089"/>
          </a:xfrm>
        </p:spPr>
        <p:txBody>
          <a:bodyPr/>
          <a:lstStyle/>
          <a:p>
            <a:pPr algn="ctr"/>
            <a:r>
              <a:rPr lang="uk-UA" dirty="0" err="1">
                <a:solidFill>
                  <a:srgbClr val="FF0000"/>
                </a:solidFill>
              </a:rPr>
              <a:t>„</a:t>
            </a:r>
            <a:r>
              <a:rPr lang="uk-UA" sz="3200" b="1" dirty="0" err="1">
                <a:solidFill>
                  <a:srgbClr val="FF0000"/>
                </a:solidFill>
              </a:rPr>
              <a:t>Зайнятість</a:t>
            </a:r>
            <a:r>
              <a:rPr lang="uk-UA" sz="3200" b="1" dirty="0">
                <a:solidFill>
                  <a:srgbClr val="FF0000"/>
                </a:solidFill>
              </a:rPr>
              <a:t>, професійне навчання та рівні можливості”:</a:t>
            </a:r>
          </a:p>
        </p:txBody>
      </p:sp>
      <p:sp>
        <p:nvSpPr>
          <p:cNvPr id="151557" name="Rectangle 5"/>
          <p:cNvSpPr>
            <a:spLocks noGrp="1" noChangeArrowheads="1"/>
          </p:cNvSpPr>
          <p:nvPr>
            <p:ph type="body" idx="1"/>
          </p:nvPr>
        </p:nvSpPr>
        <p:spPr>
          <a:xfrm>
            <a:off x="2195736" y="1484784"/>
            <a:ext cx="6948264" cy="5373216"/>
          </a:xfrm>
          <a:noFill/>
          <a:ln/>
        </p:spPr>
        <p:txBody>
          <a:bodyPr/>
          <a:lstStyle/>
          <a:p>
            <a:pPr marL="609600" indent="-609600">
              <a:lnSpc>
                <a:spcPct val="90000"/>
              </a:lnSpc>
            </a:pPr>
            <a:r>
              <a:rPr lang="uk-UA" sz="2400" dirty="0" smtClean="0"/>
              <a:t>передбачає </a:t>
            </a:r>
            <a:r>
              <a:rPr lang="uk-UA" sz="2400" dirty="0"/>
              <a:t>право на працю, професійну орієнтацію та підготовку, </a:t>
            </a:r>
          </a:p>
          <a:p>
            <a:pPr marL="609600" indent="-609600">
              <a:lnSpc>
                <a:spcPct val="90000"/>
              </a:lnSpc>
            </a:pPr>
            <a:r>
              <a:rPr lang="uk-UA" sz="2400" dirty="0"/>
              <a:t>право осіб з обмеженими можливостями на самостійність, соціальну інтеграцію та участь у житті суспільства, </a:t>
            </a:r>
          </a:p>
          <a:p>
            <a:pPr marL="609600" indent="-609600">
              <a:lnSpc>
                <a:spcPct val="90000"/>
              </a:lnSpc>
            </a:pPr>
            <a:r>
              <a:rPr lang="uk-UA" sz="2400" dirty="0"/>
              <a:t>на рівні можливості, </a:t>
            </a:r>
          </a:p>
          <a:p>
            <a:pPr marL="609600" indent="-609600">
              <a:lnSpc>
                <a:spcPct val="90000"/>
              </a:lnSpc>
            </a:pPr>
            <a:r>
              <a:rPr lang="uk-UA" sz="2400" dirty="0"/>
              <a:t>захист у випадках звільнення та банкрутства роботодавця.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4410075"/>
            <a:ext cx="285750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054300"/>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301184" y="332656"/>
            <a:ext cx="6876256" cy="1340768"/>
          </a:xfrm>
        </p:spPr>
        <p:txBody>
          <a:bodyPr/>
          <a:lstStyle/>
          <a:p>
            <a:pPr algn="ctr"/>
            <a:r>
              <a:rPr lang="uk-UA" sz="3200" b="1" dirty="0">
                <a:solidFill>
                  <a:srgbClr val="FF0000"/>
                </a:solidFill>
              </a:rPr>
              <a:t>Охорона здоров’я, соціальне забезпечення та соціальний захист”:</a:t>
            </a:r>
            <a:r>
              <a:rPr lang="uk-UA" dirty="0"/>
              <a:t/>
            </a:r>
            <a:br>
              <a:rPr lang="uk-UA" dirty="0"/>
            </a:br>
            <a:endParaRPr lang="uk-UA" b="1" dirty="0">
              <a:solidFill>
                <a:srgbClr val="0066CC"/>
              </a:solidFill>
            </a:endParaRPr>
          </a:p>
        </p:txBody>
      </p:sp>
      <p:sp>
        <p:nvSpPr>
          <p:cNvPr id="152581" name="Rectangle 5"/>
          <p:cNvSpPr>
            <a:spLocks noGrp="1" noChangeArrowheads="1"/>
          </p:cNvSpPr>
          <p:nvPr>
            <p:ph type="body" idx="1"/>
          </p:nvPr>
        </p:nvSpPr>
        <p:spPr>
          <a:xfrm>
            <a:off x="2195736" y="1484784"/>
            <a:ext cx="6948264" cy="5373216"/>
          </a:xfrm>
          <a:noFill/>
          <a:ln/>
        </p:spPr>
        <p:txBody>
          <a:bodyPr/>
          <a:lstStyle/>
          <a:p>
            <a:pPr marL="609600" indent="-609600">
              <a:lnSpc>
                <a:spcPct val="90000"/>
              </a:lnSpc>
            </a:pPr>
            <a:r>
              <a:rPr lang="uk-UA" sz="2400" dirty="0" smtClean="0"/>
              <a:t>право </a:t>
            </a:r>
            <a:r>
              <a:rPr lang="uk-UA" sz="2400" dirty="0"/>
              <a:t>на безпечні та здорові умови </a:t>
            </a:r>
            <a:r>
              <a:rPr lang="uk-UA" sz="2400" dirty="0" smtClean="0"/>
              <a:t>праці,</a:t>
            </a:r>
          </a:p>
          <a:p>
            <a:pPr marL="609600" indent="-609600">
              <a:lnSpc>
                <a:spcPct val="90000"/>
              </a:lnSpc>
            </a:pPr>
            <a:r>
              <a:rPr lang="uk-UA" sz="2400" dirty="0" smtClean="0"/>
              <a:t>охорону </a:t>
            </a:r>
            <a:r>
              <a:rPr lang="uk-UA" sz="2400" dirty="0"/>
              <a:t>здоров’я, соціальне забезпечення, </a:t>
            </a:r>
          </a:p>
          <a:p>
            <a:pPr marL="609600" indent="-609600">
              <a:lnSpc>
                <a:spcPct val="90000"/>
              </a:lnSpc>
            </a:pPr>
            <a:r>
              <a:rPr lang="uk-UA" sz="2400" dirty="0" smtClean="0"/>
              <a:t>користування </a:t>
            </a:r>
            <a:r>
              <a:rPr lang="uk-UA" sz="2400" dirty="0"/>
              <a:t>соціальними службами, </a:t>
            </a:r>
          </a:p>
          <a:p>
            <a:pPr marL="609600" indent="-609600">
              <a:lnSpc>
                <a:spcPct val="90000"/>
              </a:lnSpc>
            </a:pPr>
            <a:r>
              <a:rPr lang="uk-UA" sz="2400" dirty="0"/>
              <a:t>право осіб похилого віку на </a:t>
            </a:r>
            <a:r>
              <a:rPr lang="uk-UA" sz="2400" dirty="0" err="1"/>
              <a:t>соц.захист</a:t>
            </a:r>
            <a:endParaRPr lang="uk-UA" sz="2400" dirty="0"/>
          </a:p>
          <a:p>
            <a:pPr marL="609600" indent="-609600">
              <a:lnSpc>
                <a:spcPct val="90000"/>
              </a:lnSpc>
            </a:pPr>
            <a:r>
              <a:rPr lang="uk-UA" sz="2400" dirty="0"/>
              <a:t>право на захист від соціального відчуження.</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820623"/>
            <a:ext cx="3997069" cy="2943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3940511"/>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051720" y="332656"/>
            <a:ext cx="6948264" cy="1008087"/>
          </a:xfrm>
        </p:spPr>
        <p:txBody>
          <a:bodyPr/>
          <a:lstStyle/>
          <a:p>
            <a:pPr algn="ctr"/>
            <a:r>
              <a:rPr lang="uk-UA" sz="3200" b="1" dirty="0" err="1">
                <a:solidFill>
                  <a:srgbClr val="FF0000"/>
                </a:solidFill>
              </a:rPr>
              <a:t>„Трудові</a:t>
            </a:r>
            <a:r>
              <a:rPr lang="uk-UA" sz="3200" b="1" dirty="0">
                <a:solidFill>
                  <a:srgbClr val="FF0000"/>
                </a:solidFill>
              </a:rPr>
              <a:t> права”:</a:t>
            </a:r>
            <a:r>
              <a:rPr lang="uk-UA" dirty="0"/>
              <a:t/>
            </a:r>
            <a:br>
              <a:rPr lang="uk-UA" dirty="0"/>
            </a:br>
            <a:endParaRPr lang="uk-UA" b="1" dirty="0">
              <a:solidFill>
                <a:srgbClr val="0066CC"/>
              </a:solidFill>
            </a:endParaRPr>
          </a:p>
        </p:txBody>
      </p:sp>
      <p:sp>
        <p:nvSpPr>
          <p:cNvPr id="153605" name="Rectangle 5"/>
          <p:cNvSpPr>
            <a:spLocks noGrp="1" noChangeArrowheads="1"/>
          </p:cNvSpPr>
          <p:nvPr>
            <p:ph type="body" idx="1"/>
          </p:nvPr>
        </p:nvSpPr>
        <p:spPr>
          <a:xfrm>
            <a:off x="2267744" y="1124744"/>
            <a:ext cx="6850398" cy="3096344"/>
          </a:xfrm>
          <a:noFill/>
          <a:ln/>
        </p:spPr>
        <p:txBody>
          <a:bodyPr/>
          <a:lstStyle/>
          <a:p>
            <a:pPr marL="609600" indent="-609600"/>
            <a:r>
              <a:rPr lang="uk-UA" sz="2400" dirty="0"/>
              <a:t>передбачає право на справедливі умови праці, </a:t>
            </a:r>
          </a:p>
          <a:p>
            <a:pPr marL="609600" indent="-609600"/>
            <a:r>
              <a:rPr lang="uk-UA" sz="2400" dirty="0" smtClean="0"/>
              <a:t>рівну </a:t>
            </a:r>
            <a:r>
              <a:rPr lang="uk-UA" sz="2400" dirty="0"/>
              <a:t>винагороду, </a:t>
            </a:r>
            <a:endParaRPr lang="uk-UA" sz="2400" dirty="0" smtClean="0"/>
          </a:p>
          <a:p>
            <a:pPr marL="609600" indent="-609600"/>
            <a:r>
              <a:rPr lang="uk-UA" sz="2400" dirty="0" smtClean="0"/>
              <a:t>створення </a:t>
            </a:r>
            <a:r>
              <a:rPr lang="uk-UA" sz="2400" dirty="0"/>
              <a:t>організацій та укладення трудових договорів, </a:t>
            </a:r>
          </a:p>
          <a:p>
            <a:pPr marL="609600" indent="-609600"/>
            <a:r>
              <a:rPr lang="uk-UA" sz="2400" dirty="0"/>
              <a:t>інформацію і консультації, </a:t>
            </a:r>
          </a:p>
          <a:p>
            <a:pPr marL="609600" indent="-609600"/>
            <a:r>
              <a:rPr lang="uk-UA" sz="2400" dirty="0"/>
              <a:t>гідне ставлення на роботі. </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4074168"/>
            <a:ext cx="3456384" cy="274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442604"/>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195736" y="260648"/>
            <a:ext cx="6948264" cy="648047"/>
          </a:xfrm>
        </p:spPr>
        <p:txBody>
          <a:bodyPr/>
          <a:lstStyle/>
          <a:p>
            <a:pPr algn="ctr"/>
            <a:r>
              <a:rPr lang="uk-UA" sz="3200" b="1" dirty="0" err="1">
                <a:solidFill>
                  <a:srgbClr val="FF0000"/>
                </a:solidFill>
              </a:rPr>
              <a:t>„Діти</a:t>
            </a:r>
            <a:r>
              <a:rPr lang="uk-UA" sz="3200" b="1" dirty="0">
                <a:solidFill>
                  <a:srgbClr val="FF0000"/>
                </a:solidFill>
              </a:rPr>
              <a:t>, сім’я, мігранти”:</a:t>
            </a:r>
            <a:r>
              <a:rPr lang="uk-UA" dirty="0"/>
              <a:t/>
            </a:r>
            <a:br>
              <a:rPr lang="uk-UA" dirty="0"/>
            </a:br>
            <a:endParaRPr lang="uk-UA" b="1" dirty="0">
              <a:solidFill>
                <a:srgbClr val="0066CC"/>
              </a:solidFill>
            </a:endParaRPr>
          </a:p>
        </p:txBody>
      </p:sp>
      <p:sp>
        <p:nvSpPr>
          <p:cNvPr id="150533" name="Rectangle 5"/>
          <p:cNvSpPr>
            <a:spLocks noGrp="1" noChangeArrowheads="1"/>
          </p:cNvSpPr>
          <p:nvPr>
            <p:ph type="body" idx="1"/>
          </p:nvPr>
        </p:nvSpPr>
        <p:spPr>
          <a:xfrm>
            <a:off x="2339752" y="764704"/>
            <a:ext cx="6804248" cy="3240360"/>
          </a:xfrm>
          <a:noFill/>
          <a:ln/>
        </p:spPr>
        <p:txBody>
          <a:bodyPr/>
          <a:lstStyle/>
          <a:p>
            <a:pPr marL="609600" indent="-609600"/>
            <a:r>
              <a:rPr lang="uk-UA" sz="2400" dirty="0"/>
              <a:t>передбачає  право дітей та підлітків на захист, </a:t>
            </a:r>
          </a:p>
          <a:p>
            <a:pPr marL="609600" indent="-609600"/>
            <a:r>
              <a:rPr lang="uk-UA" sz="2400" dirty="0" smtClean="0"/>
              <a:t>охорону </a:t>
            </a:r>
            <a:r>
              <a:rPr lang="uk-UA" sz="2400" dirty="0"/>
              <a:t>материнства, </a:t>
            </a:r>
            <a:endParaRPr lang="uk-UA" sz="2400" dirty="0" smtClean="0"/>
          </a:p>
          <a:p>
            <a:pPr marL="609600" indent="-609600"/>
            <a:r>
              <a:rPr lang="uk-UA" sz="2400" dirty="0" smtClean="0"/>
              <a:t>право </a:t>
            </a:r>
            <a:r>
              <a:rPr lang="uk-UA" sz="2400" dirty="0"/>
              <a:t>сім’ї на  соціальний, правовий та економічний захист, </a:t>
            </a:r>
          </a:p>
          <a:p>
            <a:pPr marL="609600" indent="-609600"/>
            <a:r>
              <a:rPr lang="uk-UA" sz="2400" dirty="0"/>
              <a:t>право трудящих мігрантів і членів їхніх сімей на захист і допомогу, </a:t>
            </a:r>
          </a:p>
          <a:p>
            <a:pPr marL="609600" indent="-609600"/>
            <a:r>
              <a:rPr lang="uk-UA" sz="2400" dirty="0"/>
              <a:t>право на житло.</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595325"/>
            <a:ext cx="3347864" cy="326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4478166"/>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67744" y="188640"/>
            <a:ext cx="6948264" cy="1008087"/>
          </a:xfrm>
        </p:spPr>
        <p:txBody>
          <a:bodyPr/>
          <a:lstStyle/>
          <a:p>
            <a:pPr algn="ctr"/>
            <a:r>
              <a:rPr lang="uk-UA" sz="3200" b="1" dirty="0">
                <a:solidFill>
                  <a:srgbClr val="FF0000"/>
                </a:solidFill>
              </a:rPr>
              <a:t>Виконання ЄСХ (п) в Україні</a:t>
            </a:r>
          </a:p>
        </p:txBody>
      </p:sp>
      <p:sp>
        <p:nvSpPr>
          <p:cNvPr id="154629" name="Rectangle 5"/>
          <p:cNvSpPr>
            <a:spLocks noGrp="1" noChangeArrowheads="1"/>
          </p:cNvSpPr>
          <p:nvPr>
            <p:ph type="body" idx="1"/>
          </p:nvPr>
        </p:nvSpPr>
        <p:spPr>
          <a:xfrm>
            <a:off x="2339752" y="1556792"/>
            <a:ext cx="6936240" cy="5589240"/>
          </a:xfrm>
          <a:noFill/>
          <a:ln/>
        </p:spPr>
        <p:txBody>
          <a:bodyPr/>
          <a:lstStyle/>
          <a:p>
            <a:pPr marL="609600" indent="-609600"/>
            <a:r>
              <a:rPr lang="uk-UA" sz="2400" dirty="0" smtClean="0"/>
              <a:t>Україна </a:t>
            </a:r>
            <a:r>
              <a:rPr lang="uk-UA" sz="2400" dirty="0"/>
              <a:t>не в змозі виконати </a:t>
            </a:r>
            <a:r>
              <a:rPr lang="uk-UA" sz="2400" dirty="0" err="1"/>
              <a:t>зобов</a:t>
            </a:r>
            <a:r>
              <a:rPr lang="en-US" sz="2400" dirty="0"/>
              <a:t>’</a:t>
            </a:r>
            <a:r>
              <a:rPr lang="uk-UA" sz="2400" dirty="0" err="1"/>
              <a:t>язання</a:t>
            </a:r>
            <a:r>
              <a:rPr lang="uk-UA" sz="2400" dirty="0"/>
              <a:t> щодо забезпечення розмірів мінімальних соціальних стандартів, передбачених Європейським кодексом соціального забезпечення (ст. 12, п.2 ЄСХ (п))</a:t>
            </a:r>
          </a:p>
          <a:p>
            <a:pPr marL="609600" indent="-609600"/>
            <a:r>
              <a:rPr lang="ru-RU" sz="2400" dirty="0"/>
              <a:t>не завершено реформу </a:t>
            </a:r>
            <a:r>
              <a:rPr lang="ru-RU" sz="2400" dirty="0" err="1"/>
              <a:t>соціального</a:t>
            </a:r>
            <a:r>
              <a:rPr lang="ru-RU" sz="2400" dirty="0"/>
              <a:t> </a:t>
            </a:r>
            <a:r>
              <a:rPr lang="ru-RU" sz="2400" dirty="0" err="1"/>
              <a:t>страхування</a:t>
            </a:r>
            <a:r>
              <a:rPr lang="ru-RU" sz="2400" dirty="0"/>
              <a:t>, </a:t>
            </a:r>
          </a:p>
          <a:p>
            <a:pPr marL="609600" indent="-609600"/>
            <a:r>
              <a:rPr lang="ru-RU" sz="2400" dirty="0" err="1"/>
              <a:t>ведеться</a:t>
            </a:r>
            <a:r>
              <a:rPr lang="ru-RU" sz="2400" dirty="0"/>
              <a:t> </a:t>
            </a:r>
            <a:r>
              <a:rPr lang="ru-RU" sz="2400" dirty="0" err="1"/>
              <a:t>значна</a:t>
            </a:r>
            <a:r>
              <a:rPr lang="ru-RU" sz="2400" dirty="0"/>
              <a:t> робота в </a:t>
            </a:r>
            <a:r>
              <a:rPr lang="ru-RU" sz="2400" dirty="0" smtClean="0"/>
              <a:t>сферах </a:t>
            </a:r>
            <a:r>
              <a:rPr lang="ru-RU" sz="2400" dirty="0" err="1"/>
              <a:t>соціального</a:t>
            </a:r>
            <a:r>
              <a:rPr lang="ru-RU" sz="2400" dirty="0"/>
              <a:t> </a:t>
            </a:r>
            <a:r>
              <a:rPr lang="ru-RU" sz="2400" dirty="0" err="1" smtClean="0"/>
              <a:t>адміністрування</a:t>
            </a:r>
            <a:r>
              <a:rPr lang="ru-RU" sz="2400" dirty="0" smtClean="0"/>
              <a:t>.</a:t>
            </a:r>
          </a:p>
        </p:txBody>
      </p:sp>
    </p:spTree>
    <p:extLst>
      <p:ext uri="{BB962C8B-B14F-4D97-AF65-F5344CB8AC3E}">
        <p14:creationId xmlns:p14="http://schemas.microsoft.com/office/powerpoint/2010/main" xmlns="" val="1740614097"/>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0" y="3861048"/>
            <a:ext cx="3850581" cy="269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2" name="Rectangle 2"/>
          <p:cNvSpPr>
            <a:spLocks noGrp="1" noChangeArrowheads="1"/>
          </p:cNvSpPr>
          <p:nvPr>
            <p:ph type="title"/>
          </p:nvPr>
        </p:nvSpPr>
        <p:spPr>
          <a:xfrm>
            <a:off x="2195736" y="0"/>
            <a:ext cx="6948264" cy="1052736"/>
          </a:xfrm>
        </p:spPr>
        <p:txBody>
          <a:bodyPr/>
          <a:lstStyle/>
          <a:p>
            <a:pPr algn="ctr" eaLnBrk="1" hangingPunct="1"/>
            <a:r>
              <a:rPr lang="ru-RU" altLang="uk-UA" dirty="0" err="1" smtClean="0">
                <a:solidFill>
                  <a:srgbClr val="FF0000"/>
                </a:solidFill>
              </a:rPr>
              <a:t>Принципи</a:t>
            </a:r>
            <a:r>
              <a:rPr lang="ru-RU" altLang="uk-UA" dirty="0" smtClean="0">
                <a:solidFill>
                  <a:srgbClr val="FF0000"/>
                </a:solidFill>
              </a:rPr>
              <a:t> </a:t>
            </a:r>
            <a:r>
              <a:rPr lang="ru-RU" altLang="uk-UA" dirty="0" err="1" smtClean="0">
                <a:solidFill>
                  <a:srgbClr val="FF0000"/>
                </a:solidFill>
              </a:rPr>
              <a:t>місцевого</a:t>
            </a:r>
            <a:r>
              <a:rPr lang="ru-RU" altLang="uk-UA" dirty="0" smtClean="0">
                <a:solidFill>
                  <a:srgbClr val="FF0000"/>
                </a:solidFill>
              </a:rPr>
              <a:t> </a:t>
            </a:r>
            <a:r>
              <a:rPr lang="ru-RU" altLang="uk-UA" dirty="0" err="1" smtClean="0">
                <a:solidFill>
                  <a:srgbClr val="FF0000"/>
                </a:solidFill>
              </a:rPr>
              <a:t>самоврядування</a:t>
            </a:r>
            <a:r>
              <a:rPr lang="ru-RU" altLang="uk-UA" dirty="0" smtClean="0">
                <a:solidFill>
                  <a:srgbClr val="FF0000"/>
                </a:solidFill>
              </a:rPr>
              <a:t>: </a:t>
            </a:r>
          </a:p>
        </p:txBody>
      </p:sp>
      <p:sp>
        <p:nvSpPr>
          <p:cNvPr id="5123" name="Rectangle 3"/>
          <p:cNvSpPr>
            <a:spLocks noGrp="1" noChangeArrowheads="1"/>
          </p:cNvSpPr>
          <p:nvPr>
            <p:ph type="body" idx="1"/>
          </p:nvPr>
        </p:nvSpPr>
        <p:spPr>
          <a:xfrm>
            <a:off x="2195736" y="1124744"/>
            <a:ext cx="6948264" cy="5733256"/>
          </a:xfrm>
        </p:spPr>
        <p:txBody>
          <a:bodyPr/>
          <a:lstStyle/>
          <a:p>
            <a:pPr marL="0" eaLnBrk="1" hangingPunct="1">
              <a:spcBef>
                <a:spcPts val="0"/>
              </a:spcBef>
            </a:pPr>
            <a:r>
              <a:rPr lang="ru-RU" altLang="uk-UA" sz="2400" dirty="0" smtClean="0">
                <a:latin typeface="+mj-lt"/>
              </a:rPr>
              <a:t>1) </a:t>
            </a:r>
            <a:r>
              <a:rPr lang="ru-RU" altLang="uk-UA" sz="2400" b="1" i="1" dirty="0" err="1" smtClean="0">
                <a:latin typeface="+mj-lt"/>
              </a:rPr>
              <a:t>народовладдя</a:t>
            </a:r>
            <a:r>
              <a:rPr lang="ru-RU" altLang="uk-UA" sz="2400" dirty="0" smtClean="0">
                <a:latin typeface="+mj-lt"/>
              </a:rPr>
              <a:t>. Як </a:t>
            </a:r>
            <a:r>
              <a:rPr lang="ru-RU" altLang="uk-UA" sz="2400" dirty="0" err="1" smtClean="0">
                <a:latin typeface="+mj-lt"/>
              </a:rPr>
              <a:t>зазначалося</a:t>
            </a:r>
            <a:r>
              <a:rPr lang="ru-RU" altLang="uk-UA" sz="2400" dirty="0" smtClean="0">
                <a:latin typeface="+mj-lt"/>
              </a:rPr>
              <a:t> </a:t>
            </a:r>
            <a:r>
              <a:rPr lang="ru-RU" altLang="uk-UA" sz="2400" dirty="0" err="1" smtClean="0">
                <a:latin typeface="+mj-lt"/>
              </a:rPr>
              <a:t>вище</a:t>
            </a:r>
            <a:r>
              <a:rPr lang="ru-RU" altLang="uk-UA" sz="2400" dirty="0" smtClean="0">
                <a:latin typeface="+mj-lt"/>
              </a:rPr>
              <a:t>, </a:t>
            </a:r>
            <a:r>
              <a:rPr lang="ru-RU" altLang="uk-UA" sz="2400" dirty="0" err="1" smtClean="0">
                <a:latin typeface="+mj-lt"/>
              </a:rPr>
              <a:t>місцеве</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є формою </a:t>
            </a:r>
            <a:r>
              <a:rPr lang="ru-RU" altLang="uk-UA" sz="2400" dirty="0" err="1" smtClean="0">
                <a:latin typeface="+mj-lt"/>
              </a:rPr>
              <a:t>участі</a:t>
            </a:r>
            <a:r>
              <a:rPr lang="ru-RU" altLang="uk-UA" sz="2400" dirty="0" smtClean="0">
                <a:latin typeface="+mj-lt"/>
              </a:rPr>
              <a:t> </a:t>
            </a:r>
            <a:r>
              <a:rPr lang="ru-RU" altLang="uk-UA" sz="2400" dirty="0" err="1" smtClean="0">
                <a:latin typeface="+mj-lt"/>
              </a:rPr>
              <a:t>населення</a:t>
            </a:r>
            <a:r>
              <a:rPr lang="ru-RU" altLang="uk-UA" sz="2400" dirty="0" smtClean="0">
                <a:latin typeface="+mj-lt"/>
              </a:rPr>
              <a:t> в </a:t>
            </a:r>
            <a:r>
              <a:rPr lang="ru-RU" altLang="uk-UA" sz="2400" dirty="0" err="1" smtClean="0">
                <a:latin typeface="+mj-lt"/>
              </a:rPr>
              <a:t>управлінні</a:t>
            </a:r>
            <a:r>
              <a:rPr lang="ru-RU" altLang="uk-UA" sz="2400" dirty="0" smtClean="0">
                <a:latin typeface="+mj-lt"/>
              </a:rPr>
              <a:t> справами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значення</a:t>
            </a:r>
            <a:r>
              <a:rPr lang="ru-RU" altLang="uk-UA" sz="2400" dirty="0" smtClean="0">
                <a:latin typeface="+mj-lt"/>
              </a:rPr>
              <a:t>;</a:t>
            </a:r>
          </a:p>
          <a:p>
            <a:pPr marL="0" eaLnBrk="1" hangingPunct="1">
              <a:spcBef>
                <a:spcPts val="0"/>
              </a:spcBef>
            </a:pPr>
            <a:r>
              <a:rPr lang="ru-RU" altLang="uk-UA" sz="2400" dirty="0" smtClean="0">
                <a:latin typeface="+mj-lt"/>
              </a:rPr>
              <a:t>2) </a:t>
            </a:r>
            <a:r>
              <a:rPr lang="ru-RU" altLang="uk-UA" sz="2400" b="1" i="1" dirty="0" err="1" smtClean="0">
                <a:latin typeface="+mj-lt"/>
              </a:rPr>
              <a:t>законність</a:t>
            </a:r>
            <a:r>
              <a:rPr lang="ru-RU" altLang="uk-UA" sz="2400" dirty="0" smtClean="0">
                <a:latin typeface="+mj-lt"/>
              </a:rPr>
              <a:t>. </a:t>
            </a:r>
            <a:r>
              <a:rPr lang="ru-RU" altLang="uk-UA" sz="2400" dirty="0" err="1" smtClean="0">
                <a:latin typeface="+mj-lt"/>
              </a:rPr>
              <a:t>Територіальні</a:t>
            </a:r>
            <a:r>
              <a:rPr lang="ru-RU" altLang="uk-UA" sz="2400" dirty="0" smtClean="0">
                <a:latin typeface="+mj-lt"/>
              </a:rPr>
              <a:t> </a:t>
            </a:r>
            <a:r>
              <a:rPr lang="ru-RU" altLang="uk-UA" sz="2400" dirty="0" err="1" smtClean="0">
                <a:latin typeface="+mj-lt"/>
              </a:rPr>
              <a:t>громади</a:t>
            </a:r>
            <a:r>
              <a:rPr lang="ru-RU" altLang="uk-UA" sz="2400" dirty="0" smtClean="0">
                <a:latin typeface="+mj-lt"/>
              </a:rPr>
              <a:t> та </a:t>
            </a:r>
            <a:r>
              <a:rPr lang="ru-RU" altLang="uk-UA" sz="2400" dirty="0" err="1" smtClean="0">
                <a:latin typeface="+mj-lt"/>
              </a:rPr>
              <a:t>їхні</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зобов’язані</a:t>
            </a:r>
            <a:r>
              <a:rPr lang="ru-RU" altLang="uk-UA" sz="2400" dirty="0" smtClean="0">
                <a:latin typeface="+mj-lt"/>
              </a:rPr>
              <a:t> </a:t>
            </a:r>
            <a:r>
              <a:rPr lang="ru-RU" altLang="uk-UA" sz="2400" dirty="0" err="1" smtClean="0">
                <a:latin typeface="+mj-lt"/>
              </a:rPr>
              <a:t>діяти</a:t>
            </a:r>
            <a:r>
              <a:rPr lang="ru-RU" altLang="uk-UA" sz="2400" dirty="0" smtClean="0">
                <a:latin typeface="+mj-lt"/>
              </a:rPr>
              <a:t> у </a:t>
            </a:r>
            <a:r>
              <a:rPr lang="ru-RU" altLang="uk-UA" sz="2400" dirty="0" err="1" smtClean="0">
                <a:latin typeface="+mj-lt"/>
              </a:rPr>
              <a:t>строгій</a:t>
            </a:r>
            <a:r>
              <a:rPr lang="ru-RU" altLang="uk-UA" sz="2400" dirty="0" smtClean="0">
                <a:latin typeface="+mj-lt"/>
              </a:rPr>
              <a:t> </a:t>
            </a:r>
            <a:r>
              <a:rPr lang="ru-RU" altLang="uk-UA" sz="2400" dirty="0" err="1" smtClean="0">
                <a:latin typeface="+mj-lt"/>
              </a:rPr>
              <a:t>відповідності</a:t>
            </a:r>
            <a:r>
              <a:rPr lang="ru-RU" altLang="uk-UA" sz="2400" dirty="0" smtClean="0">
                <a:latin typeface="+mj-lt"/>
              </a:rPr>
              <a:t> з </a:t>
            </a:r>
            <a:r>
              <a:rPr lang="ru-RU" altLang="uk-UA" sz="2400" dirty="0" err="1" smtClean="0">
                <a:latin typeface="+mj-lt"/>
              </a:rPr>
              <a:t>законодавством</a:t>
            </a:r>
            <a:r>
              <a:rPr lang="ru-RU" altLang="uk-UA" sz="2400" dirty="0" smtClean="0">
                <a:latin typeface="+mj-lt"/>
              </a:rPr>
              <a:t> </a:t>
            </a:r>
            <a:r>
              <a:rPr lang="ru-RU" altLang="uk-UA" sz="2400" dirty="0" err="1" smtClean="0">
                <a:latin typeface="+mj-lt"/>
              </a:rPr>
              <a:t>України</a:t>
            </a:r>
            <a:r>
              <a:rPr lang="ru-RU" altLang="uk-UA" sz="2400" dirty="0" smtClean="0">
                <a:latin typeface="+mj-lt"/>
              </a:rPr>
              <a:t> й у межах </a:t>
            </a:r>
            <a:r>
              <a:rPr lang="ru-RU" altLang="uk-UA" sz="2400" dirty="0" err="1" smtClean="0">
                <a:latin typeface="+mj-lt"/>
              </a:rPr>
              <a:t>своїх</a:t>
            </a:r>
            <a:r>
              <a:rPr lang="ru-RU" altLang="uk-UA" sz="2400" dirty="0" smtClean="0">
                <a:latin typeface="+mj-lt"/>
              </a:rPr>
              <a:t> </a:t>
            </a:r>
            <a:r>
              <a:rPr lang="ru-RU" altLang="uk-UA" sz="2400" dirty="0" err="1" smtClean="0">
                <a:latin typeface="+mj-lt"/>
              </a:rPr>
              <a:t>повноважень</a:t>
            </a:r>
            <a:r>
              <a:rPr lang="ru-RU" altLang="uk-UA" sz="2400" dirty="0" smtClean="0">
                <a:latin typeface="+mj-lt"/>
              </a:rPr>
              <a:t>;</a:t>
            </a:r>
          </a:p>
          <a:p>
            <a:pPr eaLnBrk="1" hangingPunct="1">
              <a:lnSpc>
                <a:spcPct val="80000"/>
              </a:lnSpc>
            </a:pPr>
            <a:endParaRPr lang="ru-RU" altLang="uk-UA" dirty="0" smtClean="0"/>
          </a:p>
        </p:txBody>
      </p:sp>
    </p:spTree>
    <p:extLst>
      <p:ext uri="{BB962C8B-B14F-4D97-AF65-F5344CB8AC3E}">
        <p14:creationId xmlns:p14="http://schemas.microsoft.com/office/powerpoint/2010/main" xmlns="" val="2864560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123728" y="404664"/>
            <a:ext cx="7020272" cy="1008087"/>
          </a:xfrm>
        </p:spPr>
        <p:txBody>
          <a:bodyPr/>
          <a:lstStyle/>
          <a:p>
            <a:pPr algn="ctr"/>
            <a:r>
              <a:rPr lang="ru-RU" sz="3200" b="1" dirty="0" err="1">
                <a:solidFill>
                  <a:srgbClr val="FF0000"/>
                </a:solidFill>
              </a:rPr>
              <a:t>Необх</a:t>
            </a:r>
            <a:r>
              <a:rPr lang="uk-UA" sz="3200" b="1" dirty="0" err="1">
                <a:solidFill>
                  <a:srgbClr val="FF0000"/>
                </a:solidFill>
              </a:rPr>
              <a:t>ідне</a:t>
            </a:r>
            <a:r>
              <a:rPr lang="uk-UA" sz="3200" b="1" dirty="0">
                <a:solidFill>
                  <a:srgbClr val="FF0000"/>
                </a:solidFill>
              </a:rPr>
              <a:t> прийняття низки законів України:</a:t>
            </a:r>
            <a:r>
              <a:rPr lang="uk-UA" dirty="0"/>
              <a:t/>
            </a:r>
            <a:br>
              <a:rPr lang="uk-UA" dirty="0"/>
            </a:br>
            <a:endParaRPr lang="uk-UA" b="1" dirty="0">
              <a:solidFill>
                <a:srgbClr val="0066CC"/>
              </a:solidFill>
            </a:endParaRPr>
          </a:p>
        </p:txBody>
      </p:sp>
      <p:sp>
        <p:nvSpPr>
          <p:cNvPr id="156677" name="Rectangle 5"/>
          <p:cNvSpPr>
            <a:spLocks noGrp="1" noChangeArrowheads="1"/>
          </p:cNvSpPr>
          <p:nvPr>
            <p:ph type="body" idx="1"/>
          </p:nvPr>
        </p:nvSpPr>
        <p:spPr>
          <a:xfrm>
            <a:off x="2195736" y="1340768"/>
            <a:ext cx="6948264" cy="5832698"/>
          </a:xfrm>
          <a:noFill/>
          <a:ln/>
        </p:spPr>
        <p:txBody>
          <a:bodyPr/>
          <a:lstStyle/>
          <a:p>
            <a:pPr marL="609600" indent="-609600"/>
            <a:r>
              <a:rPr lang="uk-UA" sz="2400" dirty="0" smtClean="0"/>
              <a:t>“</a:t>
            </a:r>
            <a:r>
              <a:rPr lang="ru-RU" sz="2400" dirty="0"/>
              <a:t>Про систему </a:t>
            </a:r>
            <a:r>
              <a:rPr lang="ru-RU" sz="2400" dirty="0" err="1"/>
              <a:t>збору</a:t>
            </a:r>
            <a:r>
              <a:rPr lang="ru-RU" sz="2400" dirty="0"/>
              <a:t> та </a:t>
            </a:r>
            <a:r>
              <a:rPr lang="ru-RU" sz="2400" dirty="0" err="1"/>
              <a:t>обліку</a:t>
            </a:r>
            <a:r>
              <a:rPr lang="ru-RU" sz="2400" dirty="0"/>
              <a:t> </a:t>
            </a:r>
            <a:r>
              <a:rPr lang="ru-RU" sz="2400" dirty="0" err="1"/>
              <a:t>єдиного</a:t>
            </a:r>
            <a:r>
              <a:rPr lang="ru-RU" sz="2400" dirty="0"/>
              <a:t> </a:t>
            </a:r>
            <a:r>
              <a:rPr lang="ru-RU" sz="2400" dirty="0" err="1"/>
              <a:t>соціального</a:t>
            </a:r>
            <a:r>
              <a:rPr lang="ru-RU" sz="2400" dirty="0"/>
              <a:t> </a:t>
            </a:r>
            <a:r>
              <a:rPr lang="ru-RU" sz="2400" dirty="0" err="1"/>
              <a:t>внеску</a:t>
            </a:r>
            <a:r>
              <a:rPr lang="ru-RU" sz="2400" dirty="0"/>
              <a:t> на </a:t>
            </a:r>
            <a:r>
              <a:rPr lang="ru-RU" sz="2400" dirty="0" err="1"/>
              <a:t>загально-обов'язкове</a:t>
            </a:r>
            <a:r>
              <a:rPr lang="ru-RU" sz="2400" dirty="0"/>
              <a:t> </a:t>
            </a:r>
            <a:r>
              <a:rPr lang="ru-RU" sz="2400" dirty="0" err="1"/>
              <a:t>держ</a:t>
            </a:r>
            <a:r>
              <a:rPr lang="ru-RU" sz="2400" dirty="0"/>
              <a:t>. соц. </a:t>
            </a:r>
            <a:r>
              <a:rPr lang="ru-RU" sz="2400" dirty="0" err="1"/>
              <a:t>страхування</a:t>
            </a:r>
            <a:r>
              <a:rPr lang="ru-RU" sz="2400" dirty="0" smtClean="0"/>
              <a:t>”</a:t>
            </a:r>
          </a:p>
          <a:p>
            <a:pPr marL="609600" indent="-609600"/>
            <a:endParaRPr lang="ru-RU" sz="2400" dirty="0"/>
          </a:p>
          <a:p>
            <a:pPr marL="609600" indent="-609600"/>
            <a:r>
              <a:rPr lang="uk-UA" sz="2400" dirty="0"/>
              <a:t>“Про загальнообов‘язкове соціальне медичне страхування”, </a:t>
            </a:r>
            <a:endParaRPr lang="uk-UA" sz="2400" dirty="0" smtClean="0"/>
          </a:p>
          <a:p>
            <a:pPr marL="609600" indent="-609600"/>
            <a:endParaRPr lang="uk-UA" sz="2400" dirty="0"/>
          </a:p>
          <a:p>
            <a:pPr marL="609600" indent="-609600"/>
            <a:r>
              <a:rPr lang="uk-UA" sz="2400" dirty="0"/>
              <a:t>новий Трудовий Кодекс України, </a:t>
            </a:r>
            <a:endParaRPr lang="uk-UA" sz="2400" dirty="0" smtClean="0"/>
          </a:p>
          <a:p>
            <a:pPr marL="609600" indent="-609600"/>
            <a:endParaRPr lang="uk-UA" sz="2400" dirty="0"/>
          </a:p>
          <a:p>
            <a:pPr marL="609600" indent="-609600"/>
            <a:r>
              <a:rPr lang="uk-UA" sz="2400" dirty="0"/>
              <a:t>“Про ратифікацію Європейської конвенції про правовий статус трудящих-мігрантів”</a:t>
            </a:r>
          </a:p>
        </p:txBody>
      </p:sp>
    </p:spTree>
    <p:extLst>
      <p:ext uri="{BB962C8B-B14F-4D97-AF65-F5344CB8AC3E}">
        <p14:creationId xmlns:p14="http://schemas.microsoft.com/office/powerpoint/2010/main" xmlns="" val="2191989431"/>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195736" y="0"/>
            <a:ext cx="6948264" cy="6858000"/>
          </a:xfrm>
        </p:spPr>
        <p:txBody>
          <a:bodyPr/>
          <a:lstStyle/>
          <a:p>
            <a:r>
              <a:rPr lang="ru-RU" altLang="uk-UA" sz="2400" dirty="0" smtClean="0">
                <a:latin typeface="+mj-lt"/>
              </a:rPr>
              <a:t>3) </a:t>
            </a:r>
            <a:r>
              <a:rPr lang="ru-RU" altLang="uk-UA" sz="2400" b="1" i="1" dirty="0" err="1" smtClean="0">
                <a:latin typeface="+mj-lt"/>
              </a:rPr>
              <a:t>гласність</a:t>
            </a:r>
            <a:r>
              <a:rPr lang="ru-RU" altLang="uk-UA" sz="2400" dirty="0" smtClean="0">
                <a:latin typeface="+mj-lt"/>
              </a:rPr>
              <a:t>. </a:t>
            </a:r>
            <a:r>
              <a:rPr lang="ru-RU" altLang="uk-UA" sz="2400" dirty="0" err="1" smtClean="0">
                <a:latin typeface="+mj-lt"/>
              </a:rPr>
              <a:t>Діяльність</a:t>
            </a:r>
            <a:r>
              <a:rPr lang="ru-RU" altLang="uk-UA" sz="2400" dirty="0" smtClean="0">
                <a:latin typeface="+mj-lt"/>
              </a:rPr>
              <a:t> </a:t>
            </a:r>
            <a:r>
              <a:rPr lang="ru-RU" altLang="uk-UA" sz="2400" dirty="0" err="1" smtClean="0">
                <a:latin typeface="+mj-lt"/>
              </a:rPr>
              <a:t>органів</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має</a:t>
            </a:r>
            <a:r>
              <a:rPr lang="ru-RU" altLang="uk-UA" sz="2400" dirty="0" smtClean="0">
                <a:latin typeface="+mj-lt"/>
              </a:rPr>
              <a:t> </a:t>
            </a:r>
            <a:r>
              <a:rPr lang="ru-RU" altLang="uk-UA" sz="2400" dirty="0" err="1" smtClean="0">
                <a:latin typeface="+mj-lt"/>
              </a:rPr>
              <a:t>висвітлюватися</a:t>
            </a:r>
            <a:r>
              <a:rPr lang="ru-RU" altLang="uk-UA" sz="2400" dirty="0" smtClean="0">
                <a:latin typeface="+mj-lt"/>
              </a:rPr>
              <a:t> </a:t>
            </a:r>
            <a:r>
              <a:rPr lang="ru-RU" altLang="uk-UA" sz="2400" dirty="0" err="1" smtClean="0">
                <a:latin typeface="+mj-lt"/>
              </a:rPr>
              <a:t>засобами</a:t>
            </a:r>
            <a:r>
              <a:rPr lang="ru-RU" altLang="uk-UA" sz="2400" dirty="0" smtClean="0">
                <a:latin typeface="+mj-lt"/>
              </a:rPr>
              <a:t> </a:t>
            </a:r>
            <a:r>
              <a:rPr lang="ru-RU" altLang="uk-UA" sz="2400" dirty="0" err="1" smtClean="0">
                <a:latin typeface="+mj-lt"/>
              </a:rPr>
              <a:t>масової</a:t>
            </a:r>
            <a:r>
              <a:rPr lang="ru-RU" altLang="uk-UA" sz="2400" dirty="0" smtClean="0">
                <a:latin typeface="+mj-lt"/>
              </a:rPr>
              <a:t> </a:t>
            </a:r>
            <a:r>
              <a:rPr lang="ru-RU" altLang="uk-UA" sz="2400" dirty="0" err="1" smtClean="0">
                <a:latin typeface="+mj-lt"/>
              </a:rPr>
              <a:t>інформації</a:t>
            </a:r>
            <a:r>
              <a:rPr lang="ru-RU" altLang="uk-UA" sz="2400" dirty="0" smtClean="0">
                <a:latin typeface="+mj-lt"/>
              </a:rPr>
              <a:t>, бути </a:t>
            </a:r>
            <a:r>
              <a:rPr lang="ru-RU" altLang="uk-UA" sz="2400" dirty="0" err="1" smtClean="0">
                <a:latin typeface="+mj-lt"/>
              </a:rPr>
              <a:t>відкритою</a:t>
            </a:r>
            <a:r>
              <a:rPr lang="ru-RU" altLang="uk-UA" sz="2400" dirty="0" smtClean="0">
                <a:latin typeface="+mj-lt"/>
              </a:rPr>
              <a:t> для критики і </a:t>
            </a:r>
            <a:r>
              <a:rPr lang="ru-RU" altLang="uk-UA" sz="2400" dirty="0" err="1" smtClean="0">
                <a:latin typeface="+mj-lt"/>
              </a:rPr>
              <a:t>пропозицій</a:t>
            </a:r>
            <a:r>
              <a:rPr lang="ru-RU" altLang="uk-UA" sz="2400" dirty="0" smtClean="0">
                <a:latin typeface="+mj-lt"/>
              </a:rPr>
              <a:t>; 4) </a:t>
            </a:r>
            <a:r>
              <a:rPr lang="ru-RU" altLang="uk-UA" sz="2400" b="1" i="1" dirty="0" err="1" smtClean="0">
                <a:latin typeface="+mj-lt"/>
              </a:rPr>
              <a:t>колегіальність</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є </a:t>
            </a:r>
            <a:r>
              <a:rPr lang="ru-RU" altLang="uk-UA" sz="2400" dirty="0" err="1" smtClean="0">
                <a:latin typeface="+mj-lt"/>
              </a:rPr>
              <a:t>колегіальними</a:t>
            </a:r>
            <a:r>
              <a:rPr lang="ru-RU" altLang="uk-UA" sz="2400" dirty="0" smtClean="0">
                <a:latin typeface="+mj-lt"/>
              </a:rPr>
              <a:t>. </a:t>
            </a:r>
            <a:r>
              <a:rPr lang="ru-RU" altLang="uk-UA" sz="2400" dirty="0" err="1" smtClean="0">
                <a:latin typeface="+mj-lt"/>
              </a:rPr>
              <a:t>Прийняті</a:t>
            </a:r>
            <a:r>
              <a:rPr lang="ru-RU" altLang="uk-UA" sz="2400" dirty="0" smtClean="0">
                <a:latin typeface="+mj-lt"/>
              </a:rPr>
              <a:t> ними </a:t>
            </a:r>
            <a:r>
              <a:rPr lang="ru-RU" altLang="uk-UA" sz="2400" dirty="0" err="1" smtClean="0">
                <a:latin typeface="+mj-lt"/>
              </a:rPr>
              <a:t>рішення</a:t>
            </a:r>
            <a:r>
              <a:rPr lang="ru-RU" altLang="uk-UA" sz="2400" dirty="0" smtClean="0">
                <a:latin typeface="+mj-lt"/>
              </a:rPr>
              <a:t> </a:t>
            </a:r>
            <a:r>
              <a:rPr lang="ru-RU" altLang="uk-UA" sz="2400" dirty="0" err="1" smtClean="0">
                <a:latin typeface="+mj-lt"/>
              </a:rPr>
              <a:t>мають</a:t>
            </a:r>
            <a:r>
              <a:rPr lang="ru-RU" altLang="uk-UA" sz="2400" dirty="0" smtClean="0">
                <a:latin typeface="+mj-lt"/>
              </a:rPr>
              <a:t> </a:t>
            </a:r>
            <a:r>
              <a:rPr lang="ru-RU" altLang="uk-UA" sz="2400" dirty="0" err="1" smtClean="0">
                <a:latin typeface="+mj-lt"/>
              </a:rPr>
              <a:t>колективний</a:t>
            </a:r>
            <a:r>
              <a:rPr lang="ru-RU" altLang="uk-UA" sz="2400" dirty="0" smtClean="0">
                <a:latin typeface="+mj-lt"/>
              </a:rPr>
              <a:t> характер;</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464" y="2852936"/>
            <a:ext cx="5589964" cy="3723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199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195736" y="0"/>
            <a:ext cx="6948264" cy="6858000"/>
          </a:xfrm>
        </p:spPr>
        <p:txBody>
          <a:bodyPr/>
          <a:lstStyle/>
          <a:p>
            <a:pPr eaLnBrk="1" hangingPunct="1"/>
            <a:r>
              <a:rPr lang="ru-RU" altLang="uk-UA" sz="2400" dirty="0" smtClean="0">
                <a:latin typeface="+mj-lt"/>
              </a:rPr>
              <a:t>5) </a:t>
            </a:r>
            <a:r>
              <a:rPr lang="ru-RU" altLang="uk-UA" sz="2400" b="1" i="1" dirty="0" err="1" smtClean="0">
                <a:latin typeface="+mj-lt"/>
              </a:rPr>
              <a:t>поєднання</a:t>
            </a:r>
            <a:r>
              <a:rPr lang="ru-RU" altLang="uk-UA" sz="2400" b="1" i="1" dirty="0" smtClean="0">
                <a:latin typeface="+mj-lt"/>
              </a:rPr>
              <a:t> </a:t>
            </a:r>
            <a:r>
              <a:rPr lang="ru-RU" altLang="uk-UA" sz="2400" b="1" i="1" dirty="0" err="1" smtClean="0">
                <a:latin typeface="+mj-lt"/>
              </a:rPr>
              <a:t>місцевих</a:t>
            </a:r>
            <a:r>
              <a:rPr lang="ru-RU" altLang="uk-UA" sz="2400" b="1" i="1" dirty="0" smtClean="0">
                <a:latin typeface="+mj-lt"/>
              </a:rPr>
              <a:t> і </a:t>
            </a:r>
            <a:r>
              <a:rPr lang="ru-RU" altLang="uk-UA" sz="2400" b="1" i="1" dirty="0" err="1" smtClean="0">
                <a:latin typeface="+mj-lt"/>
              </a:rPr>
              <a:t>державних</a:t>
            </a:r>
            <a:r>
              <a:rPr lang="ru-RU" altLang="uk-UA" sz="2400" b="1" i="1" dirty="0" smtClean="0">
                <a:latin typeface="+mj-lt"/>
              </a:rPr>
              <a:t> </a:t>
            </a:r>
            <a:r>
              <a:rPr lang="ru-RU" altLang="uk-UA" sz="2400" b="1" i="1" dirty="0" err="1" smtClean="0">
                <a:latin typeface="+mj-lt"/>
              </a:rPr>
              <a:t>інтересів</a:t>
            </a:r>
            <a:r>
              <a:rPr lang="ru-RU" altLang="uk-UA" sz="2400" dirty="0" smtClean="0">
                <a:latin typeface="+mj-lt"/>
              </a:rPr>
              <a:t>. </a:t>
            </a:r>
            <a:r>
              <a:rPr lang="ru-RU" altLang="uk-UA" sz="2400" dirty="0" err="1" smtClean="0">
                <a:latin typeface="+mj-lt"/>
              </a:rPr>
              <a:t>Територіальні</a:t>
            </a:r>
            <a:r>
              <a:rPr lang="ru-RU" altLang="uk-UA" sz="2400" dirty="0" smtClean="0">
                <a:latin typeface="+mj-lt"/>
              </a:rPr>
              <a:t> </a:t>
            </a:r>
            <a:r>
              <a:rPr lang="ru-RU" altLang="uk-UA" sz="2400" dirty="0" err="1" smtClean="0">
                <a:latin typeface="+mj-lt"/>
              </a:rPr>
              <a:t>громади</a:t>
            </a:r>
            <a:r>
              <a:rPr lang="ru-RU" altLang="uk-UA" sz="2400" dirty="0" smtClean="0">
                <a:latin typeface="+mj-lt"/>
              </a:rPr>
              <a:t> та </a:t>
            </a:r>
            <a:r>
              <a:rPr lang="ru-RU" altLang="uk-UA" sz="2400" dirty="0" err="1" smtClean="0">
                <a:latin typeface="+mj-lt"/>
              </a:rPr>
              <a:t>їхні</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існують</a:t>
            </a:r>
            <a:r>
              <a:rPr lang="ru-RU" altLang="uk-UA" sz="2400" dirty="0" smtClean="0">
                <a:latin typeface="+mj-lt"/>
              </a:rPr>
              <a:t> і </a:t>
            </a:r>
            <a:r>
              <a:rPr lang="ru-RU" altLang="uk-UA" sz="2400" dirty="0" err="1" smtClean="0">
                <a:latin typeface="+mj-lt"/>
              </a:rPr>
              <a:t>діють</a:t>
            </a:r>
            <a:r>
              <a:rPr lang="ru-RU" altLang="uk-UA" sz="2400" dirty="0" smtClean="0">
                <a:latin typeface="+mj-lt"/>
              </a:rPr>
              <a:t> у межах </a:t>
            </a:r>
            <a:r>
              <a:rPr lang="ru-RU" altLang="uk-UA" sz="2400" dirty="0" err="1" smtClean="0">
                <a:latin typeface="+mj-lt"/>
              </a:rPr>
              <a:t>Української</a:t>
            </a:r>
            <a:r>
              <a:rPr lang="ru-RU" altLang="uk-UA" sz="2400" dirty="0" smtClean="0">
                <a:latin typeface="+mj-lt"/>
              </a:rPr>
              <a:t> </a:t>
            </a:r>
            <a:r>
              <a:rPr lang="ru-RU" altLang="uk-UA" sz="2400" dirty="0" err="1" smtClean="0">
                <a:latin typeface="+mj-lt"/>
              </a:rPr>
              <a:t>держави</a:t>
            </a:r>
            <a:r>
              <a:rPr lang="ru-RU" altLang="uk-UA" sz="2400" dirty="0" smtClean="0">
                <a:latin typeface="+mj-lt"/>
              </a:rPr>
              <a:t>. Через </a:t>
            </a:r>
            <a:r>
              <a:rPr lang="ru-RU" altLang="uk-UA" sz="2400" dirty="0" err="1" smtClean="0">
                <a:latin typeface="+mj-lt"/>
              </a:rPr>
              <a:t>це</a:t>
            </a:r>
            <a:r>
              <a:rPr lang="ru-RU" altLang="uk-UA" sz="2400" dirty="0" smtClean="0">
                <a:latin typeface="+mj-lt"/>
              </a:rPr>
              <a:t> </a:t>
            </a:r>
            <a:r>
              <a:rPr lang="ru-RU" altLang="uk-UA" sz="2400" dirty="0" err="1" smtClean="0">
                <a:latin typeface="+mj-lt"/>
              </a:rPr>
              <a:t>неприпустиме</a:t>
            </a:r>
            <a:r>
              <a:rPr lang="ru-RU" altLang="uk-UA" sz="2400" dirty="0" smtClean="0">
                <a:latin typeface="+mj-lt"/>
              </a:rPr>
              <a:t> </a:t>
            </a:r>
            <a:r>
              <a:rPr lang="ru-RU" altLang="uk-UA" sz="2400" dirty="0" err="1" smtClean="0">
                <a:latin typeface="+mj-lt"/>
              </a:rPr>
              <a:t>протиставлення</a:t>
            </a:r>
            <a:r>
              <a:rPr lang="ru-RU" altLang="uk-UA" sz="2400" dirty="0" smtClean="0">
                <a:latin typeface="+mj-lt"/>
              </a:rPr>
              <a:t> </a:t>
            </a:r>
            <a:r>
              <a:rPr lang="ru-RU" altLang="uk-UA" sz="2400" dirty="0" err="1" smtClean="0">
                <a:latin typeface="+mj-lt"/>
              </a:rPr>
              <a:t>інтересів</a:t>
            </a:r>
            <a:r>
              <a:rPr lang="ru-RU" altLang="uk-UA" sz="2400" dirty="0" smtClean="0">
                <a:latin typeface="+mj-lt"/>
              </a:rPr>
              <a:t> </a:t>
            </a:r>
            <a:r>
              <a:rPr lang="ru-RU" altLang="uk-UA" sz="2400" dirty="0" err="1" smtClean="0">
                <a:latin typeface="+mj-lt"/>
              </a:rPr>
              <a:t>громади</a:t>
            </a:r>
            <a:r>
              <a:rPr lang="ru-RU" altLang="uk-UA" sz="2400" dirty="0" smtClean="0">
                <a:latin typeface="+mj-lt"/>
              </a:rPr>
              <a:t> і </a:t>
            </a:r>
            <a:r>
              <a:rPr lang="ru-RU" altLang="uk-UA" sz="2400" dirty="0" err="1" smtClean="0">
                <a:latin typeface="+mj-lt"/>
              </a:rPr>
              <a:t>всього</a:t>
            </a:r>
            <a:r>
              <a:rPr lang="ru-RU" altLang="uk-UA" sz="2400" dirty="0" smtClean="0">
                <a:latin typeface="+mj-lt"/>
              </a:rPr>
              <a:t> </a:t>
            </a:r>
            <a:r>
              <a:rPr lang="ru-RU" altLang="uk-UA" sz="2400" dirty="0" err="1" smtClean="0">
                <a:latin typeface="+mj-lt"/>
              </a:rPr>
              <a:t>українського</a:t>
            </a:r>
            <a:r>
              <a:rPr lang="ru-RU" altLang="uk-UA" sz="2400" dirty="0" smtClean="0">
                <a:latin typeface="+mj-lt"/>
              </a:rPr>
              <a:t> народу. </a:t>
            </a:r>
            <a:r>
              <a:rPr lang="ru-RU" altLang="uk-UA" sz="2400" dirty="0" err="1" smtClean="0">
                <a:latin typeface="+mj-lt"/>
              </a:rPr>
              <a:t>Місцеве</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має</a:t>
            </a:r>
            <a:r>
              <a:rPr lang="ru-RU" altLang="uk-UA" sz="2400" dirty="0" smtClean="0">
                <a:latin typeface="+mj-lt"/>
              </a:rPr>
              <a:t> </a:t>
            </a:r>
            <a:r>
              <a:rPr lang="ru-RU" altLang="uk-UA" sz="2400" dirty="0" err="1" smtClean="0">
                <a:latin typeface="+mj-lt"/>
              </a:rPr>
              <a:t>діяти</a:t>
            </a:r>
            <a:r>
              <a:rPr lang="ru-RU" altLang="uk-UA" sz="2400" dirty="0" smtClean="0">
                <a:latin typeface="+mj-lt"/>
              </a:rPr>
              <a:t> з </a:t>
            </a:r>
            <a:r>
              <a:rPr lang="ru-RU" altLang="uk-UA" sz="2400" dirty="0" err="1" smtClean="0">
                <a:latin typeface="+mj-lt"/>
              </a:rPr>
              <a:t>врахуванням</a:t>
            </a:r>
            <a:r>
              <a:rPr lang="ru-RU" altLang="uk-UA" sz="2400" dirty="0" smtClean="0">
                <a:latin typeface="+mj-lt"/>
              </a:rPr>
              <a:t> </a:t>
            </a:r>
            <a:r>
              <a:rPr lang="ru-RU" altLang="uk-UA" sz="2400" dirty="0" err="1" smtClean="0">
                <a:latin typeface="+mj-lt"/>
              </a:rPr>
              <a:t>загальнодержавних</a:t>
            </a:r>
            <a:r>
              <a:rPr lang="ru-RU" altLang="uk-UA" sz="2400" dirty="0" smtClean="0">
                <a:latin typeface="+mj-lt"/>
              </a:rPr>
              <a:t> </a:t>
            </a:r>
            <a:r>
              <a:rPr lang="ru-RU" altLang="uk-UA" sz="2400" dirty="0" err="1" smtClean="0">
                <a:latin typeface="+mj-lt"/>
              </a:rPr>
              <a:t>програм</a:t>
            </a:r>
            <a:r>
              <a:rPr lang="ru-RU" altLang="uk-UA" sz="2400" dirty="0" smtClean="0">
                <a:latin typeface="+mj-lt"/>
              </a:rPr>
              <a:t> </a:t>
            </a:r>
            <a:r>
              <a:rPr lang="ru-RU" altLang="uk-UA" sz="2400" dirty="0" err="1" smtClean="0">
                <a:latin typeface="+mj-lt"/>
              </a:rPr>
              <a:t>соціально-еко-номічного</a:t>
            </a:r>
            <a:r>
              <a:rPr lang="ru-RU" altLang="uk-UA" sz="2400" dirty="0" smtClean="0">
                <a:latin typeface="+mj-lt"/>
              </a:rPr>
              <a:t> і культурного </a:t>
            </a:r>
            <a:r>
              <a:rPr lang="ru-RU" altLang="uk-UA" sz="2400" dirty="0" err="1" smtClean="0">
                <a:latin typeface="+mj-lt"/>
              </a:rPr>
              <a:t>розвитку</a:t>
            </a:r>
            <a:r>
              <a:rPr lang="ru-RU" altLang="uk-UA" sz="2400" dirty="0" smtClean="0">
                <a:latin typeface="+mj-lt"/>
              </a:rPr>
              <a:t>;</a:t>
            </a:r>
          </a:p>
          <a:p>
            <a:pPr eaLnBrk="1" hangingPunct="1"/>
            <a:r>
              <a:rPr lang="ru-RU" altLang="uk-UA" sz="2400" dirty="0" smtClean="0">
                <a:latin typeface="+mj-lt"/>
              </a:rPr>
              <a:t>6) </a:t>
            </a:r>
            <a:r>
              <a:rPr lang="ru-RU" altLang="uk-UA" sz="2400" b="1" i="1" dirty="0" err="1" smtClean="0">
                <a:latin typeface="+mj-lt"/>
              </a:rPr>
              <a:t>виборність</a:t>
            </a:r>
            <a:r>
              <a:rPr lang="ru-RU" altLang="uk-UA" sz="2400" dirty="0" smtClean="0">
                <a:latin typeface="+mj-lt"/>
              </a:rPr>
              <a:t>. </a:t>
            </a:r>
            <a:r>
              <a:rPr lang="ru-RU" altLang="uk-UA" sz="2400" dirty="0" err="1" smtClean="0">
                <a:latin typeface="+mj-lt"/>
              </a:rPr>
              <a:t>Всі</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обираються</a:t>
            </a:r>
            <a:r>
              <a:rPr lang="ru-RU" altLang="uk-UA" sz="2400" dirty="0" smtClean="0">
                <a:latin typeface="+mj-lt"/>
              </a:rPr>
              <a:t> </a:t>
            </a:r>
            <a:r>
              <a:rPr lang="ru-RU" altLang="uk-UA" sz="2400" dirty="0" err="1" smtClean="0">
                <a:latin typeface="+mj-lt"/>
              </a:rPr>
              <a:t>громадянами</a:t>
            </a:r>
            <a:r>
              <a:rPr lang="ru-RU" altLang="uk-UA" sz="2400" dirty="0" smtClean="0">
                <a:latin typeface="+mj-lt"/>
              </a:rPr>
              <a:t> </a:t>
            </a:r>
            <a:r>
              <a:rPr lang="ru-RU" altLang="uk-UA" sz="2400" dirty="0" err="1" smtClean="0">
                <a:latin typeface="+mj-lt"/>
              </a:rPr>
              <a:t>відповідно</a:t>
            </a:r>
            <a:r>
              <a:rPr lang="ru-RU" altLang="uk-UA" sz="2400" dirty="0" smtClean="0">
                <a:latin typeface="+mj-lt"/>
              </a:rPr>
              <a:t> до </a:t>
            </a:r>
            <a:r>
              <a:rPr lang="ru-RU" altLang="uk-UA" sz="2400" dirty="0" err="1" smtClean="0">
                <a:latin typeface="+mj-lt"/>
              </a:rPr>
              <a:t>демократичних</a:t>
            </a:r>
            <a:r>
              <a:rPr lang="ru-RU" altLang="uk-UA" sz="2400" dirty="0" smtClean="0">
                <a:latin typeface="+mj-lt"/>
              </a:rPr>
              <a:t> засад </a:t>
            </a:r>
            <a:r>
              <a:rPr lang="ru-RU" altLang="uk-UA" sz="2400" dirty="0" err="1" smtClean="0">
                <a:latin typeface="+mj-lt"/>
              </a:rPr>
              <a:t>виборчого</a:t>
            </a:r>
            <a:r>
              <a:rPr lang="ru-RU" altLang="uk-UA" sz="2400" dirty="0" smtClean="0">
                <a:latin typeface="+mj-lt"/>
              </a:rPr>
              <a:t> права </a:t>
            </a:r>
            <a:r>
              <a:rPr lang="ru-RU" altLang="uk-UA" sz="2400" dirty="0" err="1" smtClean="0">
                <a:latin typeface="+mj-lt"/>
              </a:rPr>
              <a:t>України</a:t>
            </a:r>
            <a:r>
              <a:rPr lang="ru-RU" altLang="uk-UA" sz="2400" dirty="0" smtClean="0">
                <a:latin typeface="+mj-lt"/>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4509120"/>
            <a:ext cx="2267715" cy="2267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83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123728" y="0"/>
            <a:ext cx="7020272" cy="6858000"/>
          </a:xfrm>
        </p:spPr>
        <p:txBody>
          <a:bodyPr/>
          <a:lstStyle/>
          <a:p>
            <a:pPr eaLnBrk="1" hangingPunct="1">
              <a:lnSpc>
                <a:spcPct val="90000"/>
              </a:lnSpc>
            </a:pPr>
            <a:r>
              <a:rPr lang="ru-RU" altLang="uk-UA" sz="2400" dirty="0" smtClean="0">
                <a:latin typeface="+mj-lt"/>
              </a:rPr>
              <a:t>7) </a:t>
            </a:r>
            <a:r>
              <a:rPr lang="ru-RU" altLang="uk-UA" sz="2400" dirty="0" err="1" smtClean="0">
                <a:latin typeface="+mj-lt"/>
              </a:rPr>
              <a:t>правова</a:t>
            </a:r>
            <a:r>
              <a:rPr lang="ru-RU" altLang="uk-UA" sz="2400" dirty="0" smtClean="0">
                <a:latin typeface="+mj-lt"/>
              </a:rPr>
              <a:t>, </a:t>
            </a:r>
            <a:r>
              <a:rPr lang="ru-RU" altLang="uk-UA" sz="2400" dirty="0" err="1" smtClean="0">
                <a:latin typeface="+mj-lt"/>
              </a:rPr>
              <a:t>організаційна</a:t>
            </a:r>
            <a:r>
              <a:rPr lang="ru-RU" altLang="uk-UA" sz="2400" dirty="0" smtClean="0">
                <a:latin typeface="+mj-lt"/>
              </a:rPr>
              <a:t> і </a:t>
            </a:r>
            <a:r>
              <a:rPr lang="ru-RU" altLang="uk-UA" sz="2400" dirty="0" err="1" smtClean="0">
                <a:latin typeface="+mj-lt"/>
              </a:rPr>
              <a:t>матеріальна</a:t>
            </a:r>
            <a:r>
              <a:rPr lang="ru-RU" altLang="uk-UA" sz="2400" dirty="0" smtClean="0">
                <a:latin typeface="+mj-lt"/>
              </a:rPr>
              <a:t> </a:t>
            </a:r>
            <a:r>
              <a:rPr lang="ru-RU" altLang="uk-UA" sz="2400" b="1" i="1" dirty="0" err="1" smtClean="0">
                <a:latin typeface="+mj-lt"/>
              </a:rPr>
              <a:t>самостійність</a:t>
            </a:r>
            <a:r>
              <a:rPr lang="ru-RU" altLang="uk-UA" sz="2400" dirty="0" smtClean="0">
                <a:latin typeface="+mj-lt"/>
              </a:rPr>
              <a:t>. </a:t>
            </a:r>
            <a:r>
              <a:rPr lang="ru-RU" altLang="uk-UA" sz="2400" dirty="0" err="1" smtClean="0">
                <a:latin typeface="+mj-lt"/>
              </a:rPr>
              <a:t>Місцеве</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відділене</a:t>
            </a:r>
            <a:r>
              <a:rPr lang="ru-RU" altLang="uk-UA" sz="2400" dirty="0" smtClean="0">
                <a:latin typeface="+mj-lt"/>
              </a:rPr>
              <a:t> </a:t>
            </a:r>
            <a:r>
              <a:rPr lang="ru-RU" altLang="uk-UA" sz="2400" dirty="0" err="1" smtClean="0">
                <a:latin typeface="+mj-lt"/>
              </a:rPr>
              <a:t>від</a:t>
            </a:r>
            <a:r>
              <a:rPr lang="ru-RU" altLang="uk-UA" sz="2400" dirty="0" smtClean="0">
                <a:latin typeface="+mj-lt"/>
              </a:rPr>
              <a:t> </a:t>
            </a:r>
            <a:r>
              <a:rPr lang="ru-RU" altLang="uk-UA" sz="2400" dirty="0" err="1" smtClean="0">
                <a:latin typeface="+mj-lt"/>
              </a:rPr>
              <a:t>держави</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мають</a:t>
            </a:r>
            <a:r>
              <a:rPr lang="ru-RU" altLang="uk-UA" sz="2400" dirty="0" smtClean="0">
                <a:latin typeface="+mj-lt"/>
              </a:rPr>
              <a:t> право </a:t>
            </a:r>
            <a:r>
              <a:rPr lang="ru-RU" altLang="uk-UA" sz="2400" dirty="0" err="1" smtClean="0">
                <a:latin typeface="+mj-lt"/>
              </a:rPr>
              <a:t>приймати</a:t>
            </a:r>
            <a:r>
              <a:rPr lang="ru-RU" altLang="uk-UA" sz="2400" dirty="0" smtClean="0">
                <a:latin typeface="+mj-lt"/>
              </a:rPr>
              <a:t> </a:t>
            </a:r>
            <a:r>
              <a:rPr lang="ru-RU" altLang="uk-UA" sz="2400" dirty="0" err="1" smtClean="0">
                <a:latin typeface="+mj-lt"/>
              </a:rPr>
              <a:t>статути</a:t>
            </a:r>
            <a:r>
              <a:rPr lang="ru-RU" altLang="uk-UA" sz="2400" dirty="0" smtClean="0">
                <a:latin typeface="+mj-lt"/>
              </a:rPr>
              <a:t> </a:t>
            </a:r>
            <a:r>
              <a:rPr lang="ru-RU" altLang="uk-UA" sz="2400" dirty="0" err="1" smtClean="0">
                <a:latin typeface="+mj-lt"/>
              </a:rPr>
              <a:t>територіальної</a:t>
            </a:r>
            <a:r>
              <a:rPr lang="ru-RU" altLang="uk-UA" sz="2400" dirty="0" smtClean="0">
                <a:latin typeface="+mj-lt"/>
              </a:rPr>
              <a:t> </a:t>
            </a:r>
            <a:r>
              <a:rPr lang="ru-RU" altLang="uk-UA" sz="2400" dirty="0" err="1" smtClean="0">
                <a:latin typeface="+mj-lt"/>
              </a:rPr>
              <a:t>громади</a:t>
            </a:r>
            <a:r>
              <a:rPr lang="ru-RU" altLang="uk-UA" sz="2400" dirty="0" smtClean="0">
                <a:latin typeface="+mj-lt"/>
              </a:rPr>
              <a:t>, </a:t>
            </a:r>
            <a:r>
              <a:rPr lang="ru-RU" altLang="uk-UA" sz="2400" dirty="0" err="1" smtClean="0">
                <a:latin typeface="+mj-lt"/>
              </a:rPr>
              <a:t>видавати</a:t>
            </a:r>
            <a:r>
              <a:rPr lang="ru-RU" altLang="uk-UA" sz="2400" dirty="0" smtClean="0">
                <a:latin typeface="+mj-lt"/>
              </a:rPr>
              <a:t> </a:t>
            </a:r>
            <a:r>
              <a:rPr lang="ru-RU" altLang="uk-UA" sz="2400" dirty="0" err="1" smtClean="0">
                <a:latin typeface="+mj-lt"/>
              </a:rPr>
              <a:t>загальнообов’язкові</a:t>
            </a:r>
            <a:r>
              <a:rPr lang="ru-RU" altLang="uk-UA" sz="2400" dirty="0" smtClean="0">
                <a:latin typeface="+mj-lt"/>
              </a:rPr>
              <a:t> </a:t>
            </a:r>
            <a:r>
              <a:rPr lang="ru-RU" altLang="uk-UA" sz="2400" dirty="0" err="1" smtClean="0">
                <a:latin typeface="+mj-lt"/>
              </a:rPr>
              <a:t>правові</a:t>
            </a:r>
            <a:r>
              <a:rPr lang="ru-RU" altLang="uk-UA" sz="2400" dirty="0" smtClean="0">
                <a:latin typeface="+mj-lt"/>
              </a:rPr>
              <a:t> </a:t>
            </a:r>
            <a:r>
              <a:rPr lang="ru-RU" altLang="uk-UA" sz="2400" dirty="0" err="1" smtClean="0">
                <a:latin typeface="+mj-lt"/>
              </a:rPr>
              <a:t>акти</a:t>
            </a:r>
            <a:r>
              <a:rPr lang="ru-RU" altLang="uk-UA" sz="2400" dirty="0" smtClean="0">
                <a:latin typeface="+mj-lt"/>
              </a:rPr>
              <a:t>. Вони </a:t>
            </a:r>
            <a:r>
              <a:rPr lang="ru-RU" altLang="uk-UA" sz="2400" dirty="0" err="1" smtClean="0">
                <a:latin typeface="+mj-lt"/>
              </a:rPr>
              <a:t>мають</a:t>
            </a:r>
            <a:r>
              <a:rPr lang="ru-RU" altLang="uk-UA" sz="2400" dirty="0" smtClean="0">
                <a:latin typeface="+mj-lt"/>
              </a:rPr>
              <a:t> статус </a:t>
            </a:r>
            <a:r>
              <a:rPr lang="ru-RU" altLang="uk-UA" sz="2400" dirty="0" err="1" smtClean="0">
                <a:latin typeface="+mj-lt"/>
              </a:rPr>
              <a:t>юридичної</a:t>
            </a:r>
            <a:r>
              <a:rPr lang="ru-RU" altLang="uk-UA" sz="2400" dirty="0" smtClean="0">
                <a:latin typeface="+mj-lt"/>
              </a:rPr>
              <a:t> особи і </a:t>
            </a:r>
            <a:r>
              <a:rPr lang="ru-RU" altLang="uk-UA" sz="2400" dirty="0" err="1" smtClean="0">
                <a:latin typeface="+mj-lt"/>
              </a:rPr>
              <a:t>діють</a:t>
            </a:r>
            <a:r>
              <a:rPr lang="ru-RU" altLang="uk-UA" sz="2400" dirty="0" smtClean="0">
                <a:latin typeface="+mj-lt"/>
              </a:rPr>
              <a:t> на </a:t>
            </a:r>
            <a:r>
              <a:rPr lang="ru-RU" altLang="uk-UA" sz="2400" dirty="0" err="1" smtClean="0">
                <a:latin typeface="+mj-lt"/>
              </a:rPr>
              <a:t>основі</a:t>
            </a:r>
            <a:r>
              <a:rPr lang="ru-RU" altLang="uk-UA" sz="2400" dirty="0" smtClean="0">
                <a:latin typeface="+mj-lt"/>
              </a:rPr>
              <a:t> </a:t>
            </a:r>
            <a:r>
              <a:rPr lang="ru-RU" altLang="uk-UA" sz="2400" dirty="0" err="1" smtClean="0">
                <a:latin typeface="+mj-lt"/>
              </a:rPr>
              <a:t>самофінансування</a:t>
            </a:r>
            <a:r>
              <a:rPr lang="ru-RU" altLang="uk-UA" sz="2400" dirty="0" smtClean="0">
                <a:latin typeface="+mj-lt"/>
              </a:rPr>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2852936"/>
            <a:ext cx="4680520" cy="291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305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123728" y="0"/>
            <a:ext cx="7020272" cy="6858000"/>
          </a:xfrm>
        </p:spPr>
        <p:txBody>
          <a:bodyPr/>
          <a:lstStyle/>
          <a:p>
            <a:pPr eaLnBrk="1" hangingPunct="1">
              <a:lnSpc>
                <a:spcPct val="90000"/>
              </a:lnSpc>
            </a:pPr>
            <a:r>
              <a:rPr lang="ru-RU" altLang="uk-UA" sz="2400" dirty="0" smtClean="0">
                <a:latin typeface="+mj-lt"/>
              </a:rPr>
              <a:t>8) </a:t>
            </a:r>
            <a:r>
              <a:rPr lang="ru-RU" altLang="uk-UA" sz="2400" b="1" i="1" dirty="0" err="1" smtClean="0">
                <a:latin typeface="+mj-lt"/>
              </a:rPr>
              <a:t>підзвітність</a:t>
            </a:r>
            <a:r>
              <a:rPr lang="ru-RU" altLang="uk-UA" sz="2400" b="1" i="1" dirty="0" smtClean="0">
                <a:latin typeface="+mj-lt"/>
              </a:rPr>
              <a:t> і </a:t>
            </a:r>
            <a:r>
              <a:rPr lang="ru-RU" altLang="uk-UA" sz="2400" b="1" i="1" dirty="0" err="1" smtClean="0">
                <a:latin typeface="+mj-lt"/>
              </a:rPr>
              <a:t>відповідальність</a:t>
            </a:r>
            <a:r>
              <a:rPr lang="ru-RU" altLang="uk-UA" sz="2400" b="1" i="1" dirty="0" smtClean="0">
                <a:latin typeface="+mj-lt"/>
              </a:rPr>
              <a:t> </a:t>
            </a:r>
            <a:r>
              <a:rPr lang="ru-RU" altLang="uk-UA" sz="2400" dirty="0" smtClean="0">
                <a:latin typeface="+mj-lt"/>
              </a:rPr>
              <a:t>перед </a:t>
            </a:r>
            <a:r>
              <a:rPr lang="ru-RU" altLang="uk-UA" sz="2400" dirty="0" err="1" smtClean="0">
                <a:latin typeface="+mj-lt"/>
              </a:rPr>
              <a:t>територіальними</a:t>
            </a:r>
            <a:r>
              <a:rPr lang="ru-RU" altLang="uk-UA" sz="2400" dirty="0" smtClean="0">
                <a:latin typeface="+mj-lt"/>
              </a:rPr>
              <a:t> громадами </a:t>
            </a:r>
            <a:r>
              <a:rPr lang="ru-RU" altLang="uk-UA" sz="2400" dirty="0" err="1" smtClean="0">
                <a:latin typeface="+mj-lt"/>
              </a:rPr>
              <a:t>органів</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Представницькі</a:t>
            </a:r>
            <a:r>
              <a:rPr lang="ru-RU" altLang="uk-UA" sz="2400" dirty="0" smtClean="0">
                <a:latin typeface="+mj-lt"/>
              </a:rPr>
              <a:t> </a:t>
            </a:r>
            <a:r>
              <a:rPr lang="ru-RU" altLang="uk-UA" sz="2400" dirty="0" err="1" smtClean="0">
                <a:latin typeface="+mj-lt"/>
              </a:rPr>
              <a:t>органи</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та </a:t>
            </a:r>
            <a:r>
              <a:rPr lang="ru-RU" altLang="uk-UA" sz="2400" dirty="0" err="1" smtClean="0">
                <a:latin typeface="+mj-lt"/>
              </a:rPr>
              <a:t>їхні</a:t>
            </a:r>
            <a:r>
              <a:rPr lang="ru-RU" altLang="uk-UA" sz="2400" dirty="0" smtClean="0">
                <a:latin typeface="+mj-lt"/>
              </a:rPr>
              <a:t> </a:t>
            </a:r>
            <a:r>
              <a:rPr lang="ru-RU" altLang="uk-UA" sz="2400" dirty="0" err="1" smtClean="0">
                <a:latin typeface="+mj-lt"/>
              </a:rPr>
              <a:t>посадові</a:t>
            </a:r>
            <a:r>
              <a:rPr lang="ru-RU" altLang="uk-UA" sz="2400" dirty="0" smtClean="0">
                <a:latin typeface="+mj-lt"/>
              </a:rPr>
              <a:t> особи </a:t>
            </a:r>
            <a:r>
              <a:rPr lang="ru-RU" altLang="uk-UA" sz="2400" dirty="0" err="1" smtClean="0">
                <a:latin typeface="+mj-lt"/>
              </a:rPr>
              <a:t>зобов’язані</a:t>
            </a:r>
            <a:r>
              <a:rPr lang="ru-RU" altLang="uk-UA" sz="2400" dirty="0" smtClean="0">
                <a:latin typeface="+mj-lt"/>
              </a:rPr>
              <a:t> </a:t>
            </a:r>
            <a:r>
              <a:rPr lang="ru-RU" altLang="uk-UA" sz="2400" dirty="0" err="1" smtClean="0">
                <a:latin typeface="+mj-lt"/>
              </a:rPr>
              <a:t>періодично</a:t>
            </a:r>
            <a:r>
              <a:rPr lang="ru-RU" altLang="uk-UA" sz="2400" dirty="0" smtClean="0">
                <a:latin typeface="+mj-lt"/>
              </a:rPr>
              <a:t> </a:t>
            </a:r>
            <a:r>
              <a:rPr lang="ru-RU" altLang="uk-UA" sz="2400" dirty="0" err="1" smtClean="0">
                <a:latin typeface="+mj-lt"/>
              </a:rPr>
              <a:t>звітувати</a:t>
            </a:r>
            <a:r>
              <a:rPr lang="ru-RU" altLang="uk-UA" sz="2400" dirty="0" smtClean="0">
                <a:latin typeface="+mj-lt"/>
              </a:rPr>
              <a:t> перед </a:t>
            </a:r>
            <a:r>
              <a:rPr lang="ru-RU" altLang="uk-UA" sz="2400" dirty="0" err="1" smtClean="0">
                <a:latin typeface="+mj-lt"/>
              </a:rPr>
              <a:t>населенням</a:t>
            </a:r>
            <a:r>
              <a:rPr lang="ru-RU" altLang="uk-UA" sz="2400" dirty="0" smtClean="0">
                <a:latin typeface="+mj-lt"/>
              </a:rPr>
              <a:t> про свою роботу;</a:t>
            </a:r>
          </a:p>
          <a:p>
            <a:pPr eaLnBrk="1" hangingPunct="1">
              <a:lnSpc>
                <a:spcPct val="90000"/>
              </a:lnSpc>
            </a:pPr>
            <a:r>
              <a:rPr lang="ru-RU" altLang="uk-UA" sz="2400" dirty="0" smtClean="0">
                <a:latin typeface="+mj-lt"/>
              </a:rPr>
              <a:t>9) </a:t>
            </a:r>
            <a:r>
              <a:rPr lang="ru-RU" altLang="uk-UA" sz="2400" dirty="0" err="1" smtClean="0">
                <a:latin typeface="+mj-lt"/>
              </a:rPr>
              <a:t>державна</a:t>
            </a:r>
            <a:r>
              <a:rPr lang="ru-RU" altLang="uk-UA" sz="2400" dirty="0" smtClean="0">
                <a:latin typeface="+mj-lt"/>
              </a:rPr>
              <a:t> </a:t>
            </a:r>
            <a:r>
              <a:rPr lang="ru-RU" altLang="uk-UA" sz="2400" b="1" i="1" dirty="0" err="1" smtClean="0">
                <a:latin typeface="+mj-lt"/>
              </a:rPr>
              <a:t>підтримка</a:t>
            </a:r>
            <a:r>
              <a:rPr lang="ru-RU" altLang="uk-UA" sz="2400" b="1" i="1" dirty="0" smtClean="0">
                <a:latin typeface="+mj-lt"/>
              </a:rPr>
              <a:t> і </a:t>
            </a:r>
            <a:r>
              <a:rPr lang="ru-RU" altLang="uk-UA" sz="2400" b="1" i="1" dirty="0" err="1" smtClean="0">
                <a:latin typeface="+mj-lt"/>
              </a:rPr>
              <a:t>гарантія</a:t>
            </a:r>
            <a:r>
              <a:rPr lang="ru-RU" altLang="uk-UA" sz="2400" dirty="0" smtClean="0">
                <a:latin typeface="+mj-lt"/>
              </a:rPr>
              <a:t>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Держава </a:t>
            </a:r>
            <a:r>
              <a:rPr lang="ru-RU" altLang="uk-UA" sz="2400" dirty="0" err="1" smtClean="0">
                <a:latin typeface="+mj-lt"/>
              </a:rPr>
              <a:t>підтримує</a:t>
            </a:r>
            <a:r>
              <a:rPr lang="ru-RU" altLang="uk-UA" sz="2400" dirty="0" smtClean="0">
                <a:latin typeface="+mj-lt"/>
              </a:rPr>
              <a:t> </a:t>
            </a:r>
            <a:r>
              <a:rPr lang="ru-RU" altLang="uk-UA" sz="2400" dirty="0" err="1" smtClean="0">
                <a:latin typeface="+mj-lt"/>
              </a:rPr>
              <a:t>місцеве</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шляхом </a:t>
            </a:r>
            <a:r>
              <a:rPr lang="ru-RU" altLang="uk-UA" sz="2400" dirty="0" err="1" smtClean="0">
                <a:latin typeface="+mj-lt"/>
              </a:rPr>
              <a:t>передачі</a:t>
            </a:r>
            <a:r>
              <a:rPr lang="ru-RU" altLang="uk-UA" sz="2400" dirty="0" smtClean="0">
                <a:latin typeface="+mj-lt"/>
              </a:rPr>
              <a:t> </a:t>
            </a:r>
            <a:r>
              <a:rPr lang="ru-RU" altLang="uk-UA" sz="2400" dirty="0" err="1" smtClean="0">
                <a:latin typeface="+mj-lt"/>
              </a:rPr>
              <a:t>йому</a:t>
            </a:r>
            <a:r>
              <a:rPr lang="ru-RU" altLang="uk-UA" sz="2400" dirty="0" smtClean="0">
                <a:latin typeface="+mj-lt"/>
              </a:rPr>
              <a:t> майна, </a:t>
            </a:r>
            <a:r>
              <a:rPr lang="ru-RU" altLang="uk-UA" sz="2400" dirty="0" err="1" smtClean="0">
                <a:latin typeface="+mj-lt"/>
              </a:rPr>
              <a:t>фінансування</a:t>
            </a:r>
            <a:r>
              <a:rPr lang="ru-RU" altLang="uk-UA" sz="2400" dirty="0" smtClean="0">
                <a:latin typeface="+mj-lt"/>
              </a:rPr>
              <a:t> </a:t>
            </a:r>
            <a:r>
              <a:rPr lang="ru-RU" altLang="uk-UA" sz="2400" dirty="0" err="1" smtClean="0">
                <a:latin typeface="+mj-lt"/>
              </a:rPr>
              <a:t>програм</a:t>
            </a:r>
            <a:r>
              <a:rPr lang="ru-RU" altLang="uk-UA" sz="2400" dirty="0" smtClean="0">
                <a:latin typeface="+mj-lt"/>
              </a:rPr>
              <a:t> </a:t>
            </a:r>
            <a:r>
              <a:rPr lang="ru-RU" altLang="uk-UA" sz="2400" dirty="0" err="1" smtClean="0">
                <a:latin typeface="+mj-lt"/>
              </a:rPr>
              <a:t>соціально-економічного</a:t>
            </a:r>
            <a:r>
              <a:rPr lang="ru-RU" altLang="uk-UA" sz="2400" dirty="0" smtClean="0">
                <a:latin typeface="+mj-lt"/>
              </a:rPr>
              <a:t> і культурного </a:t>
            </a:r>
            <a:r>
              <a:rPr lang="ru-RU" altLang="uk-UA" sz="2400" dirty="0" err="1" smtClean="0">
                <a:latin typeface="+mj-lt"/>
              </a:rPr>
              <a:t>розвитку</a:t>
            </a:r>
            <a:r>
              <a:rPr lang="ru-RU" altLang="uk-UA" sz="2400" dirty="0" smtClean="0">
                <a:latin typeface="+mj-lt"/>
              </a:rPr>
              <a:t>, </a:t>
            </a:r>
            <a:r>
              <a:rPr lang="ru-RU" altLang="uk-UA" sz="2400" dirty="0" err="1" smtClean="0">
                <a:latin typeface="+mj-lt"/>
              </a:rPr>
              <a:t>здійснюваних</a:t>
            </a:r>
            <a:r>
              <a:rPr lang="ru-RU" altLang="uk-UA" sz="2400" dirty="0" smtClean="0">
                <a:latin typeface="+mj-lt"/>
              </a:rPr>
              <a:t> у межах </a:t>
            </a:r>
            <a:r>
              <a:rPr lang="ru-RU" altLang="uk-UA" sz="2400" dirty="0" err="1" smtClean="0">
                <a:latin typeface="+mj-lt"/>
              </a:rPr>
              <a:t>територіальної</a:t>
            </a:r>
            <a:r>
              <a:rPr lang="ru-RU" altLang="uk-UA" sz="2400" dirty="0" smtClean="0">
                <a:latin typeface="+mj-lt"/>
              </a:rPr>
              <a:t> </a:t>
            </a:r>
            <a:r>
              <a:rPr lang="ru-RU" altLang="uk-UA" sz="2400" dirty="0" err="1" smtClean="0">
                <a:latin typeface="+mj-lt"/>
              </a:rPr>
              <a:t>громади</a:t>
            </a:r>
            <a:r>
              <a:rPr lang="ru-RU" altLang="uk-UA" sz="2400" dirty="0" smtClean="0">
                <a:latin typeface="+mj-lt"/>
              </a:rPr>
              <a:t>;</a:t>
            </a:r>
          </a:p>
          <a:p>
            <a:pPr eaLnBrk="1" hangingPunct="1">
              <a:lnSpc>
                <a:spcPct val="90000"/>
              </a:lnSpc>
            </a:pPr>
            <a:r>
              <a:rPr lang="ru-RU" altLang="uk-UA" sz="2400" dirty="0" smtClean="0">
                <a:latin typeface="+mj-lt"/>
              </a:rPr>
              <a:t>10) </a:t>
            </a:r>
            <a:r>
              <a:rPr lang="ru-RU" altLang="uk-UA" sz="2400" b="1" i="1" dirty="0" err="1" smtClean="0">
                <a:latin typeface="+mj-lt"/>
              </a:rPr>
              <a:t>судовий</a:t>
            </a:r>
            <a:r>
              <a:rPr lang="ru-RU" altLang="uk-UA" sz="2400" b="1" i="1" dirty="0" smtClean="0">
                <a:latin typeface="+mj-lt"/>
              </a:rPr>
              <a:t> </a:t>
            </a:r>
            <a:r>
              <a:rPr lang="ru-RU" altLang="uk-UA" sz="2400" b="1" i="1" dirty="0" err="1" smtClean="0">
                <a:latin typeface="+mj-lt"/>
              </a:rPr>
              <a:t>захист</a:t>
            </a:r>
            <a:r>
              <a:rPr lang="ru-RU" altLang="uk-UA" sz="2400" b="1" i="1" dirty="0" smtClean="0">
                <a:latin typeface="+mj-lt"/>
              </a:rPr>
              <a:t> </a:t>
            </a:r>
            <a:r>
              <a:rPr lang="ru-RU" altLang="uk-UA" sz="2400" dirty="0" smtClean="0">
                <a:latin typeface="+mj-lt"/>
              </a:rPr>
              <a:t>прав </a:t>
            </a:r>
            <a:r>
              <a:rPr lang="ru-RU" altLang="uk-UA" sz="2400" dirty="0" err="1" smtClean="0">
                <a:latin typeface="+mj-lt"/>
              </a:rPr>
              <a:t>місцевого</a:t>
            </a:r>
            <a:r>
              <a:rPr lang="ru-RU" altLang="uk-UA" sz="2400" dirty="0" smtClean="0">
                <a:latin typeface="+mj-lt"/>
              </a:rPr>
              <a:t> </a:t>
            </a:r>
            <a:r>
              <a:rPr lang="ru-RU" altLang="uk-UA" sz="2400" dirty="0" err="1" smtClean="0">
                <a:latin typeface="+mj-lt"/>
              </a:rPr>
              <a:t>самоврядування</a:t>
            </a:r>
            <a:r>
              <a:rPr lang="ru-RU" altLang="uk-UA" sz="2400" dirty="0" smtClean="0">
                <a:latin typeface="+mj-lt"/>
              </a:rPr>
              <a:t>. </a:t>
            </a:r>
            <a:r>
              <a:rPr lang="ru-RU" altLang="uk-UA" sz="2400" dirty="0" err="1" smtClean="0">
                <a:latin typeface="+mj-lt"/>
              </a:rPr>
              <a:t>Порушення</a:t>
            </a:r>
            <a:r>
              <a:rPr lang="ru-RU" altLang="uk-UA" sz="2400" dirty="0" smtClean="0">
                <a:latin typeface="+mj-lt"/>
              </a:rPr>
              <a:t> прав </a:t>
            </a:r>
            <a:r>
              <a:rPr lang="ru-RU" altLang="uk-UA" sz="2400" dirty="0" err="1" smtClean="0">
                <a:latin typeface="+mj-lt"/>
              </a:rPr>
              <a:t>територіальної</a:t>
            </a:r>
            <a:r>
              <a:rPr lang="ru-RU" altLang="uk-UA" sz="2400" dirty="0" smtClean="0">
                <a:latin typeface="+mj-lt"/>
              </a:rPr>
              <a:t> </a:t>
            </a:r>
            <a:r>
              <a:rPr lang="ru-RU" altLang="uk-UA" sz="2400" dirty="0" err="1" smtClean="0">
                <a:latin typeface="+mj-lt"/>
              </a:rPr>
              <a:t>громади</a:t>
            </a:r>
            <a:r>
              <a:rPr lang="ru-RU" altLang="uk-UA" sz="2400" dirty="0" smtClean="0">
                <a:latin typeface="+mj-lt"/>
              </a:rPr>
              <a:t>, </a:t>
            </a:r>
            <a:r>
              <a:rPr lang="ru-RU" altLang="uk-UA" sz="2400" dirty="0" err="1" smtClean="0">
                <a:latin typeface="+mj-lt"/>
              </a:rPr>
              <a:t>її</a:t>
            </a:r>
            <a:r>
              <a:rPr lang="ru-RU" altLang="uk-UA" sz="2400" dirty="0" smtClean="0">
                <a:latin typeface="+mj-lt"/>
              </a:rPr>
              <a:t> </a:t>
            </a:r>
            <a:r>
              <a:rPr lang="ru-RU" altLang="uk-UA" sz="2400" dirty="0" err="1" smtClean="0">
                <a:latin typeface="+mj-lt"/>
              </a:rPr>
              <a:t>органів</a:t>
            </a:r>
            <a:r>
              <a:rPr lang="ru-RU" altLang="uk-UA" sz="2400" dirty="0" smtClean="0">
                <a:latin typeface="+mj-lt"/>
              </a:rPr>
              <a:t> є </a:t>
            </a:r>
            <a:r>
              <a:rPr lang="ru-RU" altLang="uk-UA" sz="2400" dirty="0" err="1" smtClean="0">
                <a:latin typeface="+mj-lt"/>
              </a:rPr>
              <a:t>підставою</a:t>
            </a:r>
            <a:r>
              <a:rPr lang="ru-RU" altLang="uk-UA" sz="2400" dirty="0" smtClean="0">
                <a:latin typeface="+mj-lt"/>
              </a:rPr>
              <a:t> для судового </a:t>
            </a:r>
            <a:r>
              <a:rPr lang="ru-RU" altLang="uk-UA" sz="2400" dirty="0" err="1" smtClean="0">
                <a:latin typeface="+mj-lt"/>
              </a:rPr>
              <a:t>розгляду</a:t>
            </a:r>
            <a:r>
              <a:rPr lang="ru-RU" altLang="uk-UA" sz="2400" dirty="0" smtClean="0">
                <a:latin typeface="+mj-lt"/>
              </a:rPr>
              <a:t>.</a:t>
            </a:r>
          </a:p>
        </p:txBody>
      </p:sp>
    </p:spTree>
    <p:extLst>
      <p:ext uri="{BB962C8B-B14F-4D97-AF65-F5344CB8AC3E}">
        <p14:creationId xmlns:p14="http://schemas.microsoft.com/office/powerpoint/2010/main" xmlns="" val="265141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2339752" y="0"/>
            <a:ext cx="6804248" cy="2276475"/>
          </a:xfrm>
        </p:spPr>
        <p:txBody>
          <a:bodyPr/>
          <a:lstStyle/>
          <a:p>
            <a:pPr eaLnBrk="1" hangingPunct="1"/>
            <a:r>
              <a:rPr lang="ru-RU" altLang="uk-UA" sz="2400" dirty="0" smtClean="0">
                <a:solidFill>
                  <a:schemeClr val="tx1"/>
                </a:solidFill>
              </a:rPr>
              <a:t>Основою </a:t>
            </a:r>
            <a:r>
              <a:rPr lang="ru-RU" altLang="uk-UA" sz="2400" dirty="0" err="1" smtClean="0">
                <a:solidFill>
                  <a:schemeClr val="tx1"/>
                </a:solidFill>
              </a:rPr>
              <a:t>місцевого</a:t>
            </a:r>
            <a:r>
              <a:rPr lang="ru-RU" altLang="uk-UA" sz="2400" dirty="0" smtClean="0">
                <a:solidFill>
                  <a:schemeClr val="tx1"/>
                </a:solidFill>
              </a:rPr>
              <a:t> </a:t>
            </a:r>
            <a:r>
              <a:rPr lang="ru-RU" altLang="uk-UA" sz="2400" dirty="0" err="1" smtClean="0">
                <a:solidFill>
                  <a:schemeClr val="tx1"/>
                </a:solidFill>
              </a:rPr>
              <a:t>самоврядування</a:t>
            </a:r>
            <a:r>
              <a:rPr lang="ru-RU" altLang="uk-UA" sz="2400" dirty="0" smtClean="0">
                <a:solidFill>
                  <a:schemeClr val="tx1"/>
                </a:solidFill>
              </a:rPr>
              <a:t> в </a:t>
            </a:r>
            <a:r>
              <a:rPr lang="ru-RU" altLang="uk-UA" sz="2400" dirty="0" err="1" smtClean="0">
                <a:solidFill>
                  <a:schemeClr val="tx1"/>
                </a:solidFill>
              </a:rPr>
              <a:t>Україні</a:t>
            </a:r>
            <a:r>
              <a:rPr lang="ru-RU" altLang="uk-UA" sz="2400" dirty="0" smtClean="0">
                <a:solidFill>
                  <a:schemeClr val="tx1"/>
                </a:solidFill>
              </a:rPr>
              <a:t> є </a:t>
            </a:r>
            <a:r>
              <a:rPr lang="ru-RU" altLang="uk-UA" sz="2400" b="1" i="1" dirty="0" err="1" smtClean="0">
                <a:solidFill>
                  <a:schemeClr val="tx1"/>
                </a:solidFill>
              </a:rPr>
              <a:t>територіальна</a:t>
            </a:r>
            <a:r>
              <a:rPr lang="ru-RU" altLang="uk-UA" sz="2400" b="1" i="1" dirty="0" smtClean="0">
                <a:solidFill>
                  <a:schemeClr val="tx1"/>
                </a:solidFill>
              </a:rPr>
              <a:t> громада – </a:t>
            </a:r>
            <a:r>
              <a:rPr lang="ru-RU" altLang="uk-UA" sz="2400" dirty="0" err="1" smtClean="0">
                <a:solidFill>
                  <a:schemeClr val="tx1"/>
                </a:solidFill>
              </a:rPr>
              <a:t>колектив</a:t>
            </a:r>
            <a:r>
              <a:rPr lang="ru-RU" altLang="uk-UA" sz="2400" dirty="0" smtClean="0">
                <a:solidFill>
                  <a:schemeClr val="tx1"/>
                </a:solidFill>
              </a:rPr>
              <a:t> </a:t>
            </a:r>
            <a:r>
              <a:rPr lang="ru-RU" altLang="uk-UA" sz="2400" dirty="0" err="1" smtClean="0">
                <a:solidFill>
                  <a:schemeClr val="tx1"/>
                </a:solidFill>
              </a:rPr>
              <a:t>жителів</a:t>
            </a:r>
            <a:r>
              <a:rPr lang="ru-RU" altLang="uk-UA" sz="2400" dirty="0" smtClean="0">
                <a:solidFill>
                  <a:schemeClr val="tx1"/>
                </a:solidFill>
              </a:rPr>
              <a:t> села, селища </a:t>
            </a:r>
            <a:r>
              <a:rPr lang="ru-RU" altLang="uk-UA" sz="2400" dirty="0" err="1" smtClean="0">
                <a:solidFill>
                  <a:schemeClr val="tx1"/>
                </a:solidFill>
              </a:rPr>
              <a:t>чи</a:t>
            </a:r>
            <a:r>
              <a:rPr lang="ru-RU" altLang="uk-UA" sz="2400" dirty="0" smtClean="0">
                <a:solidFill>
                  <a:schemeClr val="tx1"/>
                </a:solidFill>
              </a:rPr>
              <a:t> </a:t>
            </a:r>
            <a:r>
              <a:rPr lang="ru-RU" altLang="uk-UA" sz="2400" dirty="0" err="1" smtClean="0">
                <a:solidFill>
                  <a:schemeClr val="tx1"/>
                </a:solidFill>
              </a:rPr>
              <a:t>міста</a:t>
            </a:r>
            <a:r>
              <a:rPr lang="ru-RU" altLang="uk-UA" sz="2400" dirty="0" smtClean="0">
                <a:solidFill>
                  <a:schemeClr val="tx1"/>
                </a:solidFill>
              </a:rPr>
              <a:t>. </a:t>
            </a:r>
          </a:p>
        </p:txBody>
      </p:sp>
      <p:pic>
        <p:nvPicPr>
          <p:cNvPr id="8195" name="Picture 8" descr="puzz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9630" y="2636912"/>
            <a:ext cx="6064645" cy="3761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6063622"/>
      </p:ext>
    </p:extLst>
  </p:cSld>
  <p:clrMapOvr>
    <a:masterClrMapping/>
  </p:clrMapOvr>
</p:sld>
</file>

<file path=ppt/theme/theme1.xml><?xml version="1.0" encoding="utf-8"?>
<a:theme xmlns:a="http://schemas.openxmlformats.org/drawingml/2006/main" name="Шаблон оформления 'Предложение'">
  <a:themeElements>
    <a:clrScheme name="Office Them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Office Theme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Office Theme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Office Theme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Office Theme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Шаблон оформления 'Предложение'</Template>
  <TotalTime>656</TotalTime>
  <Words>1094</Words>
  <Application>Microsoft Office PowerPoint</Application>
  <PresentationFormat>Экран (4:3)</PresentationFormat>
  <Paragraphs>124</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Шаблон оформления 'Предложение'</vt:lpstr>
      <vt:lpstr>МІСЦЕВЕ САМОВРЯДУВАННЯ ТА СОЦІАЛЬНА РОБОТА</vt:lpstr>
      <vt:lpstr>Місцеве самоврядування в Україні регулюється Розділом XІ Конституції України, Законом України «Про місцеве самоврядування» (21 травня 1997 р.), а також Європейською хартією місцевого самоврядування, ратифікованою Верховною Радою України, що ввійшла, таким чином, до складу національного законодавства. </vt:lpstr>
      <vt:lpstr>Як визначено Законом України «Про місцеве самоврядування», місцеве самоврядування — це гарантоване державою право та реальна здатність територіальної громади — жителів села чи добровільного об'єднання у сільську громаду жителів кількох сіл, селища, міста — самостійно або під відповідальність органів та посадових осіб місцевого самоврядування вирішувати питання місцевого значення в межах Конституції і законів України.</vt:lpstr>
      <vt:lpstr>Принципи місцевого самоврядування: </vt:lpstr>
      <vt:lpstr>Слайд 5</vt:lpstr>
      <vt:lpstr>Слайд 6</vt:lpstr>
      <vt:lpstr>Слайд 7</vt:lpstr>
      <vt:lpstr>Слайд 8</vt:lpstr>
      <vt:lpstr>Основою місцевого самоврядування в Україні є територіальна громада – колектив жителів села, селища чи міста. </vt:lpstr>
      <vt:lpstr>Місцеве самоврядування здійснюється в таких організаційних формах: </vt:lpstr>
      <vt:lpstr>Депутати виборних органів місцевого самоврядування обираються жителями села, селища, міста на підставі загального, рівного, прямого виборчого права шляхом таємного голосування строком на п’ять років.   На таких же умовах обираються сільські, селищні та міські голови строком на чотири роки.  Голова районної і голова обласної ради обираються відповідною радою і очолюють виконавчий апарат ради.</vt:lpstr>
      <vt:lpstr>Органи місцевого самоврядування мають певну матеріальну і фінансову базу своєї діяльності, до якої належать: - об’єкти комунальної власності (рухоме і нерухоме майно, земля, природні ресурси); - доходи місцевих бюджетів і позабюджетні кошти. Вони формуються за рахунок місцевих податків і зборів і фінансової підтримки держави.</vt:lpstr>
      <vt:lpstr>Органи самоорганізації населення в Україні </vt:lpstr>
      <vt:lpstr>Місцеве самоврядування має різноманітні організаційно-правові форми.  Зокрема, поряд з місцевими радами з ініціативи жителів можуть створюватися органи самоорганізації населення.  Їхній статус визначається Конституцією України і Законом України «Про органи самоорганізації населення» (11 липня 2001 р.). </vt:lpstr>
      <vt:lpstr>Слайд 15</vt:lpstr>
      <vt:lpstr>Види органів самоорганізації населення: </vt:lpstr>
      <vt:lpstr>Слайд 17</vt:lpstr>
      <vt:lpstr>Слайд 18</vt:lpstr>
      <vt:lpstr>Повноваження органу самоорганізації населення різноманітні. До числа його найважливіших власних повноважень належать: </vt:lpstr>
      <vt:lpstr>Слайд 20</vt:lpstr>
      <vt:lpstr>Крім того, місцеві ради мають право передати органу самоорганізації населення частину своїх повноважень і коштів, необхідних для їх виконання. </vt:lpstr>
      <vt:lpstr> Члени органу самоорганізації населення виконують свої обов’язки на громадських засадах (без оплати). За рішенням зборів (конференції) жителів за місцем проживання керівник і секретар цього органу можуть працювати в ньому на постійній основі з оплатою їхньої праці.  </vt:lpstr>
      <vt:lpstr>Вибори сільського, селищного та міського голів та депутатів місцевих рад </vt:lpstr>
      <vt:lpstr>Вибори депутатів Верховної Ради Автономної Республіки Крим міських, районних та обласних рад проводяться за пропорційною системою: депутати обираються за виборчими списками кандидатів у депутати від організацій політичних партій, виборчих блоків організацій політичних партій у багатомандатному окрузі, межі якого збігаються з межами міста, району. області. </vt:lpstr>
      <vt:lpstr>Вибори сільських, селищних, міських голів проводяться за мажоритарною виборчою системою відносної більшості в єдиному одномандатному окрузі, межі якого збігаються з межами села (кількох сіл, жителі яких добровільно об'єдналися у сільську громаду), селища, міста згідно з існуючим адміністративно-територіальним устроєм. </vt:lpstr>
      <vt:lpstr>Рада Європи</vt:lpstr>
      <vt:lpstr>Слайд 27</vt:lpstr>
      <vt:lpstr>Основні завдання Ради Європи:  </vt:lpstr>
      <vt:lpstr>Інституції Ради Європи:  </vt:lpstr>
      <vt:lpstr>Сучасний стан Ради Європи: </vt:lpstr>
      <vt:lpstr>Історія Європейської соціальної хартії</vt:lpstr>
      <vt:lpstr>Основні положення:</vt:lpstr>
      <vt:lpstr>Додаткові права робітників (частина І): </vt:lpstr>
      <vt:lpstr>Звітування за 4 умовними групами прав: </vt:lpstr>
      <vt:lpstr>„Зайнятість, професійне навчання та рівні можливості”:</vt:lpstr>
      <vt:lpstr>Охорона здоров’я, соціальне забезпечення та соціальний захист”: </vt:lpstr>
      <vt:lpstr>„Трудові права”: </vt:lpstr>
      <vt:lpstr>„Діти, сім’я, мігранти”: </vt:lpstr>
      <vt:lpstr>Виконання ЄСХ (п) в Україні</vt:lpstr>
      <vt:lpstr>Необхідне прийняття низки законів України: </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Lenovo</cp:lastModifiedBy>
  <cp:revision>14</cp:revision>
  <dcterms:created xsi:type="dcterms:W3CDTF">2017-09-04T11:20:57Z</dcterms:created>
  <dcterms:modified xsi:type="dcterms:W3CDTF">2024-02-10T07:47:33Z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TC102037861049</vt:lpwstr>
  </property>
</Properties>
</file>