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66"/>
    <p:restoredTop sz="94651"/>
  </p:normalViewPr>
  <p:slideViewPr>
    <p:cSldViewPr snapToGrid="0" snapToObjects="1">
      <p:cViewPr varScale="1">
        <p:scale>
          <a:sx n="144" d="100"/>
          <a:sy n="144" d="100"/>
        </p:scale>
        <p:origin x="216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0B53-D79E-9643-AC99-E1126DE32F02}" type="datetimeFigureOut">
              <a:rPr lang="ru-UA" smtClean="0"/>
              <a:t>09.03.2024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EF2C-F0DB-3C4A-A1A0-7FFE5B9075E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608846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0B53-D79E-9643-AC99-E1126DE32F02}" type="datetimeFigureOut">
              <a:rPr lang="ru-UA" smtClean="0"/>
              <a:t>09.03.2024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EF2C-F0DB-3C4A-A1A0-7FFE5B9075E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67540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0B53-D79E-9643-AC99-E1126DE32F02}" type="datetimeFigureOut">
              <a:rPr lang="ru-UA" smtClean="0"/>
              <a:t>09.03.2024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EF2C-F0DB-3C4A-A1A0-7FFE5B9075E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3829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0B53-D79E-9643-AC99-E1126DE32F02}" type="datetimeFigureOut">
              <a:rPr lang="ru-UA" smtClean="0"/>
              <a:t>09.03.2024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EF2C-F0DB-3C4A-A1A0-7FFE5B9075E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846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0B53-D79E-9643-AC99-E1126DE32F02}" type="datetimeFigureOut">
              <a:rPr lang="ru-UA" smtClean="0"/>
              <a:t>09.03.2024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EF2C-F0DB-3C4A-A1A0-7FFE5B9075E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016026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0B53-D79E-9643-AC99-E1126DE32F02}" type="datetimeFigureOut">
              <a:rPr lang="ru-UA" smtClean="0"/>
              <a:t>09.03.2024</a:t>
            </a:fld>
            <a:endParaRPr lang="ru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EF2C-F0DB-3C4A-A1A0-7FFE5B9075E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8342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0B53-D79E-9643-AC99-E1126DE32F02}" type="datetimeFigureOut">
              <a:rPr lang="ru-UA" smtClean="0"/>
              <a:t>09.03.2024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EF2C-F0DB-3C4A-A1A0-7FFE5B9075EA}" type="slidenum">
              <a:rPr lang="ru-UA" smtClean="0"/>
              <a:t>‹#›</a:t>
            </a:fld>
            <a:endParaRPr lang="ru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17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0B53-D79E-9643-AC99-E1126DE32F02}" type="datetimeFigureOut">
              <a:rPr lang="ru-UA" smtClean="0"/>
              <a:t>09.03.2024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EF2C-F0DB-3C4A-A1A0-7FFE5B9075E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242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0B53-D79E-9643-AC99-E1126DE32F02}" type="datetimeFigureOut">
              <a:rPr lang="ru-UA" smtClean="0"/>
              <a:t>09.03.2024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EF2C-F0DB-3C4A-A1A0-7FFE5B9075E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39709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0B53-D79E-9643-AC99-E1126DE32F02}" type="datetimeFigureOut">
              <a:rPr lang="ru-UA" smtClean="0"/>
              <a:t>09.03.2024</a:t>
            </a:fld>
            <a:endParaRPr lang="ru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U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EF2C-F0DB-3C4A-A1A0-7FFE5B9075E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75913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65E40B53-D79E-9643-AC99-E1126DE32F02}" type="datetimeFigureOut">
              <a:rPr lang="ru-UA" smtClean="0"/>
              <a:t>09.03.2024</a:t>
            </a:fld>
            <a:endParaRPr lang="ru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EF2C-F0DB-3C4A-A1A0-7FFE5B9075E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946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5E40B53-D79E-9643-AC99-E1126DE32F02}" type="datetimeFigureOut">
              <a:rPr lang="ru-UA" smtClean="0"/>
              <a:t>09.03.2024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AD6EF2C-F0DB-3C4A-A1A0-7FFE5B9075E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4302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03F013-F75D-DD45-ACCF-4772F2CC1E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Теорія професійного розвитку особистості </a:t>
            </a:r>
            <a:r>
              <a:rPr lang="uk-UA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Хейвігхерста</a:t>
            </a:r>
            <a:r>
              <a:rPr lang="ru-UA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A74C212-968F-F946-9DF5-45C98094B2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Підготувала Піпія Лія 6.0530-1.</a:t>
            </a:r>
          </a:p>
        </p:txBody>
      </p:sp>
    </p:spTree>
    <p:extLst>
      <p:ext uri="{BB962C8B-B14F-4D97-AF65-F5344CB8AC3E}">
        <p14:creationId xmlns:p14="http://schemas.microsoft.com/office/powerpoint/2010/main" val="260763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7C79C1-2C85-B747-B277-ABA665F96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Хейвігхерста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EAD709-0190-8B4A-B736-FD6A8D944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до 10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працьовитості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до 15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до 25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до 40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 до 70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Роздуми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70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428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42498F-B826-3D49-8D70-79D379030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рушійні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теорією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BA22B4-8E5E-184A-BBBB-B9C7F19AB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зріст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124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F3A33B-FE64-554A-ADEA-F0A267B9A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81EC00-8B75-9C4E-A03E-75F281FF1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Неуспішний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стимулююче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818261"/>
      </p:ext>
    </p:extLst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Фиолетовый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Посы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{76CDD529-DA13-B64F-A302-40AEBC66486E}tf10001120</Template>
  <TotalTime>10</TotalTime>
  <Words>226</Words>
  <Application>Microsoft Macintosh PowerPoint</Application>
  <PresentationFormat>Широкоэкранный</PresentationFormat>
  <Paragraphs>20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Corbel</vt:lpstr>
      <vt:lpstr>Courier New</vt:lpstr>
      <vt:lpstr>Gill Sans MT</vt:lpstr>
      <vt:lpstr>Times New Roman</vt:lpstr>
      <vt:lpstr>Посылка</vt:lpstr>
      <vt:lpstr>Теорія професійного розвитку особистості Хейвігхерста </vt:lpstr>
      <vt:lpstr> Значущі періоди розвитку професійної свідомості протягом життя людини за теорією Г. Хейвігхерста</vt:lpstr>
      <vt:lpstr>Основні рушійні сили розвитку професійної свідомості за цією теорією</vt:lpstr>
      <vt:lpstr>Можливі проблеми і їх вирішення у розвитку професійної свідомості: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Теорія професійного розвитку особистості Хейвігхерста </dc:title>
  <dc:creator>Жопа Писюнин</dc:creator>
  <cp:lastModifiedBy>Жопа Писюнин</cp:lastModifiedBy>
  <cp:revision>1</cp:revision>
  <dcterms:created xsi:type="dcterms:W3CDTF">2024-03-09T17:47:28Z</dcterms:created>
  <dcterms:modified xsi:type="dcterms:W3CDTF">2024-03-09T17:57:32Z</dcterms:modified>
</cp:coreProperties>
</file>