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9" r:id="rId11"/>
    <p:sldId id="270" r:id="rId12"/>
    <p:sldId id="265" r:id="rId13"/>
    <p:sldId id="266" r:id="rId14"/>
    <p:sldId id="267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graf.com.ua/netherlands-profile" TargetMode="External"/><Relationship Id="rId2" Type="http://schemas.openxmlformats.org/officeDocument/2006/relationships/hyperlink" Target="http://www.geograf.com.ua/germany-profil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eograf.com.ua/swiss-profile" TargetMode="External"/><Relationship Id="rId4" Type="http://schemas.openxmlformats.org/officeDocument/2006/relationships/hyperlink" Target="http://www.geograf.com.ua/usa-profil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graf.com.ua/germany-profil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graf.com.ua/germany-profil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Курортні ресурси 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Німеччина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00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Німеччина. Бальнеологічні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Бад</a:t>
            </a:r>
            <a:r>
              <a:rPr lang="ru-RU" dirty="0"/>
              <a:t> </a:t>
            </a:r>
            <a:r>
              <a:rPr lang="ru-RU" dirty="0" err="1"/>
              <a:t>Урах</a:t>
            </a:r>
            <a:r>
              <a:rPr lang="ru-RU" dirty="0"/>
              <a:t> </a:t>
            </a:r>
            <a:r>
              <a:rPr lang="ru-RU" dirty="0" err="1"/>
              <a:t>розташований</a:t>
            </a:r>
            <a:r>
              <a:rPr lang="ru-RU" dirty="0"/>
              <a:t> в </a:t>
            </a:r>
            <a:r>
              <a:rPr lang="ru-RU" dirty="0" err="1"/>
              <a:t>мальовничій</a:t>
            </a:r>
            <a:r>
              <a:rPr lang="ru-RU" dirty="0"/>
              <a:t> </a:t>
            </a:r>
            <a:r>
              <a:rPr lang="ru-RU" dirty="0" err="1"/>
              <a:t>місцевості</a:t>
            </a:r>
            <a:r>
              <a:rPr lang="ru-RU" dirty="0"/>
              <a:t> в 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гірського</a:t>
            </a:r>
            <a:r>
              <a:rPr lang="ru-RU" dirty="0"/>
              <a:t> </a:t>
            </a:r>
            <a:r>
              <a:rPr lang="ru-RU" dirty="0" err="1"/>
              <a:t>масиву</a:t>
            </a:r>
            <a:r>
              <a:rPr lang="ru-RU" dirty="0"/>
              <a:t> </a:t>
            </a:r>
            <a:r>
              <a:rPr lang="ru-RU" dirty="0" err="1"/>
              <a:t>Швабських</a:t>
            </a:r>
            <a:r>
              <a:rPr lang="ru-RU" dirty="0"/>
              <a:t> Альп </a:t>
            </a:r>
            <a:r>
              <a:rPr lang="ru-RU" dirty="0" err="1"/>
              <a:t>всього</a:t>
            </a:r>
            <a:r>
              <a:rPr lang="ru-RU" dirty="0"/>
              <a:t> в 40 км </a:t>
            </a:r>
            <a:r>
              <a:rPr lang="ru-RU" dirty="0" err="1"/>
              <a:t>від</a:t>
            </a:r>
            <a:r>
              <a:rPr lang="ru-RU" dirty="0"/>
              <a:t> Штутгарта - </a:t>
            </a:r>
            <a:r>
              <a:rPr lang="ru-RU" dirty="0" err="1"/>
              <a:t>столиці</a:t>
            </a:r>
            <a:r>
              <a:rPr lang="ru-RU" dirty="0"/>
              <a:t> </a:t>
            </a:r>
            <a:r>
              <a:rPr lang="ru-RU" dirty="0" err="1"/>
              <a:t>німецької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Баден-Вюртемберг.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6493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Німеччина. Бальнеологічні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Мінеральні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Бад</a:t>
            </a:r>
            <a:r>
              <a:rPr lang="ru-RU" dirty="0"/>
              <a:t> </a:t>
            </a:r>
            <a:r>
              <a:rPr lang="ru-RU" dirty="0" err="1"/>
              <a:t>Ураха</a:t>
            </a:r>
            <a:r>
              <a:rPr lang="ru-RU" dirty="0"/>
              <a:t> є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насиченими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.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мінеральна</a:t>
            </a:r>
            <a:r>
              <a:rPr lang="ru-RU" dirty="0"/>
              <a:t> вода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при </a:t>
            </a:r>
            <a:r>
              <a:rPr lang="ru-RU" dirty="0" err="1"/>
              <a:t>лікуванні</a:t>
            </a:r>
            <a:r>
              <a:rPr lang="ru-RU" dirty="0"/>
              <a:t> таких </a:t>
            </a:r>
            <a:r>
              <a:rPr lang="ru-RU" dirty="0" err="1"/>
              <a:t>захворювань</a:t>
            </a:r>
            <a:r>
              <a:rPr lang="ru-RU" dirty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</a:t>
            </a:r>
            <a:r>
              <a:rPr lang="en-US" dirty="0"/>
              <a:t>x</a:t>
            </a:r>
            <a:r>
              <a:rPr lang="ru-RU" dirty="0" err="1"/>
              <a:t>ронічні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</a:t>
            </a:r>
            <a:r>
              <a:rPr lang="ru-RU" dirty="0" err="1"/>
              <a:t>суглобів</a:t>
            </a:r>
            <a:r>
              <a:rPr lang="ru-RU" dirty="0"/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захворювання</a:t>
            </a:r>
            <a:r>
              <a:rPr lang="ru-RU" dirty="0"/>
              <a:t> хребта і </a:t>
            </a:r>
            <a:r>
              <a:rPr lang="ru-RU" dirty="0" err="1"/>
              <a:t>мускулатури</a:t>
            </a:r>
            <a:r>
              <a:rPr lang="ru-RU" dirty="0"/>
              <a:t> </a:t>
            </a:r>
            <a:r>
              <a:rPr lang="ru-RU" dirty="0" err="1"/>
              <a:t>спини</a:t>
            </a:r>
            <a:r>
              <a:rPr lang="ru-RU" dirty="0"/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аварій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реабілітація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хірургічних</a:t>
            </a:r>
            <a:r>
              <a:rPr lang="ru-RU" dirty="0"/>
              <a:t> </a:t>
            </a:r>
            <a:r>
              <a:rPr lang="ru-RU" dirty="0" err="1"/>
              <a:t>втручань</a:t>
            </a:r>
            <a:r>
              <a:rPr lang="ru-RU" dirty="0"/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захворювання</a:t>
            </a:r>
            <a:r>
              <a:rPr lang="ru-RU" dirty="0"/>
              <a:t> </a:t>
            </a:r>
            <a:r>
              <a:rPr lang="ru-RU" dirty="0" err="1"/>
              <a:t>серцево-судинної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кровоносних</a:t>
            </a:r>
            <a:r>
              <a:rPr lang="ru-RU" dirty="0"/>
              <a:t> </a:t>
            </a:r>
            <a:r>
              <a:rPr lang="ru-RU" dirty="0" err="1"/>
              <a:t>судин</a:t>
            </a:r>
            <a:r>
              <a:rPr lang="ru-RU" dirty="0"/>
              <a:t> і </a:t>
            </a:r>
            <a:r>
              <a:rPr lang="ru-RU" dirty="0" err="1"/>
              <a:t>хвороби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кровообігу</a:t>
            </a:r>
            <a:r>
              <a:rPr lang="ru-RU" dirty="0"/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неврологічні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797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Німеччина. </a:t>
            </a:r>
            <a:r>
              <a:rPr lang="uk-UA" b="1" dirty="0" smtClean="0"/>
              <a:t>Грязьові  </a:t>
            </a:r>
            <a:r>
              <a:rPr lang="uk-UA" b="1" dirty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Грязелікування користується великою популярністю  завдяки вмісту торфу, глини і крейди.</a:t>
            </a:r>
          </a:p>
          <a:p>
            <a:r>
              <a:rPr lang="uk-UA" dirty="0" smtClean="0"/>
              <a:t>Два найбільш імениті центри грязелікування розташовані  в землі </a:t>
            </a:r>
            <a:r>
              <a:rPr lang="uk-UA" dirty="0" err="1" smtClean="0"/>
              <a:t>Шлезвіг-Гольштейн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862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Німеччина. Грязьові 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Лікування таких захворювань: </a:t>
            </a:r>
          </a:p>
          <a:p>
            <a:r>
              <a:rPr lang="uk-UA" dirty="0" smtClean="0"/>
              <a:t>Ревматизм</a:t>
            </a:r>
          </a:p>
          <a:p>
            <a:r>
              <a:rPr lang="uk-UA" dirty="0" smtClean="0"/>
              <a:t>Хронічні захворювання</a:t>
            </a:r>
          </a:p>
          <a:p>
            <a:r>
              <a:rPr lang="uk-UA" dirty="0" smtClean="0"/>
              <a:t>М*язові болі</a:t>
            </a:r>
          </a:p>
          <a:p>
            <a:r>
              <a:rPr lang="uk-UA" dirty="0" smtClean="0"/>
              <a:t>Порушення функцій хребта</a:t>
            </a:r>
          </a:p>
          <a:p>
            <a:r>
              <a:rPr lang="uk-UA" dirty="0" smtClean="0"/>
              <a:t>Болі у спині хронічного характеру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886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Німеччина. </a:t>
            </a:r>
            <a:r>
              <a:rPr lang="uk-UA" b="1" dirty="0" smtClean="0"/>
              <a:t>Кліматичні  </a:t>
            </a:r>
            <a:r>
              <a:rPr lang="uk-UA" b="1" dirty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Гарміш-Партенкірхен</a:t>
            </a:r>
            <a:r>
              <a:rPr lang="ru-RU" dirty="0"/>
              <a:t> - </a:t>
            </a:r>
            <a:r>
              <a:rPr lang="ru-RU" dirty="0" err="1"/>
              <a:t>найпопулярніший</a:t>
            </a:r>
            <a:r>
              <a:rPr lang="ru-RU" dirty="0"/>
              <a:t> і </a:t>
            </a:r>
            <a:r>
              <a:rPr lang="ru-RU" dirty="0" err="1"/>
              <a:t>фешенебельний</a:t>
            </a:r>
            <a:r>
              <a:rPr lang="ru-RU" dirty="0"/>
              <a:t> курорт </a:t>
            </a:r>
            <a:r>
              <a:rPr lang="ru-RU" dirty="0" err="1"/>
              <a:t>Баварських</a:t>
            </a:r>
            <a:r>
              <a:rPr lang="ru-RU" dirty="0"/>
              <a:t> Альп. </a:t>
            </a:r>
            <a:endParaRPr lang="ru-RU" dirty="0" smtClean="0"/>
          </a:p>
          <a:p>
            <a:r>
              <a:rPr lang="ru-RU" dirty="0"/>
              <a:t>Райт-</a:t>
            </a:r>
            <a:r>
              <a:rPr lang="ru-RU" dirty="0" err="1"/>
              <a:t>ім</a:t>
            </a:r>
            <a:r>
              <a:rPr lang="ru-RU" dirty="0"/>
              <a:t>-</a:t>
            </a:r>
            <a:r>
              <a:rPr lang="ru-RU" dirty="0" err="1"/>
              <a:t>Вінкль</a:t>
            </a:r>
            <a:r>
              <a:rPr lang="ru-RU" dirty="0"/>
              <a:t> - добре </a:t>
            </a:r>
            <a:r>
              <a:rPr lang="ru-RU" dirty="0" err="1"/>
              <a:t>відомий</a:t>
            </a:r>
            <a:r>
              <a:rPr lang="ru-RU" dirty="0"/>
              <a:t> </a:t>
            </a:r>
            <a:r>
              <a:rPr lang="ru-RU" dirty="0" err="1"/>
              <a:t>кліматичний</a:t>
            </a:r>
            <a:r>
              <a:rPr lang="ru-RU" dirty="0"/>
              <a:t> і </a:t>
            </a:r>
            <a:r>
              <a:rPr lang="ru-RU" dirty="0" err="1"/>
              <a:t>гірськолижний</a:t>
            </a:r>
            <a:r>
              <a:rPr lang="ru-RU" dirty="0"/>
              <a:t> курорт.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відкриті</a:t>
            </a:r>
            <a:r>
              <a:rPr lang="ru-RU" dirty="0"/>
              <a:t> </a:t>
            </a:r>
            <a:r>
              <a:rPr lang="ru-RU" dirty="0" err="1"/>
              <a:t>снігові</a:t>
            </a:r>
            <a:r>
              <a:rPr lang="ru-RU" dirty="0"/>
              <a:t> поля і </a:t>
            </a:r>
            <a:r>
              <a:rPr lang="ru-RU" dirty="0" err="1"/>
              <a:t>вкриті</a:t>
            </a:r>
            <a:r>
              <a:rPr lang="ru-RU" dirty="0"/>
              <a:t> </a:t>
            </a:r>
            <a:r>
              <a:rPr lang="ru-RU" dirty="0" err="1"/>
              <a:t>лісом</a:t>
            </a:r>
            <a:r>
              <a:rPr lang="ru-RU" dirty="0"/>
              <a:t> </a:t>
            </a:r>
            <a:r>
              <a:rPr lang="ru-RU" dirty="0" err="1"/>
              <a:t>схили</a:t>
            </a:r>
            <a:r>
              <a:rPr lang="ru-RU" dirty="0"/>
              <a:t> лежать на </a:t>
            </a:r>
            <a:r>
              <a:rPr lang="ru-RU" dirty="0" err="1"/>
              <a:t>кордоні</a:t>
            </a:r>
            <a:r>
              <a:rPr lang="ru-RU" dirty="0"/>
              <a:t> </a:t>
            </a:r>
            <a:r>
              <a:rPr lang="ru-RU" dirty="0" err="1"/>
              <a:t>Німеччини</a:t>
            </a:r>
            <a:r>
              <a:rPr lang="ru-RU" dirty="0"/>
              <a:t> та </a:t>
            </a:r>
            <a:r>
              <a:rPr lang="ru-RU" dirty="0" err="1" smtClean="0"/>
              <a:t>Австрії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082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Німеччина. Кліматичні 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Морські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Німеччини</a:t>
            </a:r>
            <a:r>
              <a:rPr lang="ru-RU" dirty="0"/>
              <a:t> не </a:t>
            </a:r>
            <a:r>
              <a:rPr lang="ru-RU" dirty="0" err="1"/>
              <a:t>настільки</a:t>
            </a:r>
            <a:r>
              <a:rPr lang="ru-RU" dirty="0"/>
              <a:t> </a:t>
            </a:r>
            <a:r>
              <a:rPr lang="ru-RU" dirty="0" err="1"/>
              <a:t>популярні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, як, </a:t>
            </a:r>
            <a:r>
              <a:rPr lang="ru-RU" dirty="0" err="1"/>
              <a:t>скажімо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ж на </a:t>
            </a:r>
            <a:r>
              <a:rPr lang="ru-RU" dirty="0" err="1"/>
              <a:t>узбережжі</a:t>
            </a:r>
            <a:r>
              <a:rPr lang="ru-RU" dirty="0"/>
              <a:t> </a:t>
            </a:r>
            <a:r>
              <a:rPr lang="ru-RU" dirty="0" err="1"/>
              <a:t>Франції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знамениті</a:t>
            </a:r>
            <a:r>
              <a:rPr lang="ru-RU" dirty="0"/>
              <a:t> </a:t>
            </a:r>
            <a:r>
              <a:rPr lang="ru-RU" dirty="0" err="1"/>
              <a:t>багатокілометрові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 на </a:t>
            </a:r>
            <a:r>
              <a:rPr lang="ru-RU" dirty="0" err="1"/>
              <a:t>середземноморському</a:t>
            </a:r>
            <a:r>
              <a:rPr lang="ru-RU" dirty="0"/>
              <a:t> </a:t>
            </a:r>
            <a:r>
              <a:rPr lang="ru-RU" dirty="0" err="1"/>
              <a:t>березі</a:t>
            </a:r>
            <a:r>
              <a:rPr lang="ru-RU" dirty="0"/>
              <a:t> </a:t>
            </a:r>
            <a:r>
              <a:rPr lang="ru-RU" dirty="0" err="1"/>
              <a:t>Іспанії</a:t>
            </a:r>
            <a:r>
              <a:rPr lang="ru-RU" dirty="0"/>
              <a:t>, але й у них є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шанувальники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8901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Німеччина. Кліматичні 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Немецкое побережье и острова Балтийского и Северного морей славятся своими курортами и ежегодно притягивают миллионы туристов - не только летом, а круглый год. Среди самых известных и популярных - остров </a:t>
            </a:r>
            <a:r>
              <a:rPr lang="ru-RU" dirty="0" err="1"/>
              <a:t>Зюльт</a:t>
            </a:r>
            <a:r>
              <a:rPr lang="ru-RU" dirty="0"/>
              <a:t> (</a:t>
            </a:r>
            <a:r>
              <a:rPr lang="ru-RU" dirty="0" err="1"/>
              <a:t>Sylt</a:t>
            </a:r>
            <a:r>
              <a:rPr lang="ru-RU" dirty="0"/>
              <a:t>), он же - </a:t>
            </a:r>
            <a:r>
              <a:rPr lang="ru-RU" dirty="0" err="1"/>
              <a:t>Зильт</a:t>
            </a:r>
            <a:r>
              <a:rPr lang="ru-RU" dirty="0"/>
              <a:t>. </a:t>
            </a:r>
            <a:r>
              <a:rPr lang="ru-RU" dirty="0" err="1"/>
              <a:t>Зюльт</a:t>
            </a:r>
            <a:r>
              <a:rPr lang="ru-RU" dirty="0"/>
              <a:t> слывет излюбленным местом отдыха знаменитостей и богачей, но это не значит, что остальным сюда въезд закрыт.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166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Німеччина. Кліматичні 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Остров </a:t>
            </a:r>
            <a:r>
              <a:rPr lang="ru-RU" dirty="0" err="1"/>
              <a:t>Йюст</a:t>
            </a:r>
            <a:r>
              <a:rPr lang="ru-RU" dirty="0"/>
              <a:t> (</a:t>
            </a:r>
            <a:r>
              <a:rPr lang="ru-RU" dirty="0" err="1"/>
              <a:t>Juist</a:t>
            </a:r>
            <a:r>
              <a:rPr lang="ru-RU" dirty="0"/>
              <a:t>), он же - </a:t>
            </a:r>
            <a:r>
              <a:rPr lang="ru-RU" dirty="0" err="1"/>
              <a:t>Юст</a:t>
            </a:r>
            <a:r>
              <a:rPr lang="ru-RU" dirty="0"/>
              <a:t>. </a:t>
            </a:r>
            <a:r>
              <a:rPr lang="ru-RU" dirty="0" smtClean="0"/>
              <a:t>Немецкий </a:t>
            </a:r>
            <a:r>
              <a:rPr lang="ru-RU" dirty="0"/>
              <a:t>остров без автомобилей. Его протяженность составляет 17 километров. При этом максимальная ширина не превышает одного километра, а минимальная - 500 метров. Здесь проживает всего полторы тысячи человек, но за год в его отелях и пансионах останавливается около 95 тысяч туристов.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519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Німеччина. Кліматичні 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Боркум</a:t>
            </a:r>
            <a:r>
              <a:rPr lang="ru-RU" dirty="0"/>
              <a:t> (</a:t>
            </a:r>
            <a:r>
              <a:rPr lang="ru-RU" dirty="0" err="1"/>
              <a:t>Borkum</a:t>
            </a:r>
            <a:r>
              <a:rPr lang="ru-RU" dirty="0"/>
              <a:t>) входит в состав Восточно-Фризских островов. Статус лечебного курорта он получил еще в 1830 году, благодаря сильно насыщенному ионами соли морскому воздуху и климату, особенно благоприятному для аллергиков. Прилегающее к острову мелководье входит в состав национального парка Нижнесаксонское </a:t>
            </a:r>
            <a:r>
              <a:rPr lang="ru-RU" dirty="0" err="1"/>
              <a:t>ваттовое</a:t>
            </a:r>
            <a:r>
              <a:rPr lang="ru-RU" dirty="0"/>
              <a:t> море.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2257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Німеччина. Загальні відомості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>
                <a:hlinkClick r:id="rId2"/>
              </a:rPr>
              <a:t>Німеччина</a:t>
            </a:r>
            <a:r>
              <a:rPr lang="ru-RU" dirty="0"/>
              <a:t> </a:t>
            </a:r>
            <a:r>
              <a:rPr lang="ru-RU" dirty="0" err="1"/>
              <a:t>оцінюється</a:t>
            </a:r>
            <a:r>
              <a:rPr lang="ru-RU" dirty="0"/>
              <a:t> як один з </a:t>
            </a:r>
            <a:r>
              <a:rPr lang="ru-RU" dirty="0" err="1"/>
              <a:t>найбезпечніших</a:t>
            </a:r>
            <a:r>
              <a:rPr lang="ru-RU" dirty="0"/>
              <a:t>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dirty="0" err="1"/>
              <a:t>напрямків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та є </a:t>
            </a:r>
            <a:r>
              <a:rPr lang="ru-RU" dirty="0" err="1"/>
              <a:t>третьою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відвідуваною</a:t>
            </a:r>
            <a:r>
              <a:rPr lang="ru-RU" dirty="0"/>
              <a:t> </a:t>
            </a:r>
            <a:r>
              <a:rPr lang="ru-RU" dirty="0" err="1"/>
              <a:t>країною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 </a:t>
            </a:r>
            <a:r>
              <a:rPr lang="ru-RU" dirty="0" smtClean="0"/>
              <a:t>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 </a:t>
            </a:r>
            <a:r>
              <a:rPr lang="ru-RU" dirty="0" err="1" smtClean="0"/>
              <a:t>прибуває</a:t>
            </a:r>
            <a:r>
              <a:rPr lang="ru-RU" dirty="0" smtClean="0"/>
              <a:t> </a:t>
            </a:r>
            <a:r>
              <a:rPr lang="ru-RU" dirty="0"/>
              <a:t>з </a:t>
            </a:r>
            <a:r>
              <a:rPr lang="ru-RU" dirty="0" err="1">
                <a:hlinkClick r:id="rId3"/>
              </a:rPr>
              <a:t>Нідерландів</a:t>
            </a:r>
            <a:r>
              <a:rPr lang="ru-RU" dirty="0"/>
              <a:t>, </a:t>
            </a:r>
            <a:r>
              <a:rPr lang="ru-RU" dirty="0">
                <a:hlinkClick r:id="rId4"/>
              </a:rPr>
              <a:t>США</a:t>
            </a:r>
            <a:r>
              <a:rPr lang="ru-RU" dirty="0"/>
              <a:t> та </a:t>
            </a:r>
            <a:r>
              <a:rPr lang="ru-RU" dirty="0" err="1">
                <a:hlinkClick r:id="rId5"/>
              </a:rPr>
              <a:t>Швейцарії</a:t>
            </a:r>
            <a:r>
              <a:rPr lang="ru-RU" dirty="0"/>
              <a:t>.  </a:t>
            </a:r>
            <a:r>
              <a:rPr lang="ru-RU" dirty="0" err="1"/>
              <a:t>Офіційний</a:t>
            </a:r>
            <a:r>
              <a:rPr lang="ru-RU" dirty="0"/>
              <a:t> орган туризму в </a:t>
            </a:r>
            <a:r>
              <a:rPr lang="ru-RU" dirty="0" err="1">
                <a:hlinkClick r:id="rId2"/>
              </a:rPr>
              <a:t>Німеччині</a:t>
            </a:r>
            <a:r>
              <a:rPr lang="ru-RU" dirty="0"/>
              <a:t> - </a:t>
            </a:r>
            <a:r>
              <a:rPr lang="ru-RU" dirty="0" err="1"/>
              <a:t>Німецький</a:t>
            </a:r>
            <a:r>
              <a:rPr lang="ru-RU" dirty="0"/>
              <a:t> </a:t>
            </a:r>
            <a:r>
              <a:rPr lang="ru-RU" dirty="0" err="1"/>
              <a:t>національна</a:t>
            </a:r>
            <a:r>
              <a:rPr lang="ru-RU" dirty="0"/>
              <a:t> рада з туризму - представлений </a:t>
            </a:r>
            <a:r>
              <a:rPr lang="ru-RU" dirty="0" err="1"/>
              <a:t>Національними</a:t>
            </a:r>
            <a:r>
              <a:rPr lang="ru-RU" dirty="0"/>
              <a:t> </a:t>
            </a:r>
            <a:r>
              <a:rPr lang="ru-RU" dirty="0" err="1"/>
              <a:t>туристичними</a:t>
            </a:r>
            <a:r>
              <a:rPr lang="ru-RU" dirty="0"/>
              <a:t> бюро в 29 </a:t>
            </a:r>
            <a:r>
              <a:rPr lang="ru-RU" dirty="0" err="1"/>
              <a:t>країнах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Понад</a:t>
            </a:r>
            <a:r>
              <a:rPr lang="ru-RU" dirty="0"/>
              <a:t> 30% </a:t>
            </a:r>
            <a:r>
              <a:rPr lang="ru-RU" dirty="0" err="1"/>
              <a:t>німців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відпустку</a:t>
            </a:r>
            <a:r>
              <a:rPr lang="ru-RU" dirty="0"/>
              <a:t> у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власній</a:t>
            </a:r>
            <a:r>
              <a:rPr lang="ru-RU" dirty="0"/>
              <a:t> </a:t>
            </a:r>
            <a:r>
              <a:rPr lang="ru-RU" dirty="0" err="1"/>
              <a:t>країні</a:t>
            </a:r>
            <a:r>
              <a:rPr lang="ru-RU" dirty="0"/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309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Німеччина. Загальні відомості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Дослідження</a:t>
            </a:r>
            <a:r>
              <a:rPr lang="ru-RU" dirty="0"/>
              <a:t> Ради </a:t>
            </a:r>
            <a:r>
              <a:rPr lang="ru-RU" dirty="0" err="1"/>
              <a:t>виявили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причини для </a:t>
            </a:r>
            <a:r>
              <a:rPr lang="ru-RU" dirty="0" err="1"/>
              <a:t>відпочинку</a:t>
            </a:r>
            <a:r>
              <a:rPr lang="ru-RU" dirty="0"/>
              <a:t> в </a:t>
            </a:r>
            <a:r>
              <a:rPr lang="ru-RU" dirty="0" err="1">
                <a:hlinkClick r:id="rId2"/>
              </a:rPr>
              <a:t>Німеччині</a:t>
            </a:r>
            <a:r>
              <a:rPr lang="ru-RU" dirty="0"/>
              <a:t>: культура (75%), </a:t>
            </a:r>
            <a:r>
              <a:rPr lang="ru-RU" dirty="0" err="1"/>
              <a:t>відпочинок</a:t>
            </a:r>
            <a:r>
              <a:rPr lang="ru-RU" dirty="0"/>
              <a:t> на </a:t>
            </a:r>
            <a:r>
              <a:rPr lang="ru-RU" dirty="0" err="1"/>
              <a:t>відкритому</a:t>
            </a:r>
            <a:r>
              <a:rPr lang="ru-RU" dirty="0"/>
              <a:t> </a:t>
            </a:r>
            <a:r>
              <a:rPr lang="ru-RU" dirty="0" err="1"/>
              <a:t>повітрі</a:t>
            </a:r>
            <a:r>
              <a:rPr lang="ru-RU" dirty="0"/>
              <a:t>/в </a:t>
            </a:r>
            <a:r>
              <a:rPr lang="ru-RU" dirty="0" err="1"/>
              <a:t>сільській</a:t>
            </a:r>
            <a:r>
              <a:rPr lang="ru-RU" dirty="0"/>
              <a:t> </a:t>
            </a:r>
            <a:r>
              <a:rPr lang="ru-RU" dirty="0" err="1"/>
              <a:t>місцевості</a:t>
            </a:r>
            <a:r>
              <a:rPr lang="ru-RU" dirty="0"/>
              <a:t> (59%), </a:t>
            </a:r>
            <a:r>
              <a:rPr lang="ru-RU" dirty="0" err="1"/>
              <a:t>міста</a:t>
            </a:r>
            <a:r>
              <a:rPr lang="ru-RU" dirty="0"/>
              <a:t> (59%), чистота 47%), </a:t>
            </a:r>
            <a:r>
              <a:rPr lang="ru-RU" dirty="0" err="1"/>
              <a:t>безпека</a:t>
            </a:r>
            <a:r>
              <a:rPr lang="ru-RU" dirty="0"/>
              <a:t> (41%), </a:t>
            </a:r>
            <a:r>
              <a:rPr lang="ru-RU" dirty="0" err="1"/>
              <a:t>сучасність</a:t>
            </a:r>
            <a:r>
              <a:rPr lang="ru-RU" dirty="0"/>
              <a:t> (36%), </a:t>
            </a:r>
            <a:r>
              <a:rPr lang="ru-RU" dirty="0" err="1"/>
              <a:t>зручні</a:t>
            </a:r>
            <a:r>
              <a:rPr lang="ru-RU" dirty="0"/>
              <a:t> </a:t>
            </a:r>
            <a:r>
              <a:rPr lang="ru-RU" dirty="0" err="1"/>
              <a:t>готелі</a:t>
            </a:r>
            <a:r>
              <a:rPr lang="ru-RU" dirty="0"/>
              <a:t> (35%), хороша </a:t>
            </a:r>
            <a:r>
              <a:rPr lang="ru-RU" dirty="0" err="1"/>
              <a:t>кулінарія</a:t>
            </a:r>
            <a:r>
              <a:rPr lang="ru-RU" dirty="0"/>
              <a:t>/кухня (34%), </a:t>
            </a:r>
            <a:r>
              <a:rPr lang="ru-RU" dirty="0" err="1"/>
              <a:t>гарна</a:t>
            </a:r>
            <a:r>
              <a:rPr lang="ru-RU" dirty="0"/>
              <a:t> </a:t>
            </a:r>
            <a:r>
              <a:rPr lang="ru-RU" dirty="0" err="1"/>
              <a:t>доступність</a:t>
            </a:r>
            <a:r>
              <a:rPr lang="ru-RU" dirty="0"/>
              <a:t> (30%), </a:t>
            </a:r>
            <a:r>
              <a:rPr lang="ru-RU" dirty="0" err="1"/>
              <a:t>космополітизм</a:t>
            </a:r>
            <a:r>
              <a:rPr lang="ru-RU" dirty="0"/>
              <a:t>/</a:t>
            </a:r>
            <a:r>
              <a:rPr lang="ru-RU" dirty="0" err="1"/>
              <a:t>телекомунікації</a:t>
            </a:r>
            <a:r>
              <a:rPr lang="ru-RU" dirty="0"/>
              <a:t> (27%),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для покупок (21%), </a:t>
            </a:r>
            <a:r>
              <a:rPr lang="ru-RU" dirty="0" err="1"/>
              <a:t>захоплююча</a:t>
            </a:r>
            <a:r>
              <a:rPr lang="ru-RU" dirty="0"/>
              <a:t> </a:t>
            </a:r>
            <a:r>
              <a:rPr lang="ru-RU" dirty="0" err="1"/>
              <a:t>нічне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(17%) і </a:t>
            </a:r>
            <a:r>
              <a:rPr lang="ru-RU" dirty="0" err="1"/>
              <a:t>гарне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ціна</a:t>
            </a:r>
            <a:r>
              <a:rPr lang="ru-RU" dirty="0"/>
              <a:t>/</a:t>
            </a:r>
            <a:r>
              <a:rPr lang="ru-RU" dirty="0" err="1"/>
              <a:t>якість</a:t>
            </a:r>
            <a:r>
              <a:rPr lang="ru-RU" dirty="0"/>
              <a:t> (10</a:t>
            </a:r>
            <a:r>
              <a:rPr lang="ru-RU" dirty="0" smtClean="0"/>
              <a:t>%).</a:t>
            </a:r>
          </a:p>
        </p:txBody>
      </p:sp>
    </p:spTree>
    <p:extLst>
      <p:ext uri="{BB962C8B-B14F-4D97-AF65-F5344CB8AC3E}">
        <p14:creationId xmlns:p14="http://schemas.microsoft.com/office/powerpoint/2010/main" val="51882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Німеччина. Загальні відомості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Близько</a:t>
            </a:r>
            <a:r>
              <a:rPr lang="ru-RU" dirty="0"/>
              <a:t> 60%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проведених</a:t>
            </a:r>
            <a:r>
              <a:rPr lang="ru-RU" dirty="0"/>
              <a:t> туристами </a:t>
            </a:r>
            <a:r>
              <a:rPr lang="ru-RU" dirty="0" err="1"/>
              <a:t>діб</a:t>
            </a:r>
            <a:r>
              <a:rPr lang="ru-RU" dirty="0"/>
              <a:t> в </a:t>
            </a:r>
            <a:r>
              <a:rPr lang="ru-RU" dirty="0" err="1">
                <a:hlinkClick r:id="rId2"/>
              </a:rPr>
              <a:t>Німеччині</a:t>
            </a:r>
            <a:r>
              <a:rPr lang="ru-RU" dirty="0"/>
              <a:t> </a:t>
            </a:r>
            <a:r>
              <a:rPr lang="ru-RU" dirty="0" err="1"/>
              <a:t>припадають</a:t>
            </a:r>
            <a:r>
              <a:rPr lang="ru-RU" dirty="0"/>
              <a:t> на </a:t>
            </a:r>
            <a:r>
              <a:rPr lang="ru-RU" dirty="0" err="1"/>
              <a:t>курортні</a:t>
            </a:r>
            <a:r>
              <a:rPr lang="ru-RU" dirty="0"/>
              <a:t> </a:t>
            </a:r>
            <a:r>
              <a:rPr lang="ru-RU" dirty="0" err="1"/>
              <a:t>міста</a:t>
            </a:r>
            <a:r>
              <a:rPr lang="ru-RU" dirty="0"/>
              <a:t>. </a:t>
            </a:r>
            <a:r>
              <a:rPr lang="ru-RU" dirty="0" err="1">
                <a:hlinkClick r:id="rId2"/>
              </a:rPr>
              <a:t>Німеччина</a:t>
            </a:r>
            <a:r>
              <a:rPr lang="ru-RU" dirty="0"/>
              <a:t> добре </a:t>
            </a:r>
            <a:r>
              <a:rPr lang="ru-RU" dirty="0" err="1"/>
              <a:t>відома</a:t>
            </a:r>
            <a:r>
              <a:rPr lang="ru-RU" dirty="0"/>
              <a:t> як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оздоровчого</a:t>
            </a:r>
            <a:r>
              <a:rPr lang="ru-RU" dirty="0"/>
              <a:t> туризму,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з </a:t>
            </a:r>
            <a:r>
              <a:rPr lang="ru-RU" dirty="0" err="1"/>
              <a:t>курортів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на </a:t>
            </a:r>
            <a:r>
              <a:rPr lang="ru-RU" dirty="0" err="1"/>
              <a:t>гарячих</a:t>
            </a:r>
            <a:r>
              <a:rPr lang="ru-RU" dirty="0"/>
              <a:t> </a:t>
            </a:r>
            <a:r>
              <a:rPr lang="ru-RU" dirty="0" err="1"/>
              <a:t>джерелах</a:t>
            </a:r>
            <a:r>
              <a:rPr lang="ru-RU" dirty="0"/>
              <a:t>, </a:t>
            </a:r>
            <a:r>
              <a:rPr lang="ru-RU" dirty="0" err="1"/>
              <a:t>пропонуючи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профілактику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мінеральної</a:t>
            </a:r>
            <a:r>
              <a:rPr lang="ru-RU" dirty="0"/>
              <a:t> води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санаторно-курортного </a:t>
            </a:r>
            <a:r>
              <a:rPr lang="ru-RU" dirty="0" err="1"/>
              <a:t>лікування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56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Німеччина. Загальні відомості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Курорти</a:t>
            </a:r>
            <a:r>
              <a:rPr lang="ru-RU" dirty="0"/>
              <a:t> і </a:t>
            </a:r>
            <a:r>
              <a:rPr lang="ru-RU" dirty="0" err="1"/>
              <a:t>приморські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часто </a:t>
            </a:r>
            <a:r>
              <a:rPr lang="ru-RU" dirty="0" err="1"/>
              <a:t>носять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як </a:t>
            </a:r>
            <a:r>
              <a:rPr lang="ru-RU" dirty="0" err="1"/>
              <a:t>мінеральні</a:t>
            </a:r>
            <a:r>
              <a:rPr lang="ru-RU" dirty="0"/>
              <a:t> і </a:t>
            </a:r>
            <a:r>
              <a:rPr lang="ru-RU" dirty="0" err="1"/>
              <a:t>грязьові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(</a:t>
            </a:r>
            <a:r>
              <a:rPr lang="en-US" dirty="0"/>
              <a:t>Mineral-und-</a:t>
            </a:r>
            <a:r>
              <a:rPr lang="en-US" dirty="0" err="1"/>
              <a:t>Moorbader</a:t>
            </a:r>
            <a:r>
              <a:rPr lang="en-US" dirty="0"/>
              <a:t>), </a:t>
            </a:r>
            <a:r>
              <a:rPr lang="ru-RU" dirty="0" err="1"/>
              <a:t>курорти</a:t>
            </a:r>
            <a:r>
              <a:rPr lang="ru-RU" dirty="0"/>
              <a:t> здорового </a:t>
            </a:r>
            <a:r>
              <a:rPr lang="ru-RU" dirty="0" err="1"/>
              <a:t>клімату</a:t>
            </a:r>
            <a:r>
              <a:rPr lang="ru-RU" dirty="0"/>
              <a:t> (</a:t>
            </a:r>
            <a:r>
              <a:rPr lang="en-US" dirty="0" err="1"/>
              <a:t>Heilklimatische</a:t>
            </a:r>
            <a:r>
              <a:rPr lang="en-US" dirty="0"/>
              <a:t> </a:t>
            </a:r>
            <a:r>
              <a:rPr lang="en-US" dirty="0" err="1"/>
              <a:t>Kurorte</a:t>
            </a:r>
            <a:r>
              <a:rPr lang="en-US" dirty="0"/>
              <a:t>), </a:t>
            </a:r>
            <a:r>
              <a:rPr lang="ru-RU" dirty="0" err="1"/>
              <a:t>водолікувальні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(</a:t>
            </a:r>
            <a:r>
              <a:rPr lang="en-US" dirty="0" err="1"/>
              <a:t>Kneippkurorte</a:t>
            </a:r>
            <a:r>
              <a:rPr lang="en-US" dirty="0"/>
              <a:t>), </a:t>
            </a:r>
            <a:r>
              <a:rPr lang="ru-RU" dirty="0" err="1"/>
              <a:t>морські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(</a:t>
            </a:r>
            <a:r>
              <a:rPr lang="en-US" dirty="0" err="1"/>
              <a:t>Seebader</a:t>
            </a:r>
            <a:r>
              <a:rPr lang="en-US" dirty="0"/>
              <a:t>), </a:t>
            </a:r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(</a:t>
            </a:r>
            <a:r>
              <a:rPr lang="en-US" dirty="0" err="1"/>
              <a:t>Luftkurorte</a:t>
            </a:r>
            <a:r>
              <a:rPr lang="en-US" dirty="0"/>
              <a:t>),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 (</a:t>
            </a:r>
            <a:r>
              <a:rPr lang="en-US" dirty="0" err="1"/>
              <a:t>Erholungsorte</a:t>
            </a:r>
            <a:r>
              <a:rPr lang="en-US" dirty="0"/>
              <a:t>). </a:t>
            </a:r>
            <a:r>
              <a:rPr lang="ru-RU" dirty="0" err="1"/>
              <a:t>Найбільші</a:t>
            </a:r>
            <a:r>
              <a:rPr lang="ru-RU" dirty="0"/>
              <a:t> і </a:t>
            </a:r>
            <a:r>
              <a:rPr lang="ru-RU" dirty="0" err="1"/>
              <a:t>найвідоміші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казино, в першу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Бад</a:t>
            </a:r>
            <a:r>
              <a:rPr lang="ru-RU" dirty="0"/>
              <a:t> </a:t>
            </a:r>
            <a:r>
              <a:rPr lang="ru-RU" dirty="0" err="1"/>
              <a:t>Вісзее</a:t>
            </a:r>
            <a:r>
              <a:rPr lang="ru-RU" dirty="0"/>
              <a:t>, Баден-Баден (</a:t>
            </a:r>
            <a:r>
              <a:rPr lang="en-US" dirty="0" err="1"/>
              <a:t>Kurhaus</a:t>
            </a:r>
            <a:r>
              <a:rPr lang="en-US" dirty="0"/>
              <a:t>), </a:t>
            </a:r>
            <a:r>
              <a:rPr lang="ru-RU" dirty="0" err="1"/>
              <a:t>Вісбаден</a:t>
            </a:r>
            <a:r>
              <a:rPr lang="ru-RU" dirty="0"/>
              <a:t> (</a:t>
            </a:r>
            <a:r>
              <a:rPr lang="en-US" dirty="0" err="1"/>
              <a:t>Kurhaus</a:t>
            </a:r>
            <a:r>
              <a:rPr lang="en-US" dirty="0"/>
              <a:t>), </a:t>
            </a:r>
            <a:r>
              <a:rPr lang="ru-RU" dirty="0" err="1"/>
              <a:t>Аахен</a:t>
            </a:r>
            <a:r>
              <a:rPr lang="ru-RU" dirty="0"/>
              <a:t>, </a:t>
            </a:r>
            <a:r>
              <a:rPr lang="ru-RU" dirty="0" err="1"/>
              <a:t>Травемюнде</a:t>
            </a:r>
            <a:r>
              <a:rPr lang="ru-RU" dirty="0"/>
              <a:t> і </a:t>
            </a:r>
            <a:r>
              <a:rPr lang="ru-RU" dirty="0" err="1"/>
              <a:t>Вестерланд</a:t>
            </a:r>
            <a:r>
              <a:rPr lang="ru-RU" dirty="0"/>
              <a:t> (</a:t>
            </a:r>
            <a:r>
              <a:rPr lang="en-US" dirty="0" err="1"/>
              <a:t>Kurhaus</a:t>
            </a:r>
            <a:r>
              <a:rPr lang="en-US" dirty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499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Німеччина. Бальнеологічні курорти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Живописні</a:t>
            </a:r>
            <a:r>
              <a:rPr lang="ru-RU" dirty="0"/>
              <a:t> та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чисті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, </a:t>
            </a:r>
            <a:r>
              <a:rPr lang="ru-RU" dirty="0" err="1"/>
              <a:t>термальні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, </a:t>
            </a:r>
            <a:r>
              <a:rPr lang="ru-RU" dirty="0" err="1"/>
              <a:t>лікувальні</a:t>
            </a:r>
            <a:r>
              <a:rPr lang="ru-RU" dirty="0"/>
              <a:t> </a:t>
            </a:r>
            <a:r>
              <a:rPr lang="ru-RU" dirty="0" err="1"/>
              <a:t>грязі</a:t>
            </a:r>
            <a:r>
              <a:rPr lang="ru-RU" dirty="0"/>
              <a:t> та </a:t>
            </a:r>
            <a:r>
              <a:rPr lang="ru-RU" dirty="0" err="1"/>
              <a:t>мінеральні</a:t>
            </a:r>
            <a:r>
              <a:rPr lang="ru-RU" dirty="0"/>
              <a:t> води </a:t>
            </a:r>
            <a:r>
              <a:rPr lang="ru-RU" dirty="0" err="1"/>
              <a:t>ваблять</a:t>
            </a:r>
            <a:r>
              <a:rPr lang="ru-RU" dirty="0"/>
              <a:t> людей з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куточків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 в </a:t>
            </a:r>
            <a:r>
              <a:rPr lang="ru-RU" b="1" dirty="0" err="1"/>
              <a:t>Німеччину</a:t>
            </a:r>
            <a:r>
              <a:rPr lang="ru-RU" dirty="0"/>
              <a:t>. </a:t>
            </a:r>
            <a:r>
              <a:rPr lang="ru-RU" dirty="0" err="1"/>
              <a:t>Меккою</a:t>
            </a:r>
            <a:r>
              <a:rPr lang="ru-RU" dirty="0"/>
              <a:t> </a:t>
            </a:r>
            <a:r>
              <a:rPr lang="ru-RU" dirty="0" err="1"/>
              <a:t>європейського</a:t>
            </a:r>
            <a:r>
              <a:rPr lang="ru-RU" dirty="0"/>
              <a:t> </a:t>
            </a:r>
            <a:r>
              <a:rPr lang="ru-RU" dirty="0" err="1"/>
              <a:t>лікувального</a:t>
            </a:r>
            <a:r>
              <a:rPr lang="ru-RU" dirty="0"/>
              <a:t> туризму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Баден-Баден.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багаті</a:t>
            </a:r>
            <a:r>
              <a:rPr lang="ru-RU" dirty="0"/>
              <a:t> </a:t>
            </a:r>
            <a:r>
              <a:rPr lang="ru-RU" dirty="0" err="1"/>
              <a:t>мікроелементами</a:t>
            </a:r>
            <a:r>
              <a:rPr lang="ru-RU" dirty="0"/>
              <a:t> (цинк, кобальт, </a:t>
            </a:r>
            <a:r>
              <a:rPr lang="ru-RU" dirty="0" err="1"/>
              <a:t>мідь</a:t>
            </a:r>
            <a:r>
              <a:rPr lang="ru-RU" dirty="0"/>
              <a:t>) і </a:t>
            </a:r>
            <a:r>
              <a:rPr lang="ru-RU" dirty="0" err="1"/>
              <a:t>мінеральними</a:t>
            </a:r>
            <a:r>
              <a:rPr lang="ru-RU" dirty="0"/>
              <a:t> </a:t>
            </a:r>
            <a:r>
              <a:rPr lang="ru-RU" dirty="0" err="1"/>
              <a:t>речовинами</a:t>
            </a:r>
            <a:r>
              <a:rPr lang="ru-RU" dirty="0"/>
              <a:t> (</a:t>
            </a:r>
            <a:r>
              <a:rPr lang="ru-RU" dirty="0" err="1"/>
              <a:t>магнієм</a:t>
            </a:r>
            <a:r>
              <a:rPr lang="ru-RU" dirty="0"/>
              <a:t>, </a:t>
            </a:r>
            <a:r>
              <a:rPr lang="ru-RU" dirty="0" err="1"/>
              <a:t>цезієм</a:t>
            </a:r>
            <a:r>
              <a:rPr lang="ru-RU" dirty="0"/>
              <a:t>, марганцем, </a:t>
            </a:r>
            <a:r>
              <a:rPr lang="ru-RU" dirty="0" err="1"/>
              <a:t>літієм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6534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Німеччина. Бальнеологічні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err="1"/>
              <a:t>Серед</a:t>
            </a:r>
            <a:r>
              <a:rPr lang="ru-RU" sz="4000" dirty="0"/>
              <a:t> </a:t>
            </a:r>
            <a:r>
              <a:rPr lang="ru-RU" sz="4000" dirty="0" err="1"/>
              <a:t>інших</a:t>
            </a:r>
            <a:r>
              <a:rPr lang="ru-RU" sz="4000" dirty="0"/>
              <a:t> </a:t>
            </a:r>
            <a:r>
              <a:rPr lang="ru-RU" sz="4000" dirty="0" err="1"/>
              <a:t>курортів</a:t>
            </a:r>
            <a:r>
              <a:rPr lang="ru-RU" sz="4000" dirty="0"/>
              <a:t> </a:t>
            </a:r>
            <a:r>
              <a:rPr lang="ru-RU" sz="4000" dirty="0" err="1"/>
              <a:t>Німеччини</a:t>
            </a:r>
            <a:r>
              <a:rPr lang="ru-RU" sz="4000" dirty="0"/>
              <a:t> </a:t>
            </a:r>
            <a:r>
              <a:rPr lang="ru-RU" sz="4000" dirty="0" err="1"/>
              <a:t>можна</a:t>
            </a:r>
            <a:r>
              <a:rPr lang="ru-RU" sz="4000" dirty="0"/>
              <a:t> </a:t>
            </a:r>
            <a:r>
              <a:rPr lang="ru-RU" sz="4000" dirty="0" err="1"/>
              <a:t>виділити</a:t>
            </a:r>
            <a:r>
              <a:rPr lang="ru-RU" sz="4000" dirty="0"/>
              <a:t> </a:t>
            </a:r>
            <a:r>
              <a:rPr lang="ru-RU" sz="4000" dirty="0" err="1"/>
              <a:t>Шайдегг</a:t>
            </a:r>
            <a:r>
              <a:rPr lang="ru-RU" sz="4000" dirty="0"/>
              <a:t>, </a:t>
            </a:r>
            <a:r>
              <a:rPr lang="ru-RU" sz="4000" dirty="0" err="1"/>
              <a:t>Бад</a:t>
            </a:r>
            <a:r>
              <a:rPr lang="ru-RU" sz="4000" dirty="0"/>
              <a:t> </a:t>
            </a:r>
            <a:r>
              <a:rPr lang="ru-RU" sz="4000" dirty="0" err="1"/>
              <a:t>Фюссінг</a:t>
            </a:r>
            <a:r>
              <a:rPr lang="ru-RU" sz="4000" dirty="0"/>
              <a:t>, </a:t>
            </a:r>
            <a:r>
              <a:rPr lang="ru-RU" sz="4000" dirty="0" err="1"/>
              <a:t>Бад</a:t>
            </a:r>
            <a:r>
              <a:rPr lang="ru-RU" sz="4000" dirty="0"/>
              <a:t> </a:t>
            </a:r>
            <a:r>
              <a:rPr lang="ru-RU" sz="4000" dirty="0" err="1"/>
              <a:t>Тельц</a:t>
            </a:r>
            <a:r>
              <a:rPr lang="ru-RU" sz="4000" dirty="0"/>
              <a:t>, </a:t>
            </a:r>
            <a:r>
              <a:rPr lang="ru-RU" sz="4000" dirty="0" err="1"/>
              <a:t>Хінделанд</a:t>
            </a:r>
            <a:r>
              <a:rPr lang="ru-RU" sz="4000" dirty="0"/>
              <a:t>.</a:t>
            </a:r>
          </a:p>
          <a:p>
            <a:r>
              <a:rPr lang="ru-RU" sz="4000" dirty="0" err="1"/>
              <a:t>Всього</a:t>
            </a:r>
            <a:r>
              <a:rPr lang="ru-RU" sz="4000" dirty="0"/>
              <a:t> в </a:t>
            </a:r>
            <a:r>
              <a:rPr lang="ru-RU" sz="4000" dirty="0" err="1"/>
              <a:t>Німеччині</a:t>
            </a:r>
            <a:r>
              <a:rPr lang="ru-RU" sz="4000" dirty="0"/>
              <a:t> </a:t>
            </a:r>
            <a:r>
              <a:rPr lang="ru-RU" sz="4000" dirty="0" err="1"/>
              <a:t>близько</a:t>
            </a:r>
            <a:r>
              <a:rPr lang="ru-RU" sz="4000" dirty="0"/>
              <a:t> 50 </a:t>
            </a:r>
            <a:r>
              <a:rPr lang="ru-RU" sz="4000" dirty="0" err="1"/>
              <a:t>бальнеологічних</a:t>
            </a:r>
            <a:r>
              <a:rPr lang="ru-RU" sz="4000" dirty="0"/>
              <a:t> </a:t>
            </a:r>
            <a:r>
              <a:rPr lang="ru-RU" sz="4000" dirty="0" err="1"/>
              <a:t>курортів</a:t>
            </a:r>
            <a:r>
              <a:rPr lang="ru-RU" sz="4000" dirty="0"/>
              <a:t>,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6313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Німеччина. Бальнеологічні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Мінеральні</a:t>
            </a:r>
            <a:r>
              <a:rPr lang="ru-RU" sz="3600" dirty="0" smtClean="0"/>
              <a:t> води </a:t>
            </a:r>
            <a:r>
              <a:rPr lang="ru-RU" sz="3600" dirty="0" err="1" smtClean="0"/>
              <a:t>рекомендовані</a:t>
            </a:r>
            <a:r>
              <a:rPr lang="ru-RU" sz="3600" dirty="0" smtClean="0"/>
              <a:t> </a:t>
            </a:r>
            <a:r>
              <a:rPr lang="ru-RU" sz="3600" dirty="0"/>
              <a:t>для </a:t>
            </a:r>
            <a:r>
              <a:rPr lang="ru-RU" sz="3600" dirty="0" err="1"/>
              <a:t>загальної</a:t>
            </a:r>
            <a:r>
              <a:rPr lang="ru-RU" sz="3600" dirty="0"/>
              <a:t> очистки </a:t>
            </a:r>
            <a:r>
              <a:rPr lang="ru-RU" sz="3600" dirty="0" err="1"/>
              <a:t>організму</a:t>
            </a:r>
            <a:r>
              <a:rPr lang="ru-RU" sz="3600" dirty="0"/>
              <a:t>, </a:t>
            </a:r>
            <a:r>
              <a:rPr lang="ru-RU" sz="3600" dirty="0" err="1"/>
              <a:t>лікування</a:t>
            </a:r>
            <a:r>
              <a:rPr lang="ru-RU" sz="3600" dirty="0"/>
              <a:t> ревматизму, хвороб опорно-</a:t>
            </a:r>
            <a:r>
              <a:rPr lang="ru-RU" sz="3600" dirty="0" err="1"/>
              <a:t>рухового</a:t>
            </a:r>
            <a:r>
              <a:rPr lang="ru-RU" sz="3600" dirty="0"/>
              <a:t> </a:t>
            </a:r>
            <a:r>
              <a:rPr lang="ru-RU" sz="3600" dirty="0" err="1"/>
              <a:t>апарату</a:t>
            </a:r>
            <a:r>
              <a:rPr lang="ru-RU" sz="3600" dirty="0"/>
              <a:t>, </a:t>
            </a:r>
            <a:r>
              <a:rPr lang="ru-RU" sz="3600" dirty="0" err="1"/>
              <a:t>периферійної</a:t>
            </a:r>
            <a:r>
              <a:rPr lang="ru-RU" sz="3600" dirty="0"/>
              <a:t> </a:t>
            </a:r>
            <a:r>
              <a:rPr lang="ru-RU" sz="3600" dirty="0" err="1"/>
              <a:t>нервової</a:t>
            </a:r>
            <a:r>
              <a:rPr lang="ru-RU" sz="3600" dirty="0"/>
              <a:t> </a:t>
            </a:r>
            <a:r>
              <a:rPr lang="ru-RU" sz="3600" dirty="0" err="1"/>
              <a:t>системи</a:t>
            </a:r>
            <a:r>
              <a:rPr lang="ru-RU" sz="3600" dirty="0"/>
              <a:t>, а </a:t>
            </a:r>
            <a:r>
              <a:rPr lang="ru-RU" sz="3600" dirty="0" err="1"/>
              <a:t>також</a:t>
            </a:r>
            <a:r>
              <a:rPr lang="ru-RU" sz="3600" dirty="0"/>
              <a:t> </a:t>
            </a:r>
            <a:r>
              <a:rPr lang="ru-RU" sz="3600" dirty="0" err="1"/>
              <a:t>деяких</a:t>
            </a:r>
            <a:r>
              <a:rPr lang="ru-RU" sz="3600" dirty="0"/>
              <a:t> </a:t>
            </a:r>
            <a:r>
              <a:rPr lang="ru-RU" sz="3600" dirty="0" err="1"/>
              <a:t>захворювань</a:t>
            </a:r>
            <a:r>
              <a:rPr lang="ru-RU" sz="3600" dirty="0"/>
              <a:t> </a:t>
            </a:r>
            <a:r>
              <a:rPr lang="ru-RU" sz="3600" dirty="0" err="1"/>
              <a:t>шлунково-кишкового</a:t>
            </a:r>
            <a:r>
              <a:rPr lang="ru-RU" sz="3600" dirty="0"/>
              <a:t> тракту і </a:t>
            </a:r>
            <a:r>
              <a:rPr lang="ru-RU" sz="3600" dirty="0" err="1"/>
              <a:t>органів</a:t>
            </a:r>
            <a:r>
              <a:rPr lang="ru-RU" sz="3600" dirty="0"/>
              <a:t> </a:t>
            </a:r>
            <a:r>
              <a:rPr lang="ru-RU" sz="3600" dirty="0" err="1"/>
              <a:t>дихання</a:t>
            </a:r>
            <a:r>
              <a:rPr lang="ru-RU" sz="3600" dirty="0"/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13266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Німеччина. Бальнеологічні 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Джерельна</a:t>
            </a:r>
            <a:r>
              <a:rPr lang="ru-RU" dirty="0"/>
              <a:t> вода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пиття</a:t>
            </a:r>
            <a:r>
              <a:rPr lang="ru-RU" dirty="0"/>
              <a:t>, </a:t>
            </a:r>
            <a:r>
              <a:rPr lang="ru-RU" dirty="0" err="1"/>
              <a:t>інгаляцій</a:t>
            </a:r>
            <a:r>
              <a:rPr lang="ru-RU" dirty="0"/>
              <a:t>, </a:t>
            </a:r>
            <a:r>
              <a:rPr lang="ru-RU" dirty="0" err="1"/>
              <a:t>купання</a:t>
            </a:r>
            <a:r>
              <a:rPr lang="ru-RU" dirty="0"/>
              <a:t>,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процедур.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найгарячішої</a:t>
            </a:r>
            <a:r>
              <a:rPr lang="ru-RU" dirty="0"/>
              <a:t> (75-78 С) в </a:t>
            </a:r>
            <a:r>
              <a:rPr lang="ru-RU" dirty="0" err="1"/>
              <a:t>Західній</a:t>
            </a:r>
            <a:r>
              <a:rPr lang="ru-RU" dirty="0"/>
              <a:t> </a:t>
            </a:r>
            <a:r>
              <a:rPr lang="ru-RU" dirty="0" err="1"/>
              <a:t>Європі</a:t>
            </a:r>
            <a:r>
              <a:rPr lang="ru-RU" dirty="0"/>
              <a:t> </a:t>
            </a:r>
            <a:r>
              <a:rPr lang="ru-RU" dirty="0" err="1"/>
              <a:t>мінеральної</a:t>
            </a:r>
            <a:r>
              <a:rPr lang="ru-RU" dirty="0"/>
              <a:t> води є </a:t>
            </a:r>
            <a:r>
              <a:rPr lang="ru-RU" dirty="0" err="1"/>
              <a:t>лікувальною</a:t>
            </a:r>
            <a:r>
              <a:rPr lang="ru-RU" dirty="0"/>
              <a:t> базою курорту </a:t>
            </a:r>
            <a:r>
              <a:rPr lang="ru-RU" dirty="0" err="1"/>
              <a:t>Ахен</a:t>
            </a:r>
            <a:r>
              <a:rPr lang="ru-RU" dirty="0"/>
              <a:t> (</a:t>
            </a:r>
            <a:r>
              <a:rPr lang="ru-RU" dirty="0" err="1"/>
              <a:t>Швертбад</a:t>
            </a:r>
            <a:r>
              <a:rPr lang="ru-RU" dirty="0"/>
              <a:t>).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цілющі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найсучаснішою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 </a:t>
            </a:r>
            <a:r>
              <a:rPr lang="ru-RU" dirty="0" err="1"/>
              <a:t>ортопедичною</a:t>
            </a:r>
            <a:r>
              <a:rPr lang="ru-RU" dirty="0"/>
              <a:t> </a:t>
            </a:r>
            <a:r>
              <a:rPr lang="ru-RU" dirty="0" err="1"/>
              <a:t>клінікою</a:t>
            </a:r>
            <a:r>
              <a:rPr lang="ru-RU" dirty="0"/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3701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575</Words>
  <Application>Microsoft Office PowerPoint</Application>
  <PresentationFormat>Экран (4:3)</PresentationFormat>
  <Paragraphs>45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Курортні ресурси світу</vt:lpstr>
      <vt:lpstr>Німеччина. Загальні відомості</vt:lpstr>
      <vt:lpstr>Німеччина. Загальні відомості</vt:lpstr>
      <vt:lpstr>Німеччина. Загальні відомості</vt:lpstr>
      <vt:lpstr>Німеччина. Загальні відомості</vt:lpstr>
      <vt:lpstr>Німеччина. Бальнеологічні курорти</vt:lpstr>
      <vt:lpstr>Німеччина. Бальнеологічні курорти</vt:lpstr>
      <vt:lpstr>Німеччина. Бальнеологічні курорти</vt:lpstr>
      <vt:lpstr>Німеччина. Бальнеологічні курорти</vt:lpstr>
      <vt:lpstr>Німеччина. Бальнеологічні курорти</vt:lpstr>
      <vt:lpstr>Німеччина. Бальнеологічні курорти</vt:lpstr>
      <vt:lpstr>Німеччина. Грязьові  курорти</vt:lpstr>
      <vt:lpstr>Німеччина. Грязьові  курорти</vt:lpstr>
      <vt:lpstr>Німеччина. Кліматичні  курорти</vt:lpstr>
      <vt:lpstr>Німеччина. Кліматичні  курорти</vt:lpstr>
      <vt:lpstr>Німеччина. Кліматичні  курорти</vt:lpstr>
      <vt:lpstr>Німеччина. Кліматичні  курорти</vt:lpstr>
      <vt:lpstr>Німеччина. Кліматичні  курорти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Курортні ресурси світу</dc:title>
  <dc:creator>Наташа</dc:creator>
  <cp:lastModifiedBy>Наташа</cp:lastModifiedBy>
  <cp:revision>8</cp:revision>
  <dcterms:created xsi:type="dcterms:W3CDTF">2019-03-12T18:35:33Z</dcterms:created>
  <dcterms:modified xsi:type="dcterms:W3CDTF">2019-03-12T20:53:27Z</dcterms:modified>
</cp:coreProperties>
</file>