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9"/>
  </p:handoutMasterIdLst>
  <p:sldIdLst>
    <p:sldId id="256" r:id="rId2"/>
    <p:sldId id="392" r:id="rId3"/>
    <p:sldId id="393" r:id="rId4"/>
    <p:sldId id="346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49" r:id="rId14"/>
    <p:sldId id="321" r:id="rId15"/>
    <p:sldId id="322" r:id="rId16"/>
    <p:sldId id="323" r:id="rId17"/>
    <p:sldId id="326" r:id="rId18"/>
    <p:sldId id="327" r:id="rId19"/>
    <p:sldId id="328" r:id="rId20"/>
    <p:sldId id="329" r:id="rId21"/>
    <p:sldId id="330" r:id="rId22"/>
    <p:sldId id="331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32" r:id="rId3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100" d="100"/>
          <a:sy n="100" d="100"/>
        </p:scale>
        <p:origin x="-48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B9CE67-D8AB-4A69-BD8C-4C1AC139F45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9807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202C-6903-425F-980C-60B53A27185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46017-899B-4A77-944E-5C956668CCE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CE98-DD5E-4E4B-8618-ECD15769341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4692-B6FF-4379-AE25-76E7E58B6F4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B915-5378-4921-9D5F-1117CBF5ABE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F509-2413-4315-A9D9-DB8110C61E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7D02-FA3C-4DB5-B762-99069D7C233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4941-1001-49C9-AF62-6946EA821C4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7437-6A26-4685-9121-C3D533E2A6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0890-9041-4F01-9496-7CF337331E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6B44-F763-4336-B2E6-22AAD1FBB56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08401-A9A2-48FC-A835-94FC63096B4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ФИЗИКА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А</a:t>
            </a:r>
            <a:r>
              <a:rPr lang="uk-UA" smtClean="0"/>
              <a:t>томна фізика, ядерна фізика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987675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4908550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30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1955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46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1955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08050"/>
            <a:ext cx="2376488" cy="1498600"/>
          </a:xfrm>
          <a:prstGeom prst="rect">
            <a:avLst/>
          </a:prstGeom>
          <a:noFill/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484438" y="620713"/>
            <a:ext cx="2519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Формула Резерфорда</a:t>
            </a:r>
            <a:endParaRPr lang="ru-RU" sz="1400"/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635375" y="1052513"/>
            <a:ext cx="511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b – </a:t>
            </a:r>
            <a:r>
              <a:rPr lang="uk-UA" sz="1000"/>
              <a:t>прицільний параметр, Т – кінетична енергія частинки на відстані від ядра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1439862" cy="1373188"/>
          </a:xfrm>
          <a:prstGeom prst="rect">
            <a:avLst/>
          </a:prstGeom>
          <a:noFill/>
        </p:spPr>
      </p:pic>
      <p:pic>
        <p:nvPicPr>
          <p:cNvPr id="15770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36838"/>
            <a:ext cx="285750" cy="266700"/>
          </a:xfrm>
          <a:prstGeom prst="rect">
            <a:avLst/>
          </a:prstGeom>
          <a:noFill/>
        </p:spPr>
      </p:pic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кількість ядер, що розсіюють</a:t>
            </a:r>
            <a:r>
              <a:rPr lang="en-US"/>
              <a:t> </a:t>
            </a:r>
            <a:endParaRPr lang="ru-RU"/>
          </a:p>
        </p:txBody>
      </p:sp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141663"/>
            <a:ext cx="3076575" cy="647700"/>
          </a:xfrm>
          <a:prstGeom prst="rect">
            <a:avLst/>
          </a:prstGeom>
          <a:noFill/>
        </p:spPr>
      </p:pic>
      <p:pic>
        <p:nvPicPr>
          <p:cNvPr id="1577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2924175"/>
            <a:ext cx="1181100" cy="285750"/>
          </a:xfrm>
          <a:prstGeom prst="rect">
            <a:avLst/>
          </a:prstGeom>
          <a:noFill/>
        </p:spPr>
      </p:pic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6156325" y="24923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000"/>
              <a:t>Диференціальний ефективний переріз</a:t>
            </a:r>
            <a:endParaRPr lang="ru-RU" sz="1000"/>
          </a:p>
        </p:txBody>
      </p:sp>
      <p:pic>
        <p:nvPicPr>
          <p:cNvPr id="1577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429000"/>
            <a:ext cx="1152525" cy="523875"/>
          </a:xfrm>
          <a:prstGeom prst="rect">
            <a:avLst/>
          </a:prstGeom>
          <a:noFill/>
        </p:spPr>
      </p:pic>
      <p:pic>
        <p:nvPicPr>
          <p:cNvPr id="157717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1052513"/>
            <a:ext cx="1076325" cy="542925"/>
          </a:xfrm>
          <a:prstGeom prst="rect">
            <a:avLst/>
          </a:prstGeom>
          <a:noFill/>
        </p:spPr>
      </p:pic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1773238"/>
            <a:ext cx="1304925" cy="581025"/>
          </a:xfrm>
          <a:prstGeom prst="rect">
            <a:avLst/>
          </a:prstGeom>
          <a:noFill/>
        </p:spPr>
      </p:pic>
      <p:pic>
        <p:nvPicPr>
          <p:cNvPr id="15771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1628775"/>
            <a:ext cx="1952625" cy="704850"/>
          </a:xfrm>
          <a:prstGeom prst="rect">
            <a:avLst/>
          </a:prstGeom>
          <a:noFill/>
        </p:spPr>
      </p:pic>
      <p:pic>
        <p:nvPicPr>
          <p:cNvPr id="157720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63713" y="5516563"/>
            <a:ext cx="2879725" cy="939800"/>
          </a:xfrm>
          <a:prstGeom prst="rect">
            <a:avLst/>
          </a:prstGeom>
          <a:noFill/>
        </p:spPr>
      </p:pic>
      <p:pic>
        <p:nvPicPr>
          <p:cNvPr id="157721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8625" y="4149725"/>
            <a:ext cx="2952750" cy="850900"/>
          </a:xfrm>
          <a:prstGeom prst="rect">
            <a:avLst/>
          </a:prstGeom>
          <a:noFill/>
        </p:spPr>
      </p:pic>
      <p:pic>
        <p:nvPicPr>
          <p:cNvPr id="157722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3933825"/>
            <a:ext cx="2676525" cy="657225"/>
          </a:xfrm>
          <a:prstGeom prst="rect">
            <a:avLst/>
          </a:prstGeom>
          <a:noFill/>
        </p:spPr>
      </p:pic>
      <p:pic>
        <p:nvPicPr>
          <p:cNvPr id="157723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4724400"/>
            <a:ext cx="2581275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5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61988"/>
            <a:ext cx="8256588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6273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1666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941888"/>
            <a:ext cx="466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08050"/>
            <a:ext cx="4781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8432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7675" y="765175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Постулати Н. Бора</a:t>
            </a:r>
            <a:endParaRPr lang="ru-RU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41438"/>
            <a:ext cx="4752975" cy="467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908050"/>
            <a:ext cx="4908550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399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14875" cy="2190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55880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95513" y="0"/>
            <a:ext cx="581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3150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55875" y="0"/>
            <a:ext cx="374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3246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114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6838" cy="463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84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685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600075"/>
            <a:ext cx="6200775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6273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00325" cy="26670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21982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5772150" cy="2387600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51138"/>
            <a:ext cx="5183187" cy="410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19725" cy="2286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3246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6343650" cy="6126162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021388"/>
            <a:ext cx="2143125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543300" cy="285750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876425" cy="2009775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2819400" cy="3028950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727392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54762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7825"/>
            <a:ext cx="57594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58801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5600700" cy="617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84438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4605337" cy="525621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683250"/>
            <a:ext cx="4606925" cy="117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671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77825"/>
            <a:ext cx="60261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5538788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6440487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905375" cy="247650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055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399213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76250"/>
            <a:ext cx="5791200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843213" y="0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20713"/>
            <a:ext cx="4479925" cy="6237287"/>
          </a:xfrm>
          <a:prstGeom prst="rect">
            <a:avLst/>
          </a:prstGeom>
          <a:noFill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3375"/>
            <a:ext cx="4857750" cy="17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58888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4295775" cy="1790700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42386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195513" y="188913"/>
            <a:ext cx="374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  <a:r>
              <a:rPr lang="uk-UA"/>
              <a:t>томна фізика, ядерна фізика</a:t>
            </a:r>
            <a:endParaRPr lang="ru-RU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646588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700338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337300" cy="553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89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2614613" y="188913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6602413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87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843213" y="188913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/>
              <a:t>КВАНТОВА МЕХАНІКА</a:t>
            </a:r>
            <a:endParaRPr lang="ru-RU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6621463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532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916238" y="0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49275"/>
            <a:ext cx="6446837" cy="5792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71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771775" y="115888"/>
            <a:ext cx="3352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/>
              <a:t>Атомна (та ядерна) фізика</a:t>
            </a:r>
            <a:endParaRPr lang="ru-RU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6608762" cy="5553075"/>
          </a:xfrm>
          <a:prstGeom prst="rect">
            <a:avLst/>
          </a:prstGeom>
          <a:noFill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484313"/>
            <a:ext cx="1439863" cy="284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971012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</Words>
  <Application>Microsoft Office PowerPoint</Application>
  <PresentationFormat>Экран (4:3)</PresentationFormat>
  <Paragraphs>43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ФИЗИКА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105</cp:revision>
  <dcterms:created xsi:type="dcterms:W3CDTF">2011-04-07T06:39:14Z</dcterms:created>
  <dcterms:modified xsi:type="dcterms:W3CDTF">2025-01-03T11:49:07Z</dcterms:modified>
</cp:coreProperties>
</file>