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notesMasterIdLst>
    <p:notesMasterId r:id="rId21"/>
  </p:notesMasterIdLst>
  <p:sldIdLst>
    <p:sldId id="294" r:id="rId4"/>
    <p:sldId id="295" r:id="rId5"/>
    <p:sldId id="296" r:id="rId6"/>
    <p:sldId id="298" r:id="rId7"/>
    <p:sldId id="340" r:id="rId8"/>
    <p:sldId id="355" r:id="rId9"/>
    <p:sldId id="256" r:id="rId10"/>
    <p:sldId id="343" r:id="rId11"/>
    <p:sldId id="345" r:id="rId12"/>
    <p:sldId id="346" r:id="rId13"/>
    <p:sldId id="347" r:id="rId14"/>
    <p:sldId id="339" r:id="rId15"/>
    <p:sldId id="341" r:id="rId16"/>
    <p:sldId id="349" r:id="rId17"/>
    <p:sldId id="350" r:id="rId18"/>
    <p:sldId id="352" r:id="rId19"/>
    <p:sldId id="35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60"/>
  </p:normalViewPr>
  <p:slideViewPr>
    <p:cSldViewPr>
      <p:cViewPr varScale="1">
        <p:scale>
          <a:sx n="65" d="100"/>
          <a:sy n="65" d="100"/>
        </p:scale>
        <p:origin x="14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association-communaut%C3%A9-groupe-152746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barrymieny.deviantart.com/art/layered-database-source-documents-348798124" TargetMode="External"/><Relationship Id="rId1" Type="http://schemas.openxmlformats.org/officeDocument/2006/relationships/image" Target="../media/image16.jpg"/><Relationship Id="rId6" Type="http://schemas.openxmlformats.org/officeDocument/2006/relationships/hyperlink" Target="http://the1709blog.blogspot.com/2013/03/supreme-court-says-copyright-law-does.html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openclipart.org/detail/185176/teacher---professor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association-communaut%C3%A9-groupe-152746/" TargetMode="External"/><Relationship Id="rId3" Type="http://schemas.openxmlformats.org/officeDocument/2006/relationships/image" Target="../media/image19.png"/><Relationship Id="rId2" Type="http://schemas.openxmlformats.org/officeDocument/2006/relationships/hyperlink" Target="http://barrymieny.deviantart.com/art/layered-database-source-documents-348798124" TargetMode="External"/><Relationship Id="rId1" Type="http://schemas.openxmlformats.org/officeDocument/2006/relationships/image" Target="../media/image16.jpg"/><Relationship Id="rId6" Type="http://schemas.openxmlformats.org/officeDocument/2006/relationships/hyperlink" Target="http://the1709blog.blogspot.com/2013/03/supreme-court-says-copyright-law-does.html" TargetMode="External"/><Relationship Id="rId10" Type="http://schemas.openxmlformats.org/officeDocument/2006/relationships/image" Target="../media/image18.jpeg"/><Relationship Id="rId9" Type="http://schemas.openxmlformats.org/officeDocument/2006/relationships/image" Target="../media/image17.png"/><Relationship Id="rId4" Type="http://schemas.openxmlformats.org/officeDocument/2006/relationships/hyperlink" Target="https://openclipart.org/detail/185176/teacher---professo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31F72-9453-4C72-9F37-787D46EB132D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EB92EF-5F93-4E21-803D-CE826FF0A4AA}">
      <dgm:prSet phldrT="[Текст]"/>
      <dgm:spPr/>
      <dgm:t>
        <a:bodyPr/>
        <a:lstStyle/>
        <a:p>
          <a:r>
            <a:rPr lang="uk-UA" dirty="0" smtClean="0"/>
            <a:t>Культурний простір</a:t>
          </a:r>
          <a:endParaRPr lang="en-US" dirty="0"/>
        </a:p>
      </dgm:t>
    </dgm:pt>
    <dgm:pt modelId="{EE3B3C5B-B555-4ED8-A245-80330151EA75}" type="parTrans" cxnId="{3866DA4F-928D-4683-845E-6AC45A7D8FCB}">
      <dgm:prSet/>
      <dgm:spPr/>
      <dgm:t>
        <a:bodyPr/>
        <a:lstStyle/>
        <a:p>
          <a:endParaRPr lang="en-US"/>
        </a:p>
      </dgm:t>
    </dgm:pt>
    <dgm:pt modelId="{37031F07-1EEE-47F7-B7DA-4502C3712C49}" type="sibTrans" cxnId="{3866DA4F-928D-4683-845E-6AC45A7D8FC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BC403E44-BD3B-4D74-8B12-B3408000951A}">
      <dgm:prSet phldrT="[Текст]"/>
      <dgm:spPr/>
      <dgm:t>
        <a:bodyPr/>
        <a:lstStyle/>
        <a:p>
          <a:r>
            <a:rPr lang="uk-UA" noProof="0" dirty="0" smtClean="0"/>
            <a:t>Освіта</a:t>
          </a:r>
          <a:r>
            <a:rPr lang="ru-RU" dirty="0" smtClean="0"/>
            <a:t> (</a:t>
          </a:r>
          <a:r>
            <a:rPr lang="uk-UA" noProof="0" dirty="0" smtClean="0"/>
            <a:t>вчитель, підручник</a:t>
          </a:r>
          <a:r>
            <a:rPr lang="ru-RU" dirty="0" smtClean="0"/>
            <a:t>)</a:t>
          </a:r>
          <a:endParaRPr lang="en-US" dirty="0"/>
        </a:p>
      </dgm:t>
    </dgm:pt>
    <dgm:pt modelId="{1F2ACEDD-E524-4CDE-9866-CD21B174A414}" type="parTrans" cxnId="{4338A26F-ABD1-4A94-9DC1-0AC21139EDB0}">
      <dgm:prSet/>
      <dgm:spPr/>
      <dgm:t>
        <a:bodyPr/>
        <a:lstStyle/>
        <a:p>
          <a:endParaRPr lang="en-US"/>
        </a:p>
      </dgm:t>
    </dgm:pt>
    <dgm:pt modelId="{C5AEE131-BE07-4A45-9E01-536D589901A5}" type="sibTrans" cxnId="{4338A26F-ABD1-4A94-9DC1-0AC21139EDB0}">
      <dgm:prSet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7EE3BEC3-F9FE-495D-8EBC-3C96F9F4F186}">
      <dgm:prSet phldrT="[Текст]"/>
      <dgm:spPr/>
      <dgm:t>
        <a:bodyPr/>
        <a:lstStyle/>
        <a:p>
          <a:r>
            <a:rPr lang="uk-UA" dirty="0" smtClean="0"/>
            <a:t>Інститути пам'яті</a:t>
          </a:r>
          <a:endParaRPr lang="en-US" dirty="0"/>
        </a:p>
      </dgm:t>
    </dgm:pt>
    <dgm:pt modelId="{726A2821-93B7-4E56-BA41-C706B8028F71}" type="parTrans" cxnId="{25E78655-6D59-408C-BBA4-FD23FA616E8A}">
      <dgm:prSet/>
      <dgm:spPr/>
      <dgm:t>
        <a:bodyPr/>
        <a:lstStyle/>
        <a:p>
          <a:endParaRPr lang="en-US"/>
        </a:p>
      </dgm:t>
    </dgm:pt>
    <dgm:pt modelId="{F3809A94-F60E-4A5D-AD12-BBC5C0036F1F}" type="sibTrans" cxnId="{25E78655-6D59-408C-BBA4-FD23FA616E8A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F4CB56-38DF-488D-B8E2-B856162A5BC1}">
      <dgm:prSet/>
      <dgm:spPr/>
      <dgm:t>
        <a:bodyPr/>
        <a:lstStyle/>
        <a:p>
          <a:r>
            <a:rPr lang="uk-UA" dirty="0" smtClean="0"/>
            <a:t>Меморіали</a:t>
          </a:r>
          <a:endParaRPr lang="en-US" dirty="0"/>
        </a:p>
      </dgm:t>
    </dgm:pt>
    <dgm:pt modelId="{2D22F58F-38B5-4D7A-9A06-FC4F94CAC08D}" type="parTrans" cxnId="{E284872F-5CB6-4B0B-987F-A185EC460D51}">
      <dgm:prSet/>
      <dgm:spPr/>
      <dgm:t>
        <a:bodyPr/>
        <a:lstStyle/>
        <a:p>
          <a:endParaRPr lang="en-US"/>
        </a:p>
      </dgm:t>
    </dgm:pt>
    <dgm:pt modelId="{4ED07206-653A-4E83-9BAA-0524CCAD9455}" type="sibTrans" cxnId="{E284872F-5CB6-4B0B-987F-A185EC460D51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F6CA745E-4C0D-4583-B50A-2CC1EB09AC78}" type="pres">
      <dgm:prSet presAssocID="{DE131F72-9453-4C72-9F37-787D46EB132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765FD6A2-6C99-4E75-AD39-4A8EF3072FFC}" type="pres">
      <dgm:prSet presAssocID="{10EB92EF-5F93-4E21-803D-CE826FF0A4AA}" presName="text1" presStyleCnt="0"/>
      <dgm:spPr/>
    </dgm:pt>
    <dgm:pt modelId="{BC4ED6E2-88B2-42C4-BE12-3B2D6FB81E79}" type="pres">
      <dgm:prSet presAssocID="{10EB92EF-5F93-4E21-803D-CE826FF0A4AA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EDB0C-C3C3-439A-B67E-3FA6E07E3300}" type="pres">
      <dgm:prSet presAssocID="{10EB92EF-5F93-4E21-803D-CE826FF0A4AA}" presName="textaccent1" presStyleCnt="0"/>
      <dgm:spPr/>
    </dgm:pt>
    <dgm:pt modelId="{1EE0EDA8-1B19-4DA8-AAAF-1F8CFB3B8173}" type="pres">
      <dgm:prSet presAssocID="{10EB92EF-5F93-4E21-803D-CE826FF0A4AA}" presName="accentRepeatNode" presStyleLbl="solidAlignAcc1" presStyleIdx="0" presStyleCnt="8"/>
      <dgm:spPr/>
    </dgm:pt>
    <dgm:pt modelId="{47460363-B243-4955-818A-9BA046EF7E57}" type="pres">
      <dgm:prSet presAssocID="{37031F07-1EEE-47F7-B7DA-4502C3712C49}" presName="image1" presStyleCnt="0"/>
      <dgm:spPr/>
    </dgm:pt>
    <dgm:pt modelId="{084A2844-A5D9-4AAF-B50C-FB6A1E9380DC}" type="pres">
      <dgm:prSet presAssocID="{37031F07-1EEE-47F7-B7DA-4502C3712C49}" presName="imageRepeatNode" presStyleLbl="alignAcc1" presStyleIdx="0" presStyleCnt="4"/>
      <dgm:spPr/>
      <dgm:t>
        <a:bodyPr/>
        <a:lstStyle/>
        <a:p>
          <a:endParaRPr lang="ru-RU"/>
        </a:p>
      </dgm:t>
    </dgm:pt>
    <dgm:pt modelId="{F51A3E98-FD5B-4672-B190-1D6853C62DB5}" type="pres">
      <dgm:prSet presAssocID="{37031F07-1EEE-47F7-B7DA-4502C3712C49}" presName="imageaccent1" presStyleCnt="0"/>
      <dgm:spPr/>
    </dgm:pt>
    <dgm:pt modelId="{475A2DFA-4B39-4424-BB2B-5C355CB3FD73}" type="pres">
      <dgm:prSet presAssocID="{37031F07-1EEE-47F7-B7DA-4502C3712C49}" presName="accentRepeatNode" presStyleLbl="solidAlignAcc1" presStyleIdx="1" presStyleCnt="8"/>
      <dgm:spPr/>
    </dgm:pt>
    <dgm:pt modelId="{0B9C1DDF-A7B5-49A7-B23E-7C1D6151681B}" type="pres">
      <dgm:prSet presAssocID="{D2F4CB56-38DF-488D-B8E2-B856162A5BC1}" presName="text2" presStyleCnt="0"/>
      <dgm:spPr/>
    </dgm:pt>
    <dgm:pt modelId="{6C1BBD2F-9CE0-4C83-8354-AE23BA01E23A}" type="pres">
      <dgm:prSet presAssocID="{D2F4CB56-38DF-488D-B8E2-B856162A5BC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B05F7-B8D5-4C64-8B64-A71DAA15D9E3}" type="pres">
      <dgm:prSet presAssocID="{D2F4CB56-38DF-488D-B8E2-B856162A5BC1}" presName="textaccent2" presStyleCnt="0"/>
      <dgm:spPr/>
    </dgm:pt>
    <dgm:pt modelId="{763836B2-1D25-408B-A49D-B892B460CE58}" type="pres">
      <dgm:prSet presAssocID="{D2F4CB56-38DF-488D-B8E2-B856162A5BC1}" presName="accentRepeatNode" presStyleLbl="solidAlignAcc1" presStyleIdx="2" presStyleCnt="8"/>
      <dgm:spPr/>
    </dgm:pt>
    <dgm:pt modelId="{4B177B2E-95AE-4407-9488-E9229D79590C}" type="pres">
      <dgm:prSet presAssocID="{4ED07206-653A-4E83-9BAA-0524CCAD9455}" presName="image2" presStyleCnt="0"/>
      <dgm:spPr/>
    </dgm:pt>
    <dgm:pt modelId="{6238083E-A68E-44D5-9BF1-A5624D38ACA5}" type="pres">
      <dgm:prSet presAssocID="{4ED07206-653A-4E83-9BAA-0524CCAD9455}" presName="imageRepeatNode" presStyleLbl="alignAcc1" presStyleIdx="1" presStyleCnt="4"/>
      <dgm:spPr/>
      <dgm:t>
        <a:bodyPr/>
        <a:lstStyle/>
        <a:p>
          <a:endParaRPr lang="ru-RU"/>
        </a:p>
      </dgm:t>
    </dgm:pt>
    <dgm:pt modelId="{2BAAFEB8-49EC-4F26-B5B0-F6965E58130B}" type="pres">
      <dgm:prSet presAssocID="{4ED07206-653A-4E83-9BAA-0524CCAD9455}" presName="imageaccent2" presStyleCnt="0"/>
      <dgm:spPr/>
    </dgm:pt>
    <dgm:pt modelId="{7FC64E3E-7EF1-48DF-96D6-ABAA8A98A683}" type="pres">
      <dgm:prSet presAssocID="{4ED07206-653A-4E83-9BAA-0524CCAD9455}" presName="accentRepeatNode" presStyleLbl="solidAlignAcc1" presStyleIdx="3" presStyleCnt="8"/>
      <dgm:spPr/>
    </dgm:pt>
    <dgm:pt modelId="{51B3B638-00AD-4C2A-A4DD-E568E204DBEB}" type="pres">
      <dgm:prSet presAssocID="{BC403E44-BD3B-4D74-8B12-B3408000951A}" presName="text3" presStyleCnt="0"/>
      <dgm:spPr/>
    </dgm:pt>
    <dgm:pt modelId="{F5C5181D-6BA5-4AA6-AEF7-44A55062B67F}" type="pres">
      <dgm:prSet presAssocID="{BC403E44-BD3B-4D74-8B12-B3408000951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2240F-2B59-45DF-9E34-14DA30A53632}" type="pres">
      <dgm:prSet presAssocID="{BC403E44-BD3B-4D74-8B12-B3408000951A}" presName="textaccent3" presStyleCnt="0"/>
      <dgm:spPr/>
    </dgm:pt>
    <dgm:pt modelId="{AE39823D-5B25-4F4F-8EF9-CFE53714EF43}" type="pres">
      <dgm:prSet presAssocID="{BC403E44-BD3B-4D74-8B12-B3408000951A}" presName="accentRepeatNode" presStyleLbl="solidAlignAcc1" presStyleIdx="4" presStyleCnt="8"/>
      <dgm:spPr/>
    </dgm:pt>
    <dgm:pt modelId="{F5D72FB5-0096-4362-A46A-0A6246C3A815}" type="pres">
      <dgm:prSet presAssocID="{C5AEE131-BE07-4A45-9E01-536D589901A5}" presName="image3" presStyleCnt="0"/>
      <dgm:spPr/>
    </dgm:pt>
    <dgm:pt modelId="{6A530890-C1C9-49A0-8A3D-9B8FD8C22170}" type="pres">
      <dgm:prSet presAssocID="{C5AEE131-BE07-4A45-9E01-536D589901A5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47A5BBF1-86F1-4CF8-B00C-02B7DF3EA256}" type="pres">
      <dgm:prSet presAssocID="{C5AEE131-BE07-4A45-9E01-536D589901A5}" presName="imageaccent3" presStyleCnt="0"/>
      <dgm:spPr/>
    </dgm:pt>
    <dgm:pt modelId="{BE7B467E-49AB-44D3-A971-6D412BE094CD}" type="pres">
      <dgm:prSet presAssocID="{C5AEE131-BE07-4A45-9E01-536D589901A5}" presName="accentRepeatNode" presStyleLbl="solidAlignAcc1" presStyleIdx="5" presStyleCnt="8"/>
      <dgm:spPr/>
    </dgm:pt>
    <dgm:pt modelId="{DBCC3FD4-B3C6-4B3D-9DB3-3F408D6A75D7}" type="pres">
      <dgm:prSet presAssocID="{7EE3BEC3-F9FE-495D-8EBC-3C96F9F4F186}" presName="text4" presStyleCnt="0"/>
      <dgm:spPr/>
    </dgm:pt>
    <dgm:pt modelId="{D4C251C3-0595-48BA-8E30-51912CFCEE9E}" type="pres">
      <dgm:prSet presAssocID="{7EE3BEC3-F9FE-495D-8EBC-3C96F9F4F18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D4175-E825-4099-B2CD-891EEA55AEEA}" type="pres">
      <dgm:prSet presAssocID="{7EE3BEC3-F9FE-495D-8EBC-3C96F9F4F186}" presName="textaccent4" presStyleCnt="0"/>
      <dgm:spPr/>
    </dgm:pt>
    <dgm:pt modelId="{503530BE-37E0-43D6-889A-7FDF13D24E18}" type="pres">
      <dgm:prSet presAssocID="{7EE3BEC3-F9FE-495D-8EBC-3C96F9F4F186}" presName="accentRepeatNode" presStyleLbl="solidAlignAcc1" presStyleIdx="6" presStyleCnt="8"/>
      <dgm:spPr/>
    </dgm:pt>
    <dgm:pt modelId="{065DB826-7F74-467C-ADFC-C6D01A963A95}" type="pres">
      <dgm:prSet presAssocID="{F3809A94-F60E-4A5D-AD12-BBC5C0036F1F}" presName="image4" presStyleCnt="0"/>
      <dgm:spPr/>
    </dgm:pt>
    <dgm:pt modelId="{7257CA0C-BFFD-4D1C-AE86-6C1AD4C34F17}" type="pres">
      <dgm:prSet presAssocID="{F3809A94-F60E-4A5D-AD12-BBC5C0036F1F}" presName="imageRepeatNode" presStyleLbl="alignAcc1" presStyleIdx="3" presStyleCnt="4" custLinFactNeighborX="-368" custLinFactNeighborY="1710"/>
      <dgm:spPr/>
      <dgm:t>
        <a:bodyPr/>
        <a:lstStyle/>
        <a:p>
          <a:endParaRPr lang="ru-RU"/>
        </a:p>
      </dgm:t>
    </dgm:pt>
    <dgm:pt modelId="{DF834C8F-929F-48DF-9261-F770B83C50B3}" type="pres">
      <dgm:prSet presAssocID="{F3809A94-F60E-4A5D-AD12-BBC5C0036F1F}" presName="imageaccent4" presStyleCnt="0"/>
      <dgm:spPr/>
    </dgm:pt>
    <dgm:pt modelId="{5DDF3DB3-A05C-4A6F-8C15-DFBB2D6B08DF}" type="pres">
      <dgm:prSet presAssocID="{F3809A94-F60E-4A5D-AD12-BBC5C0036F1F}" presName="accentRepeatNode" presStyleLbl="solidAlignAcc1" presStyleIdx="7" presStyleCnt="8"/>
      <dgm:spPr/>
    </dgm:pt>
  </dgm:ptLst>
  <dgm:cxnLst>
    <dgm:cxn modelId="{BAC86526-BF75-4C8E-B272-BB42E33DB40A}" type="presOf" srcId="{BC403E44-BD3B-4D74-8B12-B3408000951A}" destId="{F5C5181D-6BA5-4AA6-AEF7-44A55062B67F}" srcOrd="0" destOrd="0" presId="urn:microsoft.com/office/officeart/2008/layout/HexagonCluster"/>
    <dgm:cxn modelId="{47637314-BBB0-4ADE-9CF7-7B1B9C202286}" type="presOf" srcId="{37031F07-1EEE-47F7-B7DA-4502C3712C49}" destId="{084A2844-A5D9-4AAF-B50C-FB6A1E9380DC}" srcOrd="0" destOrd="0" presId="urn:microsoft.com/office/officeart/2008/layout/HexagonCluster"/>
    <dgm:cxn modelId="{C62F60A5-8A65-4557-BEC7-C2A72020347F}" type="presOf" srcId="{D2F4CB56-38DF-488D-B8E2-B856162A5BC1}" destId="{6C1BBD2F-9CE0-4C83-8354-AE23BA01E23A}" srcOrd="0" destOrd="0" presId="urn:microsoft.com/office/officeart/2008/layout/HexagonCluster"/>
    <dgm:cxn modelId="{3866DA4F-928D-4683-845E-6AC45A7D8FCB}" srcId="{DE131F72-9453-4C72-9F37-787D46EB132D}" destId="{10EB92EF-5F93-4E21-803D-CE826FF0A4AA}" srcOrd="0" destOrd="0" parTransId="{EE3B3C5B-B555-4ED8-A245-80330151EA75}" sibTransId="{37031F07-1EEE-47F7-B7DA-4502C3712C49}"/>
    <dgm:cxn modelId="{25E78655-6D59-408C-BBA4-FD23FA616E8A}" srcId="{DE131F72-9453-4C72-9F37-787D46EB132D}" destId="{7EE3BEC3-F9FE-495D-8EBC-3C96F9F4F186}" srcOrd="3" destOrd="0" parTransId="{726A2821-93B7-4E56-BA41-C706B8028F71}" sibTransId="{F3809A94-F60E-4A5D-AD12-BBC5C0036F1F}"/>
    <dgm:cxn modelId="{04A038F4-A044-4FA9-852F-70F1D07DD241}" type="presOf" srcId="{7EE3BEC3-F9FE-495D-8EBC-3C96F9F4F186}" destId="{D4C251C3-0595-48BA-8E30-51912CFCEE9E}" srcOrd="0" destOrd="0" presId="urn:microsoft.com/office/officeart/2008/layout/HexagonCluster"/>
    <dgm:cxn modelId="{E284872F-5CB6-4B0B-987F-A185EC460D51}" srcId="{DE131F72-9453-4C72-9F37-787D46EB132D}" destId="{D2F4CB56-38DF-488D-B8E2-B856162A5BC1}" srcOrd="1" destOrd="0" parTransId="{2D22F58F-38B5-4D7A-9A06-FC4F94CAC08D}" sibTransId="{4ED07206-653A-4E83-9BAA-0524CCAD9455}"/>
    <dgm:cxn modelId="{5C00D379-4395-467F-B18E-D3A657AE1D06}" type="presOf" srcId="{C5AEE131-BE07-4A45-9E01-536D589901A5}" destId="{6A530890-C1C9-49A0-8A3D-9B8FD8C22170}" srcOrd="0" destOrd="0" presId="urn:microsoft.com/office/officeart/2008/layout/HexagonCluster"/>
    <dgm:cxn modelId="{4338A26F-ABD1-4A94-9DC1-0AC21139EDB0}" srcId="{DE131F72-9453-4C72-9F37-787D46EB132D}" destId="{BC403E44-BD3B-4D74-8B12-B3408000951A}" srcOrd="2" destOrd="0" parTransId="{1F2ACEDD-E524-4CDE-9866-CD21B174A414}" sibTransId="{C5AEE131-BE07-4A45-9E01-536D589901A5}"/>
    <dgm:cxn modelId="{A61EF261-02D3-4FF8-BC14-CDF60C19ADAD}" type="presOf" srcId="{10EB92EF-5F93-4E21-803D-CE826FF0A4AA}" destId="{BC4ED6E2-88B2-42C4-BE12-3B2D6FB81E79}" srcOrd="0" destOrd="0" presId="urn:microsoft.com/office/officeart/2008/layout/HexagonCluster"/>
    <dgm:cxn modelId="{938C1316-BFDA-4140-BB94-5D64557D73BE}" type="presOf" srcId="{4ED07206-653A-4E83-9BAA-0524CCAD9455}" destId="{6238083E-A68E-44D5-9BF1-A5624D38ACA5}" srcOrd="0" destOrd="0" presId="urn:microsoft.com/office/officeart/2008/layout/HexagonCluster"/>
    <dgm:cxn modelId="{3836D0CC-3D42-4CDC-ABF2-DC46A6EFF7B4}" type="presOf" srcId="{DE131F72-9453-4C72-9F37-787D46EB132D}" destId="{F6CA745E-4C0D-4583-B50A-2CC1EB09AC78}" srcOrd="0" destOrd="0" presId="urn:microsoft.com/office/officeart/2008/layout/HexagonCluster"/>
    <dgm:cxn modelId="{A0038526-A6EF-4CA6-AF5D-355A3B4D5D08}" type="presOf" srcId="{F3809A94-F60E-4A5D-AD12-BBC5C0036F1F}" destId="{7257CA0C-BFFD-4D1C-AE86-6C1AD4C34F17}" srcOrd="0" destOrd="0" presId="urn:microsoft.com/office/officeart/2008/layout/HexagonCluster"/>
    <dgm:cxn modelId="{ADFB750E-1D9F-4D86-81E4-4FCBD4AD61B6}" type="presParOf" srcId="{F6CA745E-4C0D-4583-B50A-2CC1EB09AC78}" destId="{765FD6A2-6C99-4E75-AD39-4A8EF3072FFC}" srcOrd="0" destOrd="0" presId="urn:microsoft.com/office/officeart/2008/layout/HexagonCluster"/>
    <dgm:cxn modelId="{0D4CB8DF-DF83-4E92-AB6B-CB5171607F84}" type="presParOf" srcId="{765FD6A2-6C99-4E75-AD39-4A8EF3072FFC}" destId="{BC4ED6E2-88B2-42C4-BE12-3B2D6FB81E79}" srcOrd="0" destOrd="0" presId="urn:microsoft.com/office/officeart/2008/layout/HexagonCluster"/>
    <dgm:cxn modelId="{91821E08-B544-49F1-88BC-002305953C8D}" type="presParOf" srcId="{F6CA745E-4C0D-4583-B50A-2CC1EB09AC78}" destId="{B34EDB0C-C3C3-439A-B67E-3FA6E07E3300}" srcOrd="1" destOrd="0" presId="urn:microsoft.com/office/officeart/2008/layout/HexagonCluster"/>
    <dgm:cxn modelId="{9979F840-6153-463F-B4B2-8698A6DE8C97}" type="presParOf" srcId="{B34EDB0C-C3C3-439A-B67E-3FA6E07E3300}" destId="{1EE0EDA8-1B19-4DA8-AAAF-1F8CFB3B8173}" srcOrd="0" destOrd="0" presId="urn:microsoft.com/office/officeart/2008/layout/HexagonCluster"/>
    <dgm:cxn modelId="{7BD58BE1-9CC8-4F17-8CAD-8051C4BAF1F3}" type="presParOf" srcId="{F6CA745E-4C0D-4583-B50A-2CC1EB09AC78}" destId="{47460363-B243-4955-818A-9BA046EF7E57}" srcOrd="2" destOrd="0" presId="urn:microsoft.com/office/officeart/2008/layout/HexagonCluster"/>
    <dgm:cxn modelId="{C1BBCD6B-340D-421E-A5EB-050CC0EDF3FE}" type="presParOf" srcId="{47460363-B243-4955-818A-9BA046EF7E57}" destId="{084A2844-A5D9-4AAF-B50C-FB6A1E9380DC}" srcOrd="0" destOrd="0" presId="urn:microsoft.com/office/officeart/2008/layout/HexagonCluster"/>
    <dgm:cxn modelId="{0646407E-7C5D-4072-97DB-16DC993E4EC5}" type="presParOf" srcId="{F6CA745E-4C0D-4583-B50A-2CC1EB09AC78}" destId="{F51A3E98-FD5B-4672-B190-1D6853C62DB5}" srcOrd="3" destOrd="0" presId="urn:microsoft.com/office/officeart/2008/layout/HexagonCluster"/>
    <dgm:cxn modelId="{C9B0E993-A045-45FC-8763-63A1215C8026}" type="presParOf" srcId="{F51A3E98-FD5B-4672-B190-1D6853C62DB5}" destId="{475A2DFA-4B39-4424-BB2B-5C355CB3FD73}" srcOrd="0" destOrd="0" presId="urn:microsoft.com/office/officeart/2008/layout/HexagonCluster"/>
    <dgm:cxn modelId="{3B04B563-BD9F-45DB-A4F8-7FAACFAE5C03}" type="presParOf" srcId="{F6CA745E-4C0D-4583-B50A-2CC1EB09AC78}" destId="{0B9C1DDF-A7B5-49A7-B23E-7C1D6151681B}" srcOrd="4" destOrd="0" presId="urn:microsoft.com/office/officeart/2008/layout/HexagonCluster"/>
    <dgm:cxn modelId="{C1064860-BE50-48F6-A3DB-FB062D89B72C}" type="presParOf" srcId="{0B9C1DDF-A7B5-49A7-B23E-7C1D6151681B}" destId="{6C1BBD2F-9CE0-4C83-8354-AE23BA01E23A}" srcOrd="0" destOrd="0" presId="urn:microsoft.com/office/officeart/2008/layout/HexagonCluster"/>
    <dgm:cxn modelId="{B9580BEC-CBED-47DF-BD2B-39428D0C8FF0}" type="presParOf" srcId="{F6CA745E-4C0D-4583-B50A-2CC1EB09AC78}" destId="{598B05F7-B8D5-4C64-8B64-A71DAA15D9E3}" srcOrd="5" destOrd="0" presId="urn:microsoft.com/office/officeart/2008/layout/HexagonCluster"/>
    <dgm:cxn modelId="{00D9B41C-D0F6-414A-A59F-EA62FCF91D8F}" type="presParOf" srcId="{598B05F7-B8D5-4C64-8B64-A71DAA15D9E3}" destId="{763836B2-1D25-408B-A49D-B892B460CE58}" srcOrd="0" destOrd="0" presId="urn:microsoft.com/office/officeart/2008/layout/HexagonCluster"/>
    <dgm:cxn modelId="{3C1E61A9-5AA3-44E1-9209-16B4A62DA049}" type="presParOf" srcId="{F6CA745E-4C0D-4583-B50A-2CC1EB09AC78}" destId="{4B177B2E-95AE-4407-9488-E9229D79590C}" srcOrd="6" destOrd="0" presId="urn:microsoft.com/office/officeart/2008/layout/HexagonCluster"/>
    <dgm:cxn modelId="{65BA469A-A19B-4293-BEB2-959557B4E91E}" type="presParOf" srcId="{4B177B2E-95AE-4407-9488-E9229D79590C}" destId="{6238083E-A68E-44D5-9BF1-A5624D38ACA5}" srcOrd="0" destOrd="0" presId="urn:microsoft.com/office/officeart/2008/layout/HexagonCluster"/>
    <dgm:cxn modelId="{7D372A2B-151B-4B9A-8F92-5E3043A56F58}" type="presParOf" srcId="{F6CA745E-4C0D-4583-B50A-2CC1EB09AC78}" destId="{2BAAFEB8-49EC-4F26-B5B0-F6965E58130B}" srcOrd="7" destOrd="0" presId="urn:microsoft.com/office/officeart/2008/layout/HexagonCluster"/>
    <dgm:cxn modelId="{F7A6D9F7-37DA-4BB2-85B8-A3DBA72E8B63}" type="presParOf" srcId="{2BAAFEB8-49EC-4F26-B5B0-F6965E58130B}" destId="{7FC64E3E-7EF1-48DF-96D6-ABAA8A98A683}" srcOrd="0" destOrd="0" presId="urn:microsoft.com/office/officeart/2008/layout/HexagonCluster"/>
    <dgm:cxn modelId="{88D26F97-3E7A-4C5D-BB2B-D068829B273B}" type="presParOf" srcId="{F6CA745E-4C0D-4583-B50A-2CC1EB09AC78}" destId="{51B3B638-00AD-4C2A-A4DD-E568E204DBEB}" srcOrd="8" destOrd="0" presId="urn:microsoft.com/office/officeart/2008/layout/HexagonCluster"/>
    <dgm:cxn modelId="{37926D9D-5218-440E-B3C8-1E6F7C37BE53}" type="presParOf" srcId="{51B3B638-00AD-4C2A-A4DD-E568E204DBEB}" destId="{F5C5181D-6BA5-4AA6-AEF7-44A55062B67F}" srcOrd="0" destOrd="0" presId="urn:microsoft.com/office/officeart/2008/layout/HexagonCluster"/>
    <dgm:cxn modelId="{F6012CBF-8A3B-4FDC-8040-90FB72568B61}" type="presParOf" srcId="{F6CA745E-4C0D-4583-B50A-2CC1EB09AC78}" destId="{9972240F-2B59-45DF-9E34-14DA30A53632}" srcOrd="9" destOrd="0" presId="urn:microsoft.com/office/officeart/2008/layout/HexagonCluster"/>
    <dgm:cxn modelId="{F7E33C8B-8D5F-4D90-8221-5A2A614AAB0B}" type="presParOf" srcId="{9972240F-2B59-45DF-9E34-14DA30A53632}" destId="{AE39823D-5B25-4F4F-8EF9-CFE53714EF43}" srcOrd="0" destOrd="0" presId="urn:microsoft.com/office/officeart/2008/layout/HexagonCluster"/>
    <dgm:cxn modelId="{6621A66E-4BA1-4850-A635-104357786D5A}" type="presParOf" srcId="{F6CA745E-4C0D-4583-B50A-2CC1EB09AC78}" destId="{F5D72FB5-0096-4362-A46A-0A6246C3A815}" srcOrd="10" destOrd="0" presId="urn:microsoft.com/office/officeart/2008/layout/HexagonCluster"/>
    <dgm:cxn modelId="{92FBDDF8-D8DF-43B4-8843-4C288F89F0B9}" type="presParOf" srcId="{F5D72FB5-0096-4362-A46A-0A6246C3A815}" destId="{6A530890-C1C9-49A0-8A3D-9B8FD8C22170}" srcOrd="0" destOrd="0" presId="urn:microsoft.com/office/officeart/2008/layout/HexagonCluster"/>
    <dgm:cxn modelId="{F8A34546-6B4E-4290-8344-AE4F9514B9B3}" type="presParOf" srcId="{F6CA745E-4C0D-4583-B50A-2CC1EB09AC78}" destId="{47A5BBF1-86F1-4CF8-B00C-02B7DF3EA256}" srcOrd="11" destOrd="0" presId="urn:microsoft.com/office/officeart/2008/layout/HexagonCluster"/>
    <dgm:cxn modelId="{721C62B6-946D-4047-89C5-FF56D7EE1761}" type="presParOf" srcId="{47A5BBF1-86F1-4CF8-B00C-02B7DF3EA256}" destId="{BE7B467E-49AB-44D3-A971-6D412BE094CD}" srcOrd="0" destOrd="0" presId="urn:microsoft.com/office/officeart/2008/layout/HexagonCluster"/>
    <dgm:cxn modelId="{7B5BB3DE-6CEB-404D-8932-C9BB806ED21A}" type="presParOf" srcId="{F6CA745E-4C0D-4583-B50A-2CC1EB09AC78}" destId="{DBCC3FD4-B3C6-4B3D-9DB3-3F408D6A75D7}" srcOrd="12" destOrd="0" presId="urn:microsoft.com/office/officeart/2008/layout/HexagonCluster"/>
    <dgm:cxn modelId="{64454AD3-31A0-4F67-B1BF-9D6283EC4D4F}" type="presParOf" srcId="{DBCC3FD4-B3C6-4B3D-9DB3-3F408D6A75D7}" destId="{D4C251C3-0595-48BA-8E30-51912CFCEE9E}" srcOrd="0" destOrd="0" presId="urn:microsoft.com/office/officeart/2008/layout/HexagonCluster"/>
    <dgm:cxn modelId="{BC078BA9-EB02-47CA-BFC5-1ACB09213224}" type="presParOf" srcId="{F6CA745E-4C0D-4583-B50A-2CC1EB09AC78}" destId="{C27D4175-E825-4099-B2CD-891EEA55AEEA}" srcOrd="13" destOrd="0" presId="urn:microsoft.com/office/officeart/2008/layout/HexagonCluster"/>
    <dgm:cxn modelId="{8947E0A1-A47A-4CE8-8E6B-3C1F20860C48}" type="presParOf" srcId="{C27D4175-E825-4099-B2CD-891EEA55AEEA}" destId="{503530BE-37E0-43D6-889A-7FDF13D24E18}" srcOrd="0" destOrd="0" presId="urn:microsoft.com/office/officeart/2008/layout/HexagonCluster"/>
    <dgm:cxn modelId="{1CB0778A-3E14-4345-A745-453985BF4609}" type="presParOf" srcId="{F6CA745E-4C0D-4583-B50A-2CC1EB09AC78}" destId="{065DB826-7F74-467C-ADFC-C6D01A963A95}" srcOrd="14" destOrd="0" presId="urn:microsoft.com/office/officeart/2008/layout/HexagonCluster"/>
    <dgm:cxn modelId="{D7D44DF5-F8FC-430E-81CC-E256375079F7}" type="presParOf" srcId="{065DB826-7F74-467C-ADFC-C6D01A963A95}" destId="{7257CA0C-BFFD-4D1C-AE86-6C1AD4C34F17}" srcOrd="0" destOrd="0" presId="urn:microsoft.com/office/officeart/2008/layout/HexagonCluster"/>
    <dgm:cxn modelId="{6E91448E-4DB3-4257-9F05-A1E900D26D75}" type="presParOf" srcId="{F6CA745E-4C0D-4583-B50A-2CC1EB09AC78}" destId="{DF834C8F-929F-48DF-9261-F770B83C50B3}" srcOrd="15" destOrd="0" presId="urn:microsoft.com/office/officeart/2008/layout/HexagonCluster"/>
    <dgm:cxn modelId="{18173484-3D8E-4FDF-8232-4298C0835F1E}" type="presParOf" srcId="{DF834C8F-929F-48DF-9261-F770B83C50B3}" destId="{5DDF3DB3-A05C-4A6F-8C15-DFBB2D6B08D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0EE6D-2806-4849-982B-73C8F3E3B0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4A00F-6B84-4CFC-8560-A8BE0431B0CF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ЧЕХІЯ: </a:t>
          </a:r>
          <a:r>
            <a:rPr 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з дослідження тоталітарних режимів.  </a:t>
          </a:r>
          <a:r>
            <a:rPr lang="uk-UA" noProof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Бюро по документації та розслідуванням злочинів комунізму у Чехії</a:t>
          </a:r>
          <a:r>
            <a: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204F4-B689-4FBE-BBB1-8D7338B3A401}" type="parTrans" cxnId="{8D373E9D-BF76-4132-BCB9-C9C454160DED}">
      <dgm:prSet/>
      <dgm:spPr/>
      <dgm:t>
        <a:bodyPr/>
        <a:lstStyle/>
        <a:p>
          <a:endParaRPr lang="en-US"/>
        </a:p>
      </dgm:t>
    </dgm:pt>
    <dgm:pt modelId="{41809AB4-1E4A-4484-A499-7138D29D37FB}" type="sibTrans" cxnId="{8D373E9D-BF76-4132-BCB9-C9C454160DED}">
      <dgm:prSet/>
      <dgm:spPr/>
      <dgm:t>
        <a:bodyPr/>
        <a:lstStyle/>
        <a:p>
          <a:endParaRPr lang="en-US"/>
        </a:p>
      </dgm:t>
    </dgm:pt>
    <dgm:pt modelId="{0DC7E664-DBE8-4710-805C-669EF476B9A4}">
      <dgm:prSet phldrT="[Текст]"/>
      <dgm:spPr/>
      <dgm:t>
        <a:bodyPr/>
        <a:lstStyle/>
        <a:p>
          <a:r>
            <a: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РУМУНІЯ: </a:t>
          </a:r>
          <a:r>
            <a:rPr 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 з розслідування комуністичних злочинів у Румунії та  Національний інститут  пам’яті румунської еміграції</a:t>
          </a:r>
          <a:endParaRPr lang="en-US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C2E38-0626-4EFA-ABAD-061BAC138F0A}" type="sibTrans" cxnId="{7082D9FB-ADAD-4A57-B421-BC6B69D8705A}">
      <dgm:prSet/>
      <dgm:spPr/>
      <dgm:t>
        <a:bodyPr/>
        <a:lstStyle/>
        <a:p>
          <a:endParaRPr lang="en-US"/>
        </a:p>
      </dgm:t>
    </dgm:pt>
    <dgm:pt modelId="{69B6693D-3C42-4F21-A583-FBC1F3BC26C3}" type="parTrans" cxnId="{7082D9FB-ADAD-4A57-B421-BC6B69D8705A}">
      <dgm:prSet/>
      <dgm:spPr/>
      <dgm:t>
        <a:bodyPr/>
        <a:lstStyle/>
        <a:p>
          <a:endParaRPr lang="en-US"/>
        </a:p>
      </dgm:t>
    </dgm:pt>
    <dgm:pt modelId="{E0BC3F6C-6077-41DE-96B0-F8FA5847A2E2}">
      <dgm:prSet phldrT="[Текст]"/>
      <dgm:spPr/>
      <dgm:t>
        <a:bodyPr/>
        <a:lstStyle/>
        <a:p>
          <a:r>
            <a: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УКРАЇНА: </a:t>
          </a:r>
          <a:r>
            <a: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</a:t>
          </a:r>
          <a:endParaRPr lang="en-US" dirty="0"/>
        </a:p>
      </dgm:t>
    </dgm:pt>
    <dgm:pt modelId="{F5C589D5-3745-4633-931F-21AE52D69320}" type="sibTrans" cxnId="{1B71E623-782A-4962-9E7F-AA150DBC6EF9}">
      <dgm:prSet/>
      <dgm:spPr/>
      <dgm:t>
        <a:bodyPr/>
        <a:lstStyle/>
        <a:p>
          <a:endParaRPr lang="en-US"/>
        </a:p>
      </dgm:t>
    </dgm:pt>
    <dgm:pt modelId="{7D6A250D-D22A-453D-98A1-D3C227236F11}" type="parTrans" cxnId="{1B71E623-782A-4962-9E7F-AA150DBC6EF9}">
      <dgm:prSet/>
      <dgm:spPr/>
      <dgm:t>
        <a:bodyPr/>
        <a:lstStyle/>
        <a:p>
          <a:endParaRPr lang="en-US"/>
        </a:p>
      </dgm:t>
    </dgm:pt>
    <dgm:pt modelId="{97C3B6E8-2196-4422-B212-E442DE3E1E2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ЕСТОНІЯ: 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історичної пам'яті Естонії та Фонд "Юнітас</a:t>
          </a:r>
          <a:r>
            <a:rPr lang="uk-UA" dirty="0" smtClean="0"/>
            <a:t>"</a:t>
          </a:r>
          <a:endParaRPr lang="en-US" dirty="0"/>
        </a:p>
      </dgm:t>
    </dgm:pt>
    <dgm:pt modelId="{33E22C98-B2A6-492B-B841-B14B52BCE981}" type="sibTrans" cxnId="{3D7F780E-9615-48E2-94FA-605E440136AF}">
      <dgm:prSet/>
      <dgm:spPr/>
      <dgm:t>
        <a:bodyPr/>
        <a:lstStyle/>
        <a:p>
          <a:endParaRPr lang="en-US"/>
        </a:p>
      </dgm:t>
    </dgm:pt>
    <dgm:pt modelId="{776C3BB9-26B4-4767-A743-D565CC279DC1}" type="parTrans" cxnId="{3D7F780E-9615-48E2-94FA-605E440136AF}">
      <dgm:prSet/>
      <dgm:spPr/>
      <dgm:t>
        <a:bodyPr/>
        <a:lstStyle/>
        <a:p>
          <a:endParaRPr lang="en-US"/>
        </a:p>
      </dgm:t>
    </dgm:pt>
    <dgm:pt modelId="{83732113-9E80-41E4-8E70-6C386508008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ЛАТВІЯ: 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окупації Латвії та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Дослідницьке товариство окупації Латвії, Центр досліджень геноциду та опору Литви</a:t>
          </a:r>
          <a:endParaRPr 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66B80-24D5-48C9-A7F1-F7B08C8DAC8B}" type="sibTrans" cxnId="{78BB4729-46E0-4A45-A160-452C471522F6}">
      <dgm:prSet/>
      <dgm:spPr/>
      <dgm:t>
        <a:bodyPr/>
        <a:lstStyle/>
        <a:p>
          <a:endParaRPr lang="en-US"/>
        </a:p>
      </dgm:t>
    </dgm:pt>
    <dgm:pt modelId="{EE0E81BF-AFF7-4C36-AA2C-DD47B356B747}" type="parTrans" cxnId="{78BB4729-46E0-4A45-A160-452C471522F6}">
      <dgm:prSet/>
      <dgm:spPr/>
      <dgm:t>
        <a:bodyPr/>
        <a:lstStyle/>
        <a:p>
          <a:endParaRPr lang="en-US"/>
        </a:p>
      </dgm:t>
    </dgm:pt>
    <dgm:pt modelId="{90873023-5742-4223-8C90-1CA136FEC5E4}">
      <dgm:prSet phldrT="[Текст]"/>
      <dgm:spPr/>
      <dgm:t>
        <a:bodyPr/>
        <a:lstStyle/>
        <a:p>
          <a:pPr algn="just"/>
          <a:r>
            <a:rPr lang="uk-UA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ПОЛЬЩА: </a:t>
          </a:r>
          <a:r>
            <a:rPr lang="uk-UA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– Комісію з розслідування злочинів проти польського народу. </a:t>
          </a:r>
          <a:endParaRPr lang="uk-UA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23539-5017-4BA1-B701-B1B09D4E7841}" type="parTrans" cxnId="{BD04C6BB-5F84-4B03-9B2F-4FF269D21256}">
      <dgm:prSet/>
      <dgm:spPr/>
      <dgm:t>
        <a:bodyPr/>
        <a:lstStyle/>
        <a:p>
          <a:endParaRPr lang="ru-RU"/>
        </a:p>
      </dgm:t>
    </dgm:pt>
    <dgm:pt modelId="{915F7D82-D963-482B-9FAD-5607D23C0754}" type="sibTrans" cxnId="{BD04C6BB-5F84-4B03-9B2F-4FF269D21256}">
      <dgm:prSet/>
      <dgm:spPr/>
      <dgm:t>
        <a:bodyPr/>
        <a:lstStyle/>
        <a:p>
          <a:endParaRPr lang="ru-RU"/>
        </a:p>
      </dgm:t>
    </dgm:pt>
    <dgm:pt modelId="{CB82C838-4075-4714-886C-50BAA9234605}" type="pres">
      <dgm:prSet presAssocID="{0990EE6D-2806-4849-982B-73C8F3E3B0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E6554-35DC-4F3F-8400-02DCF5FD6645}" type="pres">
      <dgm:prSet presAssocID="{CD34A00F-6B84-4CFC-8560-A8BE0431B0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ED869-EBE8-4DFF-8EEE-23F33AE10DD0}" type="pres">
      <dgm:prSet presAssocID="{41809AB4-1E4A-4484-A499-7138D29D37FB}" presName="sibTrans" presStyleCnt="0"/>
      <dgm:spPr/>
    </dgm:pt>
    <dgm:pt modelId="{1FEC7FFE-913D-4319-A427-F52771F24320}" type="pres">
      <dgm:prSet presAssocID="{0DC7E664-DBE8-4710-805C-669EF476B9A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54EA1-490C-450B-8AA8-9B76DD041BE0}" type="pres">
      <dgm:prSet presAssocID="{6F3C2E38-0626-4EFA-ABAD-061BAC138F0A}" presName="sibTrans" presStyleCnt="0"/>
      <dgm:spPr/>
    </dgm:pt>
    <dgm:pt modelId="{9251212A-248F-46AA-9BA0-2F5F9F561BE0}" type="pres">
      <dgm:prSet presAssocID="{E0BC3F6C-6077-41DE-96B0-F8FA5847A2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BDB57-2A30-4636-87AF-E4FC67E28DF6}" type="pres">
      <dgm:prSet presAssocID="{F5C589D5-3745-4633-931F-21AE52D69320}" presName="sibTrans" presStyleCnt="0"/>
      <dgm:spPr/>
    </dgm:pt>
    <dgm:pt modelId="{5AB2B1B3-BCBE-4720-97D2-69DEFCEC684B}" type="pres">
      <dgm:prSet presAssocID="{97C3B6E8-2196-4422-B212-E442DE3E1E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B40AC-81D2-4531-890C-6F131BD95D32}" type="pres">
      <dgm:prSet presAssocID="{33E22C98-B2A6-492B-B841-B14B52BCE981}" presName="sibTrans" presStyleCnt="0"/>
      <dgm:spPr/>
    </dgm:pt>
    <dgm:pt modelId="{88699308-CD3C-4774-9EDF-598EB4EFA016}" type="pres">
      <dgm:prSet presAssocID="{83732113-9E80-41E4-8E70-6C38650800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3C26D-1794-4083-B9E5-5E2B8941940E}" type="pres">
      <dgm:prSet presAssocID="{A1766B80-24D5-48C9-A7F1-F7B08C8DAC8B}" presName="sibTrans" presStyleCnt="0"/>
      <dgm:spPr/>
    </dgm:pt>
    <dgm:pt modelId="{FA6E6B4E-A7B2-4014-B0AC-EFCC756E93DF}" type="pres">
      <dgm:prSet presAssocID="{90873023-5742-4223-8C90-1CA136FEC5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2D9FB-ADAD-4A57-B421-BC6B69D8705A}" srcId="{0990EE6D-2806-4849-982B-73C8F3E3B080}" destId="{0DC7E664-DBE8-4710-805C-669EF476B9A4}" srcOrd="1" destOrd="0" parTransId="{69B6693D-3C42-4F21-A583-FBC1F3BC26C3}" sibTransId="{6F3C2E38-0626-4EFA-ABAD-061BAC138F0A}"/>
    <dgm:cxn modelId="{0701EF6C-48B6-4087-99F2-B5DCF091C7D9}" type="presOf" srcId="{E0BC3F6C-6077-41DE-96B0-F8FA5847A2E2}" destId="{9251212A-248F-46AA-9BA0-2F5F9F561BE0}" srcOrd="0" destOrd="0" presId="urn:microsoft.com/office/officeart/2005/8/layout/default"/>
    <dgm:cxn modelId="{3D7F780E-9615-48E2-94FA-605E440136AF}" srcId="{0990EE6D-2806-4849-982B-73C8F3E3B080}" destId="{97C3B6E8-2196-4422-B212-E442DE3E1E21}" srcOrd="3" destOrd="0" parTransId="{776C3BB9-26B4-4767-A743-D565CC279DC1}" sibTransId="{33E22C98-B2A6-492B-B841-B14B52BCE981}"/>
    <dgm:cxn modelId="{2B7F5FFF-DCAA-4006-A8A6-027E647C5FBC}" type="presOf" srcId="{90873023-5742-4223-8C90-1CA136FEC5E4}" destId="{FA6E6B4E-A7B2-4014-B0AC-EFCC756E93DF}" srcOrd="0" destOrd="0" presId="urn:microsoft.com/office/officeart/2005/8/layout/default"/>
    <dgm:cxn modelId="{BD04C6BB-5F84-4B03-9B2F-4FF269D21256}" srcId="{0990EE6D-2806-4849-982B-73C8F3E3B080}" destId="{90873023-5742-4223-8C90-1CA136FEC5E4}" srcOrd="5" destOrd="0" parTransId="{9AA23539-5017-4BA1-B701-B1B09D4E7841}" sibTransId="{915F7D82-D963-482B-9FAD-5607D23C0754}"/>
    <dgm:cxn modelId="{A50C2CB5-B24F-4580-9CA6-ED115FDE7591}" type="presOf" srcId="{0DC7E664-DBE8-4710-805C-669EF476B9A4}" destId="{1FEC7FFE-913D-4319-A427-F52771F24320}" srcOrd="0" destOrd="0" presId="urn:microsoft.com/office/officeart/2005/8/layout/default"/>
    <dgm:cxn modelId="{1B71E623-782A-4962-9E7F-AA150DBC6EF9}" srcId="{0990EE6D-2806-4849-982B-73C8F3E3B080}" destId="{E0BC3F6C-6077-41DE-96B0-F8FA5847A2E2}" srcOrd="2" destOrd="0" parTransId="{7D6A250D-D22A-453D-98A1-D3C227236F11}" sibTransId="{F5C589D5-3745-4633-931F-21AE52D69320}"/>
    <dgm:cxn modelId="{8D373E9D-BF76-4132-BCB9-C9C454160DED}" srcId="{0990EE6D-2806-4849-982B-73C8F3E3B080}" destId="{CD34A00F-6B84-4CFC-8560-A8BE0431B0CF}" srcOrd="0" destOrd="0" parTransId="{26C204F4-B689-4FBE-BBB1-8D7338B3A401}" sibTransId="{41809AB4-1E4A-4484-A499-7138D29D37FB}"/>
    <dgm:cxn modelId="{1715D424-D4DF-4773-B264-9B6BCC740676}" type="presOf" srcId="{97C3B6E8-2196-4422-B212-E442DE3E1E21}" destId="{5AB2B1B3-BCBE-4720-97D2-69DEFCEC684B}" srcOrd="0" destOrd="0" presId="urn:microsoft.com/office/officeart/2005/8/layout/default"/>
    <dgm:cxn modelId="{78BB4729-46E0-4A45-A160-452C471522F6}" srcId="{0990EE6D-2806-4849-982B-73C8F3E3B080}" destId="{83732113-9E80-41E4-8E70-6C386508008B}" srcOrd="4" destOrd="0" parTransId="{EE0E81BF-AFF7-4C36-AA2C-DD47B356B747}" sibTransId="{A1766B80-24D5-48C9-A7F1-F7B08C8DAC8B}"/>
    <dgm:cxn modelId="{3512DC34-A032-40F8-9780-D0156F7C4458}" type="presOf" srcId="{CD34A00F-6B84-4CFC-8560-A8BE0431B0CF}" destId="{71CE6554-35DC-4F3F-8400-02DCF5FD6645}" srcOrd="0" destOrd="0" presId="urn:microsoft.com/office/officeart/2005/8/layout/default"/>
    <dgm:cxn modelId="{45015312-FFBE-4D56-A377-5337A973C174}" type="presOf" srcId="{0990EE6D-2806-4849-982B-73C8F3E3B080}" destId="{CB82C838-4075-4714-886C-50BAA9234605}" srcOrd="0" destOrd="0" presId="urn:microsoft.com/office/officeart/2005/8/layout/default"/>
    <dgm:cxn modelId="{11BDCE01-3B81-47DC-B7CE-885EEC06506C}" type="presOf" srcId="{83732113-9E80-41E4-8E70-6C386508008B}" destId="{88699308-CD3C-4774-9EDF-598EB4EFA016}" srcOrd="0" destOrd="0" presId="urn:microsoft.com/office/officeart/2005/8/layout/default"/>
    <dgm:cxn modelId="{76EDE9AD-ADF3-4466-BCAB-43E05691DBF5}" type="presParOf" srcId="{CB82C838-4075-4714-886C-50BAA9234605}" destId="{71CE6554-35DC-4F3F-8400-02DCF5FD6645}" srcOrd="0" destOrd="0" presId="urn:microsoft.com/office/officeart/2005/8/layout/default"/>
    <dgm:cxn modelId="{A383F781-74AF-45E2-955E-B1C11744EC4E}" type="presParOf" srcId="{CB82C838-4075-4714-886C-50BAA9234605}" destId="{D83ED869-EBE8-4DFF-8EEE-23F33AE10DD0}" srcOrd="1" destOrd="0" presId="urn:microsoft.com/office/officeart/2005/8/layout/default"/>
    <dgm:cxn modelId="{CF9B59C9-EC5C-4EB5-8D79-3467FEF54BDA}" type="presParOf" srcId="{CB82C838-4075-4714-886C-50BAA9234605}" destId="{1FEC7FFE-913D-4319-A427-F52771F24320}" srcOrd="2" destOrd="0" presId="urn:microsoft.com/office/officeart/2005/8/layout/default"/>
    <dgm:cxn modelId="{E535FD9C-27B4-4A80-8A78-6518419E657B}" type="presParOf" srcId="{CB82C838-4075-4714-886C-50BAA9234605}" destId="{89854EA1-490C-450B-8AA8-9B76DD041BE0}" srcOrd="3" destOrd="0" presId="urn:microsoft.com/office/officeart/2005/8/layout/default"/>
    <dgm:cxn modelId="{DBEF151E-4BC8-476A-8B7F-13BD879F41CF}" type="presParOf" srcId="{CB82C838-4075-4714-886C-50BAA9234605}" destId="{9251212A-248F-46AA-9BA0-2F5F9F561BE0}" srcOrd="4" destOrd="0" presId="urn:microsoft.com/office/officeart/2005/8/layout/default"/>
    <dgm:cxn modelId="{135054C5-E7B0-47AB-B7FA-25C7A7759663}" type="presParOf" srcId="{CB82C838-4075-4714-886C-50BAA9234605}" destId="{F99BDB57-2A30-4636-87AF-E4FC67E28DF6}" srcOrd="5" destOrd="0" presId="urn:microsoft.com/office/officeart/2005/8/layout/default"/>
    <dgm:cxn modelId="{C4AB181F-52BA-46B3-B239-A9B973B1D8CA}" type="presParOf" srcId="{CB82C838-4075-4714-886C-50BAA9234605}" destId="{5AB2B1B3-BCBE-4720-97D2-69DEFCEC684B}" srcOrd="6" destOrd="0" presId="urn:microsoft.com/office/officeart/2005/8/layout/default"/>
    <dgm:cxn modelId="{A0FBAB13-DDC9-42FE-8F9D-D346077E8576}" type="presParOf" srcId="{CB82C838-4075-4714-886C-50BAA9234605}" destId="{60CB40AC-81D2-4531-890C-6F131BD95D32}" srcOrd="7" destOrd="0" presId="urn:microsoft.com/office/officeart/2005/8/layout/default"/>
    <dgm:cxn modelId="{9296A059-05FA-4B77-9627-B94EE097D5FC}" type="presParOf" srcId="{CB82C838-4075-4714-886C-50BAA9234605}" destId="{88699308-CD3C-4774-9EDF-598EB4EFA016}" srcOrd="8" destOrd="0" presId="urn:microsoft.com/office/officeart/2005/8/layout/default"/>
    <dgm:cxn modelId="{D214DD34-53A7-4513-B65F-73F709EDCEA1}" type="presParOf" srcId="{CB82C838-4075-4714-886C-50BAA9234605}" destId="{68A3C26D-1794-4083-B9E5-5E2B8941940E}" srcOrd="9" destOrd="0" presId="urn:microsoft.com/office/officeart/2005/8/layout/default"/>
    <dgm:cxn modelId="{03E58D33-C198-4289-A652-7D6A2EA82E71}" type="presParOf" srcId="{CB82C838-4075-4714-886C-50BAA9234605}" destId="{FA6E6B4E-A7B2-4014-B0AC-EFCC756E93D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6E3DF-B4BD-4F5E-8E93-80E96D9009F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1F700-5CC8-4F3C-A678-1DBA8A5EBF0C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просвітні програми з історичної тематики, передачі на радіо, телебаченні, на інтернет порталах,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2E366-4A11-4DA4-8154-87BE3BFE37A3}" type="parTrans" cxnId="{3EADDF84-EE50-44EC-BFA7-7E9FFB770C34}">
      <dgm:prSet/>
      <dgm:spPr/>
      <dgm:t>
        <a:bodyPr/>
        <a:lstStyle/>
        <a:p>
          <a:endParaRPr lang="ru-RU"/>
        </a:p>
      </dgm:t>
    </dgm:pt>
    <dgm:pt modelId="{DFE6DB91-94E1-4E2C-AA3D-CF1A8814D302}" type="sibTrans" cxnId="{3EADDF84-EE50-44EC-BFA7-7E9FFB770C34}">
      <dgm:prSet/>
      <dgm:spPr/>
      <dgm:t>
        <a:bodyPr/>
        <a:lstStyle/>
        <a:p>
          <a:endParaRPr lang="ru-RU"/>
        </a:p>
      </dgm:t>
    </dgm:pt>
    <dgm:pt modelId="{BE37C04C-0C61-4705-9A48-C1402C71EA1F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документальне кіно, анімація, історичні художні фільми,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D22C4-40BD-4500-99D6-9D1D76480683}" type="parTrans" cxnId="{3D2B4AEB-3CB5-4523-BFAA-E165753A44DC}">
      <dgm:prSet/>
      <dgm:spPr/>
      <dgm:t>
        <a:bodyPr/>
        <a:lstStyle/>
        <a:p>
          <a:endParaRPr lang="ru-RU"/>
        </a:p>
      </dgm:t>
    </dgm:pt>
    <dgm:pt modelId="{6A6FC86F-036C-479A-9F3B-45F06F790658}" type="sibTrans" cxnId="{3D2B4AEB-3CB5-4523-BFAA-E165753A44DC}">
      <dgm:prSet/>
      <dgm:spPr/>
      <dgm:t>
        <a:bodyPr/>
        <a:lstStyle/>
        <a:p>
          <a:endParaRPr lang="ru-RU"/>
        </a:p>
      </dgm:t>
    </dgm:pt>
    <dgm:pt modelId="{F4ABAC03-B63B-424E-BC80-A1EE0A4A6374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комп'ютерні ігри</a:t>
          </a:r>
          <a:r>
            <a:rPr lang="uk-UA" dirty="0" smtClean="0">
              <a:solidFill>
                <a:schemeClr val="tx1"/>
              </a:solidFill>
            </a:rPr>
            <a:t>,</a:t>
          </a:r>
          <a:endParaRPr lang="ru-RU" dirty="0">
            <a:solidFill>
              <a:schemeClr val="tx1"/>
            </a:solidFill>
          </a:endParaRPr>
        </a:p>
      </dgm:t>
    </dgm:pt>
    <dgm:pt modelId="{B51F1C60-8D98-4C01-B114-493A6CBBC120}" type="parTrans" cxnId="{ED6ABFD7-9059-4A1E-9E64-505308E6A5DF}">
      <dgm:prSet/>
      <dgm:spPr/>
      <dgm:t>
        <a:bodyPr/>
        <a:lstStyle/>
        <a:p>
          <a:endParaRPr lang="ru-RU"/>
        </a:p>
      </dgm:t>
    </dgm:pt>
    <dgm:pt modelId="{8E7D41CA-322F-4B8D-863D-567C825BE29B}" type="sibTrans" cxnId="{ED6ABFD7-9059-4A1E-9E64-505308E6A5DF}">
      <dgm:prSet/>
      <dgm:spPr/>
      <dgm:t>
        <a:bodyPr/>
        <a:lstStyle/>
        <a:p>
          <a:endParaRPr lang="ru-RU"/>
        </a:p>
      </dgm:t>
    </dgm:pt>
    <dgm:pt modelId="{B77C5FF7-45F9-4651-B87D-D54F7A9F9FD3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науково-популярні статті у газетах і журналах та інші)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72075-1244-4352-B48F-522407EE6BF9}" type="parTrans" cxnId="{6A50BFD5-A0BE-47AD-A7BD-539A96AAB5C8}">
      <dgm:prSet/>
      <dgm:spPr/>
      <dgm:t>
        <a:bodyPr/>
        <a:lstStyle/>
        <a:p>
          <a:endParaRPr lang="ru-RU"/>
        </a:p>
      </dgm:t>
    </dgm:pt>
    <dgm:pt modelId="{3A3CCF07-88A4-4452-AB42-363EC88C9AA4}" type="sibTrans" cxnId="{6A50BFD5-A0BE-47AD-A7BD-539A96AAB5C8}">
      <dgm:prSet/>
      <dgm:spPr/>
      <dgm:t>
        <a:bodyPr/>
        <a:lstStyle/>
        <a:p>
          <a:endParaRPr lang="ru-RU"/>
        </a:p>
      </dgm:t>
    </dgm:pt>
    <dgm:pt modelId="{8FBCC29C-0AA0-4AC0-8FD1-ED74A964ABCD}" type="pres">
      <dgm:prSet presAssocID="{E386E3DF-B4BD-4F5E-8E93-80E96D9009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E0A64-C8E3-4CC7-B711-4DF072F6BEFD}" type="pres">
      <dgm:prSet presAssocID="{E386E3DF-B4BD-4F5E-8E93-80E96D9009F4}" presName="diamond" presStyleLbl="bgShp" presStyleIdx="0" presStyleCnt="1"/>
      <dgm:spPr/>
    </dgm:pt>
    <dgm:pt modelId="{9349BD85-954F-45F2-9E27-DB119FC03653}" type="pres">
      <dgm:prSet presAssocID="{E386E3DF-B4BD-4F5E-8E93-80E96D9009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CFFC8-2553-4CCA-86FD-CAF901AE6327}" type="pres">
      <dgm:prSet presAssocID="{E386E3DF-B4BD-4F5E-8E93-80E96D9009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7877D-E6C6-4809-AD26-5F55BC6FC915}" type="pres">
      <dgm:prSet presAssocID="{E386E3DF-B4BD-4F5E-8E93-80E96D9009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6DE1-DD58-4740-AE77-E027A309B408}" type="pres">
      <dgm:prSet presAssocID="{E386E3DF-B4BD-4F5E-8E93-80E96D9009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65BD8-1729-4384-B496-601EB4D2AC88}" type="presOf" srcId="{F4ABAC03-B63B-424E-BC80-A1EE0A4A6374}" destId="{E8B7877D-E6C6-4809-AD26-5F55BC6FC915}" srcOrd="0" destOrd="0" presId="urn:microsoft.com/office/officeart/2005/8/layout/matrix3"/>
    <dgm:cxn modelId="{3EADDF84-EE50-44EC-BFA7-7E9FFB770C34}" srcId="{E386E3DF-B4BD-4F5E-8E93-80E96D9009F4}" destId="{0A91F700-5CC8-4F3C-A678-1DBA8A5EBF0C}" srcOrd="0" destOrd="0" parTransId="{50D2E366-4A11-4DA4-8154-87BE3BFE37A3}" sibTransId="{DFE6DB91-94E1-4E2C-AA3D-CF1A8814D302}"/>
    <dgm:cxn modelId="{3D2B4AEB-3CB5-4523-BFAA-E165753A44DC}" srcId="{E386E3DF-B4BD-4F5E-8E93-80E96D9009F4}" destId="{BE37C04C-0C61-4705-9A48-C1402C71EA1F}" srcOrd="1" destOrd="0" parTransId="{302D22C4-40BD-4500-99D6-9D1D76480683}" sibTransId="{6A6FC86F-036C-479A-9F3B-45F06F790658}"/>
    <dgm:cxn modelId="{6A50BFD5-A0BE-47AD-A7BD-539A96AAB5C8}" srcId="{E386E3DF-B4BD-4F5E-8E93-80E96D9009F4}" destId="{B77C5FF7-45F9-4651-B87D-D54F7A9F9FD3}" srcOrd="3" destOrd="0" parTransId="{2CF72075-1244-4352-B48F-522407EE6BF9}" sibTransId="{3A3CCF07-88A4-4452-AB42-363EC88C9AA4}"/>
    <dgm:cxn modelId="{7F3FD973-5937-4584-8850-32171E68FD61}" type="presOf" srcId="{BE37C04C-0C61-4705-9A48-C1402C71EA1F}" destId="{479CFFC8-2553-4CCA-86FD-CAF901AE6327}" srcOrd="0" destOrd="0" presId="urn:microsoft.com/office/officeart/2005/8/layout/matrix3"/>
    <dgm:cxn modelId="{F63256A9-E333-4FAE-89C2-B5439AA29F9C}" type="presOf" srcId="{E386E3DF-B4BD-4F5E-8E93-80E96D9009F4}" destId="{8FBCC29C-0AA0-4AC0-8FD1-ED74A964ABCD}" srcOrd="0" destOrd="0" presId="urn:microsoft.com/office/officeart/2005/8/layout/matrix3"/>
    <dgm:cxn modelId="{ED6ABFD7-9059-4A1E-9E64-505308E6A5DF}" srcId="{E386E3DF-B4BD-4F5E-8E93-80E96D9009F4}" destId="{F4ABAC03-B63B-424E-BC80-A1EE0A4A6374}" srcOrd="2" destOrd="0" parTransId="{B51F1C60-8D98-4C01-B114-493A6CBBC120}" sibTransId="{8E7D41CA-322F-4B8D-863D-567C825BE29B}"/>
    <dgm:cxn modelId="{9F9E9DB1-2D18-409A-B45A-9AEC860C4F81}" type="presOf" srcId="{0A91F700-5CC8-4F3C-A678-1DBA8A5EBF0C}" destId="{9349BD85-954F-45F2-9E27-DB119FC03653}" srcOrd="0" destOrd="0" presId="urn:microsoft.com/office/officeart/2005/8/layout/matrix3"/>
    <dgm:cxn modelId="{DEE3AE61-1861-4F6C-82C0-601A4D90A44D}" type="presOf" srcId="{B77C5FF7-45F9-4651-B87D-D54F7A9F9FD3}" destId="{D07F6DE1-DD58-4740-AE77-E027A309B408}" srcOrd="0" destOrd="0" presId="urn:microsoft.com/office/officeart/2005/8/layout/matrix3"/>
    <dgm:cxn modelId="{29BA749C-B05B-4D06-A92C-5BAF778180A2}" type="presParOf" srcId="{8FBCC29C-0AA0-4AC0-8FD1-ED74A964ABCD}" destId="{08EE0A64-C8E3-4CC7-B711-4DF072F6BEFD}" srcOrd="0" destOrd="0" presId="urn:microsoft.com/office/officeart/2005/8/layout/matrix3"/>
    <dgm:cxn modelId="{A591CC94-71DF-4CE0-9F73-37AD4A55BFEA}" type="presParOf" srcId="{8FBCC29C-0AA0-4AC0-8FD1-ED74A964ABCD}" destId="{9349BD85-954F-45F2-9E27-DB119FC03653}" srcOrd="1" destOrd="0" presId="urn:microsoft.com/office/officeart/2005/8/layout/matrix3"/>
    <dgm:cxn modelId="{CFC3C584-0702-46D1-93F6-C5069867C243}" type="presParOf" srcId="{8FBCC29C-0AA0-4AC0-8FD1-ED74A964ABCD}" destId="{479CFFC8-2553-4CCA-86FD-CAF901AE6327}" srcOrd="2" destOrd="0" presId="urn:microsoft.com/office/officeart/2005/8/layout/matrix3"/>
    <dgm:cxn modelId="{61255299-A6A5-4113-8F57-99FF44999384}" type="presParOf" srcId="{8FBCC29C-0AA0-4AC0-8FD1-ED74A964ABCD}" destId="{E8B7877D-E6C6-4809-AD26-5F55BC6FC915}" srcOrd="3" destOrd="0" presId="urn:microsoft.com/office/officeart/2005/8/layout/matrix3"/>
    <dgm:cxn modelId="{9533A091-E940-4D33-8343-088F69DF9C39}" type="presParOf" srcId="{8FBCC29C-0AA0-4AC0-8FD1-ED74A964ABCD}" destId="{D07F6DE1-DD58-4740-AE77-E027A309B40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ED6E2-88B2-42C4-BE12-3B2D6FB81E79}">
      <dsp:nvSpPr>
        <dsp:cNvPr id="0" name=""/>
        <dsp:cNvSpPr/>
      </dsp:nvSpPr>
      <dsp:spPr>
        <a:xfrm>
          <a:off x="1940997" y="2464676"/>
          <a:ext cx="1749392" cy="15016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Культурний простір</a:t>
          </a:r>
          <a:endParaRPr lang="en-US" sz="1800" kern="1200" dirty="0"/>
        </a:p>
      </dsp:txBody>
      <dsp:txXfrm>
        <a:off x="2211917" y="2697230"/>
        <a:ext cx="1207552" cy="1036543"/>
      </dsp:txXfrm>
    </dsp:sp>
    <dsp:sp modelId="{1EE0EDA8-1B19-4DA8-AAAF-1F8CFB3B8173}">
      <dsp:nvSpPr>
        <dsp:cNvPr id="0" name=""/>
        <dsp:cNvSpPr/>
      </dsp:nvSpPr>
      <dsp:spPr>
        <a:xfrm>
          <a:off x="1995714" y="3128242"/>
          <a:ext cx="204224" cy="1761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A2844-A5D9-4AAF-B50C-FB6A1E9380DC}">
      <dsp:nvSpPr>
        <dsp:cNvPr id="0" name=""/>
        <dsp:cNvSpPr/>
      </dsp:nvSpPr>
      <dsp:spPr>
        <a:xfrm>
          <a:off x="455940" y="1648405"/>
          <a:ext cx="1749392" cy="15016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A2DFA-4B39-4424-BB2B-5C355CB3FD73}">
      <dsp:nvSpPr>
        <dsp:cNvPr id="0" name=""/>
        <dsp:cNvSpPr/>
      </dsp:nvSpPr>
      <dsp:spPr>
        <a:xfrm>
          <a:off x="1640440" y="2941825"/>
          <a:ext cx="204224" cy="1761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BBD2F-9CE0-4C83-8354-AE23BA01E23A}">
      <dsp:nvSpPr>
        <dsp:cNvPr id="0" name=""/>
        <dsp:cNvSpPr/>
      </dsp:nvSpPr>
      <dsp:spPr>
        <a:xfrm>
          <a:off x="3424513" y="1636903"/>
          <a:ext cx="1749392" cy="150165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Меморіали</a:t>
          </a:r>
          <a:endParaRPr lang="en-US" sz="1800" kern="1200" dirty="0"/>
        </a:p>
      </dsp:txBody>
      <dsp:txXfrm>
        <a:off x="3695433" y="1869457"/>
        <a:ext cx="1207552" cy="1036543"/>
      </dsp:txXfrm>
    </dsp:sp>
    <dsp:sp modelId="{763836B2-1D25-408B-A49D-B892B460CE58}">
      <dsp:nvSpPr>
        <dsp:cNvPr id="0" name=""/>
        <dsp:cNvSpPr/>
      </dsp:nvSpPr>
      <dsp:spPr>
        <a:xfrm>
          <a:off x="4622885" y="2928736"/>
          <a:ext cx="204224" cy="1761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8083E-A68E-44D5-9BF1-A5624D38ACA5}">
      <dsp:nvSpPr>
        <dsp:cNvPr id="0" name=""/>
        <dsp:cNvSpPr/>
      </dsp:nvSpPr>
      <dsp:spPr>
        <a:xfrm>
          <a:off x="4915735" y="2462296"/>
          <a:ext cx="1749392" cy="15016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64E3E-7EF1-48DF-96D6-ABAA8A98A683}">
      <dsp:nvSpPr>
        <dsp:cNvPr id="0" name=""/>
        <dsp:cNvSpPr/>
      </dsp:nvSpPr>
      <dsp:spPr>
        <a:xfrm>
          <a:off x="4955809" y="3134985"/>
          <a:ext cx="204224" cy="1761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5181D-6BA5-4AA6-AEF7-44A55062B67F}">
      <dsp:nvSpPr>
        <dsp:cNvPr id="0" name=""/>
        <dsp:cNvSpPr/>
      </dsp:nvSpPr>
      <dsp:spPr>
        <a:xfrm>
          <a:off x="1940997" y="827772"/>
          <a:ext cx="1749392" cy="15016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Освіта</a:t>
          </a:r>
          <a:r>
            <a:rPr lang="ru-RU" sz="1800" kern="1200" dirty="0" smtClean="0"/>
            <a:t> (</a:t>
          </a:r>
          <a:r>
            <a:rPr lang="uk-UA" sz="1800" kern="1200" noProof="0" dirty="0" smtClean="0"/>
            <a:t>вчитель, підручник</a:t>
          </a:r>
          <a:r>
            <a:rPr lang="ru-RU" sz="1800" kern="1200" dirty="0" smtClean="0"/>
            <a:t>)</a:t>
          </a:r>
          <a:endParaRPr lang="en-US" sz="1800" kern="1200" dirty="0"/>
        </a:p>
      </dsp:txBody>
      <dsp:txXfrm>
        <a:off x="2211917" y="1060326"/>
        <a:ext cx="1207552" cy="1036543"/>
      </dsp:txXfrm>
    </dsp:sp>
    <dsp:sp modelId="{AE39823D-5B25-4F4F-8EF9-CFE53714EF43}">
      <dsp:nvSpPr>
        <dsp:cNvPr id="0" name=""/>
        <dsp:cNvSpPr/>
      </dsp:nvSpPr>
      <dsp:spPr>
        <a:xfrm>
          <a:off x="3131663" y="858710"/>
          <a:ext cx="204224" cy="1761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0890-C1C9-49A0-8A3D-9B8FD8C22170}">
      <dsp:nvSpPr>
        <dsp:cNvPr id="0" name=""/>
        <dsp:cNvSpPr/>
      </dsp:nvSpPr>
      <dsp:spPr>
        <a:xfrm>
          <a:off x="3424513" y="0"/>
          <a:ext cx="1749392" cy="15016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B467E-49AB-44D3-A971-6D412BE094CD}">
      <dsp:nvSpPr>
        <dsp:cNvPr id="0" name=""/>
        <dsp:cNvSpPr/>
      </dsp:nvSpPr>
      <dsp:spPr>
        <a:xfrm>
          <a:off x="3464587" y="665549"/>
          <a:ext cx="204224" cy="1761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251C3-0595-48BA-8E30-51912CFCEE9E}">
      <dsp:nvSpPr>
        <dsp:cNvPr id="0" name=""/>
        <dsp:cNvSpPr/>
      </dsp:nvSpPr>
      <dsp:spPr>
        <a:xfrm>
          <a:off x="4915735" y="825392"/>
          <a:ext cx="1749392" cy="15016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Інститути пам'яті</a:t>
          </a:r>
          <a:endParaRPr lang="en-US" sz="1800" kern="1200" dirty="0"/>
        </a:p>
      </dsp:txBody>
      <dsp:txXfrm>
        <a:off x="5186655" y="1057946"/>
        <a:ext cx="1207552" cy="1036543"/>
      </dsp:txXfrm>
    </dsp:sp>
    <dsp:sp modelId="{503530BE-37E0-43D6-889A-7FDF13D24E18}">
      <dsp:nvSpPr>
        <dsp:cNvPr id="0" name=""/>
        <dsp:cNvSpPr/>
      </dsp:nvSpPr>
      <dsp:spPr>
        <a:xfrm>
          <a:off x="6420058" y="1488166"/>
          <a:ext cx="204224" cy="1761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7CA0C-BFFD-4D1C-AE86-6C1AD4C34F17}">
      <dsp:nvSpPr>
        <dsp:cNvPr id="0" name=""/>
        <dsp:cNvSpPr/>
      </dsp:nvSpPr>
      <dsp:spPr>
        <a:xfrm>
          <a:off x="6406685" y="1676463"/>
          <a:ext cx="1749392" cy="15016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F3DB3-A05C-4A6F-8C15-DFBB2D6B08DF}">
      <dsp:nvSpPr>
        <dsp:cNvPr id="0" name=""/>
        <dsp:cNvSpPr/>
      </dsp:nvSpPr>
      <dsp:spPr>
        <a:xfrm>
          <a:off x="6766084" y="1677360"/>
          <a:ext cx="204224" cy="1761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6554-35DC-4F3F-8400-02DCF5FD6645}">
      <dsp:nvSpPr>
        <dsp:cNvPr id="0" name=""/>
        <dsp:cNvSpPr/>
      </dsp:nvSpPr>
      <dsp:spPr>
        <a:xfrm>
          <a:off x="0" y="678366"/>
          <a:ext cx="2488863" cy="1493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ЧЕХІЯ: </a:t>
          </a:r>
          <a:r>
            <a:rPr lang="uk-UA" sz="16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з дослідження тоталітарних режимів.  </a:t>
          </a:r>
          <a:r>
            <a:rPr lang="uk-UA" sz="1600" kern="1200" noProof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Бюро по документації та розслідуванням злочинів комунізму у Чехії</a:t>
          </a:r>
          <a:r>
            <a:rPr lang="ru-RU" sz="16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78366"/>
        <a:ext cx="2488863" cy="1493317"/>
      </dsp:txXfrm>
    </dsp:sp>
    <dsp:sp modelId="{1FEC7FFE-913D-4319-A427-F52771F24320}">
      <dsp:nvSpPr>
        <dsp:cNvPr id="0" name=""/>
        <dsp:cNvSpPr/>
      </dsp:nvSpPr>
      <dsp:spPr>
        <a:xfrm>
          <a:off x="2737749" y="678366"/>
          <a:ext cx="2488863" cy="1493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РУМУНІЯ: </a:t>
          </a:r>
          <a:r>
            <a:rPr lang="uk-UA" sz="16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 з розслідування комуністичних злочинів у Румунії та  Національний інститут  пам’яті румунської еміграції</a:t>
          </a:r>
          <a:endParaRPr lang="en-US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7749" y="678366"/>
        <a:ext cx="2488863" cy="1493317"/>
      </dsp:txXfrm>
    </dsp:sp>
    <dsp:sp modelId="{9251212A-248F-46AA-9BA0-2F5F9F561BE0}">
      <dsp:nvSpPr>
        <dsp:cNvPr id="0" name=""/>
        <dsp:cNvSpPr/>
      </dsp:nvSpPr>
      <dsp:spPr>
        <a:xfrm>
          <a:off x="5475498" y="678366"/>
          <a:ext cx="2488863" cy="1493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УКРАЇНА: </a:t>
          </a:r>
          <a:r>
            <a:rPr lang="uk-UA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</a:t>
          </a:r>
          <a:endParaRPr lang="en-US" sz="1600" kern="1200" dirty="0"/>
        </a:p>
      </dsp:txBody>
      <dsp:txXfrm>
        <a:off x="5475498" y="678366"/>
        <a:ext cx="2488863" cy="1493317"/>
      </dsp:txXfrm>
    </dsp:sp>
    <dsp:sp modelId="{5AB2B1B3-BCBE-4720-97D2-69DEFCEC684B}">
      <dsp:nvSpPr>
        <dsp:cNvPr id="0" name=""/>
        <dsp:cNvSpPr/>
      </dsp:nvSpPr>
      <dsp:spPr>
        <a:xfrm>
          <a:off x="0" y="2420571"/>
          <a:ext cx="2488863" cy="1493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ЕСТОНІЯ: </a:t>
          </a:r>
          <a:r>
            <a:rPr lang="uk-UA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історичної пам'яті Естонії та Фонд "Юнітас</a:t>
          </a:r>
          <a:r>
            <a:rPr lang="uk-UA" sz="1600" kern="1200" dirty="0" smtClean="0"/>
            <a:t>"</a:t>
          </a:r>
          <a:endParaRPr lang="en-US" sz="1600" kern="1200" dirty="0"/>
        </a:p>
      </dsp:txBody>
      <dsp:txXfrm>
        <a:off x="0" y="2420571"/>
        <a:ext cx="2488863" cy="1493317"/>
      </dsp:txXfrm>
    </dsp:sp>
    <dsp:sp modelId="{88699308-CD3C-4774-9EDF-598EB4EFA016}">
      <dsp:nvSpPr>
        <dsp:cNvPr id="0" name=""/>
        <dsp:cNvSpPr/>
      </dsp:nvSpPr>
      <dsp:spPr>
        <a:xfrm>
          <a:off x="2737749" y="2420571"/>
          <a:ext cx="2488863" cy="14933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ЛАТВІЯ: </a:t>
          </a:r>
          <a:r>
            <a:rPr lang="uk-UA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окупації Латвії та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Дослідницьке товариство окупації Латвії, Центр досліджень геноциду та опору Литви</a:t>
          </a:r>
          <a:endParaRPr 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7749" y="2420571"/>
        <a:ext cx="2488863" cy="1493317"/>
      </dsp:txXfrm>
    </dsp:sp>
    <dsp:sp modelId="{FA6E6B4E-A7B2-4014-B0AC-EFCC756E93DF}">
      <dsp:nvSpPr>
        <dsp:cNvPr id="0" name=""/>
        <dsp:cNvSpPr/>
      </dsp:nvSpPr>
      <dsp:spPr>
        <a:xfrm>
          <a:off x="5475498" y="2420571"/>
          <a:ext cx="2488863" cy="1493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ПОЛЬЩА: </a:t>
          </a:r>
          <a:r>
            <a:rPr lang="uk-UA" sz="16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– Комісію з розслідування злочинів проти польського народу. </a:t>
          </a:r>
          <a:endParaRPr lang="uk-UA" sz="16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5498" y="2420571"/>
        <a:ext cx="2488863" cy="1493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0A64-C8E3-4CC7-B711-4DF072F6BEFD}">
      <dsp:nvSpPr>
        <dsp:cNvPr id="0" name=""/>
        <dsp:cNvSpPr/>
      </dsp:nvSpPr>
      <dsp:spPr>
        <a:xfrm>
          <a:off x="392733" y="0"/>
          <a:ext cx="3843683" cy="384368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9BD85-954F-45F2-9E27-DB119FC03653}">
      <dsp:nvSpPr>
        <dsp:cNvPr id="0" name=""/>
        <dsp:cNvSpPr/>
      </dsp:nvSpPr>
      <dsp:spPr>
        <a:xfrm>
          <a:off x="757883" y="365149"/>
          <a:ext cx="1499036" cy="1499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просвітні програми з історичної тематики, передачі на радіо, телебаченні, на інтернет порталах,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060" y="438326"/>
        <a:ext cx="1352682" cy="1352682"/>
      </dsp:txXfrm>
    </dsp:sp>
    <dsp:sp modelId="{479CFFC8-2553-4CCA-86FD-CAF901AE6327}">
      <dsp:nvSpPr>
        <dsp:cNvPr id="0" name=""/>
        <dsp:cNvSpPr/>
      </dsp:nvSpPr>
      <dsp:spPr>
        <a:xfrm>
          <a:off x="2372230" y="365149"/>
          <a:ext cx="1499036" cy="1499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документальне кіно, анімація, історичні художні фільми,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407" y="438326"/>
        <a:ext cx="1352682" cy="1352682"/>
      </dsp:txXfrm>
    </dsp:sp>
    <dsp:sp modelId="{E8B7877D-E6C6-4809-AD26-5F55BC6FC915}">
      <dsp:nvSpPr>
        <dsp:cNvPr id="0" name=""/>
        <dsp:cNvSpPr/>
      </dsp:nvSpPr>
      <dsp:spPr>
        <a:xfrm>
          <a:off x="757883" y="1979496"/>
          <a:ext cx="1499036" cy="1499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комп'ютерні ігри</a:t>
          </a:r>
          <a:r>
            <a:rPr lang="uk-UA" sz="1200" kern="1200" dirty="0" smtClean="0">
              <a:solidFill>
                <a:schemeClr val="tx1"/>
              </a:solidFill>
            </a:rPr>
            <a:t>,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831060" y="2052673"/>
        <a:ext cx="1352682" cy="1352682"/>
      </dsp:txXfrm>
    </dsp:sp>
    <dsp:sp modelId="{D07F6DE1-DD58-4740-AE77-E027A309B408}">
      <dsp:nvSpPr>
        <dsp:cNvPr id="0" name=""/>
        <dsp:cNvSpPr/>
      </dsp:nvSpPr>
      <dsp:spPr>
        <a:xfrm>
          <a:off x="2372230" y="1979496"/>
          <a:ext cx="1499036" cy="1499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науково-популярні статті у газетах і журналах та інші)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407" y="2052673"/>
        <a:ext cx="1352682" cy="135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9685-1A4D-4409-AF6A-B6D6792FF47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817-30D9-43FD-9D38-0976A3B5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наприкінці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ХХ - на початку ХХІ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століття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деякі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стали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приймати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регламентують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та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впроваджувати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кримінальну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відповідальність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публічне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перекручення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надмірну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підтримку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тих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фактів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Метою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стала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напрямки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через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законодавчої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держав у </a:t>
            </a:r>
            <a:r>
              <a:rPr lang="ru-RU" dirty="0" err="1" smtClean="0"/>
              <a:t>регулюванні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вектор проблем, яки </a:t>
            </a:r>
            <a:r>
              <a:rPr lang="ru-RU" dirty="0" err="1" smtClean="0"/>
              <a:t>стосуются</a:t>
            </a:r>
            <a:r>
              <a:rPr lang="ru-RU" dirty="0" smtClean="0"/>
              <a:t> </a:t>
            </a:r>
            <a:r>
              <a:rPr lang="ru-RU" dirty="0" err="1" smtClean="0"/>
              <a:t>меморіального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2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89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9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8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1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3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47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33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21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92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55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5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01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239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98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85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61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5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93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98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74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977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95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3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2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0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3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8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5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9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1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917507" cy="2304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</a:t>
            </a:r>
            <a:r>
              <a:rPr lang="uk-UA" dirty="0"/>
              <a:t>Історична травма» та «історична пам'ять</a:t>
            </a:r>
            <a:r>
              <a:rPr lang="uk-UA" dirty="0" smtClean="0"/>
              <a:t>»</a:t>
            </a:r>
            <a:r>
              <a:rPr lang="uk-UA" dirty="0"/>
              <a:t/>
            </a:r>
            <a:br>
              <a:rPr lang="uk-UA" dirty="0"/>
            </a:br>
            <a:r>
              <a:rPr lang="en-GB" dirty="0" smtClean="0"/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9" y="188640"/>
            <a:ext cx="2520280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88640"/>
            <a:ext cx="252028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«ЗНИЗУ ВВЕРХ»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90689"/>
            <a:ext cx="6768752" cy="4351338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«пам'ять локальна» впливає на формування наративу пам'яті на національному рівні</a:t>
            </a:r>
          </a:p>
          <a:p>
            <a:pPr algn="just"/>
            <a:endParaRPr lang="ru-RU" sz="5400" dirty="0"/>
          </a:p>
        </p:txBody>
      </p:sp>
      <p:sp>
        <p:nvSpPr>
          <p:cNvPr id="4" name="Выгнутая вниз стрелка 3"/>
          <p:cNvSpPr/>
          <p:nvPr/>
        </p:nvSpPr>
        <p:spPr>
          <a:xfrm rot="16200000">
            <a:off x="6426484" y="3029972"/>
            <a:ext cx="4029381" cy="1350815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НОВІТНЯ ІСТОРІЯ ЄВРОПИ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27511"/>
          </a:xfrm>
        </p:spPr>
        <p:txBody>
          <a:bodyPr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формування національної ідентичності одні соціальні групи нав'язують іншим політичні міфи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цьому випадку важливо звернути увагу на питання, як їх можливого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прийняття, так і можливого відторгнення. </a:t>
            </a: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75656" y="4005064"/>
            <a:ext cx="6696744" cy="223224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Ефективність міфів у деяких конкретних політичних ситуаціях може сприяти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стабільності та безперервності політичного процесу.</a:t>
            </a:r>
          </a:p>
        </p:txBody>
      </p:sp>
    </p:spTree>
    <p:extLst>
      <p:ext uri="{BB962C8B-B14F-4D97-AF65-F5344CB8AC3E}">
        <p14:creationId xmlns:p14="http://schemas.microsoft.com/office/powerpoint/2010/main" val="35310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3096344" cy="252028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573016"/>
            <a:ext cx="3590855" cy="2688569"/>
          </a:xfrm>
          <a:prstGeom prst="rect">
            <a:avLst/>
          </a:prstGeom>
        </p:spPr>
      </p:pic>
      <p:sp>
        <p:nvSpPr>
          <p:cNvPr id="6" name="Семиугольник 5"/>
          <p:cNvSpPr/>
          <p:nvPr/>
        </p:nvSpPr>
        <p:spPr>
          <a:xfrm>
            <a:off x="1403648" y="404664"/>
            <a:ext cx="1584176" cy="13681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3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35226"/>
            <a:ext cx="2145978" cy="1707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8" y="5373216"/>
            <a:ext cx="2639797" cy="1231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348880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І МЕХАНІЗМИ КОНТРОЛЮ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9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E272D-9776-47CC-8CE6-81252E21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2965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І МЕХАНІЗМИ КОНТРОЛЮ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670DEE-CC7E-41AC-9D57-5A2D44E38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811244"/>
              </p:ext>
            </p:extLst>
          </p:nvPr>
        </p:nvGraphicFramePr>
        <p:xfrm>
          <a:off x="262772" y="1916832"/>
          <a:ext cx="8618456" cy="396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08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065610"/>
            <a:ext cx="6787946" cy="13453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ЗАКОНОДАВЧЕ РЕГЛАМЕНТУВАННЯ ПРОБЛЕМ ІСТОРИЧНОЇ ПАМ'ЯТІ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427" y="2678902"/>
            <a:ext cx="7927257" cy="30674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ХХ - на початку ХХІ ст.</a:t>
            </a:r>
          </a:p>
          <a:p>
            <a:pPr algn="ctr">
              <a:buNone/>
            </a:pP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uk-UA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закони, що регламентують історичну пам'ять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628103" y="3312857"/>
            <a:ext cx="1718187" cy="707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2400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19AA5B0E-4DF5-463B-A56A-6CC92A52D41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9841" y="1039551"/>
          <a:ext cx="7964362" cy="459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5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92124" y="1131094"/>
            <a:ext cx="6345820" cy="9941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МЕМОРІАЛЬНА КУЛЬТУРА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650" y="2226469"/>
            <a:ext cx="4319528" cy="3231718"/>
          </a:xfrm>
        </p:spPr>
        <p:txBody>
          <a:bodyPr>
            <a:noAutofit/>
          </a:bodyPr>
          <a:lstStyle/>
          <a:p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багатьох країнах меморіальний простір не обмежується лише пам’яттю офіційною </a:t>
            </a:r>
          </a:p>
          <a:p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допускає існування різних історичних наративів.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52349" y="2359065"/>
            <a:ext cx="3463001" cy="3020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є проявом демократичного розвитку європейської меморіальної культури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9688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ІСТОРИЧНІ НАРАТИВИ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46290"/>
          <a:ext cx="4629150" cy="384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679" y="2039717"/>
            <a:ext cx="2558780" cy="30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1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2376264" cy="70996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6"/>
            <a:ext cx="5239494" cy="3043534"/>
          </a:xfrm>
        </p:spPr>
        <p:txBody>
          <a:bodyPr>
            <a:normAutofit/>
          </a:bodyPr>
          <a:lstStyle/>
          <a:p>
            <a:pPr marL="491490" indent="-457200">
              <a:buFont typeface="+mj-lt"/>
              <a:buAutoNum type="arabicPeriod"/>
            </a:pPr>
            <a:r>
              <a:rPr lang="uk-UA" dirty="0" smtClean="0"/>
              <a:t>«</a:t>
            </a:r>
            <a:r>
              <a:rPr lang="uk-UA" dirty="0"/>
              <a:t>Історична травма» та «історична пам'ять</a:t>
            </a:r>
            <a:r>
              <a:rPr lang="uk-UA" dirty="0" smtClean="0"/>
              <a:t>».</a:t>
            </a:r>
          </a:p>
          <a:p>
            <a:pPr marL="491490" indent="-457200">
              <a:buFont typeface="+mj-lt"/>
              <a:buAutoNum type="arabicPeriod"/>
            </a:pPr>
            <a:r>
              <a:rPr lang="uk-UA" dirty="0" smtClean="0"/>
              <a:t>«</a:t>
            </a:r>
            <a:r>
              <a:rPr lang="uk-UA" dirty="0"/>
              <a:t>Політика пам'яті». Інституції, що контролюють «пам'ять</a:t>
            </a:r>
            <a:r>
              <a:rPr lang="uk-UA" dirty="0" smtClean="0"/>
              <a:t>»</a:t>
            </a:r>
          </a:p>
          <a:p>
            <a:pPr marL="491490" indent="-45720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dirty="0"/>
              <a:t>Інструменти і механізми контролю.</a:t>
            </a:r>
            <a:endParaRPr lang="ru-RU" dirty="0"/>
          </a:p>
          <a:p>
            <a:endParaRPr lang="ru-RU" sz="3600" dirty="0"/>
          </a:p>
          <a:p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2147934" cy="1708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00" y="3668448"/>
            <a:ext cx="3583111" cy="2691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50" y="5373216"/>
            <a:ext cx="2638425" cy="1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441" y="1844824"/>
            <a:ext cx="7886700" cy="4536504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Касьянов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пам’ять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журнал. 2016. № 2. С. 135.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Маклюк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О.М. Історична пам'ять та політика пам’яті в умовах трансформації Центрально-Східної Європи.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праці історичного факультету Запорізького державного університету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Випуск  XXX. Запоріжжя: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ЗНУ, 2011. С.223-232.</a:t>
            </a:r>
          </a:p>
          <a:p>
            <a:pPr algn="just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Blight D.W. The Memory Boom: Why and Why Now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Mind and Culture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/Ed. by P. Boyer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J.V.Wertsch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York, 2009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 D. Introduction. Memory, Trauma and World Politics//Memory, Trauma and World Politics. Reflections on the Relationship between Past and Present/Ed. by D. Bell. Palgrave McMillan, 2006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89920"/>
            <a:ext cx="252396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5"/>
            <a:ext cx="3799334" cy="3816424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uk-UA" sz="2400" b="1" dirty="0" smtClean="0"/>
              <a:t>«ІСТОРИЧНА ТРАВМА» ТА «ІСТОРИЧНА ПАМ'ЯТЬ»</a:t>
            </a:r>
            <a:endParaRPr lang="uk-UA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1" y="281780"/>
            <a:ext cx="1931910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8817"/>
            <a:ext cx="1585097" cy="1139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90" y="5373216"/>
            <a:ext cx="2639797" cy="1231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659057"/>
            <a:ext cx="3584759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1485"/>
            <a:ext cx="3028950" cy="1514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22181"/>
            <a:ext cx="2523963" cy="93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197088"/>
            <a:ext cx="7848872" cy="41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впливає на збереження у пам'яті історичних подій?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0963" y="2036488"/>
            <a:ext cx="4010756" cy="2013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269" y="4050275"/>
            <a:ext cx="4064450" cy="2050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6" y="2044323"/>
            <a:ext cx="4839544" cy="2094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09" y="4205134"/>
            <a:ext cx="4757160" cy="16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4186808" cy="423448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«ПОЛІТИКА ПАМ'ЯТІ». ІНСТИТУЦІЇ, ЩО КОНТРОЛЮЮТЬ «ПАМ'ЯТЬ»</a:t>
            </a: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827584" y="332656"/>
            <a:ext cx="1440160" cy="122413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2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06761"/>
            <a:ext cx="3584759" cy="2688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60648"/>
            <a:ext cx="2145978" cy="1707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5" y="5373216"/>
            <a:ext cx="2639797" cy="123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 «КАНОНУ ПАМ’ЯТІ»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модерних суспільствах держава формує «канон  пам’яті».</a:t>
            </a:r>
          </a:p>
          <a:p>
            <a:pPr marL="137160" indent="0" algn="just">
              <a:buNone/>
            </a:pPr>
            <a:endParaRPr lang="uk-UA" sz="3600" dirty="0" smtClean="0"/>
          </a:p>
          <a:p>
            <a:pPr marL="137160" indent="0"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87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«ЗВЕРХУ ВНИЗ»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 пам'яті, яка витісняє/пригнічує пам'яті локальних 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487816" y="1484784"/>
            <a:ext cx="1656184" cy="44644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786</TotalTime>
  <Words>472</Words>
  <Application>Microsoft Office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Times New Roman</vt:lpstr>
      <vt:lpstr>Базис</vt:lpstr>
      <vt:lpstr>Тема Office</vt:lpstr>
      <vt:lpstr>1_Тема Office</vt:lpstr>
      <vt:lpstr>«Історична травма» та «історична пам'ять»  </vt:lpstr>
      <vt:lpstr>План</vt:lpstr>
      <vt:lpstr>Література:</vt:lpstr>
      <vt:lpstr>Презентация PowerPoint</vt:lpstr>
      <vt:lpstr>Презентация PowerPoint</vt:lpstr>
      <vt:lpstr>Що впливає на збереження у пам'яті історичних подій?</vt:lpstr>
      <vt:lpstr> «ПОЛІТИКА ПАМ'ЯТІ». ІНСТИТУЦІЇ, ЩО КОНТРОЛЮЮТЬ «ПАМ'ЯТЬ»   </vt:lpstr>
      <vt:lpstr>КОНСТРУЮВАННЯ «КАНОНУ ПАМ’ЯТІ»</vt:lpstr>
      <vt:lpstr>МОДЕЛЬ «ЗВЕРХУ ВНИЗ»</vt:lpstr>
      <vt:lpstr>МОДЕЛЬ «ЗНИЗУ ВВЕРХ»</vt:lpstr>
      <vt:lpstr>НОВІТНЯ ІСТОРІЯ ЄВРОПИ  ПРИКЛАДИ </vt:lpstr>
      <vt:lpstr> </vt:lpstr>
      <vt:lpstr>ІНСТРУМЕНТИ І МЕХАНІЗМИ КОНТРОЛЮ </vt:lpstr>
      <vt:lpstr>ЗАКОНОДАВЧЕ РЕГЛАМЕНТУВАННЯ ПРОБЛЕМ ІСТОРИЧНОЇ ПАМ'ЯТІ</vt:lpstr>
      <vt:lpstr>Презентация PowerPoint</vt:lpstr>
      <vt:lpstr>ЄВРОПЕЙСЬКА МЕМОРІАЛЬНА КУЛЬТУРА</vt:lpstr>
      <vt:lpstr>МАСОВІ ІСТОРИЧНІ НАРАТИВИ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МІФ ТА ЙОГО ВПЛИВ НА ФОРМУВАННЯ ІСТОРИЧНОЇ ПАМ’ЯТІ </dc:title>
  <cp:lastModifiedBy>Пользователь Windows</cp:lastModifiedBy>
  <cp:revision>159</cp:revision>
  <dcterms:modified xsi:type="dcterms:W3CDTF">2023-03-13T12:38:49Z</dcterms:modified>
</cp:coreProperties>
</file>