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3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DC6AF8-2DB5-440F-A638-F8DCE2F1AAF6}" type="doc">
      <dgm:prSet loTypeId="urn:microsoft.com/office/officeart/2005/8/layout/default" loCatId="list" qsTypeId="urn:microsoft.com/office/officeart/2005/8/quickstyle/3d1" qsCatId="3D" csTypeId="urn:microsoft.com/office/officeart/2005/8/colors/accent3_1" csCatId="accent3" phldr="1"/>
      <dgm:spPr/>
    </dgm:pt>
    <dgm:pt modelId="{F0A2CD64-7958-45E6-AABB-A2C7218B1394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пізнаваність матеріального світу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72FDDE0-1B66-4007-BC1D-DC6534B8E4A4}" type="parTrans" cxnId="{232CCAA0-63CF-4105-9FDC-B0B1D3EFC846}">
      <dgm:prSet/>
      <dgm:spPr/>
      <dgm:t>
        <a:bodyPr/>
        <a:lstStyle/>
        <a:p>
          <a:endParaRPr lang="ru-RU"/>
        </a:p>
      </dgm:t>
    </dgm:pt>
    <dgm:pt modelId="{D2C30713-F722-4020-A0D2-B943C7CA400F}" type="sibTrans" cxnId="{232CCAA0-63CF-4105-9FDC-B0B1D3EFC846}">
      <dgm:prSet/>
      <dgm:spPr/>
      <dgm:t>
        <a:bodyPr/>
        <a:lstStyle/>
        <a:p>
          <a:endParaRPr lang="ru-RU"/>
        </a:p>
      </dgm:t>
    </dgm:pt>
    <dgm:pt modelId="{EB88AC9D-E70E-48A6-9265-4AA667157359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дискретність матерії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1182104-655C-414E-BA1C-FA9FB08EEA2E}" type="parTrans" cxnId="{BE6BE6D5-92F3-4ABE-A3D0-98BBEDF26339}">
      <dgm:prSet/>
      <dgm:spPr/>
      <dgm:t>
        <a:bodyPr/>
        <a:lstStyle/>
        <a:p>
          <a:endParaRPr lang="ru-RU"/>
        </a:p>
      </dgm:t>
    </dgm:pt>
    <dgm:pt modelId="{12EAB590-D879-49F1-9656-9DD38E5168EA}" type="sibTrans" cxnId="{BE6BE6D5-92F3-4ABE-A3D0-98BBEDF26339}">
      <dgm:prSet/>
      <dgm:spPr/>
      <dgm:t>
        <a:bodyPr/>
        <a:lstStyle/>
        <a:p>
          <a:endParaRPr lang="ru-RU"/>
        </a:p>
      </dgm:t>
    </dgm:pt>
    <dgm:pt modelId="{A50C1AD0-BE24-4C7E-8596-07CCC52365BC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ієрархія рівнів структурної організації матерії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42B132-A4C0-49CE-A6EF-C3AA69C9AF87}" type="parTrans" cxnId="{29227A6D-01F6-49D1-AAC1-033EB511C5BB}">
      <dgm:prSet/>
      <dgm:spPr/>
      <dgm:t>
        <a:bodyPr/>
        <a:lstStyle/>
        <a:p>
          <a:endParaRPr lang="ru-RU"/>
        </a:p>
      </dgm:t>
    </dgm:pt>
    <dgm:pt modelId="{9D9FF4D9-5493-4BBC-9296-4A0B2273DB55}" type="sibTrans" cxnId="{29227A6D-01F6-49D1-AAC1-033EB511C5BB}">
      <dgm:prSet/>
      <dgm:spPr/>
      <dgm:t>
        <a:bodyPr/>
        <a:lstStyle/>
        <a:p>
          <a:endParaRPr lang="ru-RU"/>
        </a:p>
      </dgm:t>
    </dgm:pt>
    <dgm:pt modelId="{06828791-2EC7-4AF1-AB2A-D7A13DE7661F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матеріальна єдність світу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8669452-895A-400F-9F1C-605365E271DF}" type="parTrans" cxnId="{E49446EE-79CD-4618-87F2-A1AFDF2EF61F}">
      <dgm:prSet/>
      <dgm:spPr/>
      <dgm:t>
        <a:bodyPr/>
        <a:lstStyle/>
        <a:p>
          <a:endParaRPr lang="ru-RU"/>
        </a:p>
      </dgm:t>
    </dgm:pt>
    <dgm:pt modelId="{8934FD42-AFFA-445C-AD70-A61C3A32610F}" type="sibTrans" cxnId="{E49446EE-79CD-4618-87F2-A1AFDF2EF61F}">
      <dgm:prSet/>
      <dgm:spPr/>
      <dgm:t>
        <a:bodyPr/>
        <a:lstStyle/>
        <a:p>
          <a:endParaRPr lang="ru-RU"/>
        </a:p>
      </dgm:t>
    </dgm:pt>
    <dgm:pt modelId="{CDA6D8ED-E116-4F59-B82F-7C389E9492AB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причинно-наслідкові зв'язки у природі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753271-CF97-4AA5-A05B-052185796512}" type="parTrans" cxnId="{C7626604-FC5B-4747-8B27-DB621EA55CBA}">
      <dgm:prSet/>
      <dgm:spPr/>
      <dgm:t>
        <a:bodyPr/>
        <a:lstStyle/>
        <a:p>
          <a:endParaRPr lang="ru-RU"/>
        </a:p>
      </dgm:t>
    </dgm:pt>
    <dgm:pt modelId="{CDF7C649-82D5-4FEE-B2C4-0F5B332948C2}" type="sibTrans" cxnId="{C7626604-FC5B-4747-8B27-DB621EA55CBA}">
      <dgm:prSet/>
      <dgm:spPr/>
      <dgm:t>
        <a:bodyPr/>
        <a:lstStyle/>
        <a:p>
          <a:endParaRPr lang="ru-RU"/>
        </a:p>
      </dgm:t>
    </dgm:pt>
    <dgm:pt modelId="{485178C3-2529-4509-960B-40391581A449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значення природничих наук для розв'язування проблем сталого розвитку людства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963300-DEE4-4D7B-B88C-314DD0348181}" type="parTrans" cxnId="{8FC11275-D015-4F51-8176-85A7DF09CE13}">
      <dgm:prSet/>
      <dgm:spPr/>
      <dgm:t>
        <a:bodyPr/>
        <a:lstStyle/>
        <a:p>
          <a:endParaRPr lang="ru-RU"/>
        </a:p>
      </dgm:t>
    </dgm:pt>
    <dgm:pt modelId="{A7745F76-DA51-4C34-9939-501D44BC5537}" type="sibTrans" cxnId="{8FC11275-D015-4F51-8176-85A7DF09CE13}">
      <dgm:prSet/>
      <dgm:spPr/>
      <dgm:t>
        <a:bodyPr/>
        <a:lstStyle/>
        <a:p>
          <a:endParaRPr lang="ru-RU"/>
        </a:p>
      </dgm:t>
    </dgm:pt>
    <dgm:pt modelId="{82D47DEA-A500-465D-B374-9486E79F7D5D}" type="pres">
      <dgm:prSet presAssocID="{90DC6AF8-2DB5-440F-A638-F8DCE2F1AAF6}" presName="diagram" presStyleCnt="0">
        <dgm:presLayoutVars>
          <dgm:dir/>
          <dgm:resizeHandles val="exact"/>
        </dgm:presLayoutVars>
      </dgm:prSet>
      <dgm:spPr/>
    </dgm:pt>
    <dgm:pt modelId="{BF4F8D43-4F9B-4512-93E0-293D5BAC4E95}" type="pres">
      <dgm:prSet presAssocID="{F0A2CD64-7958-45E6-AABB-A2C7218B1394}" presName="node" presStyleLbl="node1" presStyleIdx="0" presStyleCnt="6">
        <dgm:presLayoutVars>
          <dgm:bulletEnabled val="1"/>
        </dgm:presLayoutVars>
      </dgm:prSet>
      <dgm:spPr/>
    </dgm:pt>
    <dgm:pt modelId="{6DBCF497-8EAF-4399-B97A-171177F3CB39}" type="pres">
      <dgm:prSet presAssocID="{D2C30713-F722-4020-A0D2-B943C7CA400F}" presName="sibTrans" presStyleCnt="0"/>
      <dgm:spPr/>
    </dgm:pt>
    <dgm:pt modelId="{13F91D3F-02A7-417D-906C-30B96ECFE180}" type="pres">
      <dgm:prSet presAssocID="{EB88AC9D-E70E-48A6-9265-4AA667157359}" presName="node" presStyleLbl="node1" presStyleIdx="1" presStyleCnt="6">
        <dgm:presLayoutVars>
          <dgm:bulletEnabled val="1"/>
        </dgm:presLayoutVars>
      </dgm:prSet>
      <dgm:spPr/>
    </dgm:pt>
    <dgm:pt modelId="{26AA381F-2F0E-4027-9415-28F7703E4A83}" type="pres">
      <dgm:prSet presAssocID="{12EAB590-D879-49F1-9656-9DD38E5168EA}" presName="sibTrans" presStyleCnt="0"/>
      <dgm:spPr/>
    </dgm:pt>
    <dgm:pt modelId="{3E80C57B-B047-4677-8EE5-4114A6046C8A}" type="pres">
      <dgm:prSet presAssocID="{A50C1AD0-BE24-4C7E-8596-07CCC52365BC}" presName="node" presStyleLbl="node1" presStyleIdx="2" presStyleCnt="6">
        <dgm:presLayoutVars>
          <dgm:bulletEnabled val="1"/>
        </dgm:presLayoutVars>
      </dgm:prSet>
      <dgm:spPr/>
    </dgm:pt>
    <dgm:pt modelId="{901EF1B5-0B8C-40D8-AFA7-75C8706ED3B9}" type="pres">
      <dgm:prSet presAssocID="{9D9FF4D9-5493-4BBC-9296-4A0B2273DB55}" presName="sibTrans" presStyleCnt="0"/>
      <dgm:spPr/>
    </dgm:pt>
    <dgm:pt modelId="{F86FC659-4760-4469-9F30-32C5FF87C4B8}" type="pres">
      <dgm:prSet presAssocID="{06828791-2EC7-4AF1-AB2A-D7A13DE7661F}" presName="node" presStyleLbl="node1" presStyleIdx="3" presStyleCnt="6">
        <dgm:presLayoutVars>
          <dgm:bulletEnabled val="1"/>
        </dgm:presLayoutVars>
      </dgm:prSet>
      <dgm:spPr/>
    </dgm:pt>
    <dgm:pt modelId="{FBD999CE-FC5E-429D-A346-90780C7D1B09}" type="pres">
      <dgm:prSet presAssocID="{8934FD42-AFFA-445C-AD70-A61C3A32610F}" presName="sibTrans" presStyleCnt="0"/>
      <dgm:spPr/>
    </dgm:pt>
    <dgm:pt modelId="{D6ACC412-530D-4641-B294-68C54CE8728E}" type="pres">
      <dgm:prSet presAssocID="{CDA6D8ED-E116-4F59-B82F-7C389E9492AB}" presName="node" presStyleLbl="node1" presStyleIdx="4" presStyleCnt="6">
        <dgm:presLayoutVars>
          <dgm:bulletEnabled val="1"/>
        </dgm:presLayoutVars>
      </dgm:prSet>
      <dgm:spPr/>
    </dgm:pt>
    <dgm:pt modelId="{090CC0A2-67CD-4AF2-96A3-FA8D76ECFE55}" type="pres">
      <dgm:prSet presAssocID="{CDF7C649-82D5-4FEE-B2C4-0F5B332948C2}" presName="sibTrans" presStyleCnt="0"/>
      <dgm:spPr/>
    </dgm:pt>
    <dgm:pt modelId="{F72C34C7-1F5A-40DA-BF0A-DD592304082E}" type="pres">
      <dgm:prSet presAssocID="{485178C3-2529-4509-960B-40391581A449}" presName="node" presStyleLbl="node1" presStyleIdx="5" presStyleCnt="6">
        <dgm:presLayoutVars>
          <dgm:bulletEnabled val="1"/>
        </dgm:presLayoutVars>
      </dgm:prSet>
      <dgm:spPr/>
    </dgm:pt>
  </dgm:ptLst>
  <dgm:cxnLst>
    <dgm:cxn modelId="{65C586E0-FA91-44E6-BBC2-9F6BFD5A31A9}" type="presOf" srcId="{06828791-2EC7-4AF1-AB2A-D7A13DE7661F}" destId="{F86FC659-4760-4469-9F30-32C5FF87C4B8}" srcOrd="0" destOrd="0" presId="urn:microsoft.com/office/officeart/2005/8/layout/default"/>
    <dgm:cxn modelId="{0EC81A10-EFB2-4166-9FF7-89E1A84C72F7}" type="presOf" srcId="{EB88AC9D-E70E-48A6-9265-4AA667157359}" destId="{13F91D3F-02A7-417D-906C-30B96ECFE180}" srcOrd="0" destOrd="0" presId="urn:microsoft.com/office/officeart/2005/8/layout/default"/>
    <dgm:cxn modelId="{C7626604-FC5B-4747-8B27-DB621EA55CBA}" srcId="{90DC6AF8-2DB5-440F-A638-F8DCE2F1AAF6}" destId="{CDA6D8ED-E116-4F59-B82F-7C389E9492AB}" srcOrd="4" destOrd="0" parTransId="{5B753271-CF97-4AA5-A05B-052185796512}" sibTransId="{CDF7C649-82D5-4FEE-B2C4-0F5B332948C2}"/>
    <dgm:cxn modelId="{D3A05E1E-4E37-4E0D-89CD-FEF3C0BD72AB}" type="presOf" srcId="{CDA6D8ED-E116-4F59-B82F-7C389E9492AB}" destId="{D6ACC412-530D-4641-B294-68C54CE8728E}" srcOrd="0" destOrd="0" presId="urn:microsoft.com/office/officeart/2005/8/layout/default"/>
    <dgm:cxn modelId="{29227A6D-01F6-49D1-AAC1-033EB511C5BB}" srcId="{90DC6AF8-2DB5-440F-A638-F8DCE2F1AAF6}" destId="{A50C1AD0-BE24-4C7E-8596-07CCC52365BC}" srcOrd="2" destOrd="0" parTransId="{1B42B132-A4C0-49CE-A6EF-C3AA69C9AF87}" sibTransId="{9D9FF4D9-5493-4BBC-9296-4A0B2273DB55}"/>
    <dgm:cxn modelId="{3BF46F29-1605-495A-86B1-E5B09E7DF912}" type="presOf" srcId="{485178C3-2529-4509-960B-40391581A449}" destId="{F72C34C7-1F5A-40DA-BF0A-DD592304082E}" srcOrd="0" destOrd="0" presId="urn:microsoft.com/office/officeart/2005/8/layout/default"/>
    <dgm:cxn modelId="{B45E443B-63B5-4DF4-AAB0-99B2433B660D}" type="presOf" srcId="{90DC6AF8-2DB5-440F-A638-F8DCE2F1AAF6}" destId="{82D47DEA-A500-465D-B374-9486E79F7D5D}" srcOrd="0" destOrd="0" presId="urn:microsoft.com/office/officeart/2005/8/layout/default"/>
    <dgm:cxn modelId="{D8F3F303-8B80-43B8-843A-F6764E813484}" type="presOf" srcId="{F0A2CD64-7958-45E6-AABB-A2C7218B1394}" destId="{BF4F8D43-4F9B-4512-93E0-293D5BAC4E95}" srcOrd="0" destOrd="0" presId="urn:microsoft.com/office/officeart/2005/8/layout/default"/>
    <dgm:cxn modelId="{4777EEEE-9A82-4A52-A531-1C595EFAEDEC}" type="presOf" srcId="{A50C1AD0-BE24-4C7E-8596-07CCC52365BC}" destId="{3E80C57B-B047-4677-8EE5-4114A6046C8A}" srcOrd="0" destOrd="0" presId="urn:microsoft.com/office/officeart/2005/8/layout/default"/>
    <dgm:cxn modelId="{232CCAA0-63CF-4105-9FDC-B0B1D3EFC846}" srcId="{90DC6AF8-2DB5-440F-A638-F8DCE2F1AAF6}" destId="{F0A2CD64-7958-45E6-AABB-A2C7218B1394}" srcOrd="0" destOrd="0" parTransId="{E72FDDE0-1B66-4007-BC1D-DC6534B8E4A4}" sibTransId="{D2C30713-F722-4020-A0D2-B943C7CA400F}"/>
    <dgm:cxn modelId="{8FC11275-D015-4F51-8176-85A7DF09CE13}" srcId="{90DC6AF8-2DB5-440F-A638-F8DCE2F1AAF6}" destId="{485178C3-2529-4509-960B-40391581A449}" srcOrd="5" destOrd="0" parTransId="{5B963300-DEE4-4D7B-B88C-314DD0348181}" sibTransId="{A7745F76-DA51-4C34-9939-501D44BC5537}"/>
    <dgm:cxn modelId="{E49446EE-79CD-4618-87F2-A1AFDF2EF61F}" srcId="{90DC6AF8-2DB5-440F-A638-F8DCE2F1AAF6}" destId="{06828791-2EC7-4AF1-AB2A-D7A13DE7661F}" srcOrd="3" destOrd="0" parTransId="{28669452-895A-400F-9F1C-605365E271DF}" sibTransId="{8934FD42-AFFA-445C-AD70-A61C3A32610F}"/>
    <dgm:cxn modelId="{BE6BE6D5-92F3-4ABE-A3D0-98BBEDF26339}" srcId="{90DC6AF8-2DB5-440F-A638-F8DCE2F1AAF6}" destId="{EB88AC9D-E70E-48A6-9265-4AA667157359}" srcOrd="1" destOrd="0" parTransId="{11182104-655C-414E-BA1C-FA9FB08EEA2E}" sibTransId="{12EAB590-D879-49F1-9656-9DD38E5168EA}"/>
    <dgm:cxn modelId="{93B51B6B-3247-4030-BDE2-88F48E04A94E}" type="presParOf" srcId="{82D47DEA-A500-465D-B374-9486E79F7D5D}" destId="{BF4F8D43-4F9B-4512-93E0-293D5BAC4E95}" srcOrd="0" destOrd="0" presId="urn:microsoft.com/office/officeart/2005/8/layout/default"/>
    <dgm:cxn modelId="{86468DFA-0FA5-4769-BFBC-F142C04529D2}" type="presParOf" srcId="{82D47DEA-A500-465D-B374-9486E79F7D5D}" destId="{6DBCF497-8EAF-4399-B97A-171177F3CB39}" srcOrd="1" destOrd="0" presId="urn:microsoft.com/office/officeart/2005/8/layout/default"/>
    <dgm:cxn modelId="{856DB349-433B-4EDC-89BE-E4F9FE17284F}" type="presParOf" srcId="{82D47DEA-A500-465D-B374-9486E79F7D5D}" destId="{13F91D3F-02A7-417D-906C-30B96ECFE180}" srcOrd="2" destOrd="0" presId="urn:microsoft.com/office/officeart/2005/8/layout/default"/>
    <dgm:cxn modelId="{C86BC88F-F82E-4B8F-A919-919C8259208F}" type="presParOf" srcId="{82D47DEA-A500-465D-B374-9486E79F7D5D}" destId="{26AA381F-2F0E-4027-9415-28F7703E4A83}" srcOrd="3" destOrd="0" presId="urn:microsoft.com/office/officeart/2005/8/layout/default"/>
    <dgm:cxn modelId="{79AEA1B7-0A8E-4509-A17B-F254CF96CF91}" type="presParOf" srcId="{82D47DEA-A500-465D-B374-9486E79F7D5D}" destId="{3E80C57B-B047-4677-8EE5-4114A6046C8A}" srcOrd="4" destOrd="0" presId="urn:microsoft.com/office/officeart/2005/8/layout/default"/>
    <dgm:cxn modelId="{CFAA8D68-FB8B-4279-8705-84E23B7BE4E6}" type="presParOf" srcId="{82D47DEA-A500-465D-B374-9486E79F7D5D}" destId="{901EF1B5-0B8C-40D8-AFA7-75C8706ED3B9}" srcOrd="5" destOrd="0" presId="urn:microsoft.com/office/officeart/2005/8/layout/default"/>
    <dgm:cxn modelId="{8227FD20-1B83-461B-A8F0-116A78AE0BDA}" type="presParOf" srcId="{82D47DEA-A500-465D-B374-9486E79F7D5D}" destId="{F86FC659-4760-4469-9F30-32C5FF87C4B8}" srcOrd="6" destOrd="0" presId="urn:microsoft.com/office/officeart/2005/8/layout/default"/>
    <dgm:cxn modelId="{9D5DEF68-FA70-4147-965A-325A2750A263}" type="presParOf" srcId="{82D47DEA-A500-465D-B374-9486E79F7D5D}" destId="{FBD999CE-FC5E-429D-A346-90780C7D1B09}" srcOrd="7" destOrd="0" presId="urn:microsoft.com/office/officeart/2005/8/layout/default"/>
    <dgm:cxn modelId="{AA3691E0-E8C7-48C7-8B36-07E788BEEFE3}" type="presParOf" srcId="{82D47DEA-A500-465D-B374-9486E79F7D5D}" destId="{D6ACC412-530D-4641-B294-68C54CE8728E}" srcOrd="8" destOrd="0" presId="urn:microsoft.com/office/officeart/2005/8/layout/default"/>
    <dgm:cxn modelId="{5AFF4B56-9837-4451-9564-B877114A8375}" type="presParOf" srcId="{82D47DEA-A500-465D-B374-9486E79F7D5D}" destId="{090CC0A2-67CD-4AF2-96A3-FA8D76ECFE55}" srcOrd="9" destOrd="0" presId="urn:microsoft.com/office/officeart/2005/8/layout/default"/>
    <dgm:cxn modelId="{226BA721-3A2F-45B3-904E-E8CECF296D1B}" type="presParOf" srcId="{82D47DEA-A500-465D-B374-9486E79F7D5D}" destId="{F72C34C7-1F5A-40DA-BF0A-DD592304082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ED09B4-800C-4285-A4FF-B68FA2BEC9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E88E77-3123-437B-922C-EABC81C3E791}">
      <dgm:prSet phldrT="[Текст]" custT="1"/>
      <dgm:spPr/>
      <dgm:t>
        <a:bodyPr anchor="ctr"/>
        <a:lstStyle/>
        <a:p>
          <a:r>
            <a:rPr lang="uk-UA" sz="2400" b="1" dirty="0" smtClean="0">
              <a:latin typeface="Cambria" pitchFamily="18" charset="0"/>
            </a:rPr>
            <a:t>Комунікативна</a:t>
          </a:r>
          <a:endParaRPr lang="ru-RU" sz="2400" b="1" dirty="0">
            <a:latin typeface="Cambria" pitchFamily="18" charset="0"/>
          </a:endParaRPr>
        </a:p>
      </dgm:t>
    </dgm:pt>
    <dgm:pt modelId="{CBC1D693-DEF0-46CE-91ED-60D894F681FB}" type="parTrans" cxnId="{847E96AD-1461-4F33-8AF7-BF719072E690}">
      <dgm:prSet/>
      <dgm:spPr/>
      <dgm:t>
        <a:bodyPr/>
        <a:lstStyle/>
        <a:p>
          <a:endParaRPr lang="ru-RU"/>
        </a:p>
      </dgm:t>
    </dgm:pt>
    <dgm:pt modelId="{0A38C220-6ABB-4BC7-829D-C4B454DD7FD1}" type="sibTrans" cxnId="{847E96AD-1461-4F33-8AF7-BF719072E690}">
      <dgm:prSet/>
      <dgm:spPr/>
      <dgm:t>
        <a:bodyPr/>
        <a:lstStyle/>
        <a:p>
          <a:endParaRPr lang="ru-RU"/>
        </a:p>
      </dgm:t>
    </dgm:pt>
    <dgm:pt modelId="{C329D413-912A-4155-87E7-B299C2E07E99}">
      <dgm:prSet phldrT="[Текст]" custT="1"/>
      <dgm:spPr/>
      <dgm:t>
        <a:bodyPr anchor="ctr"/>
        <a:lstStyle/>
        <a:p>
          <a:r>
            <a:rPr lang="uk-UA" sz="2400" b="1" dirty="0" smtClean="0">
              <a:latin typeface="Cambria" pitchFamily="18" charset="0"/>
            </a:rPr>
            <a:t>Пізнавальна</a:t>
          </a:r>
          <a:endParaRPr lang="ru-RU" sz="2400" b="1" dirty="0">
            <a:latin typeface="Cambria" pitchFamily="18" charset="0"/>
          </a:endParaRPr>
        </a:p>
      </dgm:t>
    </dgm:pt>
    <dgm:pt modelId="{A83508F8-5F9B-432A-AEFF-BF71FD7FD240}" type="parTrans" cxnId="{65C98B5D-74FF-403B-9B53-3D4115434739}">
      <dgm:prSet/>
      <dgm:spPr/>
      <dgm:t>
        <a:bodyPr/>
        <a:lstStyle/>
        <a:p>
          <a:endParaRPr lang="ru-RU"/>
        </a:p>
      </dgm:t>
    </dgm:pt>
    <dgm:pt modelId="{FBEB2E72-EEEB-4686-B3CD-809CC976E2F9}" type="sibTrans" cxnId="{65C98B5D-74FF-403B-9B53-3D4115434739}">
      <dgm:prSet/>
      <dgm:spPr/>
      <dgm:t>
        <a:bodyPr/>
        <a:lstStyle/>
        <a:p>
          <a:endParaRPr lang="ru-RU"/>
        </a:p>
      </dgm:t>
    </dgm:pt>
    <dgm:pt modelId="{5F24C1A3-582F-4587-93CC-6D03B975D9A1}">
      <dgm:prSet phldrT="[Текст]" custT="1"/>
      <dgm:spPr/>
      <dgm:t>
        <a:bodyPr anchor="ctr"/>
        <a:lstStyle/>
        <a:p>
          <a:r>
            <a:rPr lang="uk-UA" sz="2400" b="1" dirty="0" smtClean="0">
              <a:latin typeface="Cambria" pitchFamily="18" charset="0"/>
            </a:rPr>
            <a:t>Відображення дійсності</a:t>
          </a:r>
          <a:endParaRPr lang="ru-RU" sz="2400" b="1" dirty="0">
            <a:latin typeface="Cambria" pitchFamily="18" charset="0"/>
          </a:endParaRPr>
        </a:p>
      </dgm:t>
    </dgm:pt>
    <dgm:pt modelId="{D6883117-3E72-4F1D-8776-0BAEB56F436C}" type="parTrans" cxnId="{7D2A15F8-DFEA-45E3-8D71-7702B7AFBC02}">
      <dgm:prSet/>
      <dgm:spPr/>
      <dgm:t>
        <a:bodyPr/>
        <a:lstStyle/>
        <a:p>
          <a:endParaRPr lang="ru-RU"/>
        </a:p>
      </dgm:t>
    </dgm:pt>
    <dgm:pt modelId="{2A08A077-6DC5-450F-8725-236E41D13D85}" type="sibTrans" cxnId="{7D2A15F8-DFEA-45E3-8D71-7702B7AFBC02}">
      <dgm:prSet/>
      <dgm:spPr/>
      <dgm:t>
        <a:bodyPr/>
        <a:lstStyle/>
        <a:p>
          <a:endParaRPr lang="ru-RU"/>
        </a:p>
      </dgm:t>
    </dgm:pt>
    <dgm:pt modelId="{8119B96D-F479-448E-996B-D4D81A68CDB2}">
      <dgm:prSet phldrT="[Текст]" custT="1"/>
      <dgm:spPr/>
      <dgm:t>
        <a:bodyPr anchor="ctr"/>
        <a:lstStyle/>
        <a:p>
          <a:r>
            <a:rPr lang="uk-UA" sz="2400" b="1" dirty="0" smtClean="0">
              <a:latin typeface="Cambria" pitchFamily="18" charset="0"/>
            </a:rPr>
            <a:t>Оптимізація процесу засвоєння знань з хімії</a:t>
          </a:r>
          <a:endParaRPr lang="ru-RU" sz="2400" b="1" dirty="0">
            <a:latin typeface="Cambria" pitchFamily="18" charset="0"/>
          </a:endParaRPr>
        </a:p>
      </dgm:t>
    </dgm:pt>
    <dgm:pt modelId="{3399F5E0-0714-48B3-ADAD-CFC70B80707F}" type="parTrans" cxnId="{9CDD662C-4435-4666-8E89-666A1A71E1E3}">
      <dgm:prSet/>
      <dgm:spPr/>
      <dgm:t>
        <a:bodyPr/>
        <a:lstStyle/>
        <a:p>
          <a:endParaRPr lang="ru-RU"/>
        </a:p>
      </dgm:t>
    </dgm:pt>
    <dgm:pt modelId="{08342FD1-8833-46CF-BC34-A2071C33AD8D}" type="sibTrans" cxnId="{9CDD662C-4435-4666-8E89-666A1A71E1E3}">
      <dgm:prSet/>
      <dgm:spPr/>
      <dgm:t>
        <a:bodyPr/>
        <a:lstStyle/>
        <a:p>
          <a:endParaRPr lang="ru-RU"/>
        </a:p>
      </dgm:t>
    </dgm:pt>
    <dgm:pt modelId="{9E32D75B-1530-4F6C-B8D5-256A9FE2FBA4}">
      <dgm:prSet custT="1"/>
      <dgm:spPr/>
      <dgm:t>
        <a:bodyPr anchor="ctr"/>
        <a:lstStyle/>
        <a:p>
          <a:r>
            <a:rPr lang="uk-UA" sz="2400" b="1" dirty="0" smtClean="0">
              <a:latin typeface="Cambria" pitchFamily="18" charset="0"/>
            </a:rPr>
            <a:t>Виховна і розвивальна</a:t>
          </a:r>
          <a:endParaRPr lang="ru-RU" sz="2400" b="1" dirty="0">
            <a:latin typeface="Cambria" pitchFamily="18" charset="0"/>
          </a:endParaRPr>
        </a:p>
      </dgm:t>
    </dgm:pt>
    <dgm:pt modelId="{B89830DE-DEFC-4999-B139-4D9AC5933F76}" type="parTrans" cxnId="{88F41713-8E8F-466C-BD34-92F5F2D83A7C}">
      <dgm:prSet/>
      <dgm:spPr/>
    </dgm:pt>
    <dgm:pt modelId="{A24D4A7F-A7AD-4027-A5F3-3F055E0A44F6}" type="sibTrans" cxnId="{88F41713-8E8F-466C-BD34-92F5F2D83A7C}">
      <dgm:prSet/>
      <dgm:spPr/>
    </dgm:pt>
    <dgm:pt modelId="{2DB567D1-6BFB-4CC4-9A31-B6F59DEBDCEC}" type="pres">
      <dgm:prSet presAssocID="{35ED09B4-800C-4285-A4FF-B68FA2BEC923}" presName="linear" presStyleCnt="0">
        <dgm:presLayoutVars>
          <dgm:animLvl val="lvl"/>
          <dgm:resizeHandles val="exact"/>
        </dgm:presLayoutVars>
      </dgm:prSet>
      <dgm:spPr/>
    </dgm:pt>
    <dgm:pt modelId="{4A3EC840-A246-4546-A1CB-F9A5DD793FA2}" type="pres">
      <dgm:prSet presAssocID="{69E88E77-3123-437B-922C-EABC81C3E79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C34AC-5512-473F-A3D8-72AB41B61DC6}" type="pres">
      <dgm:prSet presAssocID="{69E88E77-3123-437B-922C-EABC81C3E79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A5998C-FA88-4102-B4E6-92BC46804ADF}" type="pres">
      <dgm:prSet presAssocID="{5F24C1A3-582F-4587-93CC-6D03B975D9A1}" presName="parentText" presStyleLbl="node1" presStyleIdx="1" presStyleCnt="3" custLinFactNeighborX="1001" custLinFactNeighborY="76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8BCB6-3A7D-4C15-9A12-93DCB54F70D5}" type="pres">
      <dgm:prSet presAssocID="{5F24C1A3-582F-4587-93CC-6D03B975D9A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E3768-2DE2-460A-9D2F-8BF914716078}" type="pres">
      <dgm:prSet presAssocID="{9E32D75B-1530-4F6C-B8D5-256A9FE2FBA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8B6993-8E29-4D02-8C3A-216B0F9F4B99}" type="presOf" srcId="{5F24C1A3-582F-4587-93CC-6D03B975D9A1}" destId="{2DA5998C-FA88-4102-B4E6-92BC46804ADF}" srcOrd="0" destOrd="0" presId="urn:microsoft.com/office/officeart/2005/8/layout/vList2"/>
    <dgm:cxn modelId="{C0442A56-43CB-4C0A-9172-48FA63185CB9}" type="presOf" srcId="{9E32D75B-1530-4F6C-B8D5-256A9FE2FBA4}" destId="{7FDE3768-2DE2-460A-9D2F-8BF914716078}" srcOrd="0" destOrd="0" presId="urn:microsoft.com/office/officeart/2005/8/layout/vList2"/>
    <dgm:cxn modelId="{0426D5FA-B5DD-4E4F-9A21-61FA81B6F5DA}" type="presOf" srcId="{35ED09B4-800C-4285-A4FF-B68FA2BEC923}" destId="{2DB567D1-6BFB-4CC4-9A31-B6F59DEBDCEC}" srcOrd="0" destOrd="0" presId="urn:microsoft.com/office/officeart/2005/8/layout/vList2"/>
    <dgm:cxn modelId="{847E96AD-1461-4F33-8AF7-BF719072E690}" srcId="{35ED09B4-800C-4285-A4FF-B68FA2BEC923}" destId="{69E88E77-3123-437B-922C-EABC81C3E791}" srcOrd="0" destOrd="0" parTransId="{CBC1D693-DEF0-46CE-91ED-60D894F681FB}" sibTransId="{0A38C220-6ABB-4BC7-829D-C4B454DD7FD1}"/>
    <dgm:cxn modelId="{65C98B5D-74FF-403B-9B53-3D4115434739}" srcId="{69E88E77-3123-437B-922C-EABC81C3E791}" destId="{C329D413-912A-4155-87E7-B299C2E07E99}" srcOrd="0" destOrd="0" parTransId="{A83508F8-5F9B-432A-AEFF-BF71FD7FD240}" sibTransId="{FBEB2E72-EEEB-4686-B3CD-809CC976E2F9}"/>
    <dgm:cxn modelId="{7D2A15F8-DFEA-45E3-8D71-7702B7AFBC02}" srcId="{35ED09B4-800C-4285-A4FF-B68FA2BEC923}" destId="{5F24C1A3-582F-4587-93CC-6D03B975D9A1}" srcOrd="1" destOrd="0" parTransId="{D6883117-3E72-4F1D-8776-0BAEB56F436C}" sibTransId="{2A08A077-6DC5-450F-8725-236E41D13D85}"/>
    <dgm:cxn modelId="{51C2F190-6000-4597-891C-0B21CDDEA228}" type="presOf" srcId="{C329D413-912A-4155-87E7-B299C2E07E99}" destId="{081C34AC-5512-473F-A3D8-72AB41B61DC6}" srcOrd="0" destOrd="0" presId="urn:microsoft.com/office/officeart/2005/8/layout/vList2"/>
    <dgm:cxn modelId="{9CDD662C-4435-4666-8E89-666A1A71E1E3}" srcId="{5F24C1A3-582F-4587-93CC-6D03B975D9A1}" destId="{8119B96D-F479-448E-996B-D4D81A68CDB2}" srcOrd="0" destOrd="0" parTransId="{3399F5E0-0714-48B3-ADAD-CFC70B80707F}" sibTransId="{08342FD1-8833-46CF-BC34-A2071C33AD8D}"/>
    <dgm:cxn modelId="{15C72847-B0D8-4CDF-BB12-53C8F7FF4A4E}" type="presOf" srcId="{8119B96D-F479-448E-996B-D4D81A68CDB2}" destId="{E748BCB6-3A7D-4C15-9A12-93DCB54F70D5}" srcOrd="0" destOrd="0" presId="urn:microsoft.com/office/officeart/2005/8/layout/vList2"/>
    <dgm:cxn modelId="{73B50749-2454-4EFD-AE2C-9FED6E9E446B}" type="presOf" srcId="{69E88E77-3123-437B-922C-EABC81C3E791}" destId="{4A3EC840-A246-4546-A1CB-F9A5DD793FA2}" srcOrd="0" destOrd="0" presId="urn:microsoft.com/office/officeart/2005/8/layout/vList2"/>
    <dgm:cxn modelId="{88F41713-8E8F-466C-BD34-92F5F2D83A7C}" srcId="{35ED09B4-800C-4285-A4FF-B68FA2BEC923}" destId="{9E32D75B-1530-4F6C-B8D5-256A9FE2FBA4}" srcOrd="2" destOrd="0" parTransId="{B89830DE-DEFC-4999-B139-4D9AC5933F76}" sibTransId="{A24D4A7F-A7AD-4027-A5F3-3F055E0A44F6}"/>
    <dgm:cxn modelId="{BED08D59-B606-42CA-8C4E-CB188349EB1C}" type="presParOf" srcId="{2DB567D1-6BFB-4CC4-9A31-B6F59DEBDCEC}" destId="{4A3EC840-A246-4546-A1CB-F9A5DD793FA2}" srcOrd="0" destOrd="0" presId="urn:microsoft.com/office/officeart/2005/8/layout/vList2"/>
    <dgm:cxn modelId="{99656B1C-AC77-4FAF-BA48-F03596620C5C}" type="presParOf" srcId="{2DB567D1-6BFB-4CC4-9A31-B6F59DEBDCEC}" destId="{081C34AC-5512-473F-A3D8-72AB41B61DC6}" srcOrd="1" destOrd="0" presId="urn:microsoft.com/office/officeart/2005/8/layout/vList2"/>
    <dgm:cxn modelId="{BDDF883F-56F0-4222-8E93-13B8474C0922}" type="presParOf" srcId="{2DB567D1-6BFB-4CC4-9A31-B6F59DEBDCEC}" destId="{2DA5998C-FA88-4102-B4E6-92BC46804ADF}" srcOrd="2" destOrd="0" presId="urn:microsoft.com/office/officeart/2005/8/layout/vList2"/>
    <dgm:cxn modelId="{BAFD009E-38F8-4411-96ED-1779BC2EC731}" type="presParOf" srcId="{2DB567D1-6BFB-4CC4-9A31-B6F59DEBDCEC}" destId="{E748BCB6-3A7D-4C15-9A12-93DCB54F70D5}" srcOrd="3" destOrd="0" presId="urn:microsoft.com/office/officeart/2005/8/layout/vList2"/>
    <dgm:cxn modelId="{F841CD8F-D80B-4C81-A8E5-EE7392846369}" type="presParOf" srcId="{2DB567D1-6BFB-4CC4-9A31-B6F59DEBDCEC}" destId="{7FDE3768-2DE2-460A-9D2F-8BF91471607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BB4DA0C-A9A9-4C55-8F33-ACF7383E497F}" type="doc">
      <dgm:prSet loTypeId="urn:microsoft.com/office/officeart/2005/8/layout/process5" loCatId="process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B80D74C-F64A-43E0-B2AC-5DB23C4A5C77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засвоєння суті хімічного символу</a:t>
          </a:r>
          <a:endParaRPr lang="ru-RU" sz="1400" b="1" dirty="0">
            <a:effectLst/>
            <a:latin typeface="Cambria" pitchFamily="18" charset="0"/>
          </a:endParaRPr>
        </a:p>
      </dgm:t>
    </dgm:pt>
    <dgm:pt modelId="{7A80CB82-A019-4A96-AAB2-EC263C354376}" type="parTrans" cxnId="{2B33FF61-BB6C-4CC1-A8D7-5492C046172D}">
      <dgm:prSet/>
      <dgm:spPr/>
      <dgm:t>
        <a:bodyPr/>
        <a:lstStyle/>
        <a:p>
          <a:endParaRPr lang="ru-RU"/>
        </a:p>
      </dgm:t>
    </dgm:pt>
    <dgm:pt modelId="{39379C9C-6239-4AAD-B69E-5D7DE7C6CC9E}" type="sibTrans" cxnId="{2B33FF61-BB6C-4CC1-A8D7-5492C046172D}">
      <dgm:prSet/>
      <dgm:spPr/>
      <dgm:t>
        <a:bodyPr/>
        <a:lstStyle/>
        <a:p>
          <a:endParaRPr lang="ru-RU"/>
        </a:p>
      </dgm:t>
    </dgm:pt>
    <dgm:pt modelId="{AEF82D06-095A-4560-B547-16D39D3CD7D4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засвоєння суті хімічної формули</a:t>
          </a:r>
          <a:endParaRPr lang="ru-RU" sz="1400" b="1" dirty="0">
            <a:effectLst/>
            <a:latin typeface="Cambria" pitchFamily="18" charset="0"/>
          </a:endParaRPr>
        </a:p>
      </dgm:t>
    </dgm:pt>
    <dgm:pt modelId="{5E0EEA9C-70AE-4261-B9F3-6B882F534E5E}" type="parTrans" cxnId="{7309716D-DA88-492B-A341-F50F272453DF}">
      <dgm:prSet/>
      <dgm:spPr/>
      <dgm:t>
        <a:bodyPr/>
        <a:lstStyle/>
        <a:p>
          <a:endParaRPr lang="ru-RU"/>
        </a:p>
      </dgm:t>
    </dgm:pt>
    <dgm:pt modelId="{657EE61F-7E6E-496A-9AA9-8E5A4B076E7C}" type="sibTrans" cxnId="{7309716D-DA88-492B-A341-F50F272453DF}">
      <dgm:prSet/>
      <dgm:spPr/>
      <dgm:t>
        <a:bodyPr/>
        <a:lstStyle/>
        <a:p>
          <a:endParaRPr lang="ru-RU"/>
        </a:p>
      </dgm:t>
    </dgm:pt>
    <dgm:pt modelId="{00D9E553-7114-4DCC-B3C5-48DFD8713CE5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засвоєння суті хімічного рівняння, його читання і виведення з нього тверджень про особливості хімічної реакції, яку воно зображує</a:t>
          </a:r>
          <a:endParaRPr lang="ru-RU" sz="1400" b="1" dirty="0">
            <a:effectLst/>
            <a:latin typeface="Cambria" pitchFamily="18" charset="0"/>
          </a:endParaRPr>
        </a:p>
      </dgm:t>
    </dgm:pt>
    <dgm:pt modelId="{AD36910E-BEB6-40D5-80FD-0545B15B7A50}" type="parTrans" cxnId="{6AE8E09F-82C1-4B12-94AF-DC2828E591BC}">
      <dgm:prSet/>
      <dgm:spPr/>
      <dgm:t>
        <a:bodyPr/>
        <a:lstStyle/>
        <a:p>
          <a:endParaRPr lang="ru-RU"/>
        </a:p>
      </dgm:t>
    </dgm:pt>
    <dgm:pt modelId="{AAB56EF9-1656-4F23-B9C2-D619EFC03D32}" type="sibTrans" cxnId="{6AE8E09F-82C1-4B12-94AF-DC2828E591BC}">
      <dgm:prSet/>
      <dgm:spPr/>
      <dgm:t>
        <a:bodyPr/>
        <a:lstStyle/>
        <a:p>
          <a:endParaRPr lang="ru-RU"/>
        </a:p>
      </dgm:t>
    </dgm:pt>
    <dgm:pt modelId="{66FB4A43-0681-4034-A0A8-35E280D591A9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розставлення пропущених коефіцієнтів і перевірка рівняння</a:t>
          </a:r>
          <a:endParaRPr lang="ru-RU" sz="1400" b="1" dirty="0">
            <a:effectLst/>
            <a:latin typeface="Cambria" pitchFamily="18" charset="0"/>
          </a:endParaRPr>
        </a:p>
      </dgm:t>
    </dgm:pt>
    <dgm:pt modelId="{B3366D18-E408-47A9-B7DC-897A91C26E1B}" type="parTrans" cxnId="{D2E72279-2F25-41B7-8277-E7C79CD0C3C7}">
      <dgm:prSet/>
      <dgm:spPr/>
      <dgm:t>
        <a:bodyPr/>
        <a:lstStyle/>
        <a:p>
          <a:endParaRPr lang="ru-RU"/>
        </a:p>
      </dgm:t>
    </dgm:pt>
    <dgm:pt modelId="{CA918E71-0A31-4E73-95AB-F72F2CECB2EF}" type="sibTrans" cxnId="{D2E72279-2F25-41B7-8277-E7C79CD0C3C7}">
      <dgm:prSet/>
      <dgm:spPr/>
      <dgm:t>
        <a:bodyPr/>
        <a:lstStyle/>
        <a:p>
          <a:endParaRPr lang="ru-RU"/>
        </a:p>
      </dgm:t>
    </dgm:pt>
    <dgm:pt modelId="{C53B704A-76DF-4C8B-8B46-55FCAF1F5922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складання хімічних рівнянь, якщо відомі або задані формули реагентів і продукти реакції</a:t>
          </a:r>
          <a:endParaRPr lang="ru-RU" sz="1400" b="1" dirty="0">
            <a:effectLst/>
            <a:latin typeface="Cambria" pitchFamily="18" charset="0"/>
          </a:endParaRPr>
        </a:p>
      </dgm:t>
    </dgm:pt>
    <dgm:pt modelId="{6B00EE48-5784-483D-B1AC-45BDA18797E8}" type="parTrans" cxnId="{BB29C685-5C82-4A91-984B-A68EAC6384D7}">
      <dgm:prSet/>
      <dgm:spPr/>
      <dgm:t>
        <a:bodyPr/>
        <a:lstStyle/>
        <a:p>
          <a:endParaRPr lang="ru-RU"/>
        </a:p>
      </dgm:t>
    </dgm:pt>
    <dgm:pt modelId="{988D30D8-ED8F-4E90-A6C8-EF74B895CB2D}" type="sibTrans" cxnId="{BB29C685-5C82-4A91-984B-A68EAC6384D7}">
      <dgm:prSet/>
      <dgm:spPr/>
      <dgm:t>
        <a:bodyPr/>
        <a:lstStyle/>
        <a:p>
          <a:endParaRPr lang="ru-RU"/>
        </a:p>
      </dgm:t>
    </dgm:pt>
    <dgm:pt modelId="{2B109CCB-5290-4A83-9509-EAB57CFE5B97}">
      <dgm:prSet phldrT="[Текст]" custT="1"/>
      <dgm:spPr/>
      <dgm:t>
        <a:bodyPr/>
        <a:lstStyle/>
        <a:p>
          <a:r>
            <a:rPr lang="uk-UA" sz="1400" b="1" dirty="0" smtClean="0">
              <a:effectLst/>
              <a:latin typeface="Cambria" pitchFamily="18" charset="0"/>
            </a:rPr>
            <a:t>складання формул і хімічних рівнянь із залученням понять валентність, ступінь окислення</a:t>
          </a:r>
          <a:endParaRPr lang="ru-RU" sz="1400" b="1" dirty="0">
            <a:effectLst/>
            <a:latin typeface="Cambria" pitchFamily="18" charset="0"/>
          </a:endParaRPr>
        </a:p>
      </dgm:t>
    </dgm:pt>
    <dgm:pt modelId="{DB688778-014D-4B41-A09D-21B1EE18766C}" type="parTrans" cxnId="{61040E7E-6F0A-4923-9D7C-D707B8212F90}">
      <dgm:prSet/>
      <dgm:spPr/>
      <dgm:t>
        <a:bodyPr/>
        <a:lstStyle/>
        <a:p>
          <a:endParaRPr lang="ru-RU"/>
        </a:p>
      </dgm:t>
    </dgm:pt>
    <dgm:pt modelId="{6B8F412B-5F9F-426E-9808-458AEE068CED}" type="sibTrans" cxnId="{61040E7E-6F0A-4923-9D7C-D707B8212F90}">
      <dgm:prSet/>
      <dgm:spPr/>
      <dgm:t>
        <a:bodyPr/>
        <a:lstStyle/>
        <a:p>
          <a:endParaRPr lang="ru-RU"/>
        </a:p>
      </dgm:t>
    </dgm:pt>
    <dgm:pt modelId="{8ACEEADC-2941-4F20-9798-E7FE3D0832F3}" type="pres">
      <dgm:prSet presAssocID="{5BB4DA0C-A9A9-4C55-8F33-ACF7383E497F}" presName="diagram" presStyleCnt="0">
        <dgm:presLayoutVars>
          <dgm:dir/>
          <dgm:resizeHandles val="exact"/>
        </dgm:presLayoutVars>
      </dgm:prSet>
      <dgm:spPr/>
    </dgm:pt>
    <dgm:pt modelId="{28035982-EF53-4821-8D13-FFFE8B8A8973}" type="pres">
      <dgm:prSet presAssocID="{9B80D74C-F64A-43E0-B2AC-5DB23C4A5C7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2FE76-90BA-4322-9A03-DC86E2F15AE7}" type="pres">
      <dgm:prSet presAssocID="{39379C9C-6239-4AAD-B69E-5D7DE7C6CC9E}" presName="sibTrans" presStyleLbl="sibTrans2D1" presStyleIdx="0" presStyleCnt="5"/>
      <dgm:spPr/>
    </dgm:pt>
    <dgm:pt modelId="{51286D5C-931B-46F7-936B-080ED65516A2}" type="pres">
      <dgm:prSet presAssocID="{39379C9C-6239-4AAD-B69E-5D7DE7C6CC9E}" presName="connectorText" presStyleLbl="sibTrans2D1" presStyleIdx="0" presStyleCnt="5"/>
      <dgm:spPr/>
    </dgm:pt>
    <dgm:pt modelId="{18901637-4BA0-47FC-B776-9C2D6155BEDA}" type="pres">
      <dgm:prSet presAssocID="{AEF82D06-095A-4560-B547-16D39D3CD7D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5F4A3-571C-4B5B-9703-7F24D23E77E7}" type="pres">
      <dgm:prSet presAssocID="{657EE61F-7E6E-496A-9AA9-8E5A4B076E7C}" presName="sibTrans" presStyleLbl="sibTrans2D1" presStyleIdx="1" presStyleCnt="5"/>
      <dgm:spPr/>
    </dgm:pt>
    <dgm:pt modelId="{5116EB11-5471-4AB7-8D85-06F02D60EB32}" type="pres">
      <dgm:prSet presAssocID="{657EE61F-7E6E-496A-9AA9-8E5A4B076E7C}" presName="connectorText" presStyleLbl="sibTrans2D1" presStyleIdx="1" presStyleCnt="5"/>
      <dgm:spPr/>
    </dgm:pt>
    <dgm:pt modelId="{2A0E7E87-A9B0-496A-AAC0-51B8049533AE}" type="pres">
      <dgm:prSet presAssocID="{00D9E553-7114-4DCC-B3C5-48DFD8713CE5}" presName="node" presStyleLbl="node1" presStyleIdx="2" presStyleCnt="6" custScaleX="140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C713F-49B7-4C07-8689-AECB5758CBE0}" type="pres">
      <dgm:prSet presAssocID="{AAB56EF9-1656-4F23-B9C2-D619EFC03D32}" presName="sibTrans" presStyleLbl="sibTrans2D1" presStyleIdx="2" presStyleCnt="5" custAng="902927" custScaleX="92650"/>
      <dgm:spPr/>
    </dgm:pt>
    <dgm:pt modelId="{8E339F2D-B85C-40E8-8BB2-EDA5E6307574}" type="pres">
      <dgm:prSet presAssocID="{AAB56EF9-1656-4F23-B9C2-D619EFC03D32}" presName="connectorText" presStyleLbl="sibTrans2D1" presStyleIdx="2" presStyleCnt="5"/>
      <dgm:spPr/>
    </dgm:pt>
    <dgm:pt modelId="{69A2B9C5-10ED-4239-8F1A-00BFE2C2B5F7}" type="pres">
      <dgm:prSet presAssocID="{66FB4A43-0681-4034-A0A8-35E280D591A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8DEF1-BA0C-498A-9CB4-F9AFE212C012}" type="pres">
      <dgm:prSet presAssocID="{CA918E71-0A31-4E73-95AB-F72F2CECB2EF}" presName="sibTrans" presStyleLbl="sibTrans2D1" presStyleIdx="3" presStyleCnt="5"/>
      <dgm:spPr/>
    </dgm:pt>
    <dgm:pt modelId="{832C1049-9463-4FD7-8B3E-77C2B6292F76}" type="pres">
      <dgm:prSet presAssocID="{CA918E71-0A31-4E73-95AB-F72F2CECB2EF}" presName="connectorText" presStyleLbl="sibTrans2D1" presStyleIdx="3" presStyleCnt="5"/>
      <dgm:spPr/>
    </dgm:pt>
    <dgm:pt modelId="{A99B061A-F0AF-4209-BD05-372F7EFFDFEA}" type="pres">
      <dgm:prSet presAssocID="{C53B704A-76DF-4C8B-8B46-55FCAF1F592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286A8-2E37-465F-9F63-A0E14A137F25}" type="pres">
      <dgm:prSet presAssocID="{988D30D8-ED8F-4E90-A6C8-EF74B895CB2D}" presName="sibTrans" presStyleLbl="sibTrans2D1" presStyleIdx="4" presStyleCnt="5"/>
      <dgm:spPr/>
    </dgm:pt>
    <dgm:pt modelId="{246647E3-632E-4266-B87A-3B66750DA067}" type="pres">
      <dgm:prSet presAssocID="{988D30D8-ED8F-4E90-A6C8-EF74B895CB2D}" presName="connectorText" presStyleLbl="sibTrans2D1" presStyleIdx="4" presStyleCnt="5"/>
      <dgm:spPr/>
    </dgm:pt>
    <dgm:pt modelId="{4BB2C507-1B61-4B37-9ADF-5DCDC5378D75}" type="pres">
      <dgm:prSet presAssocID="{2B109CCB-5290-4A83-9509-EAB57CFE5B9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8AD1E8-87E2-4F33-ABFE-E4A5001C3200}" type="presOf" srcId="{657EE61F-7E6E-496A-9AA9-8E5A4B076E7C}" destId="{5116EB11-5471-4AB7-8D85-06F02D60EB32}" srcOrd="1" destOrd="0" presId="urn:microsoft.com/office/officeart/2005/8/layout/process5"/>
    <dgm:cxn modelId="{7309716D-DA88-492B-A341-F50F272453DF}" srcId="{5BB4DA0C-A9A9-4C55-8F33-ACF7383E497F}" destId="{AEF82D06-095A-4560-B547-16D39D3CD7D4}" srcOrd="1" destOrd="0" parTransId="{5E0EEA9C-70AE-4261-B9F3-6B882F534E5E}" sibTransId="{657EE61F-7E6E-496A-9AA9-8E5A4B076E7C}"/>
    <dgm:cxn modelId="{61040E7E-6F0A-4923-9D7C-D707B8212F90}" srcId="{5BB4DA0C-A9A9-4C55-8F33-ACF7383E497F}" destId="{2B109CCB-5290-4A83-9509-EAB57CFE5B97}" srcOrd="5" destOrd="0" parTransId="{DB688778-014D-4B41-A09D-21B1EE18766C}" sibTransId="{6B8F412B-5F9F-426E-9808-458AEE068CED}"/>
    <dgm:cxn modelId="{48FFA924-2C57-4F48-8E8B-81DB6B2BB2C5}" type="presOf" srcId="{AAB56EF9-1656-4F23-B9C2-D619EFC03D32}" destId="{7A0C713F-49B7-4C07-8689-AECB5758CBE0}" srcOrd="0" destOrd="0" presId="urn:microsoft.com/office/officeart/2005/8/layout/process5"/>
    <dgm:cxn modelId="{3FB514B2-D77A-4833-A1AE-27ACA5AC86A8}" type="presOf" srcId="{2B109CCB-5290-4A83-9509-EAB57CFE5B97}" destId="{4BB2C507-1B61-4B37-9ADF-5DCDC5378D75}" srcOrd="0" destOrd="0" presId="urn:microsoft.com/office/officeart/2005/8/layout/process5"/>
    <dgm:cxn modelId="{44272598-68A0-464E-A119-3AD1A1AF385A}" type="presOf" srcId="{9B80D74C-F64A-43E0-B2AC-5DB23C4A5C77}" destId="{28035982-EF53-4821-8D13-FFFE8B8A8973}" srcOrd="0" destOrd="0" presId="urn:microsoft.com/office/officeart/2005/8/layout/process5"/>
    <dgm:cxn modelId="{61C38300-DBD1-419E-90F9-ADBCF2BA5C69}" type="presOf" srcId="{00D9E553-7114-4DCC-B3C5-48DFD8713CE5}" destId="{2A0E7E87-A9B0-496A-AAC0-51B8049533AE}" srcOrd="0" destOrd="0" presId="urn:microsoft.com/office/officeart/2005/8/layout/process5"/>
    <dgm:cxn modelId="{8BFAC06A-7210-4F82-A853-BFE998F402E0}" type="presOf" srcId="{39379C9C-6239-4AAD-B69E-5D7DE7C6CC9E}" destId="{AA02FE76-90BA-4322-9A03-DC86E2F15AE7}" srcOrd="0" destOrd="0" presId="urn:microsoft.com/office/officeart/2005/8/layout/process5"/>
    <dgm:cxn modelId="{7ACDE80A-AA89-4ADF-B804-3F8E46D2F4AB}" type="presOf" srcId="{AAB56EF9-1656-4F23-B9C2-D619EFC03D32}" destId="{8E339F2D-B85C-40E8-8BB2-EDA5E6307574}" srcOrd="1" destOrd="0" presId="urn:microsoft.com/office/officeart/2005/8/layout/process5"/>
    <dgm:cxn modelId="{BB29C685-5C82-4A91-984B-A68EAC6384D7}" srcId="{5BB4DA0C-A9A9-4C55-8F33-ACF7383E497F}" destId="{C53B704A-76DF-4C8B-8B46-55FCAF1F5922}" srcOrd="4" destOrd="0" parTransId="{6B00EE48-5784-483D-B1AC-45BDA18797E8}" sibTransId="{988D30D8-ED8F-4E90-A6C8-EF74B895CB2D}"/>
    <dgm:cxn modelId="{727987F7-CE91-4383-B260-6220568297A0}" type="presOf" srcId="{988D30D8-ED8F-4E90-A6C8-EF74B895CB2D}" destId="{246647E3-632E-4266-B87A-3B66750DA067}" srcOrd="1" destOrd="0" presId="urn:microsoft.com/office/officeart/2005/8/layout/process5"/>
    <dgm:cxn modelId="{D2E72279-2F25-41B7-8277-E7C79CD0C3C7}" srcId="{5BB4DA0C-A9A9-4C55-8F33-ACF7383E497F}" destId="{66FB4A43-0681-4034-A0A8-35E280D591A9}" srcOrd="3" destOrd="0" parTransId="{B3366D18-E408-47A9-B7DC-897A91C26E1B}" sibTransId="{CA918E71-0A31-4E73-95AB-F72F2CECB2EF}"/>
    <dgm:cxn modelId="{C7614DE5-D1EC-48D1-80F3-0F28730BCCDB}" type="presOf" srcId="{CA918E71-0A31-4E73-95AB-F72F2CECB2EF}" destId="{8138DEF1-BA0C-498A-9CB4-F9AFE212C012}" srcOrd="0" destOrd="0" presId="urn:microsoft.com/office/officeart/2005/8/layout/process5"/>
    <dgm:cxn modelId="{A9C97EEB-F0EB-46D5-9178-571290B225B3}" type="presOf" srcId="{39379C9C-6239-4AAD-B69E-5D7DE7C6CC9E}" destId="{51286D5C-931B-46F7-936B-080ED65516A2}" srcOrd="1" destOrd="0" presId="urn:microsoft.com/office/officeart/2005/8/layout/process5"/>
    <dgm:cxn modelId="{6AE8E09F-82C1-4B12-94AF-DC2828E591BC}" srcId="{5BB4DA0C-A9A9-4C55-8F33-ACF7383E497F}" destId="{00D9E553-7114-4DCC-B3C5-48DFD8713CE5}" srcOrd="2" destOrd="0" parTransId="{AD36910E-BEB6-40D5-80FD-0545B15B7A50}" sibTransId="{AAB56EF9-1656-4F23-B9C2-D619EFC03D32}"/>
    <dgm:cxn modelId="{F1CC56AA-51D4-4359-AF02-4C4C3110E044}" type="presOf" srcId="{988D30D8-ED8F-4E90-A6C8-EF74B895CB2D}" destId="{D35286A8-2E37-465F-9F63-A0E14A137F25}" srcOrd="0" destOrd="0" presId="urn:microsoft.com/office/officeart/2005/8/layout/process5"/>
    <dgm:cxn modelId="{2B33FF61-BB6C-4CC1-A8D7-5492C046172D}" srcId="{5BB4DA0C-A9A9-4C55-8F33-ACF7383E497F}" destId="{9B80D74C-F64A-43E0-B2AC-5DB23C4A5C77}" srcOrd="0" destOrd="0" parTransId="{7A80CB82-A019-4A96-AAB2-EC263C354376}" sibTransId="{39379C9C-6239-4AAD-B69E-5D7DE7C6CC9E}"/>
    <dgm:cxn modelId="{675B0562-C54C-438E-AF9C-667839DB7279}" type="presOf" srcId="{AEF82D06-095A-4560-B547-16D39D3CD7D4}" destId="{18901637-4BA0-47FC-B776-9C2D6155BEDA}" srcOrd="0" destOrd="0" presId="urn:microsoft.com/office/officeart/2005/8/layout/process5"/>
    <dgm:cxn modelId="{2E1D99C4-20DB-4E36-A74D-FF594F734E94}" type="presOf" srcId="{CA918E71-0A31-4E73-95AB-F72F2CECB2EF}" destId="{832C1049-9463-4FD7-8B3E-77C2B6292F76}" srcOrd="1" destOrd="0" presId="urn:microsoft.com/office/officeart/2005/8/layout/process5"/>
    <dgm:cxn modelId="{8FA2448B-2DE6-49B7-B553-13B76C5B3C77}" type="presOf" srcId="{657EE61F-7E6E-496A-9AA9-8E5A4B076E7C}" destId="{2B95F4A3-571C-4B5B-9703-7F24D23E77E7}" srcOrd="0" destOrd="0" presId="urn:microsoft.com/office/officeart/2005/8/layout/process5"/>
    <dgm:cxn modelId="{42D340A1-75BF-442B-848E-13C869D9A4D0}" type="presOf" srcId="{C53B704A-76DF-4C8B-8B46-55FCAF1F5922}" destId="{A99B061A-F0AF-4209-BD05-372F7EFFDFEA}" srcOrd="0" destOrd="0" presId="urn:microsoft.com/office/officeart/2005/8/layout/process5"/>
    <dgm:cxn modelId="{88B3DA05-486D-48AD-A880-3A6275C8D4A2}" type="presOf" srcId="{5BB4DA0C-A9A9-4C55-8F33-ACF7383E497F}" destId="{8ACEEADC-2941-4F20-9798-E7FE3D0832F3}" srcOrd="0" destOrd="0" presId="urn:microsoft.com/office/officeart/2005/8/layout/process5"/>
    <dgm:cxn modelId="{0E92258B-E09A-4809-9E70-B82BED740CBF}" type="presOf" srcId="{66FB4A43-0681-4034-A0A8-35E280D591A9}" destId="{69A2B9C5-10ED-4239-8F1A-00BFE2C2B5F7}" srcOrd="0" destOrd="0" presId="urn:microsoft.com/office/officeart/2005/8/layout/process5"/>
    <dgm:cxn modelId="{A0C934F5-CB93-4B5C-8D9D-BE86E6B43DF2}" type="presParOf" srcId="{8ACEEADC-2941-4F20-9798-E7FE3D0832F3}" destId="{28035982-EF53-4821-8D13-FFFE8B8A8973}" srcOrd="0" destOrd="0" presId="urn:microsoft.com/office/officeart/2005/8/layout/process5"/>
    <dgm:cxn modelId="{6D943D1F-1536-4906-9025-6611914827FA}" type="presParOf" srcId="{8ACEEADC-2941-4F20-9798-E7FE3D0832F3}" destId="{AA02FE76-90BA-4322-9A03-DC86E2F15AE7}" srcOrd="1" destOrd="0" presId="urn:microsoft.com/office/officeart/2005/8/layout/process5"/>
    <dgm:cxn modelId="{239F9B50-2E4D-4178-A51E-1452A60CDD3A}" type="presParOf" srcId="{AA02FE76-90BA-4322-9A03-DC86E2F15AE7}" destId="{51286D5C-931B-46F7-936B-080ED65516A2}" srcOrd="0" destOrd="0" presId="urn:microsoft.com/office/officeart/2005/8/layout/process5"/>
    <dgm:cxn modelId="{8D917759-0A89-4536-95A4-52FEDD6C6266}" type="presParOf" srcId="{8ACEEADC-2941-4F20-9798-E7FE3D0832F3}" destId="{18901637-4BA0-47FC-B776-9C2D6155BEDA}" srcOrd="2" destOrd="0" presId="urn:microsoft.com/office/officeart/2005/8/layout/process5"/>
    <dgm:cxn modelId="{9FF67556-93FC-405C-9E27-248760E5F9F2}" type="presParOf" srcId="{8ACEEADC-2941-4F20-9798-E7FE3D0832F3}" destId="{2B95F4A3-571C-4B5B-9703-7F24D23E77E7}" srcOrd="3" destOrd="0" presId="urn:microsoft.com/office/officeart/2005/8/layout/process5"/>
    <dgm:cxn modelId="{3BF547D6-6C83-4D55-9633-3193467996E0}" type="presParOf" srcId="{2B95F4A3-571C-4B5B-9703-7F24D23E77E7}" destId="{5116EB11-5471-4AB7-8D85-06F02D60EB32}" srcOrd="0" destOrd="0" presId="urn:microsoft.com/office/officeart/2005/8/layout/process5"/>
    <dgm:cxn modelId="{C2766E0A-3FFE-4A22-9A93-1AA00EDB1F0B}" type="presParOf" srcId="{8ACEEADC-2941-4F20-9798-E7FE3D0832F3}" destId="{2A0E7E87-A9B0-496A-AAC0-51B8049533AE}" srcOrd="4" destOrd="0" presId="urn:microsoft.com/office/officeart/2005/8/layout/process5"/>
    <dgm:cxn modelId="{2ED2A9BA-014B-4527-88D0-A4D7CF66C009}" type="presParOf" srcId="{8ACEEADC-2941-4F20-9798-E7FE3D0832F3}" destId="{7A0C713F-49B7-4C07-8689-AECB5758CBE0}" srcOrd="5" destOrd="0" presId="urn:microsoft.com/office/officeart/2005/8/layout/process5"/>
    <dgm:cxn modelId="{CC103A68-B9E8-4456-ADEC-B82AEA10A32A}" type="presParOf" srcId="{7A0C713F-49B7-4C07-8689-AECB5758CBE0}" destId="{8E339F2D-B85C-40E8-8BB2-EDA5E6307574}" srcOrd="0" destOrd="0" presId="urn:microsoft.com/office/officeart/2005/8/layout/process5"/>
    <dgm:cxn modelId="{9BC9B47E-CDDD-4B96-8611-732969B78379}" type="presParOf" srcId="{8ACEEADC-2941-4F20-9798-E7FE3D0832F3}" destId="{69A2B9C5-10ED-4239-8F1A-00BFE2C2B5F7}" srcOrd="6" destOrd="0" presId="urn:microsoft.com/office/officeart/2005/8/layout/process5"/>
    <dgm:cxn modelId="{01DD952A-796C-4A7A-84F1-04DFF5F28AA5}" type="presParOf" srcId="{8ACEEADC-2941-4F20-9798-E7FE3D0832F3}" destId="{8138DEF1-BA0C-498A-9CB4-F9AFE212C012}" srcOrd="7" destOrd="0" presId="urn:microsoft.com/office/officeart/2005/8/layout/process5"/>
    <dgm:cxn modelId="{6564CF42-92C3-4F50-B829-A2FA41995066}" type="presParOf" srcId="{8138DEF1-BA0C-498A-9CB4-F9AFE212C012}" destId="{832C1049-9463-4FD7-8B3E-77C2B6292F76}" srcOrd="0" destOrd="0" presId="urn:microsoft.com/office/officeart/2005/8/layout/process5"/>
    <dgm:cxn modelId="{BFC8D7A9-44B4-4308-8EBA-0962387E09FE}" type="presParOf" srcId="{8ACEEADC-2941-4F20-9798-E7FE3D0832F3}" destId="{A99B061A-F0AF-4209-BD05-372F7EFFDFEA}" srcOrd="8" destOrd="0" presId="urn:microsoft.com/office/officeart/2005/8/layout/process5"/>
    <dgm:cxn modelId="{E2E8BCC5-1312-48FC-A1BD-75C9324DECDC}" type="presParOf" srcId="{8ACEEADC-2941-4F20-9798-E7FE3D0832F3}" destId="{D35286A8-2E37-465F-9F63-A0E14A137F25}" srcOrd="9" destOrd="0" presId="urn:microsoft.com/office/officeart/2005/8/layout/process5"/>
    <dgm:cxn modelId="{C87406FC-71C0-4CD9-A926-735BFD14743E}" type="presParOf" srcId="{D35286A8-2E37-465F-9F63-A0E14A137F25}" destId="{246647E3-632E-4266-B87A-3B66750DA067}" srcOrd="0" destOrd="0" presId="urn:microsoft.com/office/officeart/2005/8/layout/process5"/>
    <dgm:cxn modelId="{F70B2EEC-AE9B-49BF-8F1E-7ECE859E71AA}" type="presParOf" srcId="{8ACEEADC-2941-4F20-9798-E7FE3D0832F3}" destId="{4BB2C507-1B61-4B37-9ADF-5DCDC5378D7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B340B6E-F1B8-4F41-A28F-C2B689191105}" type="doc">
      <dgm:prSet loTypeId="urn:microsoft.com/office/officeart/2005/8/layout/hierarchy2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B632E34-A4E7-4E78-AAB4-9E9C8880F73B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МПЗ</a:t>
          </a:r>
          <a:endParaRPr lang="uk-UA" b="1" u="none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5A9AEB-93D3-4C97-B33A-4C0E1334AF67}" type="parTrans" cxnId="{1BBAD992-B857-4283-BD71-0111ADA685DF}">
      <dgm:prSet/>
      <dgm:spPr/>
      <dgm:t>
        <a:bodyPr/>
        <a:lstStyle/>
        <a:p>
          <a:endParaRPr lang="ru-RU"/>
        </a:p>
      </dgm:t>
    </dgm:pt>
    <dgm:pt modelId="{1870D4E0-14B3-41DF-B2B0-1FDEC2E3D5AF}" type="sibTrans" cxnId="{1BBAD992-B857-4283-BD71-0111ADA685DF}">
      <dgm:prSet/>
      <dgm:spPr/>
      <dgm:t>
        <a:bodyPr/>
        <a:lstStyle/>
        <a:p>
          <a:endParaRPr lang="ru-RU"/>
        </a:p>
      </dgm:t>
    </dgm:pt>
    <dgm:pt modelId="{60C788AF-76B2-4B93-87AC-28760B31C4E5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</a:rPr>
            <a:t>за </a:t>
          </a:r>
          <a:r>
            <a:rPr lang="uk-UA" b="1" i="1" u="none" noProof="0" dirty="0" smtClean="0">
              <a:solidFill>
                <a:schemeClr val="tx1"/>
              </a:solidFill>
            </a:rPr>
            <a:t>хронологічним</a:t>
          </a:r>
          <a:r>
            <a:rPr lang="uk-UA" b="1" u="none" noProof="0" dirty="0" smtClean="0">
              <a:solidFill>
                <a:schemeClr val="tx1"/>
              </a:solidFill>
            </a:rPr>
            <a:t> </a:t>
          </a:r>
          <a:r>
            <a:rPr lang="uk-UA" b="1" i="1" u="none" noProof="0" dirty="0" smtClean="0">
              <a:solidFill>
                <a:schemeClr val="tx1"/>
              </a:solidFill>
            </a:rPr>
            <a:t>критерієм</a:t>
          </a:r>
          <a:r>
            <a:rPr lang="uk-UA" b="1" u="none" noProof="0" dirty="0" smtClean="0">
              <a:solidFill>
                <a:schemeClr val="tx1"/>
              </a:solidFill>
            </a:rPr>
            <a:t> 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3C9024B1-4A6F-4E2D-99DE-B71D8A8B2C8A}" type="parTrans" cxnId="{61DBCB85-8914-42BA-A8B6-FB9DD37220C5}">
      <dgm:prSet/>
      <dgm:spPr/>
      <dgm:t>
        <a:bodyPr/>
        <a:lstStyle/>
        <a:p>
          <a:endParaRPr lang="ru-RU"/>
        </a:p>
      </dgm:t>
    </dgm:pt>
    <dgm:pt modelId="{023065FE-0B7F-49F2-B4A1-B004E9EDBEFA}" type="sibTrans" cxnId="{61DBCB85-8914-42BA-A8B6-FB9DD37220C5}">
      <dgm:prSet/>
      <dgm:spPr/>
      <dgm:t>
        <a:bodyPr/>
        <a:lstStyle/>
        <a:p>
          <a:endParaRPr lang="ru-RU"/>
        </a:p>
      </dgm:t>
    </dgm:pt>
    <dgm:pt modelId="{779200A7-B097-4B7D-A2FA-F43E98728CF3}">
      <dgm:prSet phldrT="[Текст]"/>
      <dgm:spPr/>
      <dgm:t>
        <a:bodyPr/>
        <a:lstStyle/>
        <a:p>
          <a:r>
            <a:rPr lang="uk-UA" b="1" u="none" noProof="0" smtClean="0">
              <a:solidFill>
                <a:schemeClr val="tx1"/>
              </a:solidFill>
            </a:rPr>
            <a:t>супровідні</a:t>
          </a:r>
          <a:endParaRPr lang="uk-UA" b="1" u="none" noProof="0">
            <a:solidFill>
              <a:schemeClr val="tx1"/>
            </a:solidFill>
          </a:endParaRPr>
        </a:p>
      </dgm:t>
    </dgm:pt>
    <dgm:pt modelId="{3FDC10FB-6BB9-49FF-A087-0CC9872F812B}" type="parTrans" cxnId="{3152D2CD-91A6-4BAB-B736-919E6EE9CEE5}">
      <dgm:prSet/>
      <dgm:spPr/>
      <dgm:t>
        <a:bodyPr/>
        <a:lstStyle/>
        <a:p>
          <a:endParaRPr lang="ru-RU"/>
        </a:p>
      </dgm:t>
    </dgm:pt>
    <dgm:pt modelId="{FEF1C856-6A99-4CD3-A5D7-8D40164FF3F3}" type="sibTrans" cxnId="{3152D2CD-91A6-4BAB-B736-919E6EE9CEE5}">
      <dgm:prSet/>
      <dgm:spPr/>
      <dgm:t>
        <a:bodyPr/>
        <a:lstStyle/>
        <a:p>
          <a:endParaRPr lang="ru-RU"/>
        </a:p>
      </dgm:t>
    </dgm:pt>
    <dgm:pt modelId="{D7894D01-CA3F-4AF0-9204-57DF04324B0E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</a:rPr>
            <a:t>попередні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0DFA0562-B035-44D5-90FD-CFB4384C00D0}" type="parTrans" cxnId="{C44420CB-A420-4D02-9585-8383ADB088D2}">
      <dgm:prSet/>
      <dgm:spPr/>
      <dgm:t>
        <a:bodyPr/>
        <a:lstStyle/>
        <a:p>
          <a:endParaRPr lang="ru-RU"/>
        </a:p>
      </dgm:t>
    </dgm:pt>
    <dgm:pt modelId="{3DDCA344-6E86-4817-8AE9-01A31530D4BD}" type="sibTrans" cxnId="{C44420CB-A420-4D02-9585-8383ADB088D2}">
      <dgm:prSet/>
      <dgm:spPr/>
      <dgm:t>
        <a:bodyPr/>
        <a:lstStyle/>
        <a:p>
          <a:endParaRPr lang="ru-RU"/>
        </a:p>
      </dgm:t>
    </dgm:pt>
    <dgm:pt modelId="{9B2CD731-B5DF-423A-A092-E3011F435667}">
      <dgm:prSet phldrT="[Текст]"/>
      <dgm:spPr/>
      <dgm:t>
        <a:bodyPr/>
        <a:lstStyle/>
        <a:p>
          <a:r>
            <a:rPr lang="uk-UA" b="1" i="1" u="none" noProof="0" dirty="0" smtClean="0">
              <a:solidFill>
                <a:schemeClr val="tx1"/>
              </a:solidFill>
            </a:rPr>
            <a:t>за інформаційним</a:t>
          </a:r>
          <a:r>
            <a:rPr lang="uk-UA" b="1" u="none" noProof="0" dirty="0" smtClean="0">
              <a:solidFill>
                <a:schemeClr val="tx1"/>
              </a:solidFill>
            </a:rPr>
            <a:t> </a:t>
          </a:r>
          <a:r>
            <a:rPr lang="uk-UA" b="1" i="1" u="none" noProof="0" dirty="0" smtClean="0">
              <a:solidFill>
                <a:schemeClr val="tx1"/>
              </a:solidFill>
            </a:rPr>
            <a:t>критерієм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66CF5822-555C-4109-B635-8032F70BF47C}" type="parTrans" cxnId="{31AD55EA-969B-4F5F-B46C-F665C74474EC}">
      <dgm:prSet/>
      <dgm:spPr/>
      <dgm:t>
        <a:bodyPr/>
        <a:lstStyle/>
        <a:p>
          <a:endParaRPr lang="ru-RU"/>
        </a:p>
      </dgm:t>
    </dgm:pt>
    <dgm:pt modelId="{CC3D5AE1-69BA-4CCE-B9DD-242EAF5928DE}" type="sibTrans" cxnId="{31AD55EA-969B-4F5F-B46C-F665C74474EC}">
      <dgm:prSet/>
      <dgm:spPr/>
      <dgm:t>
        <a:bodyPr/>
        <a:lstStyle/>
        <a:p>
          <a:endParaRPr lang="ru-RU"/>
        </a:p>
      </dgm:t>
    </dgm:pt>
    <dgm:pt modelId="{60E4F9C6-4F80-493A-A64E-07A419894FB4}">
      <dgm:prSet phldrT="[Текст]"/>
      <dgm:spPr/>
      <dgm:t>
        <a:bodyPr/>
        <a:lstStyle/>
        <a:p>
          <a:r>
            <a:rPr lang="uk-UA" b="1" u="none" noProof="0" smtClean="0">
              <a:solidFill>
                <a:schemeClr val="tx1"/>
              </a:solidFill>
            </a:rPr>
            <a:t>фактичні</a:t>
          </a:r>
          <a:endParaRPr lang="uk-UA" b="1" u="none" noProof="0">
            <a:solidFill>
              <a:schemeClr val="tx1"/>
            </a:solidFill>
          </a:endParaRPr>
        </a:p>
      </dgm:t>
    </dgm:pt>
    <dgm:pt modelId="{B5EB8DD5-2D0D-4C04-A524-6AEA2BCBE91C}" type="parTrans" cxnId="{78813F07-4679-4814-94E4-0F486830305A}">
      <dgm:prSet/>
      <dgm:spPr/>
      <dgm:t>
        <a:bodyPr/>
        <a:lstStyle/>
        <a:p>
          <a:endParaRPr lang="ru-RU"/>
        </a:p>
      </dgm:t>
    </dgm:pt>
    <dgm:pt modelId="{55C5D885-02D1-453E-A3E6-025A505F8342}" type="sibTrans" cxnId="{78813F07-4679-4814-94E4-0F486830305A}">
      <dgm:prSet/>
      <dgm:spPr/>
      <dgm:t>
        <a:bodyPr/>
        <a:lstStyle/>
        <a:p>
          <a:endParaRPr lang="ru-RU"/>
        </a:p>
      </dgm:t>
    </dgm:pt>
    <dgm:pt modelId="{A855404B-72E6-44BF-BEB5-E56C1FD359C5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</a:rPr>
            <a:t>перспективні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1EE4C5EF-CCD0-4D5E-B54A-C369F587A6CB}" type="parTrans" cxnId="{64161DBF-3C71-4DA3-805F-4FF523A48CB6}">
      <dgm:prSet/>
      <dgm:spPr/>
      <dgm:t>
        <a:bodyPr/>
        <a:lstStyle/>
        <a:p>
          <a:endParaRPr lang="ru-RU"/>
        </a:p>
      </dgm:t>
    </dgm:pt>
    <dgm:pt modelId="{F7227087-709C-4B7F-AA14-CAA9A4B7FFB6}" type="sibTrans" cxnId="{64161DBF-3C71-4DA3-805F-4FF523A48CB6}">
      <dgm:prSet/>
      <dgm:spPr/>
      <dgm:t>
        <a:bodyPr/>
        <a:lstStyle/>
        <a:p>
          <a:endParaRPr lang="ru-RU"/>
        </a:p>
      </dgm:t>
    </dgm:pt>
    <dgm:pt modelId="{34759BFA-CC2A-4CD5-A432-69B070BE3481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</a:rPr>
            <a:t>понятійні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6437A002-9582-43A3-9038-798B689286B8}" type="parTrans" cxnId="{759D053E-87AB-49C7-9482-484F3327D00E}">
      <dgm:prSet/>
      <dgm:spPr/>
      <dgm:t>
        <a:bodyPr/>
        <a:lstStyle/>
        <a:p>
          <a:endParaRPr lang="ru-RU"/>
        </a:p>
      </dgm:t>
    </dgm:pt>
    <dgm:pt modelId="{7A84481C-7714-440D-AA9E-8A6381D3EEA6}" type="sibTrans" cxnId="{759D053E-87AB-49C7-9482-484F3327D00E}">
      <dgm:prSet/>
      <dgm:spPr/>
      <dgm:t>
        <a:bodyPr/>
        <a:lstStyle/>
        <a:p>
          <a:endParaRPr lang="ru-RU"/>
        </a:p>
      </dgm:t>
    </dgm:pt>
    <dgm:pt modelId="{0F22721A-128D-4819-99D8-9A3FCB9519FB}">
      <dgm:prSet phldrT="[Текст]"/>
      <dgm:spPr/>
      <dgm:t>
        <a:bodyPr/>
        <a:lstStyle/>
        <a:p>
          <a:r>
            <a:rPr lang="uk-UA" b="1" u="none" noProof="0" dirty="0" smtClean="0">
              <a:solidFill>
                <a:schemeClr val="tx1"/>
              </a:solidFill>
            </a:rPr>
            <a:t>теоретичні</a:t>
          </a:r>
          <a:endParaRPr lang="uk-UA" b="1" u="none" noProof="0" dirty="0">
            <a:solidFill>
              <a:schemeClr val="tx1"/>
            </a:solidFill>
          </a:endParaRPr>
        </a:p>
      </dgm:t>
    </dgm:pt>
    <dgm:pt modelId="{76A5FBA2-94B2-493B-B759-3D9F716DBB57}" type="parTrans" cxnId="{FD5AD42B-293F-4428-AA38-712706788959}">
      <dgm:prSet/>
      <dgm:spPr/>
      <dgm:t>
        <a:bodyPr/>
        <a:lstStyle/>
        <a:p>
          <a:endParaRPr lang="ru-RU"/>
        </a:p>
      </dgm:t>
    </dgm:pt>
    <dgm:pt modelId="{83989172-1D2E-435C-B040-D9DF77383C74}" type="sibTrans" cxnId="{FD5AD42B-293F-4428-AA38-712706788959}">
      <dgm:prSet/>
      <dgm:spPr/>
      <dgm:t>
        <a:bodyPr/>
        <a:lstStyle/>
        <a:p>
          <a:endParaRPr lang="ru-RU"/>
        </a:p>
      </dgm:t>
    </dgm:pt>
    <dgm:pt modelId="{D8898F8A-B4BA-4189-B90E-1765A049C753}" type="pres">
      <dgm:prSet presAssocID="{DB340B6E-F1B8-4F41-A28F-C2B6891911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C26F778-E88D-4CAA-B04B-0712FADF4C4A}" type="pres">
      <dgm:prSet presAssocID="{7B632E34-A4E7-4E78-AAB4-9E9C8880F73B}" presName="root1" presStyleCnt="0"/>
      <dgm:spPr/>
    </dgm:pt>
    <dgm:pt modelId="{C6CFF3C6-FC1E-488A-BD07-3EFE1E04BE85}" type="pres">
      <dgm:prSet presAssocID="{7B632E34-A4E7-4E78-AAB4-9E9C8880F73B}" presName="LevelOneTextNode" presStyleLbl="node0" presStyleIdx="0" presStyleCnt="1" custLinFactNeighborX="-62711" custLinFactNeighborY="-4087">
        <dgm:presLayoutVars>
          <dgm:chPref val="3"/>
        </dgm:presLayoutVars>
      </dgm:prSet>
      <dgm:spPr/>
    </dgm:pt>
    <dgm:pt modelId="{6F26D294-6F24-4529-A648-CDD67F3A1A1F}" type="pres">
      <dgm:prSet presAssocID="{7B632E34-A4E7-4E78-AAB4-9E9C8880F73B}" presName="level2hierChild" presStyleCnt="0"/>
      <dgm:spPr/>
    </dgm:pt>
    <dgm:pt modelId="{8607E48C-AD24-420D-99D4-8D32F9F2C4BB}" type="pres">
      <dgm:prSet presAssocID="{3C9024B1-4A6F-4E2D-99DE-B71D8A8B2C8A}" presName="conn2-1" presStyleLbl="parChTrans1D2" presStyleIdx="0" presStyleCnt="2"/>
      <dgm:spPr/>
    </dgm:pt>
    <dgm:pt modelId="{9C252A82-BC34-47F3-BA59-62BC0771946D}" type="pres">
      <dgm:prSet presAssocID="{3C9024B1-4A6F-4E2D-99DE-B71D8A8B2C8A}" presName="connTx" presStyleLbl="parChTrans1D2" presStyleIdx="0" presStyleCnt="2"/>
      <dgm:spPr/>
    </dgm:pt>
    <dgm:pt modelId="{DA2A825E-2970-42B1-8507-04FD10107A69}" type="pres">
      <dgm:prSet presAssocID="{60C788AF-76B2-4B93-87AC-28760B31C4E5}" presName="root2" presStyleCnt="0"/>
      <dgm:spPr/>
    </dgm:pt>
    <dgm:pt modelId="{36E913E7-2AB8-47E9-8407-4A9424A110BB}" type="pres">
      <dgm:prSet presAssocID="{60C788AF-76B2-4B93-87AC-28760B31C4E5}" presName="LevelTwoTextNode" presStyleLbl="node2" presStyleIdx="0" presStyleCnt="2" custLinFactNeighborX="-68290" custLinFactNeighborY="-251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A7B197-900C-4E47-B54E-24FB30FE9034}" type="pres">
      <dgm:prSet presAssocID="{60C788AF-76B2-4B93-87AC-28760B31C4E5}" presName="level3hierChild" presStyleCnt="0"/>
      <dgm:spPr/>
    </dgm:pt>
    <dgm:pt modelId="{3B5B0083-D523-4A3A-BF9E-9B918C8A974E}" type="pres">
      <dgm:prSet presAssocID="{3FDC10FB-6BB9-49FF-A087-0CC9872F812B}" presName="conn2-1" presStyleLbl="parChTrans1D3" presStyleIdx="0" presStyleCnt="6"/>
      <dgm:spPr/>
    </dgm:pt>
    <dgm:pt modelId="{340D8CBD-97BE-4C9F-972D-68B7E1F0B62A}" type="pres">
      <dgm:prSet presAssocID="{3FDC10FB-6BB9-49FF-A087-0CC9872F812B}" presName="connTx" presStyleLbl="parChTrans1D3" presStyleIdx="0" presStyleCnt="6"/>
      <dgm:spPr/>
    </dgm:pt>
    <dgm:pt modelId="{376EC238-2706-4C6B-83DC-8527B17632DA}" type="pres">
      <dgm:prSet presAssocID="{779200A7-B097-4B7D-A2FA-F43E98728CF3}" presName="root2" presStyleCnt="0"/>
      <dgm:spPr/>
    </dgm:pt>
    <dgm:pt modelId="{DF6E933A-CDAC-497D-8E9B-54122508B7DB}" type="pres">
      <dgm:prSet presAssocID="{779200A7-B097-4B7D-A2FA-F43E98728CF3}" presName="LevelTwoTextNode" presStyleLbl="node3" presStyleIdx="0" presStyleCnt="6" custLinFactNeighborX="71305" custLinFactNeighborY="3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D748C8-6383-4BE2-B71A-3D8D71998713}" type="pres">
      <dgm:prSet presAssocID="{779200A7-B097-4B7D-A2FA-F43E98728CF3}" presName="level3hierChild" presStyleCnt="0"/>
      <dgm:spPr/>
    </dgm:pt>
    <dgm:pt modelId="{4C59D374-CD63-47FB-8F48-FC0627536B01}" type="pres">
      <dgm:prSet presAssocID="{0DFA0562-B035-44D5-90FD-CFB4384C00D0}" presName="conn2-1" presStyleLbl="parChTrans1D3" presStyleIdx="1" presStyleCnt="6"/>
      <dgm:spPr/>
    </dgm:pt>
    <dgm:pt modelId="{AAA1E21B-78D8-4396-82E6-0336E7B5FBAA}" type="pres">
      <dgm:prSet presAssocID="{0DFA0562-B035-44D5-90FD-CFB4384C00D0}" presName="connTx" presStyleLbl="parChTrans1D3" presStyleIdx="1" presStyleCnt="6"/>
      <dgm:spPr/>
    </dgm:pt>
    <dgm:pt modelId="{2E6FAEAB-8681-4285-ADB6-D5AD7555925B}" type="pres">
      <dgm:prSet presAssocID="{D7894D01-CA3F-4AF0-9204-57DF04324B0E}" presName="root2" presStyleCnt="0"/>
      <dgm:spPr/>
    </dgm:pt>
    <dgm:pt modelId="{18EF7597-AD72-400E-91E9-91800C74A7CB}" type="pres">
      <dgm:prSet presAssocID="{D7894D01-CA3F-4AF0-9204-57DF04324B0E}" presName="LevelTwoTextNode" presStyleLbl="node3" presStyleIdx="1" presStyleCnt="6" custLinFactNeighborX="71305" custLinFactNeighborY="-36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C15D33-B413-420F-BBFC-1725AD88B974}" type="pres">
      <dgm:prSet presAssocID="{D7894D01-CA3F-4AF0-9204-57DF04324B0E}" presName="level3hierChild" presStyleCnt="0"/>
      <dgm:spPr/>
    </dgm:pt>
    <dgm:pt modelId="{D03F2BAA-71C7-412A-9A8C-F6C7CB760253}" type="pres">
      <dgm:prSet presAssocID="{1EE4C5EF-CCD0-4D5E-B54A-C369F587A6CB}" presName="conn2-1" presStyleLbl="parChTrans1D3" presStyleIdx="2" presStyleCnt="6"/>
      <dgm:spPr/>
    </dgm:pt>
    <dgm:pt modelId="{DD30AA62-A91E-43EB-B5DA-1B3CAFE4C3AA}" type="pres">
      <dgm:prSet presAssocID="{1EE4C5EF-CCD0-4D5E-B54A-C369F587A6CB}" presName="connTx" presStyleLbl="parChTrans1D3" presStyleIdx="2" presStyleCnt="6"/>
      <dgm:spPr/>
    </dgm:pt>
    <dgm:pt modelId="{515447E6-D3BC-4700-8F66-A5029E20E9E3}" type="pres">
      <dgm:prSet presAssocID="{A855404B-72E6-44BF-BEB5-E56C1FD359C5}" presName="root2" presStyleCnt="0"/>
      <dgm:spPr/>
    </dgm:pt>
    <dgm:pt modelId="{D80C6F43-8871-4BD3-8D41-845CB36D5CDF}" type="pres">
      <dgm:prSet presAssocID="{A855404B-72E6-44BF-BEB5-E56C1FD359C5}" presName="LevelTwoTextNode" presStyleLbl="node3" presStyleIdx="2" presStyleCnt="6" custLinFactNeighborX="71305" custLinFactNeighborY="-3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5AFD00-E6C7-4D2F-9A46-F025DCAFCB25}" type="pres">
      <dgm:prSet presAssocID="{A855404B-72E6-44BF-BEB5-E56C1FD359C5}" presName="level3hierChild" presStyleCnt="0"/>
      <dgm:spPr/>
    </dgm:pt>
    <dgm:pt modelId="{F7D8CCDF-CF1C-4E47-9F2D-974C8A673B95}" type="pres">
      <dgm:prSet presAssocID="{66CF5822-555C-4109-B635-8032F70BF47C}" presName="conn2-1" presStyleLbl="parChTrans1D2" presStyleIdx="1" presStyleCnt="2"/>
      <dgm:spPr/>
    </dgm:pt>
    <dgm:pt modelId="{2FCC8D73-2E91-43CA-8FF1-E3D2D11C8212}" type="pres">
      <dgm:prSet presAssocID="{66CF5822-555C-4109-B635-8032F70BF47C}" presName="connTx" presStyleLbl="parChTrans1D2" presStyleIdx="1" presStyleCnt="2"/>
      <dgm:spPr/>
    </dgm:pt>
    <dgm:pt modelId="{9E325356-1DAD-41D2-8FB8-03007A7E8649}" type="pres">
      <dgm:prSet presAssocID="{9B2CD731-B5DF-423A-A092-E3011F435667}" presName="root2" presStyleCnt="0"/>
      <dgm:spPr/>
    </dgm:pt>
    <dgm:pt modelId="{7127C782-1ECA-4363-893B-47D874AEE8C6}" type="pres">
      <dgm:prSet presAssocID="{9B2CD731-B5DF-423A-A092-E3011F435667}" presName="LevelTwoTextNode" presStyleLbl="node2" presStyleIdx="1" presStyleCnt="2" custLinFactNeighborX="-62914" custLinFactNeighborY="277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D54561-6290-4D57-B28B-5C91FE7C52D8}" type="pres">
      <dgm:prSet presAssocID="{9B2CD731-B5DF-423A-A092-E3011F435667}" presName="level3hierChild" presStyleCnt="0"/>
      <dgm:spPr/>
    </dgm:pt>
    <dgm:pt modelId="{9510D11E-1E6F-4413-8501-719E2EF8A34D}" type="pres">
      <dgm:prSet presAssocID="{B5EB8DD5-2D0D-4C04-A524-6AEA2BCBE91C}" presName="conn2-1" presStyleLbl="parChTrans1D3" presStyleIdx="3" presStyleCnt="6"/>
      <dgm:spPr/>
    </dgm:pt>
    <dgm:pt modelId="{E435CCD4-3BF9-44E7-9D75-C45489E76187}" type="pres">
      <dgm:prSet presAssocID="{B5EB8DD5-2D0D-4C04-A524-6AEA2BCBE91C}" presName="connTx" presStyleLbl="parChTrans1D3" presStyleIdx="3" presStyleCnt="6"/>
      <dgm:spPr/>
    </dgm:pt>
    <dgm:pt modelId="{32FAAD3F-525F-4780-AA58-42506158BD2D}" type="pres">
      <dgm:prSet presAssocID="{60E4F9C6-4F80-493A-A64E-07A419894FB4}" presName="root2" presStyleCnt="0"/>
      <dgm:spPr/>
    </dgm:pt>
    <dgm:pt modelId="{40AF0CDF-CC57-4C3D-9AB7-BB99ABD417DA}" type="pres">
      <dgm:prSet presAssocID="{60E4F9C6-4F80-493A-A64E-07A419894FB4}" presName="LevelTwoTextNode" presStyleLbl="node3" presStyleIdx="3" presStyleCnt="6" custLinFactNeighborX="-46985" custLinFactNeighborY="-78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8D97DF-1875-4407-92B8-AA436ED838F4}" type="pres">
      <dgm:prSet presAssocID="{60E4F9C6-4F80-493A-A64E-07A419894FB4}" presName="level3hierChild" presStyleCnt="0"/>
      <dgm:spPr/>
    </dgm:pt>
    <dgm:pt modelId="{2D0191ED-E5DE-4187-A98E-FFCACA79EC14}" type="pres">
      <dgm:prSet presAssocID="{6437A002-9582-43A3-9038-798B689286B8}" presName="conn2-1" presStyleLbl="parChTrans1D3" presStyleIdx="4" presStyleCnt="6"/>
      <dgm:spPr/>
    </dgm:pt>
    <dgm:pt modelId="{50207FD1-2856-469C-A9C5-D3CB6033174B}" type="pres">
      <dgm:prSet presAssocID="{6437A002-9582-43A3-9038-798B689286B8}" presName="connTx" presStyleLbl="parChTrans1D3" presStyleIdx="4" presStyleCnt="6"/>
      <dgm:spPr/>
    </dgm:pt>
    <dgm:pt modelId="{FD3B0427-4191-41CA-B8CA-6130CFCD8FE5}" type="pres">
      <dgm:prSet presAssocID="{34759BFA-CC2A-4CD5-A432-69B070BE3481}" presName="root2" presStyleCnt="0"/>
      <dgm:spPr/>
    </dgm:pt>
    <dgm:pt modelId="{0981C57C-87BE-4C5F-9CE7-DE9B887A64B9}" type="pres">
      <dgm:prSet presAssocID="{34759BFA-CC2A-4CD5-A432-69B070BE3481}" presName="LevelTwoTextNode" presStyleLbl="node3" presStyleIdx="4" presStyleCnt="6" custLinFactNeighborX="-46985" custLinFactNeighborY="-45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53D3B8-2434-4F78-9CEA-9A05E96F710C}" type="pres">
      <dgm:prSet presAssocID="{34759BFA-CC2A-4CD5-A432-69B070BE3481}" presName="level3hierChild" presStyleCnt="0"/>
      <dgm:spPr/>
    </dgm:pt>
    <dgm:pt modelId="{197BDD93-52F4-43EB-AA86-E4E4C6389F01}" type="pres">
      <dgm:prSet presAssocID="{76A5FBA2-94B2-493B-B759-3D9F716DBB57}" presName="conn2-1" presStyleLbl="parChTrans1D3" presStyleIdx="5" presStyleCnt="6"/>
      <dgm:spPr/>
    </dgm:pt>
    <dgm:pt modelId="{B3A1458B-2A6F-4E7D-9F24-7E9C0127842D}" type="pres">
      <dgm:prSet presAssocID="{76A5FBA2-94B2-493B-B759-3D9F716DBB57}" presName="connTx" presStyleLbl="parChTrans1D3" presStyleIdx="5" presStyleCnt="6"/>
      <dgm:spPr/>
    </dgm:pt>
    <dgm:pt modelId="{D9F3F467-F4A6-47B7-B227-70DA47AC3142}" type="pres">
      <dgm:prSet presAssocID="{0F22721A-128D-4819-99D8-9A3FCB9519FB}" presName="root2" presStyleCnt="0"/>
      <dgm:spPr/>
    </dgm:pt>
    <dgm:pt modelId="{F154439C-7E52-4D98-AAB8-D8B0B4069537}" type="pres">
      <dgm:prSet presAssocID="{0F22721A-128D-4819-99D8-9A3FCB9519FB}" presName="LevelTwoTextNode" presStyleLbl="node3" presStyleIdx="5" presStyleCnt="6" custLinFactNeighborX="-46985" custLinFactNeighborY="95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AADE0A-A46A-439C-A38F-21D75C2C5FEE}" type="pres">
      <dgm:prSet presAssocID="{0F22721A-128D-4819-99D8-9A3FCB9519FB}" presName="level3hierChild" presStyleCnt="0"/>
      <dgm:spPr/>
    </dgm:pt>
  </dgm:ptLst>
  <dgm:cxnLst>
    <dgm:cxn modelId="{71C6C194-6171-4420-B995-55D2B11E2922}" type="presOf" srcId="{3C9024B1-4A6F-4E2D-99DE-B71D8A8B2C8A}" destId="{8607E48C-AD24-420D-99D4-8D32F9F2C4BB}" srcOrd="0" destOrd="0" presId="urn:microsoft.com/office/officeart/2005/8/layout/hierarchy2"/>
    <dgm:cxn modelId="{61DBCB85-8914-42BA-A8B6-FB9DD37220C5}" srcId="{7B632E34-A4E7-4E78-AAB4-9E9C8880F73B}" destId="{60C788AF-76B2-4B93-87AC-28760B31C4E5}" srcOrd="0" destOrd="0" parTransId="{3C9024B1-4A6F-4E2D-99DE-B71D8A8B2C8A}" sibTransId="{023065FE-0B7F-49F2-B4A1-B004E9EDBEFA}"/>
    <dgm:cxn modelId="{3152D2CD-91A6-4BAB-B736-919E6EE9CEE5}" srcId="{60C788AF-76B2-4B93-87AC-28760B31C4E5}" destId="{779200A7-B097-4B7D-A2FA-F43E98728CF3}" srcOrd="0" destOrd="0" parTransId="{3FDC10FB-6BB9-49FF-A087-0CC9872F812B}" sibTransId="{FEF1C856-6A99-4CD3-A5D7-8D40164FF3F3}"/>
    <dgm:cxn modelId="{0AF8B86E-B126-4BB0-A72A-EF6A67348F44}" type="presOf" srcId="{60E4F9C6-4F80-493A-A64E-07A419894FB4}" destId="{40AF0CDF-CC57-4C3D-9AB7-BB99ABD417DA}" srcOrd="0" destOrd="0" presId="urn:microsoft.com/office/officeart/2005/8/layout/hierarchy2"/>
    <dgm:cxn modelId="{1BBAD992-B857-4283-BD71-0111ADA685DF}" srcId="{DB340B6E-F1B8-4F41-A28F-C2B689191105}" destId="{7B632E34-A4E7-4E78-AAB4-9E9C8880F73B}" srcOrd="0" destOrd="0" parTransId="{535A9AEB-93D3-4C97-B33A-4C0E1334AF67}" sibTransId="{1870D4E0-14B3-41DF-B2B0-1FDEC2E3D5AF}"/>
    <dgm:cxn modelId="{BDB06DFF-7BA9-438C-99EA-CD69FC453F67}" type="presOf" srcId="{3FDC10FB-6BB9-49FF-A087-0CC9872F812B}" destId="{3B5B0083-D523-4A3A-BF9E-9B918C8A974E}" srcOrd="0" destOrd="0" presId="urn:microsoft.com/office/officeart/2005/8/layout/hierarchy2"/>
    <dgm:cxn modelId="{64161DBF-3C71-4DA3-805F-4FF523A48CB6}" srcId="{60C788AF-76B2-4B93-87AC-28760B31C4E5}" destId="{A855404B-72E6-44BF-BEB5-E56C1FD359C5}" srcOrd="2" destOrd="0" parTransId="{1EE4C5EF-CCD0-4D5E-B54A-C369F587A6CB}" sibTransId="{F7227087-709C-4B7F-AA14-CAA9A4B7FFB6}"/>
    <dgm:cxn modelId="{4EA88F99-C7DA-464F-8E72-B80A24AB8D10}" type="presOf" srcId="{1EE4C5EF-CCD0-4D5E-B54A-C369F587A6CB}" destId="{D03F2BAA-71C7-412A-9A8C-F6C7CB760253}" srcOrd="0" destOrd="0" presId="urn:microsoft.com/office/officeart/2005/8/layout/hierarchy2"/>
    <dgm:cxn modelId="{C44420CB-A420-4D02-9585-8383ADB088D2}" srcId="{60C788AF-76B2-4B93-87AC-28760B31C4E5}" destId="{D7894D01-CA3F-4AF0-9204-57DF04324B0E}" srcOrd="1" destOrd="0" parTransId="{0DFA0562-B035-44D5-90FD-CFB4384C00D0}" sibTransId="{3DDCA344-6E86-4817-8AE9-01A31530D4BD}"/>
    <dgm:cxn modelId="{31AD55EA-969B-4F5F-B46C-F665C74474EC}" srcId="{7B632E34-A4E7-4E78-AAB4-9E9C8880F73B}" destId="{9B2CD731-B5DF-423A-A092-E3011F435667}" srcOrd="1" destOrd="0" parTransId="{66CF5822-555C-4109-B635-8032F70BF47C}" sibTransId="{CC3D5AE1-69BA-4CCE-B9DD-242EAF5928DE}"/>
    <dgm:cxn modelId="{1BC94553-EE3C-44E5-86BA-CD188604CDFD}" type="presOf" srcId="{DB340B6E-F1B8-4F41-A28F-C2B689191105}" destId="{D8898F8A-B4BA-4189-B90E-1765A049C753}" srcOrd="0" destOrd="0" presId="urn:microsoft.com/office/officeart/2005/8/layout/hierarchy2"/>
    <dgm:cxn modelId="{97FF2864-9EBD-44C3-90DE-43AB8BF38612}" type="presOf" srcId="{D7894D01-CA3F-4AF0-9204-57DF04324B0E}" destId="{18EF7597-AD72-400E-91E9-91800C74A7CB}" srcOrd="0" destOrd="0" presId="urn:microsoft.com/office/officeart/2005/8/layout/hierarchy2"/>
    <dgm:cxn modelId="{1EB66FBA-F3C9-4A3C-9349-FFB8D876C10E}" type="presOf" srcId="{6437A002-9582-43A3-9038-798B689286B8}" destId="{2D0191ED-E5DE-4187-A98E-FFCACA79EC14}" srcOrd="0" destOrd="0" presId="urn:microsoft.com/office/officeart/2005/8/layout/hierarchy2"/>
    <dgm:cxn modelId="{78813F07-4679-4814-94E4-0F486830305A}" srcId="{9B2CD731-B5DF-423A-A092-E3011F435667}" destId="{60E4F9C6-4F80-493A-A64E-07A419894FB4}" srcOrd="0" destOrd="0" parTransId="{B5EB8DD5-2D0D-4C04-A524-6AEA2BCBE91C}" sibTransId="{55C5D885-02D1-453E-A3E6-025A505F8342}"/>
    <dgm:cxn modelId="{1DA93E70-E553-4A76-8F1D-C26469292C60}" type="presOf" srcId="{3C9024B1-4A6F-4E2D-99DE-B71D8A8B2C8A}" destId="{9C252A82-BC34-47F3-BA59-62BC0771946D}" srcOrd="1" destOrd="0" presId="urn:microsoft.com/office/officeart/2005/8/layout/hierarchy2"/>
    <dgm:cxn modelId="{DC437C7B-024B-4663-8644-BEF51F0BCD62}" type="presOf" srcId="{76A5FBA2-94B2-493B-B759-3D9F716DBB57}" destId="{197BDD93-52F4-43EB-AA86-E4E4C6389F01}" srcOrd="0" destOrd="0" presId="urn:microsoft.com/office/officeart/2005/8/layout/hierarchy2"/>
    <dgm:cxn modelId="{BBFABDE5-2994-4598-8B84-849A644EDAEA}" type="presOf" srcId="{34759BFA-CC2A-4CD5-A432-69B070BE3481}" destId="{0981C57C-87BE-4C5F-9CE7-DE9B887A64B9}" srcOrd="0" destOrd="0" presId="urn:microsoft.com/office/officeart/2005/8/layout/hierarchy2"/>
    <dgm:cxn modelId="{24AA059D-D99E-4668-BAB0-F9F45205D2F0}" type="presOf" srcId="{1EE4C5EF-CCD0-4D5E-B54A-C369F587A6CB}" destId="{DD30AA62-A91E-43EB-B5DA-1B3CAFE4C3AA}" srcOrd="1" destOrd="0" presId="urn:microsoft.com/office/officeart/2005/8/layout/hierarchy2"/>
    <dgm:cxn modelId="{BD30381C-8E5D-409C-BDA4-B4EFD3277D7A}" type="presOf" srcId="{779200A7-B097-4B7D-A2FA-F43E98728CF3}" destId="{DF6E933A-CDAC-497D-8E9B-54122508B7DB}" srcOrd="0" destOrd="0" presId="urn:microsoft.com/office/officeart/2005/8/layout/hierarchy2"/>
    <dgm:cxn modelId="{CE6077E3-3BBD-4A6A-A165-FEC857C5711C}" type="presOf" srcId="{9B2CD731-B5DF-423A-A092-E3011F435667}" destId="{7127C782-1ECA-4363-893B-47D874AEE8C6}" srcOrd="0" destOrd="0" presId="urn:microsoft.com/office/officeart/2005/8/layout/hierarchy2"/>
    <dgm:cxn modelId="{759D053E-87AB-49C7-9482-484F3327D00E}" srcId="{9B2CD731-B5DF-423A-A092-E3011F435667}" destId="{34759BFA-CC2A-4CD5-A432-69B070BE3481}" srcOrd="1" destOrd="0" parTransId="{6437A002-9582-43A3-9038-798B689286B8}" sibTransId="{7A84481C-7714-440D-AA9E-8A6381D3EEA6}"/>
    <dgm:cxn modelId="{91F2F446-72DB-4622-A954-475E40A2FC9B}" type="presOf" srcId="{66CF5822-555C-4109-B635-8032F70BF47C}" destId="{2FCC8D73-2E91-43CA-8FF1-E3D2D11C8212}" srcOrd="1" destOrd="0" presId="urn:microsoft.com/office/officeart/2005/8/layout/hierarchy2"/>
    <dgm:cxn modelId="{5F87D2AC-5A64-48D5-BD42-06F7BF2F19D5}" type="presOf" srcId="{76A5FBA2-94B2-493B-B759-3D9F716DBB57}" destId="{B3A1458B-2A6F-4E7D-9F24-7E9C0127842D}" srcOrd="1" destOrd="0" presId="urn:microsoft.com/office/officeart/2005/8/layout/hierarchy2"/>
    <dgm:cxn modelId="{0A564235-DEB7-4160-A626-6621AC5E93AB}" type="presOf" srcId="{0DFA0562-B035-44D5-90FD-CFB4384C00D0}" destId="{AAA1E21B-78D8-4396-82E6-0336E7B5FBAA}" srcOrd="1" destOrd="0" presId="urn:microsoft.com/office/officeart/2005/8/layout/hierarchy2"/>
    <dgm:cxn modelId="{7D527A93-9875-4B6F-B2DC-CED0B18E6365}" type="presOf" srcId="{B5EB8DD5-2D0D-4C04-A524-6AEA2BCBE91C}" destId="{E435CCD4-3BF9-44E7-9D75-C45489E76187}" srcOrd="1" destOrd="0" presId="urn:microsoft.com/office/officeart/2005/8/layout/hierarchy2"/>
    <dgm:cxn modelId="{FEE4AB3F-98FD-4C18-8AC9-3DC7A7A2EA4D}" type="presOf" srcId="{60C788AF-76B2-4B93-87AC-28760B31C4E5}" destId="{36E913E7-2AB8-47E9-8407-4A9424A110BB}" srcOrd="0" destOrd="0" presId="urn:microsoft.com/office/officeart/2005/8/layout/hierarchy2"/>
    <dgm:cxn modelId="{C779CC05-A71C-4710-9CDB-98AC56E0BE19}" type="presOf" srcId="{A855404B-72E6-44BF-BEB5-E56C1FD359C5}" destId="{D80C6F43-8871-4BD3-8D41-845CB36D5CDF}" srcOrd="0" destOrd="0" presId="urn:microsoft.com/office/officeart/2005/8/layout/hierarchy2"/>
    <dgm:cxn modelId="{FED664E6-F8F4-4BFE-B52E-568B50638B97}" type="presOf" srcId="{0F22721A-128D-4819-99D8-9A3FCB9519FB}" destId="{F154439C-7E52-4D98-AAB8-D8B0B4069537}" srcOrd="0" destOrd="0" presId="urn:microsoft.com/office/officeart/2005/8/layout/hierarchy2"/>
    <dgm:cxn modelId="{56F614FA-BE32-4799-9D1A-157A1520F50E}" type="presOf" srcId="{3FDC10FB-6BB9-49FF-A087-0CC9872F812B}" destId="{340D8CBD-97BE-4C9F-972D-68B7E1F0B62A}" srcOrd="1" destOrd="0" presId="urn:microsoft.com/office/officeart/2005/8/layout/hierarchy2"/>
    <dgm:cxn modelId="{E8322A22-6C2B-4E51-957B-0655331D97AD}" type="presOf" srcId="{6437A002-9582-43A3-9038-798B689286B8}" destId="{50207FD1-2856-469C-A9C5-D3CB6033174B}" srcOrd="1" destOrd="0" presId="urn:microsoft.com/office/officeart/2005/8/layout/hierarchy2"/>
    <dgm:cxn modelId="{54133AEF-A944-4F1E-B93C-10D4DFC65328}" type="presOf" srcId="{7B632E34-A4E7-4E78-AAB4-9E9C8880F73B}" destId="{C6CFF3C6-FC1E-488A-BD07-3EFE1E04BE85}" srcOrd="0" destOrd="0" presId="urn:microsoft.com/office/officeart/2005/8/layout/hierarchy2"/>
    <dgm:cxn modelId="{18FCF5D5-26DF-4968-BAC4-DF3665AD477C}" type="presOf" srcId="{0DFA0562-B035-44D5-90FD-CFB4384C00D0}" destId="{4C59D374-CD63-47FB-8F48-FC0627536B01}" srcOrd="0" destOrd="0" presId="urn:microsoft.com/office/officeart/2005/8/layout/hierarchy2"/>
    <dgm:cxn modelId="{FD5AD42B-293F-4428-AA38-712706788959}" srcId="{9B2CD731-B5DF-423A-A092-E3011F435667}" destId="{0F22721A-128D-4819-99D8-9A3FCB9519FB}" srcOrd="2" destOrd="0" parTransId="{76A5FBA2-94B2-493B-B759-3D9F716DBB57}" sibTransId="{83989172-1D2E-435C-B040-D9DF77383C74}"/>
    <dgm:cxn modelId="{F6969114-A0E4-4390-A608-0600A06968E9}" type="presOf" srcId="{66CF5822-555C-4109-B635-8032F70BF47C}" destId="{F7D8CCDF-CF1C-4E47-9F2D-974C8A673B95}" srcOrd="0" destOrd="0" presId="urn:microsoft.com/office/officeart/2005/8/layout/hierarchy2"/>
    <dgm:cxn modelId="{53284CD0-C0E2-403B-9ADA-64348A2A9C51}" type="presOf" srcId="{B5EB8DD5-2D0D-4C04-A524-6AEA2BCBE91C}" destId="{9510D11E-1E6F-4413-8501-719E2EF8A34D}" srcOrd="0" destOrd="0" presId="urn:microsoft.com/office/officeart/2005/8/layout/hierarchy2"/>
    <dgm:cxn modelId="{72C5A04D-9D70-40AD-A285-6F027F400FA8}" type="presParOf" srcId="{D8898F8A-B4BA-4189-B90E-1765A049C753}" destId="{EC26F778-E88D-4CAA-B04B-0712FADF4C4A}" srcOrd="0" destOrd="0" presId="urn:microsoft.com/office/officeart/2005/8/layout/hierarchy2"/>
    <dgm:cxn modelId="{E448BEA4-8AC8-4066-8ED6-AD6A7AAF0D7C}" type="presParOf" srcId="{EC26F778-E88D-4CAA-B04B-0712FADF4C4A}" destId="{C6CFF3C6-FC1E-488A-BD07-3EFE1E04BE85}" srcOrd="0" destOrd="0" presId="urn:microsoft.com/office/officeart/2005/8/layout/hierarchy2"/>
    <dgm:cxn modelId="{5C5F45EB-D8C1-410B-89E8-0B87D7F6F20B}" type="presParOf" srcId="{EC26F778-E88D-4CAA-B04B-0712FADF4C4A}" destId="{6F26D294-6F24-4529-A648-CDD67F3A1A1F}" srcOrd="1" destOrd="0" presId="urn:microsoft.com/office/officeart/2005/8/layout/hierarchy2"/>
    <dgm:cxn modelId="{C2DB8B07-38AD-48D7-8192-2017822023D3}" type="presParOf" srcId="{6F26D294-6F24-4529-A648-CDD67F3A1A1F}" destId="{8607E48C-AD24-420D-99D4-8D32F9F2C4BB}" srcOrd="0" destOrd="0" presId="urn:microsoft.com/office/officeart/2005/8/layout/hierarchy2"/>
    <dgm:cxn modelId="{C7CD355C-8BDE-4745-AB54-AF5FA598B134}" type="presParOf" srcId="{8607E48C-AD24-420D-99D4-8D32F9F2C4BB}" destId="{9C252A82-BC34-47F3-BA59-62BC0771946D}" srcOrd="0" destOrd="0" presId="urn:microsoft.com/office/officeart/2005/8/layout/hierarchy2"/>
    <dgm:cxn modelId="{1834E6E5-462F-4E98-8AD3-78EBFF8748B0}" type="presParOf" srcId="{6F26D294-6F24-4529-A648-CDD67F3A1A1F}" destId="{DA2A825E-2970-42B1-8507-04FD10107A69}" srcOrd="1" destOrd="0" presId="urn:microsoft.com/office/officeart/2005/8/layout/hierarchy2"/>
    <dgm:cxn modelId="{A76A8B31-1F07-4AD1-BE65-B507F90D7D9D}" type="presParOf" srcId="{DA2A825E-2970-42B1-8507-04FD10107A69}" destId="{36E913E7-2AB8-47E9-8407-4A9424A110BB}" srcOrd="0" destOrd="0" presId="urn:microsoft.com/office/officeart/2005/8/layout/hierarchy2"/>
    <dgm:cxn modelId="{F94450FB-5A52-442D-994D-14C3F702FAF6}" type="presParOf" srcId="{DA2A825E-2970-42B1-8507-04FD10107A69}" destId="{79A7B197-900C-4E47-B54E-24FB30FE9034}" srcOrd="1" destOrd="0" presId="urn:microsoft.com/office/officeart/2005/8/layout/hierarchy2"/>
    <dgm:cxn modelId="{9055526F-429F-4630-9158-DD12BCABC2FB}" type="presParOf" srcId="{79A7B197-900C-4E47-B54E-24FB30FE9034}" destId="{3B5B0083-D523-4A3A-BF9E-9B918C8A974E}" srcOrd="0" destOrd="0" presId="urn:microsoft.com/office/officeart/2005/8/layout/hierarchy2"/>
    <dgm:cxn modelId="{4D9080E3-A57B-498A-9BCC-A341187BE9E4}" type="presParOf" srcId="{3B5B0083-D523-4A3A-BF9E-9B918C8A974E}" destId="{340D8CBD-97BE-4C9F-972D-68B7E1F0B62A}" srcOrd="0" destOrd="0" presId="urn:microsoft.com/office/officeart/2005/8/layout/hierarchy2"/>
    <dgm:cxn modelId="{A9671776-9E16-4B04-88E2-02543EC5D0BE}" type="presParOf" srcId="{79A7B197-900C-4E47-B54E-24FB30FE9034}" destId="{376EC238-2706-4C6B-83DC-8527B17632DA}" srcOrd="1" destOrd="0" presId="urn:microsoft.com/office/officeart/2005/8/layout/hierarchy2"/>
    <dgm:cxn modelId="{0934001A-352B-4D33-853A-83BC2D6A7BE8}" type="presParOf" srcId="{376EC238-2706-4C6B-83DC-8527B17632DA}" destId="{DF6E933A-CDAC-497D-8E9B-54122508B7DB}" srcOrd="0" destOrd="0" presId="urn:microsoft.com/office/officeart/2005/8/layout/hierarchy2"/>
    <dgm:cxn modelId="{4CB9DEB7-4574-465E-9070-635F2B5754A6}" type="presParOf" srcId="{376EC238-2706-4C6B-83DC-8527B17632DA}" destId="{2ED748C8-6383-4BE2-B71A-3D8D71998713}" srcOrd="1" destOrd="0" presId="urn:microsoft.com/office/officeart/2005/8/layout/hierarchy2"/>
    <dgm:cxn modelId="{AA753C25-E0AC-4131-BE7C-C261920C0EB0}" type="presParOf" srcId="{79A7B197-900C-4E47-B54E-24FB30FE9034}" destId="{4C59D374-CD63-47FB-8F48-FC0627536B01}" srcOrd="2" destOrd="0" presId="urn:microsoft.com/office/officeart/2005/8/layout/hierarchy2"/>
    <dgm:cxn modelId="{CAB9B3C1-83DA-400A-A8CE-4EF5C110707E}" type="presParOf" srcId="{4C59D374-CD63-47FB-8F48-FC0627536B01}" destId="{AAA1E21B-78D8-4396-82E6-0336E7B5FBAA}" srcOrd="0" destOrd="0" presId="urn:microsoft.com/office/officeart/2005/8/layout/hierarchy2"/>
    <dgm:cxn modelId="{4394137E-CB69-4025-BD1C-C81EBFAAAFDB}" type="presParOf" srcId="{79A7B197-900C-4E47-B54E-24FB30FE9034}" destId="{2E6FAEAB-8681-4285-ADB6-D5AD7555925B}" srcOrd="3" destOrd="0" presId="urn:microsoft.com/office/officeart/2005/8/layout/hierarchy2"/>
    <dgm:cxn modelId="{61F32BD4-9A15-4EC8-ADA1-A971B50293AC}" type="presParOf" srcId="{2E6FAEAB-8681-4285-ADB6-D5AD7555925B}" destId="{18EF7597-AD72-400E-91E9-91800C74A7CB}" srcOrd="0" destOrd="0" presId="urn:microsoft.com/office/officeart/2005/8/layout/hierarchy2"/>
    <dgm:cxn modelId="{792BA368-AA43-409D-B275-3EE1F7713FAE}" type="presParOf" srcId="{2E6FAEAB-8681-4285-ADB6-D5AD7555925B}" destId="{83C15D33-B413-420F-BBFC-1725AD88B974}" srcOrd="1" destOrd="0" presId="urn:microsoft.com/office/officeart/2005/8/layout/hierarchy2"/>
    <dgm:cxn modelId="{EB0548AC-467D-4B33-B476-F8912B579342}" type="presParOf" srcId="{79A7B197-900C-4E47-B54E-24FB30FE9034}" destId="{D03F2BAA-71C7-412A-9A8C-F6C7CB760253}" srcOrd="4" destOrd="0" presId="urn:microsoft.com/office/officeart/2005/8/layout/hierarchy2"/>
    <dgm:cxn modelId="{EDBEE395-7CDB-4D0C-A1E7-D7D3389C5D98}" type="presParOf" srcId="{D03F2BAA-71C7-412A-9A8C-F6C7CB760253}" destId="{DD30AA62-A91E-43EB-B5DA-1B3CAFE4C3AA}" srcOrd="0" destOrd="0" presId="urn:microsoft.com/office/officeart/2005/8/layout/hierarchy2"/>
    <dgm:cxn modelId="{C167409C-BABE-4090-A255-28EDC15E7FAF}" type="presParOf" srcId="{79A7B197-900C-4E47-B54E-24FB30FE9034}" destId="{515447E6-D3BC-4700-8F66-A5029E20E9E3}" srcOrd="5" destOrd="0" presId="urn:microsoft.com/office/officeart/2005/8/layout/hierarchy2"/>
    <dgm:cxn modelId="{D86C81FC-7B79-46BB-9AFF-51A0977C7963}" type="presParOf" srcId="{515447E6-D3BC-4700-8F66-A5029E20E9E3}" destId="{D80C6F43-8871-4BD3-8D41-845CB36D5CDF}" srcOrd="0" destOrd="0" presId="urn:microsoft.com/office/officeart/2005/8/layout/hierarchy2"/>
    <dgm:cxn modelId="{F8002A6D-6BE2-4FA3-899B-5B12EB42A382}" type="presParOf" srcId="{515447E6-D3BC-4700-8F66-A5029E20E9E3}" destId="{235AFD00-E6C7-4D2F-9A46-F025DCAFCB25}" srcOrd="1" destOrd="0" presId="urn:microsoft.com/office/officeart/2005/8/layout/hierarchy2"/>
    <dgm:cxn modelId="{8F01340E-D05E-4270-B7BD-0871C288B9A2}" type="presParOf" srcId="{6F26D294-6F24-4529-A648-CDD67F3A1A1F}" destId="{F7D8CCDF-CF1C-4E47-9F2D-974C8A673B95}" srcOrd="2" destOrd="0" presId="urn:microsoft.com/office/officeart/2005/8/layout/hierarchy2"/>
    <dgm:cxn modelId="{C752007C-BAEC-4FB6-8DC3-A628DCDEF467}" type="presParOf" srcId="{F7D8CCDF-CF1C-4E47-9F2D-974C8A673B95}" destId="{2FCC8D73-2E91-43CA-8FF1-E3D2D11C8212}" srcOrd="0" destOrd="0" presId="urn:microsoft.com/office/officeart/2005/8/layout/hierarchy2"/>
    <dgm:cxn modelId="{FA5137A8-A55D-4E74-A755-A4A6112776EB}" type="presParOf" srcId="{6F26D294-6F24-4529-A648-CDD67F3A1A1F}" destId="{9E325356-1DAD-41D2-8FB8-03007A7E8649}" srcOrd="3" destOrd="0" presId="urn:microsoft.com/office/officeart/2005/8/layout/hierarchy2"/>
    <dgm:cxn modelId="{C3895338-B497-465F-9436-15396428228E}" type="presParOf" srcId="{9E325356-1DAD-41D2-8FB8-03007A7E8649}" destId="{7127C782-1ECA-4363-893B-47D874AEE8C6}" srcOrd="0" destOrd="0" presId="urn:microsoft.com/office/officeart/2005/8/layout/hierarchy2"/>
    <dgm:cxn modelId="{430E0289-350E-40D4-883E-BB42FD72C5B6}" type="presParOf" srcId="{9E325356-1DAD-41D2-8FB8-03007A7E8649}" destId="{53D54561-6290-4D57-B28B-5C91FE7C52D8}" srcOrd="1" destOrd="0" presId="urn:microsoft.com/office/officeart/2005/8/layout/hierarchy2"/>
    <dgm:cxn modelId="{2744E3AF-84CE-4A18-A901-8E852B1FF131}" type="presParOf" srcId="{53D54561-6290-4D57-B28B-5C91FE7C52D8}" destId="{9510D11E-1E6F-4413-8501-719E2EF8A34D}" srcOrd="0" destOrd="0" presId="urn:microsoft.com/office/officeart/2005/8/layout/hierarchy2"/>
    <dgm:cxn modelId="{518ABDC8-4768-40F8-9AB7-47DBB26B949C}" type="presParOf" srcId="{9510D11E-1E6F-4413-8501-719E2EF8A34D}" destId="{E435CCD4-3BF9-44E7-9D75-C45489E76187}" srcOrd="0" destOrd="0" presId="urn:microsoft.com/office/officeart/2005/8/layout/hierarchy2"/>
    <dgm:cxn modelId="{C2B3C950-8611-4EEB-97F7-4BC390DE6F0C}" type="presParOf" srcId="{53D54561-6290-4D57-B28B-5C91FE7C52D8}" destId="{32FAAD3F-525F-4780-AA58-42506158BD2D}" srcOrd="1" destOrd="0" presId="urn:microsoft.com/office/officeart/2005/8/layout/hierarchy2"/>
    <dgm:cxn modelId="{19E72701-FDF8-4091-AF9A-761367998C4C}" type="presParOf" srcId="{32FAAD3F-525F-4780-AA58-42506158BD2D}" destId="{40AF0CDF-CC57-4C3D-9AB7-BB99ABD417DA}" srcOrd="0" destOrd="0" presId="urn:microsoft.com/office/officeart/2005/8/layout/hierarchy2"/>
    <dgm:cxn modelId="{859896CC-E16F-46AE-AF13-9036FA232010}" type="presParOf" srcId="{32FAAD3F-525F-4780-AA58-42506158BD2D}" destId="{358D97DF-1875-4407-92B8-AA436ED838F4}" srcOrd="1" destOrd="0" presId="urn:microsoft.com/office/officeart/2005/8/layout/hierarchy2"/>
    <dgm:cxn modelId="{8C83B29D-8EA3-4F82-8C50-986AF3DDF79D}" type="presParOf" srcId="{53D54561-6290-4D57-B28B-5C91FE7C52D8}" destId="{2D0191ED-E5DE-4187-A98E-FFCACA79EC14}" srcOrd="2" destOrd="0" presId="urn:microsoft.com/office/officeart/2005/8/layout/hierarchy2"/>
    <dgm:cxn modelId="{D39B8CEC-9322-43FE-9B0E-B688CB031724}" type="presParOf" srcId="{2D0191ED-E5DE-4187-A98E-FFCACA79EC14}" destId="{50207FD1-2856-469C-A9C5-D3CB6033174B}" srcOrd="0" destOrd="0" presId="urn:microsoft.com/office/officeart/2005/8/layout/hierarchy2"/>
    <dgm:cxn modelId="{49CD525A-2BF7-43F9-8CC6-3BD9B2ABFC72}" type="presParOf" srcId="{53D54561-6290-4D57-B28B-5C91FE7C52D8}" destId="{FD3B0427-4191-41CA-B8CA-6130CFCD8FE5}" srcOrd="3" destOrd="0" presId="urn:microsoft.com/office/officeart/2005/8/layout/hierarchy2"/>
    <dgm:cxn modelId="{6E0CB5E9-144C-429C-98A6-99B0E0BC25F7}" type="presParOf" srcId="{FD3B0427-4191-41CA-B8CA-6130CFCD8FE5}" destId="{0981C57C-87BE-4C5F-9CE7-DE9B887A64B9}" srcOrd="0" destOrd="0" presId="urn:microsoft.com/office/officeart/2005/8/layout/hierarchy2"/>
    <dgm:cxn modelId="{CD4D8355-3CAD-4AA0-87EC-BE9E6FB62172}" type="presParOf" srcId="{FD3B0427-4191-41CA-B8CA-6130CFCD8FE5}" destId="{1E53D3B8-2434-4F78-9CEA-9A05E96F710C}" srcOrd="1" destOrd="0" presId="urn:microsoft.com/office/officeart/2005/8/layout/hierarchy2"/>
    <dgm:cxn modelId="{B81978B7-AFB6-4266-A67D-4E17A139F677}" type="presParOf" srcId="{53D54561-6290-4D57-B28B-5C91FE7C52D8}" destId="{197BDD93-52F4-43EB-AA86-E4E4C6389F01}" srcOrd="4" destOrd="0" presId="urn:microsoft.com/office/officeart/2005/8/layout/hierarchy2"/>
    <dgm:cxn modelId="{C20B329F-DC0C-4A2C-BB21-E47F3455C7CF}" type="presParOf" srcId="{197BDD93-52F4-43EB-AA86-E4E4C6389F01}" destId="{B3A1458B-2A6F-4E7D-9F24-7E9C0127842D}" srcOrd="0" destOrd="0" presId="urn:microsoft.com/office/officeart/2005/8/layout/hierarchy2"/>
    <dgm:cxn modelId="{4090973F-FBC1-4752-A681-238C2AFA1664}" type="presParOf" srcId="{53D54561-6290-4D57-B28B-5C91FE7C52D8}" destId="{D9F3F467-F4A6-47B7-B227-70DA47AC3142}" srcOrd="5" destOrd="0" presId="urn:microsoft.com/office/officeart/2005/8/layout/hierarchy2"/>
    <dgm:cxn modelId="{E6B0FF02-06C8-4A38-A33A-771741D9A0F3}" type="presParOf" srcId="{D9F3F467-F4A6-47B7-B227-70DA47AC3142}" destId="{F154439C-7E52-4D98-AAB8-D8B0B4069537}" srcOrd="0" destOrd="0" presId="urn:microsoft.com/office/officeart/2005/8/layout/hierarchy2"/>
    <dgm:cxn modelId="{DF02EE0A-0DF2-4277-8BEF-E9B21DD2D91D}" type="presParOf" srcId="{D9F3F467-F4A6-47B7-B227-70DA47AC3142}" destId="{FCAADE0A-A46A-439C-A38F-21D75C2C5FE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0A0623-44C0-4D60-B972-6F0AF22D7285}" type="doc">
      <dgm:prSet loTypeId="urn:microsoft.com/office/officeart/2005/8/layout/cycle8" loCatId="cycle" qsTypeId="urn:microsoft.com/office/officeart/2005/8/quickstyle/3d1" qsCatId="3D" csTypeId="urn:microsoft.com/office/officeart/2005/8/colors/accent3_5" csCatId="accent3" phldr="1"/>
      <dgm:spPr/>
    </dgm:pt>
    <dgm:pt modelId="{CBACE5D4-9A32-4EBD-B2F8-88C395BFE28F}">
      <dgm:prSet phldrT="[Текст]" custT="1"/>
      <dgm:spPr/>
      <dgm:t>
        <a:bodyPr/>
        <a:lstStyle/>
        <a:p>
          <a:r>
            <a:rPr lang="uk-UA" sz="1800" b="1" i="0" dirty="0" smtClean="0">
              <a:solidFill>
                <a:schemeClr val="tx1"/>
              </a:solidFill>
              <a:latin typeface="Cambria" pitchFamily="18" charset="0"/>
            </a:rPr>
            <a:t>пропедевтичний етап</a:t>
          </a:r>
          <a:br>
            <a:rPr lang="uk-UA" sz="1800" b="1" i="0" dirty="0" smtClean="0">
              <a:solidFill>
                <a:schemeClr val="tx1"/>
              </a:solidFill>
              <a:latin typeface="Cambria" pitchFamily="18" charset="0"/>
            </a:rPr>
          </a:br>
          <a:r>
            <a:rPr lang="uk-UA" sz="1800" b="1" i="0" dirty="0" smtClean="0">
              <a:solidFill>
                <a:schemeClr val="tx1"/>
              </a:solidFill>
              <a:latin typeface="Cambria" pitchFamily="18" charset="0"/>
            </a:rPr>
            <a:t>(1-6 кл.)</a:t>
          </a:r>
          <a:endParaRPr lang="ru-RU" sz="1800" b="1" i="0" dirty="0">
            <a:solidFill>
              <a:schemeClr val="tx1"/>
            </a:solidFill>
            <a:latin typeface="Cambria" pitchFamily="18" charset="0"/>
          </a:endParaRPr>
        </a:p>
      </dgm:t>
    </dgm:pt>
    <dgm:pt modelId="{82972FE0-BAD9-465E-AE18-EB3B896242CD}" type="parTrans" cxnId="{EFBADCF4-04F8-4741-9C6D-F244B4FE01E7}">
      <dgm:prSet/>
      <dgm:spPr/>
      <dgm:t>
        <a:bodyPr/>
        <a:lstStyle/>
        <a:p>
          <a:endParaRPr lang="ru-RU"/>
        </a:p>
      </dgm:t>
    </dgm:pt>
    <dgm:pt modelId="{C6FB6DE4-0581-4828-9A9D-7457568FDA35}" type="sibTrans" cxnId="{EFBADCF4-04F8-4741-9C6D-F244B4FE01E7}">
      <dgm:prSet/>
      <dgm:spPr/>
      <dgm:t>
        <a:bodyPr/>
        <a:lstStyle/>
        <a:p>
          <a:endParaRPr lang="ru-RU"/>
        </a:p>
      </dgm:t>
    </dgm:pt>
    <dgm:pt modelId="{FB88D444-B659-41FA-B9AE-CFD6B36CE746}">
      <dgm:prSet phldrT="[Текст]" custT="1"/>
      <dgm:spPr/>
      <dgm:t>
        <a:bodyPr/>
        <a:lstStyle/>
        <a:p>
          <a:r>
            <a:rPr lang="uk-UA" sz="1800" b="1" i="0" dirty="0" smtClean="0">
              <a:solidFill>
                <a:schemeClr val="tx1"/>
              </a:solidFill>
              <a:latin typeface="Cambria" pitchFamily="18" charset="0"/>
            </a:rPr>
            <a:t>основний етап       (7-9 кл.)</a:t>
          </a:r>
          <a:endParaRPr lang="ru-RU" sz="1800" b="1" i="0" dirty="0">
            <a:solidFill>
              <a:schemeClr val="tx1"/>
            </a:solidFill>
            <a:latin typeface="Cambria" pitchFamily="18" charset="0"/>
          </a:endParaRPr>
        </a:p>
      </dgm:t>
    </dgm:pt>
    <dgm:pt modelId="{AF31EB43-A264-4D93-B010-1A598C349C70}" type="parTrans" cxnId="{82E5D572-0731-42E2-B0D7-68D2309F75B1}">
      <dgm:prSet/>
      <dgm:spPr/>
      <dgm:t>
        <a:bodyPr/>
        <a:lstStyle/>
        <a:p>
          <a:endParaRPr lang="ru-RU"/>
        </a:p>
      </dgm:t>
    </dgm:pt>
    <dgm:pt modelId="{980D0A07-7032-4684-BC7E-66B93F0FEA66}" type="sibTrans" cxnId="{82E5D572-0731-42E2-B0D7-68D2309F75B1}">
      <dgm:prSet/>
      <dgm:spPr/>
      <dgm:t>
        <a:bodyPr/>
        <a:lstStyle/>
        <a:p>
          <a:endParaRPr lang="ru-RU"/>
        </a:p>
      </dgm:t>
    </dgm:pt>
    <dgm:pt modelId="{D5FF359A-5ACD-458F-A318-93E76E321DD5}">
      <dgm:prSet phldrT="[Текст]" custT="1"/>
      <dgm:spPr/>
      <dgm:t>
        <a:bodyPr/>
        <a:lstStyle/>
        <a:p>
          <a:r>
            <a:rPr lang="uk-UA" sz="1800" b="1" i="0" dirty="0" err="1" smtClean="0">
              <a:solidFill>
                <a:schemeClr val="tx1"/>
              </a:solidFill>
              <a:latin typeface="Cambria" pitchFamily="18" charset="0"/>
            </a:rPr>
            <a:t>профіль-ний</a:t>
          </a:r>
          <a:r>
            <a:rPr lang="uk-UA" sz="1800" b="1" i="0" dirty="0" smtClean="0">
              <a:solidFill>
                <a:schemeClr val="tx1"/>
              </a:solidFill>
              <a:latin typeface="Cambria" pitchFamily="18" charset="0"/>
            </a:rPr>
            <a:t> етап           (10-12 кл.)</a:t>
          </a:r>
          <a:endParaRPr lang="ru-RU" sz="1800" b="1" i="0" dirty="0">
            <a:solidFill>
              <a:schemeClr val="tx1"/>
            </a:solidFill>
            <a:latin typeface="Cambria" pitchFamily="18" charset="0"/>
          </a:endParaRPr>
        </a:p>
      </dgm:t>
    </dgm:pt>
    <dgm:pt modelId="{61231F8F-3557-4880-8D32-8C48EA3474BE}" type="parTrans" cxnId="{F5E75040-80BF-4144-AD34-8F437CC4DD41}">
      <dgm:prSet/>
      <dgm:spPr/>
      <dgm:t>
        <a:bodyPr/>
        <a:lstStyle/>
        <a:p>
          <a:endParaRPr lang="ru-RU"/>
        </a:p>
      </dgm:t>
    </dgm:pt>
    <dgm:pt modelId="{9F198DA6-71E9-492C-9D44-446393778E20}" type="sibTrans" cxnId="{F5E75040-80BF-4144-AD34-8F437CC4DD41}">
      <dgm:prSet/>
      <dgm:spPr/>
      <dgm:t>
        <a:bodyPr/>
        <a:lstStyle/>
        <a:p>
          <a:endParaRPr lang="ru-RU"/>
        </a:p>
      </dgm:t>
    </dgm:pt>
    <dgm:pt modelId="{0FC0446D-90AB-42A9-92C2-F45DA3D91545}" type="pres">
      <dgm:prSet presAssocID="{D00A0623-44C0-4D60-B972-6F0AF22D7285}" presName="compositeShape" presStyleCnt="0">
        <dgm:presLayoutVars>
          <dgm:chMax val="7"/>
          <dgm:dir/>
          <dgm:resizeHandles val="exact"/>
        </dgm:presLayoutVars>
      </dgm:prSet>
      <dgm:spPr/>
    </dgm:pt>
    <dgm:pt modelId="{1A5D9F69-FFC8-410F-83F2-6EC913848EC5}" type="pres">
      <dgm:prSet presAssocID="{D00A0623-44C0-4D60-B972-6F0AF22D7285}" presName="wedge1" presStyleLbl="node1" presStyleIdx="0" presStyleCnt="3"/>
      <dgm:spPr/>
      <dgm:t>
        <a:bodyPr/>
        <a:lstStyle/>
        <a:p>
          <a:endParaRPr lang="ru-RU"/>
        </a:p>
      </dgm:t>
    </dgm:pt>
    <dgm:pt modelId="{59903CDA-6DDF-4D9B-AEFE-1ED5ADB02AB9}" type="pres">
      <dgm:prSet presAssocID="{D00A0623-44C0-4D60-B972-6F0AF22D7285}" presName="dummy1a" presStyleCnt="0"/>
      <dgm:spPr/>
    </dgm:pt>
    <dgm:pt modelId="{FEDC3107-F5B7-40E3-8882-8863B9D69731}" type="pres">
      <dgm:prSet presAssocID="{D00A0623-44C0-4D60-B972-6F0AF22D7285}" presName="dummy1b" presStyleCnt="0"/>
      <dgm:spPr/>
    </dgm:pt>
    <dgm:pt modelId="{130407E5-91A1-4455-BEEC-FFBC60C14B3C}" type="pres">
      <dgm:prSet presAssocID="{D00A0623-44C0-4D60-B972-6F0AF22D728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3E066-91AB-4A31-A8F4-C57D0415C1AF}" type="pres">
      <dgm:prSet presAssocID="{D00A0623-44C0-4D60-B972-6F0AF22D7285}" presName="wedge2" presStyleLbl="node1" presStyleIdx="1" presStyleCnt="3"/>
      <dgm:spPr/>
      <dgm:t>
        <a:bodyPr/>
        <a:lstStyle/>
        <a:p>
          <a:endParaRPr lang="ru-RU"/>
        </a:p>
      </dgm:t>
    </dgm:pt>
    <dgm:pt modelId="{EBB8D639-B9A4-4608-B37C-EF3FF6CDCE92}" type="pres">
      <dgm:prSet presAssocID="{D00A0623-44C0-4D60-B972-6F0AF22D7285}" presName="dummy2a" presStyleCnt="0"/>
      <dgm:spPr/>
    </dgm:pt>
    <dgm:pt modelId="{DABBE9F5-381F-406A-9D2E-C76882F74176}" type="pres">
      <dgm:prSet presAssocID="{D00A0623-44C0-4D60-B972-6F0AF22D7285}" presName="dummy2b" presStyleCnt="0"/>
      <dgm:spPr/>
    </dgm:pt>
    <dgm:pt modelId="{79075ADB-7104-47C7-A94D-30D211E0555D}" type="pres">
      <dgm:prSet presAssocID="{D00A0623-44C0-4D60-B972-6F0AF22D728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C31FE-4BD1-4A5E-B536-25B2ADD1E460}" type="pres">
      <dgm:prSet presAssocID="{D00A0623-44C0-4D60-B972-6F0AF22D7285}" presName="wedge3" presStyleLbl="node1" presStyleIdx="2" presStyleCnt="3"/>
      <dgm:spPr/>
      <dgm:t>
        <a:bodyPr/>
        <a:lstStyle/>
        <a:p>
          <a:endParaRPr lang="ru-RU"/>
        </a:p>
      </dgm:t>
    </dgm:pt>
    <dgm:pt modelId="{5E7EF3B9-4A3E-4653-ABDF-979820AF1CF7}" type="pres">
      <dgm:prSet presAssocID="{D00A0623-44C0-4D60-B972-6F0AF22D7285}" presName="dummy3a" presStyleCnt="0"/>
      <dgm:spPr/>
    </dgm:pt>
    <dgm:pt modelId="{AE71DBC2-39D7-490F-A9C6-77CCDB3252C5}" type="pres">
      <dgm:prSet presAssocID="{D00A0623-44C0-4D60-B972-6F0AF22D7285}" presName="dummy3b" presStyleCnt="0"/>
      <dgm:spPr/>
    </dgm:pt>
    <dgm:pt modelId="{09BCF15A-A038-423C-89BB-161C33E7598A}" type="pres">
      <dgm:prSet presAssocID="{D00A0623-44C0-4D60-B972-6F0AF22D728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B9DA38-3DC3-4BF5-B530-B7110CBF3A0E}" type="pres">
      <dgm:prSet presAssocID="{C6FB6DE4-0581-4828-9A9D-7457568FDA35}" presName="arrowWedge1" presStyleLbl="fgSibTrans2D1" presStyleIdx="0" presStyleCnt="3"/>
      <dgm:spPr/>
    </dgm:pt>
    <dgm:pt modelId="{50946B7B-E702-4D56-8909-89C0C48B004D}" type="pres">
      <dgm:prSet presAssocID="{980D0A07-7032-4684-BC7E-66B93F0FEA66}" presName="arrowWedge2" presStyleLbl="fgSibTrans2D1" presStyleIdx="1" presStyleCnt="3"/>
      <dgm:spPr/>
    </dgm:pt>
    <dgm:pt modelId="{2208A9C7-02E9-45DD-9382-BC0534D76AE2}" type="pres">
      <dgm:prSet presAssocID="{9F198DA6-71E9-492C-9D44-446393778E20}" presName="arrowWedge3" presStyleLbl="fgSibTrans2D1" presStyleIdx="2" presStyleCnt="3"/>
      <dgm:spPr/>
    </dgm:pt>
  </dgm:ptLst>
  <dgm:cxnLst>
    <dgm:cxn modelId="{5C1BCEC9-2696-492A-82C2-AF050A2E2BA1}" type="presOf" srcId="{FB88D444-B659-41FA-B9AE-CFD6B36CE746}" destId="{E983E066-91AB-4A31-A8F4-C57D0415C1AF}" srcOrd="0" destOrd="0" presId="urn:microsoft.com/office/officeart/2005/8/layout/cycle8"/>
    <dgm:cxn modelId="{82E5D572-0731-42E2-B0D7-68D2309F75B1}" srcId="{D00A0623-44C0-4D60-B972-6F0AF22D7285}" destId="{FB88D444-B659-41FA-B9AE-CFD6B36CE746}" srcOrd="1" destOrd="0" parTransId="{AF31EB43-A264-4D93-B010-1A598C349C70}" sibTransId="{980D0A07-7032-4684-BC7E-66B93F0FEA66}"/>
    <dgm:cxn modelId="{3F796A35-78FF-45EC-8A38-792A128F8CC0}" type="presOf" srcId="{D5FF359A-5ACD-458F-A318-93E76E321DD5}" destId="{629C31FE-4BD1-4A5E-B536-25B2ADD1E460}" srcOrd="0" destOrd="0" presId="urn:microsoft.com/office/officeart/2005/8/layout/cycle8"/>
    <dgm:cxn modelId="{AF29FF44-709C-4F61-A672-C62F33270672}" type="presOf" srcId="{D5FF359A-5ACD-458F-A318-93E76E321DD5}" destId="{09BCF15A-A038-423C-89BB-161C33E7598A}" srcOrd="1" destOrd="0" presId="urn:microsoft.com/office/officeart/2005/8/layout/cycle8"/>
    <dgm:cxn modelId="{F5E75040-80BF-4144-AD34-8F437CC4DD41}" srcId="{D00A0623-44C0-4D60-B972-6F0AF22D7285}" destId="{D5FF359A-5ACD-458F-A318-93E76E321DD5}" srcOrd="2" destOrd="0" parTransId="{61231F8F-3557-4880-8D32-8C48EA3474BE}" sibTransId="{9F198DA6-71E9-492C-9D44-446393778E20}"/>
    <dgm:cxn modelId="{EED1716B-C314-465D-8A2A-E8B415F83C29}" type="presOf" srcId="{CBACE5D4-9A32-4EBD-B2F8-88C395BFE28F}" destId="{130407E5-91A1-4455-BEEC-FFBC60C14B3C}" srcOrd="1" destOrd="0" presId="urn:microsoft.com/office/officeart/2005/8/layout/cycle8"/>
    <dgm:cxn modelId="{30AA6C66-2574-4883-BDFE-5A765ECD95D0}" type="presOf" srcId="{FB88D444-B659-41FA-B9AE-CFD6B36CE746}" destId="{79075ADB-7104-47C7-A94D-30D211E0555D}" srcOrd="1" destOrd="0" presId="urn:microsoft.com/office/officeart/2005/8/layout/cycle8"/>
    <dgm:cxn modelId="{EFBADCF4-04F8-4741-9C6D-F244B4FE01E7}" srcId="{D00A0623-44C0-4D60-B972-6F0AF22D7285}" destId="{CBACE5D4-9A32-4EBD-B2F8-88C395BFE28F}" srcOrd="0" destOrd="0" parTransId="{82972FE0-BAD9-465E-AE18-EB3B896242CD}" sibTransId="{C6FB6DE4-0581-4828-9A9D-7457568FDA35}"/>
    <dgm:cxn modelId="{55D9F1FC-12E1-4C4F-B14F-DE6E714F36E7}" type="presOf" srcId="{D00A0623-44C0-4D60-B972-6F0AF22D7285}" destId="{0FC0446D-90AB-42A9-92C2-F45DA3D91545}" srcOrd="0" destOrd="0" presId="urn:microsoft.com/office/officeart/2005/8/layout/cycle8"/>
    <dgm:cxn modelId="{77920EBA-56ED-4650-8515-E3021DBC7099}" type="presOf" srcId="{CBACE5D4-9A32-4EBD-B2F8-88C395BFE28F}" destId="{1A5D9F69-FFC8-410F-83F2-6EC913848EC5}" srcOrd="0" destOrd="0" presId="urn:microsoft.com/office/officeart/2005/8/layout/cycle8"/>
    <dgm:cxn modelId="{BAEDF036-F583-4359-A8BE-EA000AEB8183}" type="presParOf" srcId="{0FC0446D-90AB-42A9-92C2-F45DA3D91545}" destId="{1A5D9F69-FFC8-410F-83F2-6EC913848EC5}" srcOrd="0" destOrd="0" presId="urn:microsoft.com/office/officeart/2005/8/layout/cycle8"/>
    <dgm:cxn modelId="{2E4998AA-FBBE-4D9D-B16B-777EAC61F7FF}" type="presParOf" srcId="{0FC0446D-90AB-42A9-92C2-F45DA3D91545}" destId="{59903CDA-6DDF-4D9B-AEFE-1ED5ADB02AB9}" srcOrd="1" destOrd="0" presId="urn:microsoft.com/office/officeart/2005/8/layout/cycle8"/>
    <dgm:cxn modelId="{99C3742F-5F6C-4744-9499-B19A442E1223}" type="presParOf" srcId="{0FC0446D-90AB-42A9-92C2-F45DA3D91545}" destId="{FEDC3107-F5B7-40E3-8882-8863B9D69731}" srcOrd="2" destOrd="0" presId="urn:microsoft.com/office/officeart/2005/8/layout/cycle8"/>
    <dgm:cxn modelId="{1CFC8C7E-B64D-465D-A277-D8C66B2B5D20}" type="presParOf" srcId="{0FC0446D-90AB-42A9-92C2-F45DA3D91545}" destId="{130407E5-91A1-4455-BEEC-FFBC60C14B3C}" srcOrd="3" destOrd="0" presId="urn:microsoft.com/office/officeart/2005/8/layout/cycle8"/>
    <dgm:cxn modelId="{328CC844-88E8-49DC-B186-17D88FFAA481}" type="presParOf" srcId="{0FC0446D-90AB-42A9-92C2-F45DA3D91545}" destId="{E983E066-91AB-4A31-A8F4-C57D0415C1AF}" srcOrd="4" destOrd="0" presId="urn:microsoft.com/office/officeart/2005/8/layout/cycle8"/>
    <dgm:cxn modelId="{C442F7B6-34F3-499B-A30F-53DDA68732D1}" type="presParOf" srcId="{0FC0446D-90AB-42A9-92C2-F45DA3D91545}" destId="{EBB8D639-B9A4-4608-B37C-EF3FF6CDCE92}" srcOrd="5" destOrd="0" presId="urn:microsoft.com/office/officeart/2005/8/layout/cycle8"/>
    <dgm:cxn modelId="{B4E12118-6D21-4498-86BA-A41F11824B73}" type="presParOf" srcId="{0FC0446D-90AB-42A9-92C2-F45DA3D91545}" destId="{DABBE9F5-381F-406A-9D2E-C76882F74176}" srcOrd="6" destOrd="0" presId="urn:microsoft.com/office/officeart/2005/8/layout/cycle8"/>
    <dgm:cxn modelId="{ECCF1C6F-C38F-400C-ABA3-D47502EDB397}" type="presParOf" srcId="{0FC0446D-90AB-42A9-92C2-F45DA3D91545}" destId="{79075ADB-7104-47C7-A94D-30D211E0555D}" srcOrd="7" destOrd="0" presId="urn:microsoft.com/office/officeart/2005/8/layout/cycle8"/>
    <dgm:cxn modelId="{FBD4A004-1824-4FAB-8FAA-BB8CEACE47F8}" type="presParOf" srcId="{0FC0446D-90AB-42A9-92C2-F45DA3D91545}" destId="{629C31FE-4BD1-4A5E-B536-25B2ADD1E460}" srcOrd="8" destOrd="0" presId="urn:microsoft.com/office/officeart/2005/8/layout/cycle8"/>
    <dgm:cxn modelId="{A4C44FA1-930B-4957-B970-157B12023E94}" type="presParOf" srcId="{0FC0446D-90AB-42A9-92C2-F45DA3D91545}" destId="{5E7EF3B9-4A3E-4653-ABDF-979820AF1CF7}" srcOrd="9" destOrd="0" presId="urn:microsoft.com/office/officeart/2005/8/layout/cycle8"/>
    <dgm:cxn modelId="{BB44683B-84BD-4FC0-A1F1-DD5AB765C7C7}" type="presParOf" srcId="{0FC0446D-90AB-42A9-92C2-F45DA3D91545}" destId="{AE71DBC2-39D7-490F-A9C6-77CCDB3252C5}" srcOrd="10" destOrd="0" presId="urn:microsoft.com/office/officeart/2005/8/layout/cycle8"/>
    <dgm:cxn modelId="{404B0172-0F02-4108-B098-F09B7248C2FA}" type="presParOf" srcId="{0FC0446D-90AB-42A9-92C2-F45DA3D91545}" destId="{09BCF15A-A038-423C-89BB-161C33E7598A}" srcOrd="11" destOrd="0" presId="urn:microsoft.com/office/officeart/2005/8/layout/cycle8"/>
    <dgm:cxn modelId="{749131B2-F8E4-435C-9DE1-6CDFC3E4339C}" type="presParOf" srcId="{0FC0446D-90AB-42A9-92C2-F45DA3D91545}" destId="{17B9DA38-3DC3-4BF5-B530-B7110CBF3A0E}" srcOrd="12" destOrd="0" presId="urn:microsoft.com/office/officeart/2005/8/layout/cycle8"/>
    <dgm:cxn modelId="{33B08B04-9744-4312-A416-78D089AB3288}" type="presParOf" srcId="{0FC0446D-90AB-42A9-92C2-F45DA3D91545}" destId="{50946B7B-E702-4D56-8909-89C0C48B004D}" srcOrd="13" destOrd="0" presId="urn:microsoft.com/office/officeart/2005/8/layout/cycle8"/>
    <dgm:cxn modelId="{7F4F8C0B-6CA0-4820-B1C1-A81D38026CD5}" type="presParOf" srcId="{0FC0446D-90AB-42A9-92C2-F45DA3D91545}" destId="{2208A9C7-02E9-45DD-9382-BC0534D76AE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61195-C107-4EAA-AAC9-589D060A0A27}" type="doc">
      <dgm:prSet loTypeId="urn:microsoft.com/office/officeart/2005/8/layout/vList4" loCatId="list" qsTypeId="urn:microsoft.com/office/officeart/2005/8/quickstyle/3d1" qsCatId="3D" csTypeId="urn:microsoft.com/office/officeart/2005/8/colors/accent3_5" csCatId="accent3" phldr="1"/>
      <dgm:spPr/>
    </dgm:pt>
    <dgm:pt modelId="{43CD0096-1E48-4E38-AA54-B7B5B31C921F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Закони і теорії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4874047-7878-47B8-92E4-B020ED803BB5}" type="parTrans" cxnId="{4B208EC5-D3E5-4077-A43E-1E7CA948F549}">
      <dgm:prSet/>
      <dgm:spPr/>
    </dgm:pt>
    <dgm:pt modelId="{200F34E0-2668-4E6D-9FB6-F162694E3C84}" type="sibTrans" cxnId="{4B208EC5-D3E5-4077-A43E-1E7CA948F549}">
      <dgm:prSet/>
      <dgm:spPr/>
    </dgm:pt>
    <dgm:pt modelId="{8EFC86FA-0113-483C-B810-5050EF9E3AC1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Поняття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73EAEF-A043-4F87-8E65-DB0560EE87FE}" type="parTrans" cxnId="{005FADEF-E391-4968-8EED-6EB410E4E34C}">
      <dgm:prSet/>
      <dgm:spPr/>
    </dgm:pt>
    <dgm:pt modelId="{3D7F0B81-E9D7-482E-9816-5F6FC3D5F4D7}" type="sibTrans" cxnId="{005FADEF-E391-4968-8EED-6EB410E4E34C}">
      <dgm:prSet/>
      <dgm:spPr/>
    </dgm:pt>
    <dgm:pt modelId="{4E5EDEDD-3589-40F0-B7B1-DD2DDDA96876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Факти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941F936-6C6E-41A0-B208-BDD136627513}" type="parTrans" cxnId="{688F6ABE-D358-4297-82DB-8DD66230E21D}">
      <dgm:prSet/>
      <dgm:spPr/>
    </dgm:pt>
    <dgm:pt modelId="{8331F231-C453-4709-8191-610121C87707}" type="sibTrans" cxnId="{688F6ABE-D358-4297-82DB-8DD66230E21D}">
      <dgm:prSet/>
      <dgm:spPr/>
    </dgm:pt>
    <dgm:pt modelId="{51B9739B-731A-4D01-8C2E-D4A551E20FE5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Методи хімічної науки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A53124-0D7A-4BBC-9410-9D347372BCC6}" type="parTrans" cxnId="{89F9C0C9-A060-4E8E-B638-93D5B0D1D143}">
      <dgm:prSet/>
      <dgm:spPr/>
    </dgm:pt>
    <dgm:pt modelId="{9D766AE2-8E6B-4BBE-985F-36AA518321A6}" type="sibTrans" cxnId="{89F9C0C9-A060-4E8E-B638-93D5B0D1D143}">
      <dgm:prSet/>
      <dgm:spPr/>
    </dgm:pt>
    <dgm:pt modelId="{2D76F100-E117-431A-B9D6-6E6451C323F9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Внесок у науку видатних хіміків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30275A-6B5F-41B7-B555-D66D4A7F36C0}" type="parTrans" cxnId="{D55EA656-4D4B-45A5-AEC6-1A180BC6F646}">
      <dgm:prSet/>
      <dgm:spPr/>
    </dgm:pt>
    <dgm:pt modelId="{55650612-088C-4D60-B545-577D6E7F051F}" type="sibTrans" cxnId="{D55EA656-4D4B-45A5-AEC6-1A180BC6F646}">
      <dgm:prSet/>
      <dgm:spPr/>
    </dgm:pt>
    <dgm:pt modelId="{4AAB8E97-5481-4983-9D01-F47D488A8969}" type="pres">
      <dgm:prSet presAssocID="{85661195-C107-4EAA-AAC9-589D060A0A27}" presName="linear" presStyleCnt="0">
        <dgm:presLayoutVars>
          <dgm:dir/>
          <dgm:resizeHandles val="exact"/>
        </dgm:presLayoutVars>
      </dgm:prSet>
      <dgm:spPr/>
    </dgm:pt>
    <dgm:pt modelId="{B2C24AC2-21D4-4FBC-B125-0D5054256581}" type="pres">
      <dgm:prSet presAssocID="{43CD0096-1E48-4E38-AA54-B7B5B31C921F}" presName="comp" presStyleCnt="0"/>
      <dgm:spPr/>
    </dgm:pt>
    <dgm:pt modelId="{94186A6F-DADF-4288-857C-903470AEA4F4}" type="pres">
      <dgm:prSet presAssocID="{43CD0096-1E48-4E38-AA54-B7B5B31C921F}" presName="box" presStyleLbl="node1" presStyleIdx="0" presStyleCnt="5"/>
      <dgm:spPr/>
    </dgm:pt>
    <dgm:pt modelId="{F0BBE5CB-4C25-41DC-B525-5C3C2C4C62A9}" type="pres">
      <dgm:prSet presAssocID="{43CD0096-1E48-4E38-AA54-B7B5B31C921F}" presName="img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145BC72-CCE2-4D24-A0E2-4EF24BC07E13}" type="pres">
      <dgm:prSet presAssocID="{43CD0096-1E48-4E38-AA54-B7B5B31C921F}" presName="text" presStyleLbl="node1" presStyleIdx="0" presStyleCnt="5">
        <dgm:presLayoutVars>
          <dgm:bulletEnabled val="1"/>
        </dgm:presLayoutVars>
      </dgm:prSet>
      <dgm:spPr/>
    </dgm:pt>
    <dgm:pt modelId="{B60667D7-0014-4DD0-BF72-F97F37BFC3EA}" type="pres">
      <dgm:prSet presAssocID="{200F34E0-2668-4E6D-9FB6-F162694E3C84}" presName="spacer" presStyleCnt="0"/>
      <dgm:spPr/>
    </dgm:pt>
    <dgm:pt modelId="{9C994B6D-C753-4A1C-A1DE-45ABC96B8F3D}" type="pres">
      <dgm:prSet presAssocID="{8EFC86FA-0113-483C-B810-5050EF9E3AC1}" presName="comp" presStyleCnt="0"/>
      <dgm:spPr/>
    </dgm:pt>
    <dgm:pt modelId="{FF8F0174-AEA7-43E1-9E6B-B6996DD14592}" type="pres">
      <dgm:prSet presAssocID="{8EFC86FA-0113-483C-B810-5050EF9E3AC1}" presName="box" presStyleLbl="node1" presStyleIdx="1" presStyleCnt="5"/>
      <dgm:spPr/>
    </dgm:pt>
    <dgm:pt modelId="{975FD8F6-C7A0-4927-86A3-7A4775D1AAFD}" type="pres">
      <dgm:prSet presAssocID="{8EFC86FA-0113-483C-B810-5050EF9E3AC1}" presName="img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7334A4A-14F3-420E-B90B-EAD936BCD792}" type="pres">
      <dgm:prSet presAssocID="{8EFC86FA-0113-483C-B810-5050EF9E3AC1}" presName="text" presStyleLbl="node1" presStyleIdx="1" presStyleCnt="5">
        <dgm:presLayoutVars>
          <dgm:bulletEnabled val="1"/>
        </dgm:presLayoutVars>
      </dgm:prSet>
      <dgm:spPr/>
    </dgm:pt>
    <dgm:pt modelId="{137B584A-A7D7-439E-9032-BB237D46221C}" type="pres">
      <dgm:prSet presAssocID="{3D7F0B81-E9D7-482E-9816-5F6FC3D5F4D7}" presName="spacer" presStyleCnt="0"/>
      <dgm:spPr/>
    </dgm:pt>
    <dgm:pt modelId="{07FCACBC-0BD6-4BE6-8E11-372426806511}" type="pres">
      <dgm:prSet presAssocID="{4E5EDEDD-3589-40F0-B7B1-DD2DDDA96876}" presName="comp" presStyleCnt="0"/>
      <dgm:spPr/>
    </dgm:pt>
    <dgm:pt modelId="{D9E7DD24-6D5A-4945-99B2-403B21368F83}" type="pres">
      <dgm:prSet presAssocID="{4E5EDEDD-3589-40F0-B7B1-DD2DDDA96876}" presName="box" presStyleLbl="node1" presStyleIdx="2" presStyleCnt="5"/>
      <dgm:spPr/>
    </dgm:pt>
    <dgm:pt modelId="{1DF4D21B-2A11-4AA5-B846-EEAD32B57188}" type="pres">
      <dgm:prSet presAssocID="{4E5EDEDD-3589-40F0-B7B1-DD2DDDA96876}" presName="img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36F475E-CCC3-4C7D-BB4E-65AF15907302}" type="pres">
      <dgm:prSet presAssocID="{4E5EDEDD-3589-40F0-B7B1-DD2DDDA96876}" presName="text" presStyleLbl="node1" presStyleIdx="2" presStyleCnt="5">
        <dgm:presLayoutVars>
          <dgm:bulletEnabled val="1"/>
        </dgm:presLayoutVars>
      </dgm:prSet>
      <dgm:spPr/>
    </dgm:pt>
    <dgm:pt modelId="{9B3BEEA4-EB16-4196-8B4C-301DB955E3CC}" type="pres">
      <dgm:prSet presAssocID="{8331F231-C453-4709-8191-610121C87707}" presName="spacer" presStyleCnt="0"/>
      <dgm:spPr/>
    </dgm:pt>
    <dgm:pt modelId="{BC39C4E3-AD29-49F1-B98F-6C73D7D988A8}" type="pres">
      <dgm:prSet presAssocID="{51B9739B-731A-4D01-8C2E-D4A551E20FE5}" presName="comp" presStyleCnt="0"/>
      <dgm:spPr/>
    </dgm:pt>
    <dgm:pt modelId="{F1B278F4-BD21-4F4B-BD27-2163B3550351}" type="pres">
      <dgm:prSet presAssocID="{51B9739B-731A-4D01-8C2E-D4A551E20FE5}" presName="box" presStyleLbl="node1" presStyleIdx="3" presStyleCnt="5"/>
      <dgm:spPr/>
    </dgm:pt>
    <dgm:pt modelId="{F01C1D8A-A418-4FEF-9F24-DD94631512DF}" type="pres">
      <dgm:prSet presAssocID="{51B9739B-731A-4D01-8C2E-D4A551E20FE5}" presName="img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927D364-1E8C-44F1-8006-16512CA98EB5}" type="pres">
      <dgm:prSet presAssocID="{51B9739B-731A-4D01-8C2E-D4A551E20FE5}" presName="text" presStyleLbl="node1" presStyleIdx="3" presStyleCnt="5">
        <dgm:presLayoutVars>
          <dgm:bulletEnabled val="1"/>
        </dgm:presLayoutVars>
      </dgm:prSet>
      <dgm:spPr/>
    </dgm:pt>
    <dgm:pt modelId="{422601EC-2882-40F9-A21B-5510E44F9532}" type="pres">
      <dgm:prSet presAssocID="{9D766AE2-8E6B-4BBE-985F-36AA518321A6}" presName="spacer" presStyleCnt="0"/>
      <dgm:spPr/>
    </dgm:pt>
    <dgm:pt modelId="{8BB8B7B6-ED85-4732-97AC-FE4D3DD1E0D9}" type="pres">
      <dgm:prSet presAssocID="{2D76F100-E117-431A-B9D6-6E6451C323F9}" presName="comp" presStyleCnt="0"/>
      <dgm:spPr/>
    </dgm:pt>
    <dgm:pt modelId="{4E0ED982-2330-4940-B568-5F0960B24976}" type="pres">
      <dgm:prSet presAssocID="{2D76F100-E117-431A-B9D6-6E6451C323F9}" presName="box" presStyleLbl="node1" presStyleIdx="4" presStyleCnt="5"/>
      <dgm:spPr/>
    </dgm:pt>
    <dgm:pt modelId="{C2FF22BF-B04B-4D62-8535-8A9CDE99CD54}" type="pres">
      <dgm:prSet presAssocID="{2D76F100-E117-431A-B9D6-6E6451C323F9}" presName="img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8994170E-56A4-4BD1-AB65-AEA1AA28C722}" type="pres">
      <dgm:prSet presAssocID="{2D76F100-E117-431A-B9D6-6E6451C323F9}" presName="text" presStyleLbl="node1" presStyleIdx="4" presStyleCnt="5">
        <dgm:presLayoutVars>
          <dgm:bulletEnabled val="1"/>
        </dgm:presLayoutVars>
      </dgm:prSet>
      <dgm:spPr/>
    </dgm:pt>
  </dgm:ptLst>
  <dgm:cxnLst>
    <dgm:cxn modelId="{787B5555-BDA0-4656-BB92-3B3E6AF825B3}" type="presOf" srcId="{2D76F100-E117-431A-B9D6-6E6451C323F9}" destId="{8994170E-56A4-4BD1-AB65-AEA1AA28C722}" srcOrd="1" destOrd="0" presId="urn:microsoft.com/office/officeart/2005/8/layout/vList4"/>
    <dgm:cxn modelId="{D55EA656-4D4B-45A5-AEC6-1A180BC6F646}" srcId="{85661195-C107-4EAA-AAC9-589D060A0A27}" destId="{2D76F100-E117-431A-B9D6-6E6451C323F9}" srcOrd="4" destOrd="0" parTransId="{2230275A-6B5F-41B7-B555-D66D4A7F36C0}" sibTransId="{55650612-088C-4D60-B545-577D6E7F051F}"/>
    <dgm:cxn modelId="{D236C572-12F7-49F5-B4A5-3FC6FC0CD00D}" type="presOf" srcId="{4E5EDEDD-3589-40F0-B7B1-DD2DDDA96876}" destId="{236F475E-CCC3-4C7D-BB4E-65AF15907302}" srcOrd="1" destOrd="0" presId="urn:microsoft.com/office/officeart/2005/8/layout/vList4"/>
    <dgm:cxn modelId="{4B208EC5-D3E5-4077-A43E-1E7CA948F549}" srcId="{85661195-C107-4EAA-AAC9-589D060A0A27}" destId="{43CD0096-1E48-4E38-AA54-B7B5B31C921F}" srcOrd="0" destOrd="0" parTransId="{74874047-7878-47B8-92E4-B020ED803BB5}" sibTransId="{200F34E0-2668-4E6D-9FB6-F162694E3C84}"/>
    <dgm:cxn modelId="{9CB65D39-1225-424D-89E4-2C3F433EF62B}" type="presOf" srcId="{51B9739B-731A-4D01-8C2E-D4A551E20FE5}" destId="{6927D364-1E8C-44F1-8006-16512CA98EB5}" srcOrd="1" destOrd="0" presId="urn:microsoft.com/office/officeart/2005/8/layout/vList4"/>
    <dgm:cxn modelId="{DEF42CA8-6BE9-49AE-9406-6FC84B96ED85}" type="presOf" srcId="{51B9739B-731A-4D01-8C2E-D4A551E20FE5}" destId="{F1B278F4-BD21-4F4B-BD27-2163B3550351}" srcOrd="0" destOrd="0" presId="urn:microsoft.com/office/officeart/2005/8/layout/vList4"/>
    <dgm:cxn modelId="{63521E08-741C-4E98-B7E1-9AD698061922}" type="presOf" srcId="{43CD0096-1E48-4E38-AA54-B7B5B31C921F}" destId="{0145BC72-CCE2-4D24-A0E2-4EF24BC07E13}" srcOrd="1" destOrd="0" presId="urn:microsoft.com/office/officeart/2005/8/layout/vList4"/>
    <dgm:cxn modelId="{89F9C0C9-A060-4E8E-B638-93D5B0D1D143}" srcId="{85661195-C107-4EAA-AAC9-589D060A0A27}" destId="{51B9739B-731A-4D01-8C2E-D4A551E20FE5}" srcOrd="3" destOrd="0" parTransId="{9FA53124-0D7A-4BBC-9410-9D347372BCC6}" sibTransId="{9D766AE2-8E6B-4BBE-985F-36AA518321A6}"/>
    <dgm:cxn modelId="{58E2ABD9-F597-4F71-9D66-B1742093336E}" type="presOf" srcId="{4E5EDEDD-3589-40F0-B7B1-DD2DDDA96876}" destId="{D9E7DD24-6D5A-4945-99B2-403B21368F83}" srcOrd="0" destOrd="0" presId="urn:microsoft.com/office/officeart/2005/8/layout/vList4"/>
    <dgm:cxn modelId="{788FE0A5-EF87-4E4A-BA7A-211E5DCED0B5}" type="presOf" srcId="{8EFC86FA-0113-483C-B810-5050EF9E3AC1}" destId="{FF8F0174-AEA7-43E1-9E6B-B6996DD14592}" srcOrd="0" destOrd="0" presId="urn:microsoft.com/office/officeart/2005/8/layout/vList4"/>
    <dgm:cxn modelId="{094FA650-78DD-47EA-B620-0D3CDF2243E4}" type="presOf" srcId="{43CD0096-1E48-4E38-AA54-B7B5B31C921F}" destId="{94186A6F-DADF-4288-857C-903470AEA4F4}" srcOrd="0" destOrd="0" presId="urn:microsoft.com/office/officeart/2005/8/layout/vList4"/>
    <dgm:cxn modelId="{688F6ABE-D358-4297-82DB-8DD66230E21D}" srcId="{85661195-C107-4EAA-AAC9-589D060A0A27}" destId="{4E5EDEDD-3589-40F0-B7B1-DD2DDDA96876}" srcOrd="2" destOrd="0" parTransId="{0941F936-6C6E-41A0-B208-BDD136627513}" sibTransId="{8331F231-C453-4709-8191-610121C87707}"/>
    <dgm:cxn modelId="{005FADEF-E391-4968-8EED-6EB410E4E34C}" srcId="{85661195-C107-4EAA-AAC9-589D060A0A27}" destId="{8EFC86FA-0113-483C-B810-5050EF9E3AC1}" srcOrd="1" destOrd="0" parTransId="{CA73EAEF-A043-4F87-8E65-DB0560EE87FE}" sibTransId="{3D7F0B81-E9D7-482E-9816-5F6FC3D5F4D7}"/>
    <dgm:cxn modelId="{D8966AB1-A1C6-4083-9AB7-4918BA0E67FF}" type="presOf" srcId="{85661195-C107-4EAA-AAC9-589D060A0A27}" destId="{4AAB8E97-5481-4983-9D01-F47D488A8969}" srcOrd="0" destOrd="0" presId="urn:microsoft.com/office/officeart/2005/8/layout/vList4"/>
    <dgm:cxn modelId="{5F290DF6-6BD7-4B1F-9AF4-694DE8A53D47}" type="presOf" srcId="{8EFC86FA-0113-483C-B810-5050EF9E3AC1}" destId="{17334A4A-14F3-420E-B90B-EAD936BCD792}" srcOrd="1" destOrd="0" presId="urn:microsoft.com/office/officeart/2005/8/layout/vList4"/>
    <dgm:cxn modelId="{66D21498-BF0B-48C9-81E3-F1FA47E0016F}" type="presOf" srcId="{2D76F100-E117-431A-B9D6-6E6451C323F9}" destId="{4E0ED982-2330-4940-B568-5F0960B24976}" srcOrd="0" destOrd="0" presId="urn:microsoft.com/office/officeart/2005/8/layout/vList4"/>
    <dgm:cxn modelId="{BD25B9E0-BDA5-4CCC-9B05-1B148E040A91}" type="presParOf" srcId="{4AAB8E97-5481-4983-9D01-F47D488A8969}" destId="{B2C24AC2-21D4-4FBC-B125-0D5054256581}" srcOrd="0" destOrd="0" presId="urn:microsoft.com/office/officeart/2005/8/layout/vList4"/>
    <dgm:cxn modelId="{B2E20B85-C168-46EC-A8A6-DA8E30C75B4C}" type="presParOf" srcId="{B2C24AC2-21D4-4FBC-B125-0D5054256581}" destId="{94186A6F-DADF-4288-857C-903470AEA4F4}" srcOrd="0" destOrd="0" presId="urn:microsoft.com/office/officeart/2005/8/layout/vList4"/>
    <dgm:cxn modelId="{D4311B94-0EC0-4586-8041-C11EEEA23872}" type="presParOf" srcId="{B2C24AC2-21D4-4FBC-B125-0D5054256581}" destId="{F0BBE5CB-4C25-41DC-B525-5C3C2C4C62A9}" srcOrd="1" destOrd="0" presId="urn:microsoft.com/office/officeart/2005/8/layout/vList4"/>
    <dgm:cxn modelId="{98608E78-9A0D-420F-AAE8-2060F729638E}" type="presParOf" srcId="{B2C24AC2-21D4-4FBC-B125-0D5054256581}" destId="{0145BC72-CCE2-4D24-A0E2-4EF24BC07E13}" srcOrd="2" destOrd="0" presId="urn:microsoft.com/office/officeart/2005/8/layout/vList4"/>
    <dgm:cxn modelId="{A97BFE1E-97B0-4BDF-8F6C-2C31316EF12F}" type="presParOf" srcId="{4AAB8E97-5481-4983-9D01-F47D488A8969}" destId="{B60667D7-0014-4DD0-BF72-F97F37BFC3EA}" srcOrd="1" destOrd="0" presId="urn:microsoft.com/office/officeart/2005/8/layout/vList4"/>
    <dgm:cxn modelId="{8549B2DF-4571-4697-9FA4-1E5639FA87DC}" type="presParOf" srcId="{4AAB8E97-5481-4983-9D01-F47D488A8969}" destId="{9C994B6D-C753-4A1C-A1DE-45ABC96B8F3D}" srcOrd="2" destOrd="0" presId="urn:microsoft.com/office/officeart/2005/8/layout/vList4"/>
    <dgm:cxn modelId="{E583F5C8-BDDF-477F-A9A8-C5A3A35388EF}" type="presParOf" srcId="{9C994B6D-C753-4A1C-A1DE-45ABC96B8F3D}" destId="{FF8F0174-AEA7-43E1-9E6B-B6996DD14592}" srcOrd="0" destOrd="0" presId="urn:microsoft.com/office/officeart/2005/8/layout/vList4"/>
    <dgm:cxn modelId="{A26CCAB3-7BBF-41A3-9DF3-4E4489B95671}" type="presParOf" srcId="{9C994B6D-C753-4A1C-A1DE-45ABC96B8F3D}" destId="{975FD8F6-C7A0-4927-86A3-7A4775D1AAFD}" srcOrd="1" destOrd="0" presId="urn:microsoft.com/office/officeart/2005/8/layout/vList4"/>
    <dgm:cxn modelId="{E985B2B7-CCD6-41F9-B8B0-38CC79FAD3E4}" type="presParOf" srcId="{9C994B6D-C753-4A1C-A1DE-45ABC96B8F3D}" destId="{17334A4A-14F3-420E-B90B-EAD936BCD792}" srcOrd="2" destOrd="0" presId="urn:microsoft.com/office/officeart/2005/8/layout/vList4"/>
    <dgm:cxn modelId="{BA46770D-8750-490E-A785-971917600896}" type="presParOf" srcId="{4AAB8E97-5481-4983-9D01-F47D488A8969}" destId="{137B584A-A7D7-439E-9032-BB237D46221C}" srcOrd="3" destOrd="0" presId="urn:microsoft.com/office/officeart/2005/8/layout/vList4"/>
    <dgm:cxn modelId="{1E07D513-6DAC-4D64-9284-5995E673D276}" type="presParOf" srcId="{4AAB8E97-5481-4983-9D01-F47D488A8969}" destId="{07FCACBC-0BD6-4BE6-8E11-372426806511}" srcOrd="4" destOrd="0" presId="urn:microsoft.com/office/officeart/2005/8/layout/vList4"/>
    <dgm:cxn modelId="{155168D0-352D-4E3C-8A6A-205AB60B0500}" type="presParOf" srcId="{07FCACBC-0BD6-4BE6-8E11-372426806511}" destId="{D9E7DD24-6D5A-4945-99B2-403B21368F83}" srcOrd="0" destOrd="0" presId="urn:microsoft.com/office/officeart/2005/8/layout/vList4"/>
    <dgm:cxn modelId="{53001E8D-87EC-4EC8-B4A1-1BC07620F98A}" type="presParOf" srcId="{07FCACBC-0BD6-4BE6-8E11-372426806511}" destId="{1DF4D21B-2A11-4AA5-B846-EEAD32B57188}" srcOrd="1" destOrd="0" presId="urn:microsoft.com/office/officeart/2005/8/layout/vList4"/>
    <dgm:cxn modelId="{C05C0BC9-E92E-4D36-B7E4-DB03F7682028}" type="presParOf" srcId="{07FCACBC-0BD6-4BE6-8E11-372426806511}" destId="{236F475E-CCC3-4C7D-BB4E-65AF15907302}" srcOrd="2" destOrd="0" presId="urn:microsoft.com/office/officeart/2005/8/layout/vList4"/>
    <dgm:cxn modelId="{E271CB73-7BDE-42CC-921B-255D5F4DEFA9}" type="presParOf" srcId="{4AAB8E97-5481-4983-9D01-F47D488A8969}" destId="{9B3BEEA4-EB16-4196-8B4C-301DB955E3CC}" srcOrd="5" destOrd="0" presId="urn:microsoft.com/office/officeart/2005/8/layout/vList4"/>
    <dgm:cxn modelId="{4827605E-CE05-4DED-9F5C-89509E928319}" type="presParOf" srcId="{4AAB8E97-5481-4983-9D01-F47D488A8969}" destId="{BC39C4E3-AD29-49F1-B98F-6C73D7D988A8}" srcOrd="6" destOrd="0" presId="urn:microsoft.com/office/officeart/2005/8/layout/vList4"/>
    <dgm:cxn modelId="{38C608E7-2F67-4EA6-8029-962EF6916612}" type="presParOf" srcId="{BC39C4E3-AD29-49F1-B98F-6C73D7D988A8}" destId="{F1B278F4-BD21-4F4B-BD27-2163B3550351}" srcOrd="0" destOrd="0" presId="urn:microsoft.com/office/officeart/2005/8/layout/vList4"/>
    <dgm:cxn modelId="{78B864EE-3691-4C91-9C07-5CA13F80DCE6}" type="presParOf" srcId="{BC39C4E3-AD29-49F1-B98F-6C73D7D988A8}" destId="{F01C1D8A-A418-4FEF-9F24-DD94631512DF}" srcOrd="1" destOrd="0" presId="urn:microsoft.com/office/officeart/2005/8/layout/vList4"/>
    <dgm:cxn modelId="{18840CE7-D2E5-4F3F-BFAE-77FED257F87D}" type="presParOf" srcId="{BC39C4E3-AD29-49F1-B98F-6C73D7D988A8}" destId="{6927D364-1E8C-44F1-8006-16512CA98EB5}" srcOrd="2" destOrd="0" presId="urn:microsoft.com/office/officeart/2005/8/layout/vList4"/>
    <dgm:cxn modelId="{DCBDBC87-60F0-417B-916A-BE69D5D737F9}" type="presParOf" srcId="{4AAB8E97-5481-4983-9D01-F47D488A8969}" destId="{422601EC-2882-40F9-A21B-5510E44F9532}" srcOrd="7" destOrd="0" presId="urn:microsoft.com/office/officeart/2005/8/layout/vList4"/>
    <dgm:cxn modelId="{0645256B-5A26-4786-ADE5-BD01C0BBFD05}" type="presParOf" srcId="{4AAB8E97-5481-4983-9D01-F47D488A8969}" destId="{8BB8B7B6-ED85-4732-97AC-FE4D3DD1E0D9}" srcOrd="8" destOrd="0" presId="urn:microsoft.com/office/officeart/2005/8/layout/vList4"/>
    <dgm:cxn modelId="{0FD93CE4-228E-46A3-BAAC-019D452499D6}" type="presParOf" srcId="{8BB8B7B6-ED85-4732-97AC-FE4D3DD1E0D9}" destId="{4E0ED982-2330-4940-B568-5F0960B24976}" srcOrd="0" destOrd="0" presId="urn:microsoft.com/office/officeart/2005/8/layout/vList4"/>
    <dgm:cxn modelId="{261D812D-CB42-4CAA-84CB-0B1A0E4BF23B}" type="presParOf" srcId="{8BB8B7B6-ED85-4732-97AC-FE4D3DD1E0D9}" destId="{C2FF22BF-B04B-4D62-8535-8A9CDE99CD54}" srcOrd="1" destOrd="0" presId="urn:microsoft.com/office/officeart/2005/8/layout/vList4"/>
    <dgm:cxn modelId="{5041D1D6-2B19-4043-9249-DF10469F8565}" type="presParOf" srcId="{8BB8B7B6-ED85-4732-97AC-FE4D3DD1E0D9}" destId="{8994170E-56A4-4BD1-AB65-AEA1AA28C72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E0BFA0-2604-479D-9AD3-325057BE98F2}" type="doc">
      <dgm:prSet loTypeId="urn:microsoft.com/office/officeart/2005/8/layout/pList2" loCatId="list" qsTypeId="urn:microsoft.com/office/officeart/2005/8/quickstyle/3d1" qsCatId="3D" csTypeId="urn:microsoft.com/office/officeart/2005/8/colors/colorful1" csCatId="colorful" phldr="1"/>
      <dgm:spPr/>
    </dgm:pt>
    <dgm:pt modelId="{275711E7-1F79-4AA6-B3CE-410F95AA22F4}">
      <dgm:prSet phldrT="[Текст]"/>
      <dgm:spPr/>
      <dgm:t>
        <a:bodyPr anchor="ctr"/>
        <a:lstStyle/>
        <a:p>
          <a:r>
            <a:rPr lang="uk-UA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Емпіричні</a:t>
          </a:r>
          <a:r>
            <a:rPr lang="uk-U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що формуються на аналізі та узагальнені чуттєвих даних у вигляді зовнішніх ознак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5EEB31-A4D5-4249-91F4-6F26C270CED8}" type="parTrans" cxnId="{9E7EBC95-3486-4DDC-8FCB-B74FEE71BA3B}">
      <dgm:prSet/>
      <dgm:spPr/>
      <dgm:t>
        <a:bodyPr/>
        <a:lstStyle/>
        <a:p>
          <a:endParaRPr lang="ru-RU"/>
        </a:p>
      </dgm:t>
    </dgm:pt>
    <dgm:pt modelId="{A5FDCC4E-5E3E-48B5-AE91-D988B5F04B00}" type="sibTrans" cxnId="{9E7EBC95-3486-4DDC-8FCB-B74FEE71BA3B}">
      <dgm:prSet/>
      <dgm:spPr/>
      <dgm:t>
        <a:bodyPr/>
        <a:lstStyle/>
        <a:p>
          <a:endParaRPr lang="ru-RU"/>
        </a:p>
      </dgm:t>
    </dgm:pt>
    <dgm:pt modelId="{FD611450-30CA-4797-9975-C55628D9B2DA}">
      <dgm:prSet phldrT="[Текст]"/>
      <dgm:spPr/>
      <dgm:t>
        <a:bodyPr anchor="ctr"/>
        <a:lstStyle/>
        <a:p>
          <a:r>
            <a:rPr lang="uk-UA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Теоретичні, </a:t>
          </a:r>
          <a:r>
            <a:rPr lang="uk-U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відображають внутрішні відносини в речовинах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499F09-BD74-49BB-8592-CF5CA08D3787}" type="parTrans" cxnId="{1C011618-3BC3-4BB1-9E98-F596237FA6DE}">
      <dgm:prSet/>
      <dgm:spPr/>
      <dgm:t>
        <a:bodyPr/>
        <a:lstStyle/>
        <a:p>
          <a:endParaRPr lang="ru-RU"/>
        </a:p>
      </dgm:t>
    </dgm:pt>
    <dgm:pt modelId="{0AD457D9-5D95-4AB7-A6E7-4611A869FA5D}" type="sibTrans" cxnId="{1C011618-3BC3-4BB1-9E98-F596237FA6DE}">
      <dgm:prSet/>
      <dgm:spPr/>
      <dgm:t>
        <a:bodyPr/>
        <a:lstStyle/>
        <a:p>
          <a:endParaRPr lang="ru-RU"/>
        </a:p>
      </dgm:t>
    </dgm:pt>
    <dgm:pt modelId="{C9F80229-1457-4D9E-B8FA-203BDE42BF5A}" type="pres">
      <dgm:prSet presAssocID="{E8E0BFA0-2604-479D-9AD3-325057BE98F2}" presName="Name0" presStyleCnt="0">
        <dgm:presLayoutVars>
          <dgm:dir/>
          <dgm:resizeHandles val="exact"/>
        </dgm:presLayoutVars>
      </dgm:prSet>
      <dgm:spPr/>
    </dgm:pt>
    <dgm:pt modelId="{42ADF995-D4AD-420D-9F6A-1CC6C57C7916}" type="pres">
      <dgm:prSet presAssocID="{E8E0BFA0-2604-479D-9AD3-325057BE98F2}" presName="bkgdShp" presStyleLbl="alignAccFollowNode1" presStyleIdx="0" presStyleCnt="1"/>
      <dgm:spPr/>
    </dgm:pt>
    <dgm:pt modelId="{9692A66A-553A-4F11-9253-6456F489693E}" type="pres">
      <dgm:prSet presAssocID="{E8E0BFA0-2604-479D-9AD3-325057BE98F2}" presName="linComp" presStyleCnt="0"/>
      <dgm:spPr/>
    </dgm:pt>
    <dgm:pt modelId="{23659BD0-14EA-4AA3-B6A3-D5701C12A9DF}" type="pres">
      <dgm:prSet presAssocID="{275711E7-1F79-4AA6-B3CE-410F95AA22F4}" presName="compNode" presStyleCnt="0"/>
      <dgm:spPr/>
    </dgm:pt>
    <dgm:pt modelId="{E9B10138-F675-403E-9468-51298DA985EB}" type="pres">
      <dgm:prSet presAssocID="{275711E7-1F79-4AA6-B3CE-410F95AA22F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864DD-7608-47FE-9E6A-E808A1BB526A}" type="pres">
      <dgm:prSet presAssocID="{275711E7-1F79-4AA6-B3CE-410F95AA22F4}" presName="invisiNode" presStyleLbl="node1" presStyleIdx="0" presStyleCnt="2"/>
      <dgm:spPr/>
    </dgm:pt>
    <dgm:pt modelId="{3966560B-8FBC-4963-8AD5-22EB881B6CDF}" type="pres">
      <dgm:prSet presAssocID="{275711E7-1F79-4AA6-B3CE-410F95AA22F4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505779B-65F9-4C0C-A1B0-A2B837122D38}" type="pres">
      <dgm:prSet presAssocID="{A5FDCC4E-5E3E-48B5-AE91-D988B5F04B00}" presName="sibTrans" presStyleLbl="sibTrans2D1" presStyleIdx="0" presStyleCnt="0"/>
      <dgm:spPr/>
    </dgm:pt>
    <dgm:pt modelId="{4DCBA4B8-787E-4769-BE1D-25DD312059B0}" type="pres">
      <dgm:prSet presAssocID="{FD611450-30CA-4797-9975-C55628D9B2DA}" presName="compNode" presStyleCnt="0"/>
      <dgm:spPr/>
    </dgm:pt>
    <dgm:pt modelId="{ABF70B5D-C2F2-4ECF-B49F-B31B4E653161}" type="pres">
      <dgm:prSet presAssocID="{FD611450-30CA-4797-9975-C55628D9B2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5D111-E796-458A-8C03-75D4C36F3E7B}" type="pres">
      <dgm:prSet presAssocID="{FD611450-30CA-4797-9975-C55628D9B2DA}" presName="invisiNode" presStyleLbl="node1" presStyleIdx="1" presStyleCnt="2"/>
      <dgm:spPr/>
    </dgm:pt>
    <dgm:pt modelId="{795D4D6C-00F5-4C05-BA97-9FB194DA405D}" type="pres">
      <dgm:prSet presAssocID="{FD611450-30CA-4797-9975-C55628D9B2DA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55A54443-8F49-4AE9-8326-CA5E9C95B6FD}" type="presOf" srcId="{A5FDCC4E-5E3E-48B5-AE91-D988B5F04B00}" destId="{C505779B-65F9-4C0C-A1B0-A2B837122D38}" srcOrd="0" destOrd="0" presId="urn:microsoft.com/office/officeart/2005/8/layout/pList2"/>
    <dgm:cxn modelId="{1C011618-3BC3-4BB1-9E98-F596237FA6DE}" srcId="{E8E0BFA0-2604-479D-9AD3-325057BE98F2}" destId="{FD611450-30CA-4797-9975-C55628D9B2DA}" srcOrd="1" destOrd="0" parTransId="{4F499F09-BD74-49BB-8592-CF5CA08D3787}" sibTransId="{0AD457D9-5D95-4AB7-A6E7-4611A869FA5D}"/>
    <dgm:cxn modelId="{A7C627C7-D17B-4221-9DCC-E5B9280651AD}" type="presOf" srcId="{FD611450-30CA-4797-9975-C55628D9B2DA}" destId="{ABF70B5D-C2F2-4ECF-B49F-B31B4E653161}" srcOrd="0" destOrd="0" presId="urn:microsoft.com/office/officeart/2005/8/layout/pList2"/>
    <dgm:cxn modelId="{762E774B-146A-43A2-9951-12FF49982C87}" type="presOf" srcId="{E8E0BFA0-2604-479D-9AD3-325057BE98F2}" destId="{C9F80229-1457-4D9E-B8FA-203BDE42BF5A}" srcOrd="0" destOrd="0" presId="urn:microsoft.com/office/officeart/2005/8/layout/pList2"/>
    <dgm:cxn modelId="{1A93A97A-DFBE-4461-A375-B7F2D697F062}" type="presOf" srcId="{275711E7-1F79-4AA6-B3CE-410F95AA22F4}" destId="{E9B10138-F675-403E-9468-51298DA985EB}" srcOrd="0" destOrd="0" presId="urn:microsoft.com/office/officeart/2005/8/layout/pList2"/>
    <dgm:cxn modelId="{9E7EBC95-3486-4DDC-8FCB-B74FEE71BA3B}" srcId="{E8E0BFA0-2604-479D-9AD3-325057BE98F2}" destId="{275711E7-1F79-4AA6-B3CE-410F95AA22F4}" srcOrd="0" destOrd="0" parTransId="{2F5EEB31-A4D5-4249-91F4-6F26C270CED8}" sibTransId="{A5FDCC4E-5E3E-48B5-AE91-D988B5F04B00}"/>
    <dgm:cxn modelId="{D64A40A7-B790-4D84-9141-FB2294763161}" type="presParOf" srcId="{C9F80229-1457-4D9E-B8FA-203BDE42BF5A}" destId="{42ADF995-D4AD-420D-9F6A-1CC6C57C7916}" srcOrd="0" destOrd="0" presId="urn:microsoft.com/office/officeart/2005/8/layout/pList2"/>
    <dgm:cxn modelId="{666259D9-645B-47AE-8277-CDA380D323F3}" type="presParOf" srcId="{C9F80229-1457-4D9E-B8FA-203BDE42BF5A}" destId="{9692A66A-553A-4F11-9253-6456F489693E}" srcOrd="1" destOrd="0" presId="urn:microsoft.com/office/officeart/2005/8/layout/pList2"/>
    <dgm:cxn modelId="{D3D6945C-D731-4912-9E94-08AE7D2D925E}" type="presParOf" srcId="{9692A66A-553A-4F11-9253-6456F489693E}" destId="{23659BD0-14EA-4AA3-B6A3-D5701C12A9DF}" srcOrd="0" destOrd="0" presId="urn:microsoft.com/office/officeart/2005/8/layout/pList2"/>
    <dgm:cxn modelId="{14F0B28F-C594-4180-934B-D6B203DAFFAE}" type="presParOf" srcId="{23659BD0-14EA-4AA3-B6A3-D5701C12A9DF}" destId="{E9B10138-F675-403E-9468-51298DA985EB}" srcOrd="0" destOrd="0" presId="urn:microsoft.com/office/officeart/2005/8/layout/pList2"/>
    <dgm:cxn modelId="{B28650EE-7E4C-43B3-95AD-8A7ACD2DD8C1}" type="presParOf" srcId="{23659BD0-14EA-4AA3-B6A3-D5701C12A9DF}" destId="{AD3864DD-7608-47FE-9E6A-E808A1BB526A}" srcOrd="1" destOrd="0" presId="urn:microsoft.com/office/officeart/2005/8/layout/pList2"/>
    <dgm:cxn modelId="{B12AB686-2AA2-4BA1-B9FB-2D58181A94A5}" type="presParOf" srcId="{23659BD0-14EA-4AA3-B6A3-D5701C12A9DF}" destId="{3966560B-8FBC-4963-8AD5-22EB881B6CDF}" srcOrd="2" destOrd="0" presId="urn:microsoft.com/office/officeart/2005/8/layout/pList2"/>
    <dgm:cxn modelId="{AB1483B1-9DC9-42D4-A458-87C976A9CBDB}" type="presParOf" srcId="{9692A66A-553A-4F11-9253-6456F489693E}" destId="{C505779B-65F9-4C0C-A1B0-A2B837122D38}" srcOrd="1" destOrd="0" presId="urn:microsoft.com/office/officeart/2005/8/layout/pList2"/>
    <dgm:cxn modelId="{EB50848F-267A-4F23-85DC-C7A22CAA1739}" type="presParOf" srcId="{9692A66A-553A-4F11-9253-6456F489693E}" destId="{4DCBA4B8-787E-4769-BE1D-25DD312059B0}" srcOrd="2" destOrd="0" presId="urn:microsoft.com/office/officeart/2005/8/layout/pList2"/>
    <dgm:cxn modelId="{AFA1842B-C24D-467F-BE6A-D27FB660A93A}" type="presParOf" srcId="{4DCBA4B8-787E-4769-BE1D-25DD312059B0}" destId="{ABF70B5D-C2F2-4ECF-B49F-B31B4E653161}" srcOrd="0" destOrd="0" presId="urn:microsoft.com/office/officeart/2005/8/layout/pList2"/>
    <dgm:cxn modelId="{656A9DEC-F855-47B9-B06F-259A84083293}" type="presParOf" srcId="{4DCBA4B8-787E-4769-BE1D-25DD312059B0}" destId="{0585D111-E796-458A-8C03-75D4C36F3E7B}" srcOrd="1" destOrd="0" presId="urn:microsoft.com/office/officeart/2005/8/layout/pList2"/>
    <dgm:cxn modelId="{D50D682F-06E3-40C4-AEAF-4F46EE2027AB}" type="presParOf" srcId="{4DCBA4B8-787E-4769-BE1D-25DD312059B0}" destId="{795D4D6C-00F5-4C05-BA97-9FB194DA405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140C4-B0B6-484F-87C0-6B7772D8D5C6}" type="doc">
      <dgm:prSet loTypeId="urn:microsoft.com/office/officeart/2005/8/layout/pList2" loCatId="list" qsTypeId="urn:microsoft.com/office/officeart/2005/8/quickstyle/3d1" qsCatId="3D" csTypeId="urn:microsoft.com/office/officeart/2005/8/colors/colorful3" csCatId="colorful" phldr="1"/>
      <dgm:spPr/>
    </dgm:pt>
    <dgm:pt modelId="{9D9BD045-8C18-4B69-81BB-07E344F80B4D}">
      <dgm:prSet phldrT="[Текст]" custT="1"/>
      <dgm:spPr/>
      <dgm:t>
        <a:bodyPr anchor="ctr"/>
        <a:lstStyle/>
        <a:p>
          <a:pPr algn="ctr"/>
          <a:r>
            <a:rPr lang="uk-UA" sz="24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Фундаментальні поняття</a:t>
          </a:r>
          <a:r>
            <a:rPr lang="uk-U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формуються протягом всього періоду навчання хімії</a:t>
          </a:r>
          <a:endParaRPr lang="ru-RU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1984B-1212-410B-B93F-F5A00FCBD783}" type="parTrans" cxnId="{C46F1BEF-D2C7-4EBD-9D32-949F59C39744}">
      <dgm:prSet/>
      <dgm:spPr/>
      <dgm:t>
        <a:bodyPr/>
        <a:lstStyle/>
        <a:p>
          <a:pPr algn="ctr"/>
          <a:endParaRPr lang="ru-RU"/>
        </a:p>
      </dgm:t>
    </dgm:pt>
    <dgm:pt modelId="{93F4E9E5-C4FC-491D-B45B-87CA20BB1E23}" type="sibTrans" cxnId="{C46F1BEF-D2C7-4EBD-9D32-949F59C39744}">
      <dgm:prSet/>
      <dgm:spPr/>
      <dgm:t>
        <a:bodyPr/>
        <a:lstStyle/>
        <a:p>
          <a:pPr algn="ctr"/>
          <a:endParaRPr lang="ru-RU"/>
        </a:p>
      </dgm:t>
    </dgm:pt>
    <dgm:pt modelId="{E96FF01B-A98D-416A-A528-BC6822D223EE}">
      <dgm:prSet phldrT="[Текст]" custT="1"/>
      <dgm:spPr/>
      <dgm:t>
        <a:bodyPr anchor="ctr"/>
        <a:lstStyle/>
        <a:p>
          <a:pPr algn="ctr"/>
          <a:r>
            <a:rPr lang="uk-UA" sz="24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Локальні поняття</a:t>
          </a:r>
          <a:r>
            <a:rPr lang="uk-U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які формуються і використовуються в межах однієї теми, одного уроку</a:t>
          </a:r>
          <a:endParaRPr lang="ru-RU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8A54FB-6639-4810-948A-F9CB222A26B2}" type="parTrans" cxnId="{E475C004-5DDB-49A3-A519-DAD8E7F0A935}">
      <dgm:prSet/>
      <dgm:spPr/>
      <dgm:t>
        <a:bodyPr/>
        <a:lstStyle/>
        <a:p>
          <a:pPr algn="ctr"/>
          <a:endParaRPr lang="ru-RU"/>
        </a:p>
      </dgm:t>
    </dgm:pt>
    <dgm:pt modelId="{3EEFD8EE-EB14-48DE-92FD-801C8F46AFA6}" type="sibTrans" cxnId="{E475C004-5DDB-49A3-A519-DAD8E7F0A935}">
      <dgm:prSet/>
      <dgm:spPr/>
      <dgm:t>
        <a:bodyPr/>
        <a:lstStyle/>
        <a:p>
          <a:pPr algn="ctr"/>
          <a:endParaRPr lang="ru-RU"/>
        </a:p>
      </dgm:t>
    </dgm:pt>
    <dgm:pt modelId="{DF48A877-C1A9-4DF5-A83A-F796EAFE0415}" type="pres">
      <dgm:prSet presAssocID="{E4F140C4-B0B6-484F-87C0-6B7772D8D5C6}" presName="Name0" presStyleCnt="0">
        <dgm:presLayoutVars>
          <dgm:dir/>
          <dgm:resizeHandles val="exact"/>
        </dgm:presLayoutVars>
      </dgm:prSet>
      <dgm:spPr/>
    </dgm:pt>
    <dgm:pt modelId="{1FA1A051-4D63-4C40-B5DE-6DB7945ECEEC}" type="pres">
      <dgm:prSet presAssocID="{E4F140C4-B0B6-484F-87C0-6B7772D8D5C6}" presName="bkgdShp" presStyleLbl="alignAccFollowNode1" presStyleIdx="0" presStyleCnt="1"/>
      <dgm:spPr/>
    </dgm:pt>
    <dgm:pt modelId="{5A850EBC-C1D2-47CB-863B-3B27A92D8922}" type="pres">
      <dgm:prSet presAssocID="{E4F140C4-B0B6-484F-87C0-6B7772D8D5C6}" presName="linComp" presStyleCnt="0"/>
      <dgm:spPr/>
    </dgm:pt>
    <dgm:pt modelId="{C4FDBCDC-8CA2-47B4-ACFC-6C50D72CE372}" type="pres">
      <dgm:prSet presAssocID="{9D9BD045-8C18-4B69-81BB-07E344F80B4D}" presName="compNode" presStyleCnt="0"/>
      <dgm:spPr/>
    </dgm:pt>
    <dgm:pt modelId="{6F80DCA6-14CD-4F49-A82C-028BA51BDC7C}" type="pres">
      <dgm:prSet presAssocID="{9D9BD045-8C18-4B69-81BB-07E344F80B4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1045D-59C8-4757-89E3-3CB1FFEFB514}" type="pres">
      <dgm:prSet presAssocID="{9D9BD045-8C18-4B69-81BB-07E344F80B4D}" presName="invisiNode" presStyleLbl="node1" presStyleIdx="0" presStyleCnt="2"/>
      <dgm:spPr/>
    </dgm:pt>
    <dgm:pt modelId="{AF6863EA-1B09-4E72-8886-2759291C0F3E}" type="pres">
      <dgm:prSet presAssocID="{9D9BD045-8C18-4B69-81BB-07E344F80B4D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71970D8-CCC8-40EC-85F1-51F6420DD346}" type="pres">
      <dgm:prSet presAssocID="{93F4E9E5-C4FC-491D-B45B-87CA20BB1E23}" presName="sibTrans" presStyleLbl="sibTrans2D1" presStyleIdx="0" presStyleCnt="0"/>
      <dgm:spPr/>
    </dgm:pt>
    <dgm:pt modelId="{2E6A8CD2-CFEF-4528-BD1F-CA64E0C17856}" type="pres">
      <dgm:prSet presAssocID="{E96FF01B-A98D-416A-A528-BC6822D223EE}" presName="compNode" presStyleCnt="0"/>
      <dgm:spPr/>
    </dgm:pt>
    <dgm:pt modelId="{6103670E-03B0-48A4-8C2C-02E1BA085ED8}" type="pres">
      <dgm:prSet presAssocID="{E96FF01B-A98D-416A-A528-BC6822D223E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B14EB-4C50-4C47-B48C-A3ABC90C9E25}" type="pres">
      <dgm:prSet presAssocID="{E96FF01B-A98D-416A-A528-BC6822D223EE}" presName="invisiNode" presStyleLbl="node1" presStyleIdx="1" presStyleCnt="2"/>
      <dgm:spPr/>
    </dgm:pt>
    <dgm:pt modelId="{47A836A0-87ED-48F7-AE8E-F76EA57B16EF}" type="pres">
      <dgm:prSet presAssocID="{E96FF01B-A98D-416A-A528-BC6822D223EE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16917420-3250-4C72-B7AB-033A369FE49B}" type="presOf" srcId="{9D9BD045-8C18-4B69-81BB-07E344F80B4D}" destId="{6F80DCA6-14CD-4F49-A82C-028BA51BDC7C}" srcOrd="0" destOrd="0" presId="urn:microsoft.com/office/officeart/2005/8/layout/pList2"/>
    <dgm:cxn modelId="{E605167B-E311-4067-8E05-39EE05B56DF0}" type="presOf" srcId="{E96FF01B-A98D-416A-A528-BC6822D223EE}" destId="{6103670E-03B0-48A4-8C2C-02E1BA085ED8}" srcOrd="0" destOrd="0" presId="urn:microsoft.com/office/officeart/2005/8/layout/pList2"/>
    <dgm:cxn modelId="{C46F1BEF-D2C7-4EBD-9D32-949F59C39744}" srcId="{E4F140C4-B0B6-484F-87C0-6B7772D8D5C6}" destId="{9D9BD045-8C18-4B69-81BB-07E344F80B4D}" srcOrd="0" destOrd="0" parTransId="{BB31984B-1212-410B-B93F-F5A00FCBD783}" sibTransId="{93F4E9E5-C4FC-491D-B45B-87CA20BB1E23}"/>
    <dgm:cxn modelId="{1D015A06-E69A-4C7B-9B14-75915E2494AB}" type="presOf" srcId="{E4F140C4-B0B6-484F-87C0-6B7772D8D5C6}" destId="{DF48A877-C1A9-4DF5-A83A-F796EAFE0415}" srcOrd="0" destOrd="0" presId="urn:microsoft.com/office/officeart/2005/8/layout/pList2"/>
    <dgm:cxn modelId="{E475C004-5DDB-49A3-A519-DAD8E7F0A935}" srcId="{E4F140C4-B0B6-484F-87C0-6B7772D8D5C6}" destId="{E96FF01B-A98D-416A-A528-BC6822D223EE}" srcOrd="1" destOrd="0" parTransId="{328A54FB-6639-4810-948A-F9CB222A26B2}" sibTransId="{3EEFD8EE-EB14-48DE-92FD-801C8F46AFA6}"/>
    <dgm:cxn modelId="{FF3C8388-363B-4F31-A3EF-E05662A461F5}" type="presOf" srcId="{93F4E9E5-C4FC-491D-B45B-87CA20BB1E23}" destId="{171970D8-CCC8-40EC-85F1-51F6420DD346}" srcOrd="0" destOrd="0" presId="urn:microsoft.com/office/officeart/2005/8/layout/pList2"/>
    <dgm:cxn modelId="{0B9A82C8-3A13-4F58-A625-16B76398D673}" type="presParOf" srcId="{DF48A877-C1A9-4DF5-A83A-F796EAFE0415}" destId="{1FA1A051-4D63-4C40-B5DE-6DB7945ECEEC}" srcOrd="0" destOrd="0" presId="urn:microsoft.com/office/officeart/2005/8/layout/pList2"/>
    <dgm:cxn modelId="{7483F145-84F5-4EB0-9C52-0DD97122E7B6}" type="presParOf" srcId="{DF48A877-C1A9-4DF5-A83A-F796EAFE0415}" destId="{5A850EBC-C1D2-47CB-863B-3B27A92D8922}" srcOrd="1" destOrd="0" presId="urn:microsoft.com/office/officeart/2005/8/layout/pList2"/>
    <dgm:cxn modelId="{BA69C020-F18F-4AFB-9282-E87A5A24EF00}" type="presParOf" srcId="{5A850EBC-C1D2-47CB-863B-3B27A92D8922}" destId="{C4FDBCDC-8CA2-47B4-ACFC-6C50D72CE372}" srcOrd="0" destOrd="0" presId="urn:microsoft.com/office/officeart/2005/8/layout/pList2"/>
    <dgm:cxn modelId="{58D3CA1C-EBBB-4C01-9535-4E60AE5AAB57}" type="presParOf" srcId="{C4FDBCDC-8CA2-47B4-ACFC-6C50D72CE372}" destId="{6F80DCA6-14CD-4F49-A82C-028BA51BDC7C}" srcOrd="0" destOrd="0" presId="urn:microsoft.com/office/officeart/2005/8/layout/pList2"/>
    <dgm:cxn modelId="{684FD68D-B8AE-4F0D-80D5-10A14E40454A}" type="presParOf" srcId="{C4FDBCDC-8CA2-47B4-ACFC-6C50D72CE372}" destId="{4481045D-59C8-4757-89E3-3CB1FFEFB514}" srcOrd="1" destOrd="0" presId="urn:microsoft.com/office/officeart/2005/8/layout/pList2"/>
    <dgm:cxn modelId="{BFBF4EC6-F5C8-4D0C-90AB-F86345FAAFA6}" type="presParOf" srcId="{C4FDBCDC-8CA2-47B4-ACFC-6C50D72CE372}" destId="{AF6863EA-1B09-4E72-8886-2759291C0F3E}" srcOrd="2" destOrd="0" presId="urn:microsoft.com/office/officeart/2005/8/layout/pList2"/>
    <dgm:cxn modelId="{3B00A4E1-857F-4943-9CF8-51075DF0534B}" type="presParOf" srcId="{5A850EBC-C1D2-47CB-863B-3B27A92D8922}" destId="{171970D8-CCC8-40EC-85F1-51F6420DD346}" srcOrd="1" destOrd="0" presId="urn:microsoft.com/office/officeart/2005/8/layout/pList2"/>
    <dgm:cxn modelId="{197B8D16-EE82-4326-8BF3-FD03D98C24F9}" type="presParOf" srcId="{5A850EBC-C1D2-47CB-863B-3B27A92D8922}" destId="{2E6A8CD2-CFEF-4528-BD1F-CA64E0C17856}" srcOrd="2" destOrd="0" presId="urn:microsoft.com/office/officeart/2005/8/layout/pList2"/>
    <dgm:cxn modelId="{4E862441-EA54-4EB2-8BFE-8365CD98A1EF}" type="presParOf" srcId="{2E6A8CD2-CFEF-4528-BD1F-CA64E0C17856}" destId="{6103670E-03B0-48A4-8C2C-02E1BA085ED8}" srcOrd="0" destOrd="0" presId="urn:microsoft.com/office/officeart/2005/8/layout/pList2"/>
    <dgm:cxn modelId="{578B6CA7-3E21-488F-9350-0CDFD1E95DFD}" type="presParOf" srcId="{2E6A8CD2-CFEF-4528-BD1F-CA64E0C17856}" destId="{A40B14EB-4C50-4C47-B48C-A3ABC90C9E25}" srcOrd="1" destOrd="0" presId="urn:microsoft.com/office/officeart/2005/8/layout/pList2"/>
    <dgm:cxn modelId="{762CFADD-DED6-4FC9-9EE2-CBBB90D0DD3E}" type="presParOf" srcId="{2E6A8CD2-CFEF-4528-BD1F-CA64E0C17856}" destId="{47A836A0-87ED-48F7-AE8E-F76EA57B16EF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11EA38-B766-4F85-8FFC-B0F99C87E13F}" type="doc">
      <dgm:prSet loTypeId="urn:microsoft.com/office/officeart/2005/8/layout/hProcess9" loCatId="process" qsTypeId="urn:microsoft.com/office/officeart/2005/8/quickstyle/3d1" qsCatId="3D" csTypeId="urn:microsoft.com/office/officeart/2005/8/colors/colorful5" csCatId="colorful" phldr="1"/>
      <dgm:spPr/>
    </dgm:pt>
    <dgm:pt modelId="{BB375D9B-2F7B-40D7-A11E-3631F74E22A5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чуттєві відчуття 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FF7726-6D18-4F73-AAEF-C745F987FD35}" type="parTrans" cxnId="{08ED697F-7243-4E13-AB30-E9982142F76A}">
      <dgm:prSet/>
      <dgm:spPr/>
      <dgm:t>
        <a:bodyPr/>
        <a:lstStyle/>
        <a:p>
          <a:endParaRPr lang="ru-RU"/>
        </a:p>
      </dgm:t>
    </dgm:pt>
    <dgm:pt modelId="{44B9D43B-6285-459A-9638-0E1306F202D1}" type="sibTrans" cxnId="{08ED697F-7243-4E13-AB30-E9982142F76A}">
      <dgm:prSet/>
      <dgm:spPr/>
      <dgm:t>
        <a:bodyPr/>
        <a:lstStyle/>
        <a:p>
          <a:endParaRPr lang="ru-RU"/>
        </a:p>
      </dgm:t>
    </dgm:pt>
    <dgm:pt modelId="{6D901AAC-A0F6-4763-AA93-05AAA13539F0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сприйняття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1FCBC46-1DD9-4A44-9637-627DECCDD3EC}" type="parTrans" cxnId="{2623EF7C-D471-4F12-8F3F-75DE151631D6}">
      <dgm:prSet/>
      <dgm:spPr/>
      <dgm:t>
        <a:bodyPr/>
        <a:lstStyle/>
        <a:p>
          <a:endParaRPr lang="ru-RU"/>
        </a:p>
      </dgm:t>
    </dgm:pt>
    <dgm:pt modelId="{7DD6BFEC-7B09-4BBD-82FF-49ED06C37DAE}" type="sibTrans" cxnId="{2623EF7C-D471-4F12-8F3F-75DE151631D6}">
      <dgm:prSet/>
      <dgm:spPr/>
      <dgm:t>
        <a:bodyPr/>
        <a:lstStyle/>
        <a:p>
          <a:endParaRPr lang="ru-RU"/>
        </a:p>
      </dgm:t>
    </dgm:pt>
    <dgm:pt modelId="{D9758276-5460-4ECA-A358-8480E2082053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уявлення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2B4DB2C-B776-4DEE-810E-E931F8079F0B}" type="parTrans" cxnId="{8B62F00D-796C-497B-86C3-126AEC8A51AA}">
      <dgm:prSet/>
      <dgm:spPr/>
      <dgm:t>
        <a:bodyPr/>
        <a:lstStyle/>
        <a:p>
          <a:endParaRPr lang="ru-RU"/>
        </a:p>
      </dgm:t>
    </dgm:pt>
    <dgm:pt modelId="{2EE66ADE-0A74-44B3-AC59-992F6C11C1EA}" type="sibTrans" cxnId="{8B62F00D-796C-497B-86C3-126AEC8A51AA}">
      <dgm:prSet/>
      <dgm:spPr/>
      <dgm:t>
        <a:bodyPr/>
        <a:lstStyle/>
        <a:p>
          <a:endParaRPr lang="ru-RU"/>
        </a:p>
      </dgm:t>
    </dgm:pt>
    <dgm:pt modelId="{AA6FA71D-19C5-4D41-BD35-C934F8ACF2B0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поняття</a:t>
          </a:r>
          <a:endParaRPr lang="ru-RU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6C289E8-AFA3-454F-9D2A-A23277F4C94E}" type="parTrans" cxnId="{83B7CEBF-1BEC-43C1-BAF8-EB7C12252C58}">
      <dgm:prSet/>
      <dgm:spPr/>
      <dgm:t>
        <a:bodyPr/>
        <a:lstStyle/>
        <a:p>
          <a:endParaRPr lang="ru-RU"/>
        </a:p>
      </dgm:t>
    </dgm:pt>
    <dgm:pt modelId="{19F688E8-70DF-4173-AE65-2FDA9958980C}" type="sibTrans" cxnId="{83B7CEBF-1BEC-43C1-BAF8-EB7C12252C58}">
      <dgm:prSet/>
      <dgm:spPr/>
      <dgm:t>
        <a:bodyPr/>
        <a:lstStyle/>
        <a:p>
          <a:endParaRPr lang="ru-RU"/>
        </a:p>
      </dgm:t>
    </dgm:pt>
    <dgm:pt modelId="{EFC1AF3B-E99B-427B-AA0B-5717BB0A692D}" type="pres">
      <dgm:prSet presAssocID="{E611EA38-B766-4F85-8FFC-B0F99C87E13F}" presName="CompostProcess" presStyleCnt="0">
        <dgm:presLayoutVars>
          <dgm:dir/>
          <dgm:resizeHandles val="exact"/>
        </dgm:presLayoutVars>
      </dgm:prSet>
      <dgm:spPr/>
    </dgm:pt>
    <dgm:pt modelId="{52C6E88D-1B97-413B-9FFC-343B76869704}" type="pres">
      <dgm:prSet presAssocID="{E611EA38-B766-4F85-8FFC-B0F99C87E13F}" presName="arrow" presStyleLbl="bgShp" presStyleIdx="0" presStyleCnt="1"/>
      <dgm:spPr/>
    </dgm:pt>
    <dgm:pt modelId="{391F5B57-9811-4497-A6A3-2C98523CC9BB}" type="pres">
      <dgm:prSet presAssocID="{E611EA38-B766-4F85-8FFC-B0F99C87E13F}" presName="linearProcess" presStyleCnt="0"/>
      <dgm:spPr/>
    </dgm:pt>
    <dgm:pt modelId="{C9B3A6CD-A8E2-43B8-8304-748844FB8DBD}" type="pres">
      <dgm:prSet presAssocID="{BB375D9B-2F7B-40D7-A11E-3631F74E22A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0E420-CC62-4B0E-88E9-25F2A83DF2D7}" type="pres">
      <dgm:prSet presAssocID="{44B9D43B-6285-459A-9638-0E1306F202D1}" presName="sibTrans" presStyleCnt="0"/>
      <dgm:spPr/>
    </dgm:pt>
    <dgm:pt modelId="{2A1F6723-1748-46C6-A5A4-299D24A0734D}" type="pres">
      <dgm:prSet presAssocID="{6D901AAC-A0F6-4763-AA93-05AAA13539F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E7D90-E6B1-493C-9C3D-069E3097DC5C}" type="pres">
      <dgm:prSet presAssocID="{7DD6BFEC-7B09-4BBD-82FF-49ED06C37DAE}" presName="sibTrans" presStyleCnt="0"/>
      <dgm:spPr/>
    </dgm:pt>
    <dgm:pt modelId="{FF617D73-B676-4181-8913-15F0E88C5775}" type="pres">
      <dgm:prSet presAssocID="{D9758276-5460-4ECA-A358-8480E208205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19F5E-107C-4B40-B625-59617D53C3CA}" type="pres">
      <dgm:prSet presAssocID="{2EE66ADE-0A74-44B3-AC59-992F6C11C1EA}" presName="sibTrans" presStyleCnt="0"/>
      <dgm:spPr/>
    </dgm:pt>
    <dgm:pt modelId="{F24B7796-F0AD-48E9-96D4-622114725B10}" type="pres">
      <dgm:prSet presAssocID="{AA6FA71D-19C5-4D41-BD35-C934F8ACF2B0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ED697F-7243-4E13-AB30-E9982142F76A}" srcId="{E611EA38-B766-4F85-8FFC-B0F99C87E13F}" destId="{BB375D9B-2F7B-40D7-A11E-3631F74E22A5}" srcOrd="0" destOrd="0" parTransId="{5EFF7726-6D18-4F73-AAEF-C745F987FD35}" sibTransId="{44B9D43B-6285-459A-9638-0E1306F202D1}"/>
    <dgm:cxn modelId="{B375A0DC-1AEB-41CF-8729-F67667950B65}" type="presOf" srcId="{E611EA38-B766-4F85-8FFC-B0F99C87E13F}" destId="{EFC1AF3B-E99B-427B-AA0B-5717BB0A692D}" srcOrd="0" destOrd="0" presId="urn:microsoft.com/office/officeart/2005/8/layout/hProcess9"/>
    <dgm:cxn modelId="{925CA3F6-B478-45B0-8EEF-C2029BDBC654}" type="presOf" srcId="{BB375D9B-2F7B-40D7-A11E-3631F74E22A5}" destId="{C9B3A6CD-A8E2-43B8-8304-748844FB8DBD}" srcOrd="0" destOrd="0" presId="urn:microsoft.com/office/officeart/2005/8/layout/hProcess9"/>
    <dgm:cxn modelId="{8B62F00D-796C-497B-86C3-126AEC8A51AA}" srcId="{E611EA38-B766-4F85-8FFC-B0F99C87E13F}" destId="{D9758276-5460-4ECA-A358-8480E2082053}" srcOrd="2" destOrd="0" parTransId="{C2B4DB2C-B776-4DEE-810E-E931F8079F0B}" sibTransId="{2EE66ADE-0A74-44B3-AC59-992F6C11C1EA}"/>
    <dgm:cxn modelId="{83B7CEBF-1BEC-43C1-BAF8-EB7C12252C58}" srcId="{E611EA38-B766-4F85-8FFC-B0F99C87E13F}" destId="{AA6FA71D-19C5-4D41-BD35-C934F8ACF2B0}" srcOrd="3" destOrd="0" parTransId="{36C289E8-AFA3-454F-9D2A-A23277F4C94E}" sibTransId="{19F688E8-70DF-4173-AE65-2FDA9958980C}"/>
    <dgm:cxn modelId="{73681887-C4BA-4344-A206-4F0343EB6F9E}" type="presOf" srcId="{D9758276-5460-4ECA-A358-8480E2082053}" destId="{FF617D73-B676-4181-8913-15F0E88C5775}" srcOrd="0" destOrd="0" presId="urn:microsoft.com/office/officeart/2005/8/layout/hProcess9"/>
    <dgm:cxn modelId="{556A3033-49B4-40D7-9274-3A8393D63858}" type="presOf" srcId="{AA6FA71D-19C5-4D41-BD35-C934F8ACF2B0}" destId="{F24B7796-F0AD-48E9-96D4-622114725B10}" srcOrd="0" destOrd="0" presId="urn:microsoft.com/office/officeart/2005/8/layout/hProcess9"/>
    <dgm:cxn modelId="{B2271051-6E14-49E0-A214-CA32DA312836}" type="presOf" srcId="{6D901AAC-A0F6-4763-AA93-05AAA13539F0}" destId="{2A1F6723-1748-46C6-A5A4-299D24A0734D}" srcOrd="0" destOrd="0" presId="urn:microsoft.com/office/officeart/2005/8/layout/hProcess9"/>
    <dgm:cxn modelId="{2623EF7C-D471-4F12-8F3F-75DE151631D6}" srcId="{E611EA38-B766-4F85-8FFC-B0F99C87E13F}" destId="{6D901AAC-A0F6-4763-AA93-05AAA13539F0}" srcOrd="1" destOrd="0" parTransId="{01FCBC46-1DD9-4A44-9637-627DECCDD3EC}" sibTransId="{7DD6BFEC-7B09-4BBD-82FF-49ED06C37DAE}"/>
    <dgm:cxn modelId="{FC5CBF18-285F-4F77-9989-C23E2C82695E}" type="presParOf" srcId="{EFC1AF3B-E99B-427B-AA0B-5717BB0A692D}" destId="{52C6E88D-1B97-413B-9FFC-343B76869704}" srcOrd="0" destOrd="0" presId="urn:microsoft.com/office/officeart/2005/8/layout/hProcess9"/>
    <dgm:cxn modelId="{58C979EB-4622-448B-8CCD-99466BE9C22D}" type="presParOf" srcId="{EFC1AF3B-E99B-427B-AA0B-5717BB0A692D}" destId="{391F5B57-9811-4497-A6A3-2C98523CC9BB}" srcOrd="1" destOrd="0" presId="urn:microsoft.com/office/officeart/2005/8/layout/hProcess9"/>
    <dgm:cxn modelId="{2E16D16C-828B-49B8-8A12-1F8581D84E9B}" type="presParOf" srcId="{391F5B57-9811-4497-A6A3-2C98523CC9BB}" destId="{C9B3A6CD-A8E2-43B8-8304-748844FB8DBD}" srcOrd="0" destOrd="0" presId="urn:microsoft.com/office/officeart/2005/8/layout/hProcess9"/>
    <dgm:cxn modelId="{1A45899B-9EE5-43BD-9318-BB75C5AE16F8}" type="presParOf" srcId="{391F5B57-9811-4497-A6A3-2C98523CC9BB}" destId="{AC90E420-CC62-4B0E-88E9-25F2A83DF2D7}" srcOrd="1" destOrd="0" presId="urn:microsoft.com/office/officeart/2005/8/layout/hProcess9"/>
    <dgm:cxn modelId="{3AEACA81-A1BC-468E-B948-8379EF137B93}" type="presParOf" srcId="{391F5B57-9811-4497-A6A3-2C98523CC9BB}" destId="{2A1F6723-1748-46C6-A5A4-299D24A0734D}" srcOrd="2" destOrd="0" presId="urn:microsoft.com/office/officeart/2005/8/layout/hProcess9"/>
    <dgm:cxn modelId="{AACAFC18-8089-4118-BED0-4052271DF944}" type="presParOf" srcId="{391F5B57-9811-4497-A6A3-2C98523CC9BB}" destId="{EB8E7D90-E6B1-493C-9C3D-069E3097DC5C}" srcOrd="3" destOrd="0" presId="urn:microsoft.com/office/officeart/2005/8/layout/hProcess9"/>
    <dgm:cxn modelId="{AA8A2153-082B-46C5-9AD9-628928537DCD}" type="presParOf" srcId="{391F5B57-9811-4497-A6A3-2C98523CC9BB}" destId="{FF617D73-B676-4181-8913-15F0E88C5775}" srcOrd="4" destOrd="0" presId="urn:microsoft.com/office/officeart/2005/8/layout/hProcess9"/>
    <dgm:cxn modelId="{C25B3F6E-EE67-4BFE-A881-3DC1583CF033}" type="presParOf" srcId="{391F5B57-9811-4497-A6A3-2C98523CC9BB}" destId="{DC819F5E-107C-4B40-B625-59617D53C3CA}" srcOrd="5" destOrd="0" presId="urn:microsoft.com/office/officeart/2005/8/layout/hProcess9"/>
    <dgm:cxn modelId="{308CEEF8-9E6A-4BD8-9C7C-899BA08951D5}" type="presParOf" srcId="{391F5B57-9811-4497-A6A3-2C98523CC9BB}" destId="{F24B7796-F0AD-48E9-96D4-622114725B1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F2DF05-71A8-4B07-B31F-712346D1C592}" type="doc">
      <dgm:prSet loTypeId="urn:microsoft.com/office/officeart/2005/8/layout/hProcess11" loCatId="process" qsTypeId="urn:microsoft.com/office/officeart/2005/8/quickstyle/3d1" qsCatId="3D" csTypeId="urn:microsoft.com/office/officeart/2005/8/colors/accent3_5" csCatId="accent3" phldr="1"/>
      <dgm:spPr/>
    </dgm:pt>
    <dgm:pt modelId="{C682377E-A69F-4116-9CF1-63873DEA808B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/>
            </a:rPr>
            <a:t>виникнення</a:t>
          </a:r>
          <a:endParaRPr lang="ru-RU" b="1" i="0" dirty="0">
            <a:solidFill>
              <a:schemeClr val="tx1"/>
            </a:solidFill>
            <a:effectLst/>
          </a:endParaRPr>
        </a:p>
      </dgm:t>
    </dgm:pt>
    <dgm:pt modelId="{CDBFC3A0-D61D-45DC-9CA4-7DCDE9F205E0}" type="parTrans" cxnId="{C6FE6834-5A50-4C51-98C2-F3FB4B2E30AE}">
      <dgm:prSet/>
      <dgm:spPr/>
    </dgm:pt>
    <dgm:pt modelId="{240CB147-564D-4A50-9F6F-6F56E63BA719}" type="sibTrans" cxnId="{C6FE6834-5A50-4C51-98C2-F3FB4B2E30AE}">
      <dgm:prSet/>
      <dgm:spPr/>
    </dgm:pt>
    <dgm:pt modelId="{99F849E6-B76F-4A87-807E-CD90E6E31E19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/>
            </a:rPr>
            <a:t>розвиток</a:t>
          </a:r>
          <a:endParaRPr lang="ru-RU" b="1" i="0" dirty="0">
            <a:solidFill>
              <a:schemeClr val="tx1"/>
            </a:solidFill>
            <a:effectLst/>
          </a:endParaRPr>
        </a:p>
      </dgm:t>
    </dgm:pt>
    <dgm:pt modelId="{D7211EB4-AAD9-4E24-B05E-455176095CEC}" type="parTrans" cxnId="{0F163171-D646-4962-B035-6A03CF95AD26}">
      <dgm:prSet/>
      <dgm:spPr/>
    </dgm:pt>
    <dgm:pt modelId="{6737F85F-BAD4-4D69-B3A4-CD1A91E7832A}" type="sibTrans" cxnId="{0F163171-D646-4962-B035-6A03CF95AD26}">
      <dgm:prSet/>
      <dgm:spPr/>
    </dgm:pt>
    <dgm:pt modelId="{41B07706-2323-48A4-8E60-936D86A7B56D}">
      <dgm:prSet phldrT="[Текст]"/>
      <dgm:spPr/>
      <dgm:t>
        <a:bodyPr/>
        <a:lstStyle/>
        <a:p>
          <a:r>
            <a:rPr lang="uk-UA" b="1" i="0" dirty="0" smtClean="0">
              <a:solidFill>
                <a:schemeClr val="tx1"/>
              </a:solidFill>
              <a:effectLst/>
            </a:rPr>
            <a:t>інтеграція</a:t>
          </a:r>
          <a:endParaRPr lang="ru-RU" b="1" i="0" dirty="0">
            <a:solidFill>
              <a:schemeClr val="tx1"/>
            </a:solidFill>
            <a:effectLst/>
          </a:endParaRPr>
        </a:p>
      </dgm:t>
    </dgm:pt>
    <dgm:pt modelId="{FA2966C3-6BCC-4A25-9C7C-E75D5D2C7A2F}" type="parTrans" cxnId="{D1F474F3-2239-4904-B437-C8294186A944}">
      <dgm:prSet/>
      <dgm:spPr/>
    </dgm:pt>
    <dgm:pt modelId="{99370490-BB0E-4BF3-AC7E-380BEF1B5F30}" type="sibTrans" cxnId="{D1F474F3-2239-4904-B437-C8294186A944}">
      <dgm:prSet/>
      <dgm:spPr/>
    </dgm:pt>
    <dgm:pt modelId="{B97E390A-41C9-48F8-BBF9-6182ED5EAB90}" type="pres">
      <dgm:prSet presAssocID="{14F2DF05-71A8-4B07-B31F-712346D1C592}" presName="Name0" presStyleCnt="0">
        <dgm:presLayoutVars>
          <dgm:dir/>
          <dgm:resizeHandles val="exact"/>
        </dgm:presLayoutVars>
      </dgm:prSet>
      <dgm:spPr/>
    </dgm:pt>
    <dgm:pt modelId="{9715C100-0F9D-4BC7-B7DC-80680D69C134}" type="pres">
      <dgm:prSet presAssocID="{14F2DF05-71A8-4B07-B31F-712346D1C592}" presName="arrow" presStyleLbl="bgShp" presStyleIdx="0" presStyleCnt="1"/>
      <dgm:spPr/>
    </dgm:pt>
    <dgm:pt modelId="{3C384B81-D17A-48D7-A94F-A758294C7395}" type="pres">
      <dgm:prSet presAssocID="{14F2DF05-71A8-4B07-B31F-712346D1C592}" presName="points" presStyleCnt="0"/>
      <dgm:spPr/>
    </dgm:pt>
    <dgm:pt modelId="{F7794295-4F6B-4E41-AB5B-DACDA0E23DA3}" type="pres">
      <dgm:prSet presAssocID="{C682377E-A69F-4116-9CF1-63873DEA808B}" presName="compositeA" presStyleCnt="0"/>
      <dgm:spPr/>
    </dgm:pt>
    <dgm:pt modelId="{FC0295B6-CB36-48AE-A1C2-28F3DD73C613}" type="pres">
      <dgm:prSet presAssocID="{C682377E-A69F-4116-9CF1-63873DEA808B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06862-303C-4833-B580-12F7FD4F9C8F}" type="pres">
      <dgm:prSet presAssocID="{C682377E-A69F-4116-9CF1-63873DEA808B}" presName="circleA" presStyleLbl="node1" presStyleIdx="0" presStyleCnt="3"/>
      <dgm:spPr/>
    </dgm:pt>
    <dgm:pt modelId="{98F40ED1-A3BB-4A68-9A5C-14E12CFD886C}" type="pres">
      <dgm:prSet presAssocID="{C682377E-A69F-4116-9CF1-63873DEA808B}" presName="spaceA" presStyleCnt="0"/>
      <dgm:spPr/>
    </dgm:pt>
    <dgm:pt modelId="{8A76E0B6-2C30-4329-A368-CDB22010B409}" type="pres">
      <dgm:prSet presAssocID="{240CB147-564D-4A50-9F6F-6F56E63BA719}" presName="space" presStyleCnt="0"/>
      <dgm:spPr/>
    </dgm:pt>
    <dgm:pt modelId="{5FAB28E4-7451-45D6-8AEF-6F63E5C3EBD3}" type="pres">
      <dgm:prSet presAssocID="{99F849E6-B76F-4A87-807E-CD90E6E31E19}" presName="compositeB" presStyleCnt="0"/>
      <dgm:spPr/>
    </dgm:pt>
    <dgm:pt modelId="{722D3ED4-91D3-4C22-8D6B-569D70F35127}" type="pres">
      <dgm:prSet presAssocID="{99F849E6-B76F-4A87-807E-CD90E6E31E19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FA32D-C97E-4392-A7E9-AE0ECF927669}" type="pres">
      <dgm:prSet presAssocID="{99F849E6-B76F-4A87-807E-CD90E6E31E19}" presName="circleB" presStyleLbl="node1" presStyleIdx="1" presStyleCnt="3"/>
      <dgm:spPr/>
    </dgm:pt>
    <dgm:pt modelId="{25EE819F-9C3D-4168-9E20-570294D19D12}" type="pres">
      <dgm:prSet presAssocID="{99F849E6-B76F-4A87-807E-CD90E6E31E19}" presName="spaceB" presStyleCnt="0"/>
      <dgm:spPr/>
    </dgm:pt>
    <dgm:pt modelId="{3DD7FC69-1B72-455B-86ED-A3778D6DE274}" type="pres">
      <dgm:prSet presAssocID="{6737F85F-BAD4-4D69-B3A4-CD1A91E7832A}" presName="space" presStyleCnt="0"/>
      <dgm:spPr/>
    </dgm:pt>
    <dgm:pt modelId="{AEE0197C-05F6-4712-BA69-BD75941B97AD}" type="pres">
      <dgm:prSet presAssocID="{41B07706-2323-48A4-8E60-936D86A7B56D}" presName="compositeA" presStyleCnt="0"/>
      <dgm:spPr/>
    </dgm:pt>
    <dgm:pt modelId="{A69A26EB-CF83-4FE5-B67F-91A44651ABEC}" type="pres">
      <dgm:prSet presAssocID="{41B07706-2323-48A4-8E60-936D86A7B56D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DC3EA-CC7B-43F8-BB79-A527A474AC70}" type="pres">
      <dgm:prSet presAssocID="{41B07706-2323-48A4-8E60-936D86A7B56D}" presName="circleA" presStyleLbl="node1" presStyleIdx="2" presStyleCnt="3"/>
      <dgm:spPr/>
    </dgm:pt>
    <dgm:pt modelId="{A0FA9799-8A08-4134-9F09-CB9738264C1F}" type="pres">
      <dgm:prSet presAssocID="{41B07706-2323-48A4-8E60-936D86A7B56D}" presName="spaceA" presStyleCnt="0"/>
      <dgm:spPr/>
    </dgm:pt>
  </dgm:ptLst>
  <dgm:cxnLst>
    <dgm:cxn modelId="{B895FCB5-FC55-4CC9-9E0B-BA6FC5F162AC}" type="presOf" srcId="{14F2DF05-71A8-4B07-B31F-712346D1C592}" destId="{B97E390A-41C9-48F8-BBF9-6182ED5EAB90}" srcOrd="0" destOrd="0" presId="urn:microsoft.com/office/officeart/2005/8/layout/hProcess11"/>
    <dgm:cxn modelId="{DFCCF7BE-2A94-4B2C-B365-E1DF91EE9A17}" type="presOf" srcId="{C682377E-A69F-4116-9CF1-63873DEA808B}" destId="{FC0295B6-CB36-48AE-A1C2-28F3DD73C613}" srcOrd="0" destOrd="0" presId="urn:microsoft.com/office/officeart/2005/8/layout/hProcess11"/>
    <dgm:cxn modelId="{157DC1B0-197D-45C4-B452-A57E98CA839A}" type="presOf" srcId="{99F849E6-B76F-4A87-807E-CD90E6E31E19}" destId="{722D3ED4-91D3-4C22-8D6B-569D70F35127}" srcOrd="0" destOrd="0" presId="urn:microsoft.com/office/officeart/2005/8/layout/hProcess11"/>
    <dgm:cxn modelId="{148D2C47-4083-405D-B1B0-5011FC3DE1FA}" type="presOf" srcId="{41B07706-2323-48A4-8E60-936D86A7B56D}" destId="{A69A26EB-CF83-4FE5-B67F-91A44651ABEC}" srcOrd="0" destOrd="0" presId="urn:microsoft.com/office/officeart/2005/8/layout/hProcess11"/>
    <dgm:cxn modelId="{0F163171-D646-4962-B035-6A03CF95AD26}" srcId="{14F2DF05-71A8-4B07-B31F-712346D1C592}" destId="{99F849E6-B76F-4A87-807E-CD90E6E31E19}" srcOrd="1" destOrd="0" parTransId="{D7211EB4-AAD9-4E24-B05E-455176095CEC}" sibTransId="{6737F85F-BAD4-4D69-B3A4-CD1A91E7832A}"/>
    <dgm:cxn modelId="{D1F474F3-2239-4904-B437-C8294186A944}" srcId="{14F2DF05-71A8-4B07-B31F-712346D1C592}" destId="{41B07706-2323-48A4-8E60-936D86A7B56D}" srcOrd="2" destOrd="0" parTransId="{FA2966C3-6BCC-4A25-9C7C-E75D5D2C7A2F}" sibTransId="{99370490-BB0E-4BF3-AC7E-380BEF1B5F30}"/>
    <dgm:cxn modelId="{C6FE6834-5A50-4C51-98C2-F3FB4B2E30AE}" srcId="{14F2DF05-71A8-4B07-B31F-712346D1C592}" destId="{C682377E-A69F-4116-9CF1-63873DEA808B}" srcOrd="0" destOrd="0" parTransId="{CDBFC3A0-D61D-45DC-9CA4-7DCDE9F205E0}" sibTransId="{240CB147-564D-4A50-9F6F-6F56E63BA719}"/>
    <dgm:cxn modelId="{BE24A27E-86F7-488E-8244-FD88AB89F607}" type="presParOf" srcId="{B97E390A-41C9-48F8-BBF9-6182ED5EAB90}" destId="{9715C100-0F9D-4BC7-B7DC-80680D69C134}" srcOrd="0" destOrd="0" presId="urn:microsoft.com/office/officeart/2005/8/layout/hProcess11"/>
    <dgm:cxn modelId="{E6CD2E48-C889-4AD2-872D-0AB9A0ACC2A7}" type="presParOf" srcId="{B97E390A-41C9-48F8-BBF9-6182ED5EAB90}" destId="{3C384B81-D17A-48D7-A94F-A758294C7395}" srcOrd="1" destOrd="0" presId="urn:microsoft.com/office/officeart/2005/8/layout/hProcess11"/>
    <dgm:cxn modelId="{56160071-AD55-4DC0-B0AF-D487A987DCD7}" type="presParOf" srcId="{3C384B81-D17A-48D7-A94F-A758294C7395}" destId="{F7794295-4F6B-4E41-AB5B-DACDA0E23DA3}" srcOrd="0" destOrd="0" presId="urn:microsoft.com/office/officeart/2005/8/layout/hProcess11"/>
    <dgm:cxn modelId="{0E1BCDBA-B0C6-47BA-BEC9-F895BDC69FB7}" type="presParOf" srcId="{F7794295-4F6B-4E41-AB5B-DACDA0E23DA3}" destId="{FC0295B6-CB36-48AE-A1C2-28F3DD73C613}" srcOrd="0" destOrd="0" presId="urn:microsoft.com/office/officeart/2005/8/layout/hProcess11"/>
    <dgm:cxn modelId="{CED33D35-376C-4276-8B61-A92BCA26C947}" type="presParOf" srcId="{F7794295-4F6B-4E41-AB5B-DACDA0E23DA3}" destId="{A3506862-303C-4833-B580-12F7FD4F9C8F}" srcOrd="1" destOrd="0" presId="urn:microsoft.com/office/officeart/2005/8/layout/hProcess11"/>
    <dgm:cxn modelId="{29CFBC34-E019-43AD-B241-3C2330D91EBC}" type="presParOf" srcId="{F7794295-4F6B-4E41-AB5B-DACDA0E23DA3}" destId="{98F40ED1-A3BB-4A68-9A5C-14E12CFD886C}" srcOrd="2" destOrd="0" presId="urn:microsoft.com/office/officeart/2005/8/layout/hProcess11"/>
    <dgm:cxn modelId="{5BE54118-85BC-4C67-A637-C222868D2DFC}" type="presParOf" srcId="{3C384B81-D17A-48D7-A94F-A758294C7395}" destId="{8A76E0B6-2C30-4329-A368-CDB22010B409}" srcOrd="1" destOrd="0" presId="urn:microsoft.com/office/officeart/2005/8/layout/hProcess11"/>
    <dgm:cxn modelId="{45D0F653-1E09-42A2-A0AD-05F5C18785A9}" type="presParOf" srcId="{3C384B81-D17A-48D7-A94F-A758294C7395}" destId="{5FAB28E4-7451-45D6-8AEF-6F63E5C3EBD3}" srcOrd="2" destOrd="0" presId="urn:microsoft.com/office/officeart/2005/8/layout/hProcess11"/>
    <dgm:cxn modelId="{20DD8763-22FD-4278-B3AB-C635E24E0304}" type="presParOf" srcId="{5FAB28E4-7451-45D6-8AEF-6F63E5C3EBD3}" destId="{722D3ED4-91D3-4C22-8D6B-569D70F35127}" srcOrd="0" destOrd="0" presId="urn:microsoft.com/office/officeart/2005/8/layout/hProcess11"/>
    <dgm:cxn modelId="{89DD15A6-F3CE-45FF-8800-0C3B6D367A90}" type="presParOf" srcId="{5FAB28E4-7451-45D6-8AEF-6F63E5C3EBD3}" destId="{2D9FA32D-C97E-4392-A7E9-AE0ECF927669}" srcOrd="1" destOrd="0" presId="urn:microsoft.com/office/officeart/2005/8/layout/hProcess11"/>
    <dgm:cxn modelId="{B32A3D4C-6720-40E5-95B8-D3F651B94DE1}" type="presParOf" srcId="{5FAB28E4-7451-45D6-8AEF-6F63E5C3EBD3}" destId="{25EE819F-9C3D-4168-9E20-570294D19D12}" srcOrd="2" destOrd="0" presId="urn:microsoft.com/office/officeart/2005/8/layout/hProcess11"/>
    <dgm:cxn modelId="{8445B2B8-F275-4C45-A2F5-C8E9285FF48E}" type="presParOf" srcId="{3C384B81-D17A-48D7-A94F-A758294C7395}" destId="{3DD7FC69-1B72-455B-86ED-A3778D6DE274}" srcOrd="3" destOrd="0" presId="urn:microsoft.com/office/officeart/2005/8/layout/hProcess11"/>
    <dgm:cxn modelId="{638988DB-44D6-4103-A97C-602B4A416559}" type="presParOf" srcId="{3C384B81-D17A-48D7-A94F-A758294C7395}" destId="{AEE0197C-05F6-4712-BA69-BD75941B97AD}" srcOrd="4" destOrd="0" presId="urn:microsoft.com/office/officeart/2005/8/layout/hProcess11"/>
    <dgm:cxn modelId="{A6D2E450-7306-4624-86EC-4DE627B76678}" type="presParOf" srcId="{AEE0197C-05F6-4712-BA69-BD75941B97AD}" destId="{A69A26EB-CF83-4FE5-B67F-91A44651ABEC}" srcOrd="0" destOrd="0" presId="urn:microsoft.com/office/officeart/2005/8/layout/hProcess11"/>
    <dgm:cxn modelId="{0C4447E8-E8D5-4A40-B15B-7D5A469068AA}" type="presParOf" srcId="{AEE0197C-05F6-4712-BA69-BD75941B97AD}" destId="{053DC3EA-CC7B-43F8-BB79-A527A474AC70}" srcOrd="1" destOrd="0" presId="urn:microsoft.com/office/officeart/2005/8/layout/hProcess11"/>
    <dgm:cxn modelId="{08FBDE67-F036-4792-8C08-F981734BB643}" type="presParOf" srcId="{AEE0197C-05F6-4712-BA69-BD75941B97AD}" destId="{A0FA9799-8A08-4134-9F09-CB9738264C1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EC4189-89FB-4FB4-A064-2F5B96426E1A}" type="doc">
      <dgm:prSet loTypeId="urn:microsoft.com/office/officeart/2005/8/layout/radial4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C6E4F4A-1195-4C1C-A758-E31DF1D16F63}">
      <dgm:prSet phldrT="[Текст]" custT="1"/>
      <dgm:spPr/>
      <dgm:t>
        <a:bodyPr/>
        <a:lstStyle/>
        <a:p>
          <a:r>
            <a:rPr lang="uk-UA" sz="2800" b="1" dirty="0" smtClean="0">
              <a:latin typeface="Cambria" pitchFamily="18" charset="0"/>
            </a:rPr>
            <a:t>ПОНЯТТЯ</a:t>
          </a:r>
          <a:endParaRPr lang="ru-RU" sz="2800" b="1" dirty="0">
            <a:latin typeface="Cambria" pitchFamily="18" charset="0"/>
          </a:endParaRPr>
        </a:p>
      </dgm:t>
    </dgm:pt>
    <dgm:pt modelId="{C9AD16E2-8CF9-4522-B7A0-E92BAF4685F5}" type="parTrans" cxnId="{FCEC794B-81FF-4AFC-B8CB-CE8C7D9CBEA9}">
      <dgm:prSet/>
      <dgm:spPr/>
      <dgm:t>
        <a:bodyPr/>
        <a:lstStyle/>
        <a:p>
          <a:endParaRPr lang="ru-RU"/>
        </a:p>
      </dgm:t>
    </dgm:pt>
    <dgm:pt modelId="{23124E25-1FE1-44CB-BD4E-DAE052C1D82A}" type="sibTrans" cxnId="{FCEC794B-81FF-4AFC-B8CB-CE8C7D9CBEA9}">
      <dgm:prSet/>
      <dgm:spPr/>
      <dgm:t>
        <a:bodyPr/>
        <a:lstStyle/>
        <a:p>
          <a:endParaRPr lang="ru-RU"/>
        </a:p>
      </dgm:t>
    </dgm:pt>
    <dgm:pt modelId="{63693DF6-3214-43AD-9DBA-BABCFF5181BE}">
      <dgm:prSet phldrT="[Текст]" custT="1"/>
      <dgm:spPr/>
      <dgm:t>
        <a:bodyPr/>
        <a:lstStyle/>
        <a:p>
          <a:r>
            <a:rPr lang="uk-UA" sz="2800" b="1" smtClean="0">
              <a:latin typeface="Cambria" pitchFamily="18" charset="0"/>
            </a:rPr>
            <a:t>індукція</a:t>
          </a:r>
          <a:endParaRPr lang="ru-RU" sz="2800" b="1" dirty="0">
            <a:latin typeface="Cambria" pitchFamily="18" charset="0"/>
          </a:endParaRPr>
        </a:p>
      </dgm:t>
    </dgm:pt>
    <dgm:pt modelId="{3DCB7430-3F87-44BE-8960-7766A101BCC3}" type="parTrans" cxnId="{DDC05951-587D-44CB-B51C-B38CF34D5FF7}">
      <dgm:prSet/>
      <dgm:spPr/>
      <dgm:t>
        <a:bodyPr/>
        <a:lstStyle/>
        <a:p>
          <a:endParaRPr lang="ru-RU"/>
        </a:p>
      </dgm:t>
    </dgm:pt>
    <dgm:pt modelId="{A3C161BD-E31D-40BC-AFAE-C3BF2EDF7E78}" type="sibTrans" cxnId="{DDC05951-587D-44CB-B51C-B38CF34D5FF7}">
      <dgm:prSet/>
      <dgm:spPr/>
      <dgm:t>
        <a:bodyPr/>
        <a:lstStyle/>
        <a:p>
          <a:endParaRPr lang="ru-RU"/>
        </a:p>
      </dgm:t>
    </dgm:pt>
    <dgm:pt modelId="{18DB11FA-DE88-461F-9A7F-A6617C72DEA5}">
      <dgm:prSet phldrT="[Текст]" custT="1"/>
      <dgm:spPr/>
      <dgm:t>
        <a:bodyPr/>
        <a:lstStyle/>
        <a:p>
          <a:r>
            <a:rPr lang="uk-UA" sz="2800" b="1" smtClean="0">
              <a:latin typeface="Cambria" pitchFamily="18" charset="0"/>
            </a:rPr>
            <a:t>дедукція</a:t>
          </a:r>
          <a:endParaRPr lang="ru-RU" sz="2800" b="1" dirty="0">
            <a:latin typeface="Cambria" pitchFamily="18" charset="0"/>
          </a:endParaRPr>
        </a:p>
      </dgm:t>
    </dgm:pt>
    <dgm:pt modelId="{E9ECCD0E-9624-4D43-85B4-3DCF62F1CC97}" type="parTrans" cxnId="{3934E0C9-DE89-4D9B-A6C6-90F11C98713F}">
      <dgm:prSet/>
      <dgm:spPr/>
      <dgm:t>
        <a:bodyPr/>
        <a:lstStyle/>
        <a:p>
          <a:endParaRPr lang="ru-RU"/>
        </a:p>
      </dgm:t>
    </dgm:pt>
    <dgm:pt modelId="{2B0F6008-6EA4-41D0-8101-98AAA30424BE}" type="sibTrans" cxnId="{3934E0C9-DE89-4D9B-A6C6-90F11C98713F}">
      <dgm:prSet/>
      <dgm:spPr/>
      <dgm:t>
        <a:bodyPr/>
        <a:lstStyle/>
        <a:p>
          <a:endParaRPr lang="ru-RU"/>
        </a:p>
      </dgm:t>
    </dgm:pt>
    <dgm:pt modelId="{A7C85596-D077-4B9B-B7A5-C04646B5923E}">
      <dgm:prSet phldrT="[Текст]" custT="1"/>
      <dgm:spPr/>
      <dgm:t>
        <a:bodyPr/>
        <a:lstStyle/>
        <a:p>
          <a:r>
            <a:rPr lang="uk-UA" sz="2800" b="1" dirty="0" smtClean="0">
              <a:latin typeface="Cambria" pitchFamily="18" charset="0"/>
            </a:rPr>
            <a:t>аналогія</a:t>
          </a:r>
          <a:endParaRPr lang="ru-RU" sz="2800" b="1" dirty="0">
            <a:latin typeface="Cambria" pitchFamily="18" charset="0"/>
          </a:endParaRPr>
        </a:p>
      </dgm:t>
    </dgm:pt>
    <dgm:pt modelId="{102628EA-3646-4520-8681-7412C9A7295E}" type="parTrans" cxnId="{0E05752A-D683-4BAD-B256-19F05CD7763B}">
      <dgm:prSet/>
      <dgm:spPr/>
      <dgm:t>
        <a:bodyPr/>
        <a:lstStyle/>
        <a:p>
          <a:endParaRPr lang="ru-RU"/>
        </a:p>
      </dgm:t>
    </dgm:pt>
    <dgm:pt modelId="{C1945CC8-13CE-4851-9CF5-A61F97150DA7}" type="sibTrans" cxnId="{0E05752A-D683-4BAD-B256-19F05CD7763B}">
      <dgm:prSet/>
      <dgm:spPr/>
      <dgm:t>
        <a:bodyPr/>
        <a:lstStyle/>
        <a:p>
          <a:endParaRPr lang="ru-RU"/>
        </a:p>
      </dgm:t>
    </dgm:pt>
    <dgm:pt modelId="{67DDC235-6374-4C84-BD8C-23A8A0F02B22}" type="pres">
      <dgm:prSet presAssocID="{1BEC4189-89FB-4FB4-A064-2F5B96426E1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0DD42B6-1E0B-4CDA-AD07-231B62BB2C54}" type="pres">
      <dgm:prSet presAssocID="{2C6E4F4A-1195-4C1C-A758-E31DF1D16F63}" presName="centerShape" presStyleLbl="node0" presStyleIdx="0" presStyleCnt="1" custScaleX="125621"/>
      <dgm:spPr/>
    </dgm:pt>
    <dgm:pt modelId="{5E687CBB-9245-4B4E-8923-FAEE2868E7FA}" type="pres">
      <dgm:prSet presAssocID="{3DCB7430-3F87-44BE-8960-7766A101BCC3}" presName="parTrans" presStyleLbl="bgSibTrans2D1" presStyleIdx="0" presStyleCnt="3"/>
      <dgm:spPr/>
    </dgm:pt>
    <dgm:pt modelId="{39597A45-17A5-4368-92A1-D329EF0B082F}" type="pres">
      <dgm:prSet presAssocID="{63693DF6-3214-43AD-9DBA-BABCFF5181BE}" presName="node" presStyleLbl="node1" presStyleIdx="0" presStyleCnt="3">
        <dgm:presLayoutVars>
          <dgm:bulletEnabled val="1"/>
        </dgm:presLayoutVars>
      </dgm:prSet>
      <dgm:spPr/>
    </dgm:pt>
    <dgm:pt modelId="{4B908327-FFAC-4C73-A3E9-AFDF3A8F169C}" type="pres">
      <dgm:prSet presAssocID="{E9ECCD0E-9624-4D43-85B4-3DCF62F1CC97}" presName="parTrans" presStyleLbl="bgSibTrans2D1" presStyleIdx="1" presStyleCnt="3"/>
      <dgm:spPr/>
    </dgm:pt>
    <dgm:pt modelId="{FDD711F7-92F4-47F4-B5D1-1784844F5BEA}" type="pres">
      <dgm:prSet presAssocID="{18DB11FA-DE88-461F-9A7F-A6617C72DEA5}" presName="node" presStyleLbl="node1" presStyleIdx="1" presStyleCnt="3">
        <dgm:presLayoutVars>
          <dgm:bulletEnabled val="1"/>
        </dgm:presLayoutVars>
      </dgm:prSet>
      <dgm:spPr/>
    </dgm:pt>
    <dgm:pt modelId="{4DD860C5-3B79-455E-82FB-289985E873E2}" type="pres">
      <dgm:prSet presAssocID="{102628EA-3646-4520-8681-7412C9A7295E}" presName="parTrans" presStyleLbl="bgSibTrans2D1" presStyleIdx="2" presStyleCnt="3"/>
      <dgm:spPr/>
    </dgm:pt>
    <dgm:pt modelId="{3E2723BC-B6DE-4802-9A57-E3B2F17550E2}" type="pres">
      <dgm:prSet presAssocID="{A7C85596-D077-4B9B-B7A5-C04646B5923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D95D3C-0AF6-467C-98B3-72B827EC5734}" type="presOf" srcId="{102628EA-3646-4520-8681-7412C9A7295E}" destId="{4DD860C5-3B79-455E-82FB-289985E873E2}" srcOrd="0" destOrd="0" presId="urn:microsoft.com/office/officeart/2005/8/layout/radial4"/>
    <dgm:cxn modelId="{ECA4B159-EDDB-47D8-848D-79384F691A8C}" type="presOf" srcId="{2C6E4F4A-1195-4C1C-A758-E31DF1D16F63}" destId="{70DD42B6-1E0B-4CDA-AD07-231B62BB2C54}" srcOrd="0" destOrd="0" presId="urn:microsoft.com/office/officeart/2005/8/layout/radial4"/>
    <dgm:cxn modelId="{FCEC794B-81FF-4AFC-B8CB-CE8C7D9CBEA9}" srcId="{1BEC4189-89FB-4FB4-A064-2F5B96426E1A}" destId="{2C6E4F4A-1195-4C1C-A758-E31DF1D16F63}" srcOrd="0" destOrd="0" parTransId="{C9AD16E2-8CF9-4522-B7A0-E92BAF4685F5}" sibTransId="{23124E25-1FE1-44CB-BD4E-DAE052C1D82A}"/>
    <dgm:cxn modelId="{3934E0C9-DE89-4D9B-A6C6-90F11C98713F}" srcId="{2C6E4F4A-1195-4C1C-A758-E31DF1D16F63}" destId="{18DB11FA-DE88-461F-9A7F-A6617C72DEA5}" srcOrd="1" destOrd="0" parTransId="{E9ECCD0E-9624-4D43-85B4-3DCF62F1CC97}" sibTransId="{2B0F6008-6EA4-41D0-8101-98AAA30424BE}"/>
    <dgm:cxn modelId="{DAB5AC30-7C07-4BE7-BA46-FA52744947C5}" type="presOf" srcId="{18DB11FA-DE88-461F-9A7F-A6617C72DEA5}" destId="{FDD711F7-92F4-47F4-B5D1-1784844F5BEA}" srcOrd="0" destOrd="0" presId="urn:microsoft.com/office/officeart/2005/8/layout/radial4"/>
    <dgm:cxn modelId="{0E05752A-D683-4BAD-B256-19F05CD7763B}" srcId="{2C6E4F4A-1195-4C1C-A758-E31DF1D16F63}" destId="{A7C85596-D077-4B9B-B7A5-C04646B5923E}" srcOrd="2" destOrd="0" parTransId="{102628EA-3646-4520-8681-7412C9A7295E}" sibTransId="{C1945CC8-13CE-4851-9CF5-A61F97150DA7}"/>
    <dgm:cxn modelId="{30B3AEDC-22EC-47E8-8CF8-ADCA8DEAAC1F}" type="presOf" srcId="{3DCB7430-3F87-44BE-8960-7766A101BCC3}" destId="{5E687CBB-9245-4B4E-8923-FAEE2868E7FA}" srcOrd="0" destOrd="0" presId="urn:microsoft.com/office/officeart/2005/8/layout/radial4"/>
    <dgm:cxn modelId="{DDC05951-587D-44CB-B51C-B38CF34D5FF7}" srcId="{2C6E4F4A-1195-4C1C-A758-E31DF1D16F63}" destId="{63693DF6-3214-43AD-9DBA-BABCFF5181BE}" srcOrd="0" destOrd="0" parTransId="{3DCB7430-3F87-44BE-8960-7766A101BCC3}" sibTransId="{A3C161BD-E31D-40BC-AFAE-C3BF2EDF7E78}"/>
    <dgm:cxn modelId="{20E40DA8-7D44-4A76-8616-A8D7BB0601DE}" type="presOf" srcId="{63693DF6-3214-43AD-9DBA-BABCFF5181BE}" destId="{39597A45-17A5-4368-92A1-D329EF0B082F}" srcOrd="0" destOrd="0" presId="urn:microsoft.com/office/officeart/2005/8/layout/radial4"/>
    <dgm:cxn modelId="{AD029A70-28FC-41F5-8839-D560F29C5F5A}" type="presOf" srcId="{E9ECCD0E-9624-4D43-85B4-3DCF62F1CC97}" destId="{4B908327-FFAC-4C73-A3E9-AFDF3A8F169C}" srcOrd="0" destOrd="0" presId="urn:microsoft.com/office/officeart/2005/8/layout/radial4"/>
    <dgm:cxn modelId="{EEBDDD3E-49D9-4CB6-9D58-F3CE708DA91A}" type="presOf" srcId="{A7C85596-D077-4B9B-B7A5-C04646B5923E}" destId="{3E2723BC-B6DE-4802-9A57-E3B2F17550E2}" srcOrd="0" destOrd="0" presId="urn:microsoft.com/office/officeart/2005/8/layout/radial4"/>
    <dgm:cxn modelId="{5641D441-3628-47A8-A501-B6DF4882F82A}" type="presOf" srcId="{1BEC4189-89FB-4FB4-A064-2F5B96426E1A}" destId="{67DDC235-6374-4C84-BD8C-23A8A0F02B22}" srcOrd="0" destOrd="0" presId="urn:microsoft.com/office/officeart/2005/8/layout/radial4"/>
    <dgm:cxn modelId="{C0B61844-5710-4B6F-81C1-A2F5D047D9BC}" type="presParOf" srcId="{67DDC235-6374-4C84-BD8C-23A8A0F02B22}" destId="{70DD42B6-1E0B-4CDA-AD07-231B62BB2C54}" srcOrd="0" destOrd="0" presId="urn:microsoft.com/office/officeart/2005/8/layout/radial4"/>
    <dgm:cxn modelId="{A71E942A-C36E-4336-B7BB-236DD251E6F7}" type="presParOf" srcId="{67DDC235-6374-4C84-BD8C-23A8A0F02B22}" destId="{5E687CBB-9245-4B4E-8923-FAEE2868E7FA}" srcOrd="1" destOrd="0" presId="urn:microsoft.com/office/officeart/2005/8/layout/radial4"/>
    <dgm:cxn modelId="{2DAB50A5-653C-4DBB-97C3-6CB694C31F45}" type="presParOf" srcId="{67DDC235-6374-4C84-BD8C-23A8A0F02B22}" destId="{39597A45-17A5-4368-92A1-D329EF0B082F}" srcOrd="2" destOrd="0" presId="urn:microsoft.com/office/officeart/2005/8/layout/radial4"/>
    <dgm:cxn modelId="{0ABC6BA2-7979-4B79-BEE7-E3261BE7E503}" type="presParOf" srcId="{67DDC235-6374-4C84-BD8C-23A8A0F02B22}" destId="{4B908327-FFAC-4C73-A3E9-AFDF3A8F169C}" srcOrd="3" destOrd="0" presId="urn:microsoft.com/office/officeart/2005/8/layout/radial4"/>
    <dgm:cxn modelId="{1F247E84-F855-4CC8-8491-F6960FD5AA3F}" type="presParOf" srcId="{67DDC235-6374-4C84-BD8C-23A8A0F02B22}" destId="{FDD711F7-92F4-47F4-B5D1-1784844F5BEA}" srcOrd="4" destOrd="0" presId="urn:microsoft.com/office/officeart/2005/8/layout/radial4"/>
    <dgm:cxn modelId="{21C097BA-BF4C-4750-8B6C-C4FF2E78E5BF}" type="presParOf" srcId="{67DDC235-6374-4C84-BD8C-23A8A0F02B22}" destId="{4DD860C5-3B79-455E-82FB-289985E873E2}" srcOrd="5" destOrd="0" presId="urn:microsoft.com/office/officeart/2005/8/layout/radial4"/>
    <dgm:cxn modelId="{42D10BCA-1134-40C8-AEF9-0E36F4DAB5D1}" type="presParOf" srcId="{67DDC235-6374-4C84-BD8C-23A8A0F02B22}" destId="{3E2723BC-B6DE-4802-9A57-E3B2F17550E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741C6B-7F41-4FCC-AC3F-52BDBE5D995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73F77186-E07B-4664-9B1F-253CA8252384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uk-UA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термінологія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B9FF38-9233-4949-9697-7BCCD445FE8E}" type="parTrans" cxnId="{FDF05EC8-A577-4D55-BD2C-7ED8E27E41DB}">
      <dgm:prSet/>
      <dgm:spPr/>
      <dgm:t>
        <a:bodyPr/>
        <a:lstStyle/>
        <a:p>
          <a:endParaRPr lang="ru-RU"/>
        </a:p>
      </dgm:t>
    </dgm:pt>
    <dgm:pt modelId="{0100A8CA-AD02-4245-93EB-C7873B999655}" type="sibTrans" cxnId="{FDF05EC8-A577-4D55-BD2C-7ED8E27E41DB}">
      <dgm:prSet/>
      <dgm:spPr/>
      <dgm:t>
        <a:bodyPr/>
        <a:lstStyle/>
        <a:p>
          <a:endParaRPr lang="ru-RU"/>
        </a:p>
      </dgm:t>
    </dgm:pt>
    <dgm:pt modelId="{CA887EF1-6555-41B1-9AC6-42EE6F57072D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uk-UA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символіка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80EB7C1-21E3-446D-B908-1724251D9362}" type="parTrans" cxnId="{4A399848-1F94-4CAF-A5C0-2A719606063B}">
      <dgm:prSet/>
      <dgm:spPr/>
      <dgm:t>
        <a:bodyPr/>
        <a:lstStyle/>
        <a:p>
          <a:endParaRPr lang="ru-RU"/>
        </a:p>
      </dgm:t>
    </dgm:pt>
    <dgm:pt modelId="{E33B5A90-BDAC-43AC-828F-F2F8E2575CF1}" type="sibTrans" cxnId="{4A399848-1F94-4CAF-A5C0-2A719606063B}">
      <dgm:prSet/>
      <dgm:spPr/>
      <dgm:t>
        <a:bodyPr/>
        <a:lstStyle/>
        <a:p>
          <a:endParaRPr lang="ru-RU"/>
        </a:p>
      </dgm:t>
    </dgm:pt>
    <dgm:pt modelId="{851EAED9-CC7D-4147-9742-E687C7101AA9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uk-U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номенкла-тур</a:t>
          </a:r>
          <a:r>
            <a:rPr lang="uk-UA" sz="1800" b="1" dirty="0" smtClean="0">
              <a:latin typeface="Cambria" pitchFamily="18" charset="0"/>
            </a:rPr>
            <a:t>а</a:t>
          </a:r>
          <a:endParaRPr lang="ru-RU" sz="1800" b="1" dirty="0">
            <a:latin typeface="Cambria" pitchFamily="18" charset="0"/>
          </a:endParaRPr>
        </a:p>
      </dgm:t>
    </dgm:pt>
    <dgm:pt modelId="{3A600C65-FB16-45EA-A2CC-E8EAE130B80C}" type="parTrans" cxnId="{EC1F3944-3623-4699-B632-8184F6135D1C}">
      <dgm:prSet/>
      <dgm:spPr/>
      <dgm:t>
        <a:bodyPr/>
        <a:lstStyle/>
        <a:p>
          <a:endParaRPr lang="ru-RU"/>
        </a:p>
      </dgm:t>
    </dgm:pt>
    <dgm:pt modelId="{AA3F1AFE-3B19-49D4-86D5-128DBEBC891F}" type="sibTrans" cxnId="{EC1F3944-3623-4699-B632-8184F6135D1C}">
      <dgm:prSet/>
      <dgm:spPr/>
      <dgm:t>
        <a:bodyPr/>
        <a:lstStyle/>
        <a:p>
          <a:endParaRPr lang="ru-RU"/>
        </a:p>
      </dgm:t>
    </dgm:pt>
    <dgm:pt modelId="{88B1CAA2-7A38-4F70-9463-0713D3A2C1D3}" type="pres">
      <dgm:prSet presAssocID="{83741C6B-7F41-4FCC-AC3F-52BDBE5D9956}" presName="compositeShape" presStyleCnt="0">
        <dgm:presLayoutVars>
          <dgm:chMax val="7"/>
          <dgm:dir/>
          <dgm:resizeHandles val="exact"/>
        </dgm:presLayoutVars>
      </dgm:prSet>
      <dgm:spPr/>
    </dgm:pt>
    <dgm:pt modelId="{590AA5B1-86D4-45F9-AA49-ABD3BACCC101}" type="pres">
      <dgm:prSet presAssocID="{73F77186-E07B-4664-9B1F-253CA8252384}" presName="circ1" presStyleLbl="vennNode1" presStyleIdx="0" presStyleCnt="3" custLinFactNeighborX="-550" custLinFactNeighborY="-5453"/>
      <dgm:spPr/>
    </dgm:pt>
    <dgm:pt modelId="{F9576536-41F4-4D82-893A-E56971C58466}" type="pres">
      <dgm:prSet presAssocID="{73F77186-E07B-4664-9B1F-253CA825238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45573CB-3593-4161-82C7-9F08046DEC74}" type="pres">
      <dgm:prSet presAssocID="{CA887EF1-6555-41B1-9AC6-42EE6F57072D}" presName="circ2" presStyleLbl="vennNode1" presStyleIdx="1" presStyleCnt="3"/>
      <dgm:spPr/>
    </dgm:pt>
    <dgm:pt modelId="{38C39A38-CCB2-40BB-B55F-CD2A15A1B63F}" type="pres">
      <dgm:prSet presAssocID="{CA887EF1-6555-41B1-9AC6-42EE6F57072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2EEFD3B-370C-4D2D-890C-686BD2C71B36}" type="pres">
      <dgm:prSet presAssocID="{851EAED9-CC7D-4147-9742-E687C7101AA9}" presName="circ3" presStyleLbl="vennNode1" presStyleIdx="2" presStyleCnt="3"/>
      <dgm:spPr/>
    </dgm:pt>
    <dgm:pt modelId="{5FBD086A-B669-4A2E-8DFA-17B856475534}" type="pres">
      <dgm:prSet presAssocID="{851EAED9-CC7D-4147-9742-E687C7101A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26FB289-183B-4B39-B467-11912AFC0729}" type="presOf" srcId="{851EAED9-CC7D-4147-9742-E687C7101AA9}" destId="{E2EEFD3B-370C-4D2D-890C-686BD2C71B36}" srcOrd="0" destOrd="0" presId="urn:microsoft.com/office/officeart/2005/8/layout/venn1"/>
    <dgm:cxn modelId="{4A399848-1F94-4CAF-A5C0-2A719606063B}" srcId="{83741C6B-7F41-4FCC-AC3F-52BDBE5D9956}" destId="{CA887EF1-6555-41B1-9AC6-42EE6F57072D}" srcOrd="1" destOrd="0" parTransId="{480EB7C1-21E3-446D-B908-1724251D9362}" sibTransId="{E33B5A90-BDAC-43AC-828F-F2F8E2575CF1}"/>
    <dgm:cxn modelId="{EC426461-F3EB-4D74-BEE2-FF8BE361F838}" type="presOf" srcId="{CA887EF1-6555-41B1-9AC6-42EE6F57072D}" destId="{38C39A38-CCB2-40BB-B55F-CD2A15A1B63F}" srcOrd="1" destOrd="0" presId="urn:microsoft.com/office/officeart/2005/8/layout/venn1"/>
    <dgm:cxn modelId="{B3F03566-0612-4232-B793-2CFCC79592F2}" type="presOf" srcId="{73F77186-E07B-4664-9B1F-253CA8252384}" destId="{F9576536-41F4-4D82-893A-E56971C58466}" srcOrd="1" destOrd="0" presId="urn:microsoft.com/office/officeart/2005/8/layout/venn1"/>
    <dgm:cxn modelId="{7D59403C-F448-421F-823C-FB0FE3D9EEE4}" type="presOf" srcId="{83741C6B-7F41-4FCC-AC3F-52BDBE5D9956}" destId="{88B1CAA2-7A38-4F70-9463-0713D3A2C1D3}" srcOrd="0" destOrd="0" presId="urn:microsoft.com/office/officeart/2005/8/layout/venn1"/>
    <dgm:cxn modelId="{EC1F3944-3623-4699-B632-8184F6135D1C}" srcId="{83741C6B-7F41-4FCC-AC3F-52BDBE5D9956}" destId="{851EAED9-CC7D-4147-9742-E687C7101AA9}" srcOrd="2" destOrd="0" parTransId="{3A600C65-FB16-45EA-A2CC-E8EAE130B80C}" sibTransId="{AA3F1AFE-3B19-49D4-86D5-128DBEBC891F}"/>
    <dgm:cxn modelId="{1A5EDD7E-D5A1-4BC3-9166-977F95A1D139}" type="presOf" srcId="{CA887EF1-6555-41B1-9AC6-42EE6F57072D}" destId="{045573CB-3593-4161-82C7-9F08046DEC74}" srcOrd="0" destOrd="0" presId="urn:microsoft.com/office/officeart/2005/8/layout/venn1"/>
    <dgm:cxn modelId="{79FAB646-33BD-4D40-99A7-DE9AE5DB0333}" type="presOf" srcId="{851EAED9-CC7D-4147-9742-E687C7101AA9}" destId="{5FBD086A-B669-4A2E-8DFA-17B856475534}" srcOrd="1" destOrd="0" presId="urn:microsoft.com/office/officeart/2005/8/layout/venn1"/>
    <dgm:cxn modelId="{5920AAC5-744C-4188-A04A-32E316D39F2D}" type="presOf" srcId="{73F77186-E07B-4664-9B1F-253CA8252384}" destId="{590AA5B1-86D4-45F9-AA49-ABD3BACCC101}" srcOrd="0" destOrd="0" presId="urn:microsoft.com/office/officeart/2005/8/layout/venn1"/>
    <dgm:cxn modelId="{FDF05EC8-A577-4D55-BD2C-7ED8E27E41DB}" srcId="{83741C6B-7F41-4FCC-AC3F-52BDBE5D9956}" destId="{73F77186-E07B-4664-9B1F-253CA8252384}" srcOrd="0" destOrd="0" parTransId="{5AB9FF38-9233-4949-9697-7BCCD445FE8E}" sibTransId="{0100A8CA-AD02-4245-93EB-C7873B999655}"/>
    <dgm:cxn modelId="{DE0DBF80-66F2-4500-81FE-9CFCB10C75F8}" type="presParOf" srcId="{88B1CAA2-7A38-4F70-9463-0713D3A2C1D3}" destId="{590AA5B1-86D4-45F9-AA49-ABD3BACCC101}" srcOrd="0" destOrd="0" presId="urn:microsoft.com/office/officeart/2005/8/layout/venn1"/>
    <dgm:cxn modelId="{076199C6-0E84-473D-B9EB-FC24322E56F5}" type="presParOf" srcId="{88B1CAA2-7A38-4F70-9463-0713D3A2C1D3}" destId="{F9576536-41F4-4D82-893A-E56971C58466}" srcOrd="1" destOrd="0" presId="urn:microsoft.com/office/officeart/2005/8/layout/venn1"/>
    <dgm:cxn modelId="{B97756E0-F977-43F1-98EA-3CCC3788EA81}" type="presParOf" srcId="{88B1CAA2-7A38-4F70-9463-0713D3A2C1D3}" destId="{045573CB-3593-4161-82C7-9F08046DEC74}" srcOrd="2" destOrd="0" presId="urn:microsoft.com/office/officeart/2005/8/layout/venn1"/>
    <dgm:cxn modelId="{393DA670-63FB-4D5D-83BC-321FFD90B11F}" type="presParOf" srcId="{88B1CAA2-7A38-4F70-9463-0713D3A2C1D3}" destId="{38C39A38-CCB2-40BB-B55F-CD2A15A1B63F}" srcOrd="3" destOrd="0" presId="urn:microsoft.com/office/officeart/2005/8/layout/venn1"/>
    <dgm:cxn modelId="{D4C01D7F-4374-410C-8AA5-C1AAB1233A8A}" type="presParOf" srcId="{88B1CAA2-7A38-4F70-9463-0713D3A2C1D3}" destId="{E2EEFD3B-370C-4D2D-890C-686BD2C71B36}" srcOrd="4" destOrd="0" presId="urn:microsoft.com/office/officeart/2005/8/layout/venn1"/>
    <dgm:cxn modelId="{6C7B5711-FE05-43E1-B7F6-8D2D11E75BC8}" type="presParOf" srcId="{88B1CAA2-7A38-4F70-9463-0713D3A2C1D3}" destId="{5FBD086A-B669-4A2E-8DFA-17B85647553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4F8D43-4F9B-4512-93E0-293D5BAC4E95}">
      <dsp:nvSpPr>
        <dsp:cNvPr id="0" name=""/>
        <dsp:cNvSpPr/>
      </dsp:nvSpPr>
      <dsp:spPr>
        <a:xfrm>
          <a:off x="0" y="361156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пізнаваність матеріального світу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361156"/>
        <a:ext cx="2571749" cy="1543050"/>
      </dsp:txXfrm>
    </dsp:sp>
    <dsp:sp modelId="{13F91D3F-02A7-417D-906C-30B96ECFE180}">
      <dsp:nvSpPr>
        <dsp:cNvPr id="0" name=""/>
        <dsp:cNvSpPr/>
      </dsp:nvSpPr>
      <dsp:spPr>
        <a:xfrm>
          <a:off x="2828925" y="361156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дискретність матерії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828925" y="361156"/>
        <a:ext cx="2571749" cy="1543050"/>
      </dsp:txXfrm>
    </dsp:sp>
    <dsp:sp modelId="{3E80C57B-B047-4677-8EE5-4114A6046C8A}">
      <dsp:nvSpPr>
        <dsp:cNvPr id="0" name=""/>
        <dsp:cNvSpPr/>
      </dsp:nvSpPr>
      <dsp:spPr>
        <a:xfrm>
          <a:off x="5657849" y="361156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ієрархія рівнів структурної організації матерії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57849" y="361156"/>
        <a:ext cx="2571749" cy="1543050"/>
      </dsp:txXfrm>
    </dsp:sp>
    <dsp:sp modelId="{F86FC659-4760-4469-9F30-32C5FF87C4B8}">
      <dsp:nvSpPr>
        <dsp:cNvPr id="0" name=""/>
        <dsp:cNvSpPr/>
      </dsp:nvSpPr>
      <dsp:spPr>
        <a:xfrm>
          <a:off x="0" y="2161381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матеріальна єдність світу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0" y="2161381"/>
        <a:ext cx="2571749" cy="1543050"/>
      </dsp:txXfrm>
    </dsp:sp>
    <dsp:sp modelId="{D6ACC412-530D-4641-B294-68C54CE8728E}">
      <dsp:nvSpPr>
        <dsp:cNvPr id="0" name=""/>
        <dsp:cNvSpPr/>
      </dsp:nvSpPr>
      <dsp:spPr>
        <a:xfrm>
          <a:off x="2828925" y="2161381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причинно-наслідкові зв'язки у природі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828925" y="2161381"/>
        <a:ext cx="2571749" cy="1543050"/>
      </dsp:txXfrm>
    </dsp:sp>
    <dsp:sp modelId="{F72C34C7-1F5A-40DA-BF0A-DD592304082E}">
      <dsp:nvSpPr>
        <dsp:cNvPr id="0" name=""/>
        <dsp:cNvSpPr/>
      </dsp:nvSpPr>
      <dsp:spPr>
        <a:xfrm>
          <a:off x="5657849" y="2161381"/>
          <a:ext cx="2571749" cy="15430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значення природничих наук для розв'язування проблем сталого розвитку людства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57849" y="2161381"/>
        <a:ext cx="2571749" cy="15430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3EC840-A246-4546-A1CB-F9A5DD793FA2}">
      <dsp:nvSpPr>
        <dsp:cNvPr id="0" name=""/>
        <dsp:cNvSpPr/>
      </dsp:nvSpPr>
      <dsp:spPr>
        <a:xfrm>
          <a:off x="0" y="30981"/>
          <a:ext cx="82296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Cambria" pitchFamily="18" charset="0"/>
            </a:rPr>
            <a:t>Комунікативна</a:t>
          </a:r>
          <a:endParaRPr lang="ru-RU" sz="2400" b="1" kern="1200" dirty="0">
            <a:latin typeface="Cambria" pitchFamily="18" charset="0"/>
          </a:endParaRPr>
        </a:p>
      </dsp:txBody>
      <dsp:txXfrm>
        <a:off x="0" y="30981"/>
        <a:ext cx="8229600" cy="936000"/>
      </dsp:txXfrm>
    </dsp:sp>
    <dsp:sp modelId="{081C34AC-5512-473F-A3D8-72AB41B61DC6}">
      <dsp:nvSpPr>
        <dsp:cNvPr id="0" name=""/>
        <dsp:cNvSpPr/>
      </dsp:nvSpPr>
      <dsp:spPr>
        <a:xfrm>
          <a:off x="0" y="966981"/>
          <a:ext cx="82296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b="1" kern="1200" dirty="0" smtClean="0">
              <a:latin typeface="Cambria" pitchFamily="18" charset="0"/>
            </a:rPr>
            <a:t>Пізнавальна</a:t>
          </a:r>
          <a:endParaRPr lang="ru-RU" sz="2400" b="1" kern="1200" dirty="0">
            <a:latin typeface="Cambria" pitchFamily="18" charset="0"/>
          </a:endParaRPr>
        </a:p>
      </dsp:txBody>
      <dsp:txXfrm>
        <a:off x="0" y="966981"/>
        <a:ext cx="8229600" cy="828000"/>
      </dsp:txXfrm>
    </dsp:sp>
    <dsp:sp modelId="{2DA5998C-FA88-4102-B4E6-92BC46804ADF}">
      <dsp:nvSpPr>
        <dsp:cNvPr id="0" name=""/>
        <dsp:cNvSpPr/>
      </dsp:nvSpPr>
      <dsp:spPr>
        <a:xfrm>
          <a:off x="0" y="1858505"/>
          <a:ext cx="82296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Cambria" pitchFamily="18" charset="0"/>
            </a:rPr>
            <a:t>Відображення дійсності</a:t>
          </a:r>
          <a:endParaRPr lang="ru-RU" sz="2400" b="1" kern="1200" dirty="0">
            <a:latin typeface="Cambria" pitchFamily="18" charset="0"/>
          </a:endParaRPr>
        </a:p>
      </dsp:txBody>
      <dsp:txXfrm>
        <a:off x="0" y="1858505"/>
        <a:ext cx="8229600" cy="936000"/>
      </dsp:txXfrm>
    </dsp:sp>
    <dsp:sp modelId="{E748BCB6-3A7D-4C15-9A12-93DCB54F70D5}">
      <dsp:nvSpPr>
        <dsp:cNvPr id="0" name=""/>
        <dsp:cNvSpPr/>
      </dsp:nvSpPr>
      <dsp:spPr>
        <a:xfrm>
          <a:off x="0" y="2730981"/>
          <a:ext cx="82296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b="1" kern="1200" dirty="0" smtClean="0">
              <a:latin typeface="Cambria" pitchFamily="18" charset="0"/>
            </a:rPr>
            <a:t>Оптимізація процесу засвоєння знань з хімії</a:t>
          </a:r>
          <a:endParaRPr lang="ru-RU" sz="2400" b="1" kern="1200" dirty="0">
            <a:latin typeface="Cambria" pitchFamily="18" charset="0"/>
          </a:endParaRPr>
        </a:p>
      </dsp:txBody>
      <dsp:txXfrm>
        <a:off x="0" y="2730981"/>
        <a:ext cx="8229600" cy="828000"/>
      </dsp:txXfrm>
    </dsp:sp>
    <dsp:sp modelId="{7FDE3768-2DE2-460A-9D2F-8BF914716078}">
      <dsp:nvSpPr>
        <dsp:cNvPr id="0" name=""/>
        <dsp:cNvSpPr/>
      </dsp:nvSpPr>
      <dsp:spPr>
        <a:xfrm>
          <a:off x="0" y="3558981"/>
          <a:ext cx="82296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Cambria" pitchFamily="18" charset="0"/>
            </a:rPr>
            <a:t>Виховна і розвивальна</a:t>
          </a:r>
          <a:endParaRPr lang="ru-RU" sz="2400" b="1" kern="1200" dirty="0">
            <a:latin typeface="Cambria" pitchFamily="18" charset="0"/>
          </a:endParaRPr>
        </a:p>
      </dsp:txBody>
      <dsp:txXfrm>
        <a:off x="0" y="3558981"/>
        <a:ext cx="8229600" cy="9360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035982-EF53-4821-8D13-FFFE8B8A8973}">
      <dsp:nvSpPr>
        <dsp:cNvPr id="0" name=""/>
        <dsp:cNvSpPr/>
      </dsp:nvSpPr>
      <dsp:spPr>
        <a:xfrm>
          <a:off x="1261" y="697428"/>
          <a:ext cx="1956941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засвоєння суті хімічного символу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1261" y="697428"/>
        <a:ext cx="1956941" cy="1174164"/>
      </dsp:txXfrm>
    </dsp:sp>
    <dsp:sp modelId="{AA02FE76-90BA-4322-9A03-DC86E2F15AE7}">
      <dsp:nvSpPr>
        <dsp:cNvPr id="0" name=""/>
        <dsp:cNvSpPr/>
      </dsp:nvSpPr>
      <dsp:spPr>
        <a:xfrm>
          <a:off x="2130412" y="1041850"/>
          <a:ext cx="414871" cy="4853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2130412" y="1041850"/>
        <a:ext cx="414871" cy="485321"/>
      </dsp:txXfrm>
    </dsp:sp>
    <dsp:sp modelId="{18901637-4BA0-47FC-B776-9C2D6155BEDA}">
      <dsp:nvSpPr>
        <dsp:cNvPr id="0" name=""/>
        <dsp:cNvSpPr/>
      </dsp:nvSpPr>
      <dsp:spPr>
        <a:xfrm>
          <a:off x="2740978" y="697428"/>
          <a:ext cx="1956941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засвоєння суті хімічної формули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2740978" y="697428"/>
        <a:ext cx="1956941" cy="1174164"/>
      </dsp:txXfrm>
    </dsp:sp>
    <dsp:sp modelId="{2B95F4A3-571C-4B5B-9703-7F24D23E77E7}">
      <dsp:nvSpPr>
        <dsp:cNvPr id="0" name=""/>
        <dsp:cNvSpPr/>
      </dsp:nvSpPr>
      <dsp:spPr>
        <a:xfrm>
          <a:off x="4870130" y="1041850"/>
          <a:ext cx="414871" cy="4853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870130" y="1041850"/>
        <a:ext cx="414871" cy="485321"/>
      </dsp:txXfrm>
    </dsp:sp>
    <dsp:sp modelId="{2A0E7E87-A9B0-496A-AAC0-51B8049533AE}">
      <dsp:nvSpPr>
        <dsp:cNvPr id="0" name=""/>
        <dsp:cNvSpPr/>
      </dsp:nvSpPr>
      <dsp:spPr>
        <a:xfrm>
          <a:off x="5480695" y="697428"/>
          <a:ext cx="2747643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засвоєння суті хімічного рівняння, його читання і виведення з нього тверджень про особливості хімічної реакції, яку воно зображує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5480695" y="697428"/>
        <a:ext cx="2747643" cy="1174164"/>
      </dsp:txXfrm>
    </dsp:sp>
    <dsp:sp modelId="{7A0C713F-49B7-4C07-8689-AECB5758CBE0}">
      <dsp:nvSpPr>
        <dsp:cNvPr id="0" name=""/>
        <dsp:cNvSpPr/>
      </dsp:nvSpPr>
      <dsp:spPr>
        <a:xfrm rot="5617640">
          <a:off x="6853748" y="2008579"/>
          <a:ext cx="392144" cy="4853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617640">
        <a:off x="6853748" y="2008579"/>
        <a:ext cx="392144" cy="485321"/>
      </dsp:txXfrm>
    </dsp:sp>
    <dsp:sp modelId="{69A2B9C5-10ED-4239-8F1A-00BFE2C2B5F7}">
      <dsp:nvSpPr>
        <dsp:cNvPr id="0" name=""/>
        <dsp:cNvSpPr/>
      </dsp:nvSpPr>
      <dsp:spPr>
        <a:xfrm>
          <a:off x="6271397" y="2654369"/>
          <a:ext cx="1956941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розставлення пропущених коефіцієнтів і перевірка рівняння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6271397" y="2654369"/>
        <a:ext cx="1956941" cy="1174164"/>
      </dsp:txXfrm>
    </dsp:sp>
    <dsp:sp modelId="{8138DEF1-BA0C-498A-9CB4-F9AFE212C012}">
      <dsp:nvSpPr>
        <dsp:cNvPr id="0" name=""/>
        <dsp:cNvSpPr/>
      </dsp:nvSpPr>
      <dsp:spPr>
        <a:xfrm rot="10800000">
          <a:off x="5684315" y="2998791"/>
          <a:ext cx="414871" cy="4853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5684315" y="2998791"/>
        <a:ext cx="414871" cy="485321"/>
      </dsp:txXfrm>
    </dsp:sp>
    <dsp:sp modelId="{A99B061A-F0AF-4209-BD05-372F7EFFDFEA}">
      <dsp:nvSpPr>
        <dsp:cNvPr id="0" name=""/>
        <dsp:cNvSpPr/>
      </dsp:nvSpPr>
      <dsp:spPr>
        <a:xfrm>
          <a:off x="3531680" y="2654369"/>
          <a:ext cx="1956941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складання хімічних рівнянь, якщо відомі або задані формули реагентів і продукти реакції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3531680" y="2654369"/>
        <a:ext cx="1956941" cy="1174164"/>
      </dsp:txXfrm>
    </dsp:sp>
    <dsp:sp modelId="{D35286A8-2E37-465F-9F63-A0E14A137F25}">
      <dsp:nvSpPr>
        <dsp:cNvPr id="0" name=""/>
        <dsp:cNvSpPr/>
      </dsp:nvSpPr>
      <dsp:spPr>
        <a:xfrm rot="10800000">
          <a:off x="2944598" y="2998791"/>
          <a:ext cx="414871" cy="4853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944598" y="2998791"/>
        <a:ext cx="414871" cy="485321"/>
      </dsp:txXfrm>
    </dsp:sp>
    <dsp:sp modelId="{4BB2C507-1B61-4B37-9ADF-5DCDC5378D75}">
      <dsp:nvSpPr>
        <dsp:cNvPr id="0" name=""/>
        <dsp:cNvSpPr/>
      </dsp:nvSpPr>
      <dsp:spPr>
        <a:xfrm>
          <a:off x="791963" y="2654369"/>
          <a:ext cx="1956941" cy="1174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/>
              <a:latin typeface="Cambria" pitchFamily="18" charset="0"/>
            </a:rPr>
            <a:t>складання формул і хімічних рівнянь із залученням понять валентність, ступінь окислення</a:t>
          </a:r>
          <a:endParaRPr lang="ru-RU" sz="1400" b="1" kern="1200" dirty="0">
            <a:effectLst/>
            <a:latin typeface="Cambria" pitchFamily="18" charset="0"/>
          </a:endParaRPr>
        </a:p>
      </dsp:txBody>
      <dsp:txXfrm>
        <a:off x="791963" y="2654369"/>
        <a:ext cx="1956941" cy="1174164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FF3C6-FC1E-488A-BD07-3EFE1E04BE85}">
      <dsp:nvSpPr>
        <dsp:cNvPr id="0" name=""/>
        <dsp:cNvSpPr/>
      </dsp:nvSpPr>
      <dsp:spPr>
        <a:xfrm>
          <a:off x="730430" y="1900808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МПЗ</a:t>
          </a:r>
          <a:endParaRPr lang="uk-UA" sz="1400" b="1" u="none" kern="1200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0430" y="1900808"/>
        <a:ext cx="1339225" cy="669612"/>
      </dsp:txXfrm>
    </dsp:sp>
    <dsp:sp modelId="{8607E48C-AD24-420D-99D4-8D32F9F2C4BB}">
      <dsp:nvSpPr>
        <dsp:cNvPr id="0" name=""/>
        <dsp:cNvSpPr/>
      </dsp:nvSpPr>
      <dsp:spPr>
        <a:xfrm rot="17374680">
          <a:off x="1612305" y="1574227"/>
          <a:ext cx="13756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75675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7374680">
        <a:off x="2265751" y="1553151"/>
        <a:ext cx="68783" cy="68783"/>
      </dsp:txXfrm>
    </dsp:sp>
    <dsp:sp modelId="{36E913E7-2AB8-47E9-8407-4A9424A110BB}">
      <dsp:nvSpPr>
        <dsp:cNvPr id="0" name=""/>
        <dsp:cNvSpPr/>
      </dsp:nvSpPr>
      <dsp:spPr>
        <a:xfrm>
          <a:off x="2530630" y="604665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</a:rPr>
            <a:t>за </a:t>
          </a:r>
          <a:r>
            <a:rPr lang="uk-UA" sz="1400" b="1" i="1" u="none" kern="1200" noProof="0" dirty="0" smtClean="0">
              <a:solidFill>
                <a:schemeClr val="tx1"/>
              </a:solidFill>
            </a:rPr>
            <a:t>хронологічним</a:t>
          </a:r>
          <a:r>
            <a:rPr lang="uk-UA" sz="1400" b="1" u="none" kern="1200" noProof="0" dirty="0" smtClean="0">
              <a:solidFill>
                <a:schemeClr val="tx1"/>
              </a:solidFill>
            </a:rPr>
            <a:t> </a:t>
          </a:r>
          <a:r>
            <a:rPr lang="uk-UA" sz="1400" b="1" i="1" u="none" kern="1200" noProof="0" dirty="0" smtClean="0">
              <a:solidFill>
                <a:schemeClr val="tx1"/>
              </a:solidFill>
            </a:rPr>
            <a:t>критерієм</a:t>
          </a:r>
          <a:r>
            <a:rPr lang="uk-UA" sz="1400" b="1" u="none" kern="1200" noProof="0" dirty="0" smtClean="0">
              <a:solidFill>
                <a:schemeClr val="tx1"/>
              </a:solidFill>
            </a:rPr>
            <a:t> 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2530630" y="604665"/>
        <a:ext cx="1339225" cy="669612"/>
      </dsp:txXfrm>
    </dsp:sp>
    <dsp:sp modelId="{3B5B0083-D523-4A3A-BF9E-9B918C8A974E}">
      <dsp:nvSpPr>
        <dsp:cNvPr id="0" name=""/>
        <dsp:cNvSpPr/>
      </dsp:nvSpPr>
      <dsp:spPr>
        <a:xfrm rot="20791845">
          <a:off x="3835843" y="638122"/>
          <a:ext cx="247320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473207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20791845">
        <a:off x="5010616" y="589607"/>
        <a:ext cx="123660" cy="123660"/>
      </dsp:txXfrm>
    </dsp:sp>
    <dsp:sp modelId="{DF6E933A-CDAC-497D-8E9B-54122508B7DB}">
      <dsp:nvSpPr>
        <dsp:cNvPr id="0" name=""/>
        <dsp:cNvSpPr/>
      </dsp:nvSpPr>
      <dsp:spPr>
        <a:xfrm>
          <a:off x="6275037" y="28597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smtClean="0">
              <a:solidFill>
                <a:schemeClr val="tx1"/>
              </a:solidFill>
            </a:rPr>
            <a:t>супровідні</a:t>
          </a:r>
          <a:endParaRPr lang="uk-UA" sz="1400" b="1" u="none" kern="1200" noProof="0">
            <a:solidFill>
              <a:schemeClr val="tx1"/>
            </a:solidFill>
          </a:endParaRPr>
        </a:p>
      </dsp:txBody>
      <dsp:txXfrm>
        <a:off x="6275037" y="28597"/>
        <a:ext cx="1339225" cy="669612"/>
      </dsp:txXfrm>
    </dsp:sp>
    <dsp:sp modelId="{4C59D374-CD63-47FB-8F48-FC0627536B01}">
      <dsp:nvSpPr>
        <dsp:cNvPr id="0" name=""/>
        <dsp:cNvSpPr/>
      </dsp:nvSpPr>
      <dsp:spPr>
        <a:xfrm rot="205594">
          <a:off x="3867701" y="998163"/>
          <a:ext cx="240948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409489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205594">
        <a:off x="5012209" y="951241"/>
        <a:ext cx="120474" cy="120474"/>
      </dsp:txXfrm>
    </dsp:sp>
    <dsp:sp modelId="{18EF7597-AD72-400E-91E9-91800C74A7CB}">
      <dsp:nvSpPr>
        <dsp:cNvPr id="0" name=""/>
        <dsp:cNvSpPr/>
      </dsp:nvSpPr>
      <dsp:spPr>
        <a:xfrm>
          <a:off x="6275037" y="748679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</a:rPr>
            <a:t>попередні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6275037" y="748679"/>
        <a:ext cx="1339225" cy="669612"/>
      </dsp:txXfrm>
    </dsp:sp>
    <dsp:sp modelId="{D03F2BAA-71C7-412A-9A8C-F6C7CB760253}">
      <dsp:nvSpPr>
        <dsp:cNvPr id="0" name=""/>
        <dsp:cNvSpPr/>
      </dsp:nvSpPr>
      <dsp:spPr>
        <a:xfrm rot="1275970">
          <a:off x="3781982" y="1394209"/>
          <a:ext cx="258092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580928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275970">
        <a:off x="5007923" y="1343001"/>
        <a:ext cx="129046" cy="129046"/>
      </dsp:txXfrm>
    </dsp:sp>
    <dsp:sp modelId="{D80C6F43-8871-4BD3-8D41-845CB36D5CDF}">
      <dsp:nvSpPr>
        <dsp:cNvPr id="0" name=""/>
        <dsp:cNvSpPr/>
      </dsp:nvSpPr>
      <dsp:spPr>
        <a:xfrm>
          <a:off x="6275037" y="1540770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</a:rPr>
            <a:t>перспективні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6275037" y="1540770"/>
        <a:ext cx="1339225" cy="669612"/>
      </dsp:txXfrm>
    </dsp:sp>
    <dsp:sp modelId="{F7D8CCDF-CF1C-4E47-9F2D-974C8A673B95}">
      <dsp:nvSpPr>
        <dsp:cNvPr id="0" name=""/>
        <dsp:cNvSpPr/>
      </dsp:nvSpPr>
      <dsp:spPr>
        <a:xfrm rot="4122979">
          <a:off x="1601992" y="2906375"/>
          <a:ext cx="146829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468298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4122979">
        <a:off x="2299433" y="2882983"/>
        <a:ext cx="73414" cy="73414"/>
      </dsp:txXfrm>
    </dsp:sp>
    <dsp:sp modelId="{7127C782-1ECA-4363-893B-47D874AEE8C6}">
      <dsp:nvSpPr>
        <dsp:cNvPr id="0" name=""/>
        <dsp:cNvSpPr/>
      </dsp:nvSpPr>
      <dsp:spPr>
        <a:xfrm>
          <a:off x="2602627" y="3268960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noProof="0" dirty="0" smtClean="0">
              <a:solidFill>
                <a:schemeClr val="tx1"/>
              </a:solidFill>
            </a:rPr>
            <a:t>за інформаційним</a:t>
          </a:r>
          <a:r>
            <a:rPr lang="uk-UA" sz="1400" b="1" u="none" kern="1200" noProof="0" dirty="0" smtClean="0">
              <a:solidFill>
                <a:schemeClr val="tx1"/>
              </a:solidFill>
            </a:rPr>
            <a:t> </a:t>
          </a:r>
          <a:r>
            <a:rPr lang="uk-UA" sz="1400" b="1" i="1" u="none" kern="1200" noProof="0" dirty="0" smtClean="0">
              <a:solidFill>
                <a:schemeClr val="tx1"/>
              </a:solidFill>
            </a:rPr>
            <a:t>критерієм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2602627" y="3268960"/>
        <a:ext cx="1339225" cy="669612"/>
      </dsp:txXfrm>
    </dsp:sp>
    <dsp:sp modelId="{9510D11E-1E6F-4413-8501-719E2EF8A34D}">
      <dsp:nvSpPr>
        <dsp:cNvPr id="0" name=""/>
        <dsp:cNvSpPr/>
      </dsp:nvSpPr>
      <dsp:spPr>
        <a:xfrm rot="18396710">
          <a:off x="3688403" y="3086393"/>
          <a:ext cx="125591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55914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396710">
        <a:off x="4284962" y="3068311"/>
        <a:ext cx="62795" cy="62795"/>
      </dsp:txXfrm>
    </dsp:sp>
    <dsp:sp modelId="{40AF0CDF-CC57-4C3D-9AB7-BB99ABD417DA}">
      <dsp:nvSpPr>
        <dsp:cNvPr id="0" name=""/>
        <dsp:cNvSpPr/>
      </dsp:nvSpPr>
      <dsp:spPr>
        <a:xfrm>
          <a:off x="4690867" y="2260845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smtClean="0">
              <a:solidFill>
                <a:schemeClr val="tx1"/>
              </a:solidFill>
            </a:rPr>
            <a:t>фактичні</a:t>
          </a:r>
          <a:endParaRPr lang="uk-UA" sz="1400" b="1" u="none" kern="1200" noProof="0">
            <a:solidFill>
              <a:schemeClr val="tx1"/>
            </a:solidFill>
          </a:endParaRPr>
        </a:p>
      </dsp:txBody>
      <dsp:txXfrm>
        <a:off x="4690867" y="2260845"/>
        <a:ext cx="1339225" cy="669612"/>
      </dsp:txXfrm>
    </dsp:sp>
    <dsp:sp modelId="{2D0191ED-E5DE-4187-A98E-FFCACA79EC14}">
      <dsp:nvSpPr>
        <dsp:cNvPr id="0" name=""/>
        <dsp:cNvSpPr/>
      </dsp:nvSpPr>
      <dsp:spPr>
        <a:xfrm rot="20634714">
          <a:off x="3926587" y="3482439"/>
          <a:ext cx="77954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79544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634714">
        <a:off x="4296871" y="3476266"/>
        <a:ext cx="38977" cy="38977"/>
      </dsp:txXfrm>
    </dsp:sp>
    <dsp:sp modelId="{0981C57C-87BE-4C5F-9CE7-DE9B887A64B9}">
      <dsp:nvSpPr>
        <dsp:cNvPr id="0" name=""/>
        <dsp:cNvSpPr/>
      </dsp:nvSpPr>
      <dsp:spPr>
        <a:xfrm>
          <a:off x="4690867" y="3052936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</a:rPr>
            <a:t>понятійні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4690867" y="3052936"/>
        <a:ext cx="1339225" cy="669612"/>
      </dsp:txXfrm>
    </dsp:sp>
    <dsp:sp modelId="{197BDD93-52F4-43EB-AA86-E4E4C6389F01}">
      <dsp:nvSpPr>
        <dsp:cNvPr id="0" name=""/>
        <dsp:cNvSpPr/>
      </dsp:nvSpPr>
      <dsp:spPr>
        <a:xfrm rot="2286246">
          <a:off x="3840426" y="3884146"/>
          <a:ext cx="95186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51866" y="133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286246">
        <a:off x="4292563" y="3873665"/>
        <a:ext cx="47593" cy="47593"/>
      </dsp:txXfrm>
    </dsp:sp>
    <dsp:sp modelId="{F154439C-7E52-4D98-AAB8-D8B0B4069537}">
      <dsp:nvSpPr>
        <dsp:cNvPr id="0" name=""/>
        <dsp:cNvSpPr/>
      </dsp:nvSpPr>
      <dsp:spPr>
        <a:xfrm>
          <a:off x="4690867" y="3856350"/>
          <a:ext cx="1339225" cy="6696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none" kern="1200" noProof="0" dirty="0" smtClean="0">
              <a:solidFill>
                <a:schemeClr val="tx1"/>
              </a:solidFill>
            </a:rPr>
            <a:t>теоретичні</a:t>
          </a:r>
          <a:endParaRPr lang="uk-UA" sz="1400" b="1" u="none" kern="1200" noProof="0" dirty="0">
            <a:solidFill>
              <a:schemeClr val="tx1"/>
            </a:solidFill>
          </a:endParaRPr>
        </a:p>
      </dsp:txBody>
      <dsp:txXfrm>
        <a:off x="4690867" y="3856350"/>
        <a:ext cx="1339225" cy="6696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5D9F69-FFC8-410F-83F2-6EC913848EC5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solidFill>
                <a:schemeClr val="tx1"/>
              </a:solidFill>
              <a:latin typeface="Cambria" pitchFamily="18" charset="0"/>
            </a:rPr>
            <a:t>пропедевтичний етап</a:t>
          </a:r>
          <a:br>
            <a:rPr lang="uk-UA" sz="1800" b="1" i="0" kern="1200" dirty="0" smtClean="0">
              <a:solidFill>
                <a:schemeClr val="tx1"/>
              </a:solidFill>
              <a:latin typeface="Cambria" pitchFamily="18" charset="0"/>
            </a:rPr>
          </a:br>
          <a:r>
            <a:rPr lang="uk-UA" sz="1800" b="1" i="0" kern="1200" dirty="0" smtClean="0">
              <a:solidFill>
                <a:schemeClr val="tx1"/>
              </a:solidFill>
              <a:latin typeface="Cambria" pitchFamily="18" charset="0"/>
            </a:rPr>
            <a:t>(1-6 кл.)</a:t>
          </a:r>
          <a:endParaRPr lang="ru-RU" sz="1800" b="1" i="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4295838" y="1099809"/>
        <a:ext cx="1357788" cy="1131490"/>
      </dsp:txXfrm>
    </dsp:sp>
    <dsp:sp modelId="{E983E066-91AB-4A31-A8F4-C57D0415C1AF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solidFill>
                <a:schemeClr val="tx1"/>
              </a:solidFill>
              <a:latin typeface="Cambria" pitchFamily="18" charset="0"/>
            </a:rPr>
            <a:t>основний етап       (7-9 кл.)</a:t>
          </a:r>
          <a:endParaRPr lang="ru-RU" sz="1800" b="1" i="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3119088" y="2896616"/>
        <a:ext cx="2036683" cy="995711"/>
      </dsp:txXfrm>
    </dsp:sp>
    <dsp:sp modelId="{629C31FE-4BD1-4A5E-B536-25B2ADD1E460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err="1" smtClean="0">
              <a:solidFill>
                <a:schemeClr val="tx1"/>
              </a:solidFill>
              <a:latin typeface="Cambria" pitchFamily="18" charset="0"/>
            </a:rPr>
            <a:t>профіль-ний</a:t>
          </a:r>
          <a:r>
            <a:rPr lang="uk-UA" sz="1800" b="1" i="0" kern="1200" dirty="0" smtClean="0">
              <a:solidFill>
                <a:schemeClr val="tx1"/>
              </a:solidFill>
              <a:latin typeface="Cambria" pitchFamily="18" charset="0"/>
            </a:rPr>
            <a:t> етап           (10-12 кл.)</a:t>
          </a:r>
          <a:endParaRPr lang="ru-RU" sz="1800" b="1" i="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2575972" y="1099809"/>
        <a:ext cx="1357788" cy="1131490"/>
      </dsp:txXfrm>
    </dsp:sp>
    <dsp:sp modelId="{17B9DA38-3DC3-4BF5-B530-B7110CBF3A0E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946B7B-E702-4D56-8909-89C0C48B004D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3">
                <a:shade val="90000"/>
                <a:hueOff val="140170"/>
                <a:satOff val="-3004"/>
                <a:lumOff val="15406"/>
                <a:alphaOff val="0"/>
                <a:shade val="51000"/>
                <a:satMod val="130000"/>
              </a:schemeClr>
            </a:gs>
            <a:gs pos="80000">
              <a:schemeClr val="accent3">
                <a:shade val="90000"/>
                <a:hueOff val="140170"/>
                <a:satOff val="-3004"/>
                <a:lumOff val="15406"/>
                <a:alphaOff val="0"/>
                <a:shade val="93000"/>
                <a:satMod val="130000"/>
              </a:schemeClr>
            </a:gs>
            <a:gs pos="100000">
              <a:schemeClr val="accent3">
                <a:shade val="90000"/>
                <a:hueOff val="140170"/>
                <a:satOff val="-3004"/>
                <a:lumOff val="154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08A9C7-02E9-45DD-9382-BC0534D76AE2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3">
                <a:shade val="90000"/>
                <a:hueOff val="280340"/>
                <a:satOff val="-6007"/>
                <a:lumOff val="30812"/>
                <a:alphaOff val="0"/>
                <a:shade val="51000"/>
                <a:satMod val="130000"/>
              </a:schemeClr>
            </a:gs>
            <a:gs pos="80000">
              <a:schemeClr val="accent3">
                <a:shade val="90000"/>
                <a:hueOff val="280340"/>
                <a:satOff val="-6007"/>
                <a:lumOff val="30812"/>
                <a:alphaOff val="0"/>
                <a:shade val="93000"/>
                <a:satMod val="130000"/>
              </a:schemeClr>
            </a:gs>
            <a:gs pos="100000">
              <a:schemeClr val="accent3">
                <a:shade val="90000"/>
                <a:hueOff val="280340"/>
                <a:satOff val="-6007"/>
                <a:lumOff val="308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186A6F-DADF-4288-857C-903470AEA4F4}">
      <dsp:nvSpPr>
        <dsp:cNvPr id="0" name=""/>
        <dsp:cNvSpPr/>
      </dsp:nvSpPr>
      <dsp:spPr>
        <a:xfrm>
          <a:off x="0" y="0"/>
          <a:ext cx="8229600" cy="712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Закони і теорії</a:t>
          </a:r>
          <a:endParaRPr lang="ru-RU" sz="31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17161" y="0"/>
        <a:ext cx="6512438" cy="712417"/>
      </dsp:txXfrm>
    </dsp:sp>
    <dsp:sp modelId="{F0BBE5CB-4C25-41DC-B525-5C3C2C4C62A9}">
      <dsp:nvSpPr>
        <dsp:cNvPr id="0" name=""/>
        <dsp:cNvSpPr/>
      </dsp:nvSpPr>
      <dsp:spPr>
        <a:xfrm>
          <a:off x="71241" y="71241"/>
          <a:ext cx="1645920" cy="5699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F8F0174-AEA7-43E1-9E6B-B6996DD14592}">
      <dsp:nvSpPr>
        <dsp:cNvPr id="0" name=""/>
        <dsp:cNvSpPr/>
      </dsp:nvSpPr>
      <dsp:spPr>
        <a:xfrm>
          <a:off x="0" y="783659"/>
          <a:ext cx="8229600" cy="712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Поняття</a:t>
          </a:r>
          <a:endParaRPr lang="ru-RU" sz="31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17161" y="783659"/>
        <a:ext cx="6512438" cy="712417"/>
      </dsp:txXfrm>
    </dsp:sp>
    <dsp:sp modelId="{975FD8F6-C7A0-4927-86A3-7A4775D1AAFD}">
      <dsp:nvSpPr>
        <dsp:cNvPr id="0" name=""/>
        <dsp:cNvSpPr/>
      </dsp:nvSpPr>
      <dsp:spPr>
        <a:xfrm>
          <a:off x="71241" y="854901"/>
          <a:ext cx="1645920" cy="5699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9E7DD24-6D5A-4945-99B2-403B21368F83}">
      <dsp:nvSpPr>
        <dsp:cNvPr id="0" name=""/>
        <dsp:cNvSpPr/>
      </dsp:nvSpPr>
      <dsp:spPr>
        <a:xfrm>
          <a:off x="0" y="1567319"/>
          <a:ext cx="8229600" cy="712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Факти</a:t>
          </a:r>
          <a:endParaRPr lang="ru-RU" sz="31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17161" y="1567319"/>
        <a:ext cx="6512438" cy="712417"/>
      </dsp:txXfrm>
    </dsp:sp>
    <dsp:sp modelId="{1DF4D21B-2A11-4AA5-B846-EEAD32B57188}">
      <dsp:nvSpPr>
        <dsp:cNvPr id="0" name=""/>
        <dsp:cNvSpPr/>
      </dsp:nvSpPr>
      <dsp:spPr>
        <a:xfrm>
          <a:off x="71241" y="1638561"/>
          <a:ext cx="1645920" cy="5699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1B278F4-BD21-4F4B-BD27-2163B3550351}">
      <dsp:nvSpPr>
        <dsp:cNvPr id="0" name=""/>
        <dsp:cNvSpPr/>
      </dsp:nvSpPr>
      <dsp:spPr>
        <a:xfrm>
          <a:off x="0" y="2350978"/>
          <a:ext cx="8229600" cy="712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Методи хімічної науки</a:t>
          </a:r>
          <a:endParaRPr lang="ru-RU" sz="31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17161" y="2350978"/>
        <a:ext cx="6512438" cy="712417"/>
      </dsp:txXfrm>
    </dsp:sp>
    <dsp:sp modelId="{F01C1D8A-A418-4FEF-9F24-DD94631512DF}">
      <dsp:nvSpPr>
        <dsp:cNvPr id="0" name=""/>
        <dsp:cNvSpPr/>
      </dsp:nvSpPr>
      <dsp:spPr>
        <a:xfrm>
          <a:off x="71241" y="2422220"/>
          <a:ext cx="1645920" cy="5699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E0ED982-2330-4940-B568-5F0960B24976}">
      <dsp:nvSpPr>
        <dsp:cNvPr id="0" name=""/>
        <dsp:cNvSpPr/>
      </dsp:nvSpPr>
      <dsp:spPr>
        <a:xfrm>
          <a:off x="0" y="3134638"/>
          <a:ext cx="8229600" cy="712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Внесок у науку видатних хіміків</a:t>
          </a:r>
          <a:endParaRPr lang="ru-RU" sz="31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17161" y="3134638"/>
        <a:ext cx="6512438" cy="712417"/>
      </dsp:txXfrm>
    </dsp:sp>
    <dsp:sp modelId="{C2FF22BF-B04B-4D62-8535-8A9CDE99CD54}">
      <dsp:nvSpPr>
        <dsp:cNvPr id="0" name=""/>
        <dsp:cNvSpPr/>
      </dsp:nvSpPr>
      <dsp:spPr>
        <a:xfrm>
          <a:off x="71241" y="3205880"/>
          <a:ext cx="1645920" cy="56993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ADF995-D4AD-420D-9F6A-1CC6C57C7916}">
      <dsp:nvSpPr>
        <dsp:cNvPr id="0" name=""/>
        <dsp:cNvSpPr/>
      </dsp:nvSpPr>
      <dsp:spPr>
        <a:xfrm>
          <a:off x="0" y="0"/>
          <a:ext cx="6851104" cy="203668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66560B-8FBC-4963-8AD5-22EB881B6CDF}">
      <dsp:nvSpPr>
        <dsp:cNvPr id="0" name=""/>
        <dsp:cNvSpPr/>
      </dsp:nvSpPr>
      <dsp:spPr>
        <a:xfrm>
          <a:off x="206319" y="271557"/>
          <a:ext cx="306593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9B10138-F675-403E-9468-51298DA985EB}">
      <dsp:nvSpPr>
        <dsp:cNvPr id="0" name=""/>
        <dsp:cNvSpPr/>
      </dsp:nvSpPr>
      <dsp:spPr>
        <a:xfrm rot="10800000">
          <a:off x="206319" y="2036683"/>
          <a:ext cx="306593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Емпіричні</a:t>
          </a:r>
          <a:r>
            <a:rPr lang="uk-UA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що формуються на аналізі та узагальнені чуттєвих даних у вигляді зовнішніх ознак</a:t>
          </a:r>
          <a:endParaRPr lang="ru-RU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6319" y="2036683"/>
        <a:ext cx="3065935" cy="2489279"/>
      </dsp:txXfrm>
    </dsp:sp>
    <dsp:sp modelId="{795D4D6C-00F5-4C05-BA97-9FB194DA405D}">
      <dsp:nvSpPr>
        <dsp:cNvPr id="0" name=""/>
        <dsp:cNvSpPr/>
      </dsp:nvSpPr>
      <dsp:spPr>
        <a:xfrm>
          <a:off x="3578848" y="271557"/>
          <a:ext cx="306593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BF70B5D-C2F2-4ECF-B49F-B31B4E653161}">
      <dsp:nvSpPr>
        <dsp:cNvPr id="0" name=""/>
        <dsp:cNvSpPr/>
      </dsp:nvSpPr>
      <dsp:spPr>
        <a:xfrm rot="10800000">
          <a:off x="3578848" y="2036683"/>
          <a:ext cx="3065935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Теоретичні, </a:t>
          </a:r>
          <a:r>
            <a:rPr lang="uk-UA" sz="22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відображають внутрішні відносини в речовинах</a:t>
          </a:r>
          <a:endParaRPr lang="ru-RU" sz="2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578848" y="2036683"/>
        <a:ext cx="3065935" cy="24892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A1A051-4D63-4C40-B5DE-6DB7945ECEEC}">
      <dsp:nvSpPr>
        <dsp:cNvPr id="0" name=""/>
        <dsp:cNvSpPr/>
      </dsp:nvSpPr>
      <dsp:spPr>
        <a:xfrm>
          <a:off x="0" y="0"/>
          <a:ext cx="6120680" cy="202381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6863EA-1B09-4E72-8886-2759291C0F3E}">
      <dsp:nvSpPr>
        <dsp:cNvPr id="0" name=""/>
        <dsp:cNvSpPr/>
      </dsp:nvSpPr>
      <dsp:spPr>
        <a:xfrm>
          <a:off x="184322" y="269841"/>
          <a:ext cx="2739064" cy="14841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F80DCA6-14CD-4F49-A82C-028BA51BDC7C}">
      <dsp:nvSpPr>
        <dsp:cNvPr id="0" name=""/>
        <dsp:cNvSpPr/>
      </dsp:nvSpPr>
      <dsp:spPr>
        <a:xfrm rot="10800000">
          <a:off x="184322" y="2023813"/>
          <a:ext cx="2739064" cy="247354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Фундаментальні поняття</a:t>
          </a:r>
          <a:r>
            <a:rPr lang="uk-UA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формуються протягом всього періоду навчання хімії</a:t>
          </a:r>
          <a:endParaRPr lang="ru-RU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84322" y="2023813"/>
        <a:ext cx="2739064" cy="2473549"/>
      </dsp:txXfrm>
    </dsp:sp>
    <dsp:sp modelId="{47A836A0-87ED-48F7-AE8E-F76EA57B16EF}">
      <dsp:nvSpPr>
        <dsp:cNvPr id="0" name=""/>
        <dsp:cNvSpPr/>
      </dsp:nvSpPr>
      <dsp:spPr>
        <a:xfrm>
          <a:off x="3197293" y="269841"/>
          <a:ext cx="2739064" cy="14841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103670E-03B0-48A4-8C2C-02E1BA085ED8}">
      <dsp:nvSpPr>
        <dsp:cNvPr id="0" name=""/>
        <dsp:cNvSpPr/>
      </dsp:nvSpPr>
      <dsp:spPr>
        <a:xfrm rot="10800000">
          <a:off x="3197293" y="2023813"/>
          <a:ext cx="2739064" cy="247354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Локальні поняття</a:t>
          </a:r>
          <a:r>
            <a:rPr lang="uk-UA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які формуються і використовуються в межах однієї теми, одного уроку</a:t>
          </a:r>
          <a:endParaRPr lang="ru-RU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197293" y="2023813"/>
        <a:ext cx="2739064" cy="247354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C6E88D-1B97-413B-9FFC-343B7686970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9B3A6CD-A8E2-43B8-8304-748844FB8DBD}">
      <dsp:nvSpPr>
        <dsp:cNvPr id="0" name=""/>
        <dsp:cNvSpPr/>
      </dsp:nvSpPr>
      <dsp:spPr>
        <a:xfrm>
          <a:off x="4847" y="1357788"/>
          <a:ext cx="1971947" cy="18103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чуттєві відчуття </a:t>
          </a:r>
          <a:endParaRPr lang="ru-RU" sz="22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47" y="1357788"/>
        <a:ext cx="1971947" cy="1810385"/>
      </dsp:txXfrm>
    </dsp:sp>
    <dsp:sp modelId="{2A1F6723-1748-46C6-A5A4-299D24A0734D}">
      <dsp:nvSpPr>
        <dsp:cNvPr id="0" name=""/>
        <dsp:cNvSpPr/>
      </dsp:nvSpPr>
      <dsp:spPr>
        <a:xfrm>
          <a:off x="2087500" y="1357788"/>
          <a:ext cx="1971947" cy="181038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сприйняття</a:t>
          </a:r>
          <a:endParaRPr lang="ru-RU" sz="22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87500" y="1357788"/>
        <a:ext cx="1971947" cy="1810385"/>
      </dsp:txXfrm>
    </dsp:sp>
    <dsp:sp modelId="{FF617D73-B676-4181-8913-15F0E88C5775}">
      <dsp:nvSpPr>
        <dsp:cNvPr id="0" name=""/>
        <dsp:cNvSpPr/>
      </dsp:nvSpPr>
      <dsp:spPr>
        <a:xfrm>
          <a:off x="4170152" y="1357788"/>
          <a:ext cx="1971947" cy="181038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уявлення</a:t>
          </a:r>
          <a:endParaRPr lang="ru-RU" sz="22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170152" y="1357788"/>
        <a:ext cx="1971947" cy="1810385"/>
      </dsp:txXfrm>
    </dsp:sp>
    <dsp:sp modelId="{F24B7796-F0AD-48E9-96D4-622114725B10}">
      <dsp:nvSpPr>
        <dsp:cNvPr id="0" name=""/>
        <dsp:cNvSpPr/>
      </dsp:nvSpPr>
      <dsp:spPr>
        <a:xfrm>
          <a:off x="6252805" y="1357788"/>
          <a:ext cx="1971947" cy="181038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поняття</a:t>
          </a:r>
          <a:endParaRPr lang="ru-RU" sz="22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252805" y="1357788"/>
        <a:ext cx="1971947" cy="181038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15C100-0F9D-4BC7-B7DC-80680D69C134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C0295B6-CB36-48AE-A1C2-28F3DD73C613}">
      <dsp:nvSpPr>
        <dsp:cNvPr id="0" name=""/>
        <dsp:cNvSpPr/>
      </dsp:nvSpPr>
      <dsp:spPr>
        <a:xfrm>
          <a:off x="3616" y="0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i="0" kern="1200" dirty="0" smtClean="0">
              <a:solidFill>
                <a:schemeClr val="tx1"/>
              </a:solidFill>
              <a:effectLst/>
            </a:rPr>
            <a:t>виникнення</a:t>
          </a:r>
          <a:endParaRPr lang="ru-RU" sz="2900" b="1" i="0" kern="1200" dirty="0">
            <a:solidFill>
              <a:schemeClr val="tx1"/>
            </a:solidFill>
            <a:effectLst/>
          </a:endParaRPr>
        </a:p>
      </dsp:txBody>
      <dsp:txXfrm>
        <a:off x="3616" y="0"/>
        <a:ext cx="2386905" cy="1810385"/>
      </dsp:txXfrm>
    </dsp:sp>
    <dsp:sp modelId="{A3506862-303C-4833-B580-12F7FD4F9C8F}">
      <dsp:nvSpPr>
        <dsp:cNvPr id="0" name=""/>
        <dsp:cNvSpPr/>
      </dsp:nvSpPr>
      <dsp:spPr>
        <a:xfrm>
          <a:off x="97077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2D3ED4-91D3-4C22-8D6B-569D70F35127}">
      <dsp:nvSpPr>
        <dsp:cNvPr id="0" name=""/>
        <dsp:cNvSpPr/>
      </dsp:nvSpPr>
      <dsp:spPr>
        <a:xfrm>
          <a:off x="2509867" y="2715577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i="0" kern="1200" dirty="0" smtClean="0">
              <a:solidFill>
                <a:schemeClr val="tx1"/>
              </a:solidFill>
              <a:effectLst/>
            </a:rPr>
            <a:t>розвиток</a:t>
          </a:r>
          <a:endParaRPr lang="ru-RU" sz="2900" b="1" i="0" kern="1200" dirty="0">
            <a:solidFill>
              <a:schemeClr val="tx1"/>
            </a:solidFill>
            <a:effectLst/>
          </a:endParaRPr>
        </a:p>
      </dsp:txBody>
      <dsp:txXfrm>
        <a:off x="2509867" y="2715577"/>
        <a:ext cx="2386905" cy="1810385"/>
      </dsp:txXfrm>
    </dsp:sp>
    <dsp:sp modelId="{2D9FA32D-C97E-4392-A7E9-AE0ECF927669}">
      <dsp:nvSpPr>
        <dsp:cNvPr id="0" name=""/>
        <dsp:cNvSpPr/>
      </dsp:nvSpPr>
      <dsp:spPr>
        <a:xfrm>
          <a:off x="347702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9A26EB-CF83-4FE5-B67F-91A44651ABEC}">
      <dsp:nvSpPr>
        <dsp:cNvPr id="0" name=""/>
        <dsp:cNvSpPr/>
      </dsp:nvSpPr>
      <dsp:spPr>
        <a:xfrm>
          <a:off x="5016118" y="0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i="0" kern="1200" dirty="0" smtClean="0">
              <a:solidFill>
                <a:schemeClr val="tx1"/>
              </a:solidFill>
              <a:effectLst/>
            </a:rPr>
            <a:t>інтеграція</a:t>
          </a:r>
          <a:endParaRPr lang="ru-RU" sz="2900" b="1" i="0" kern="1200" dirty="0">
            <a:solidFill>
              <a:schemeClr val="tx1"/>
            </a:solidFill>
            <a:effectLst/>
          </a:endParaRPr>
        </a:p>
      </dsp:txBody>
      <dsp:txXfrm>
        <a:off x="5016118" y="0"/>
        <a:ext cx="2386905" cy="1810385"/>
      </dsp:txXfrm>
    </dsp:sp>
    <dsp:sp modelId="{053DC3EA-CC7B-43F8-BB79-A527A474AC70}">
      <dsp:nvSpPr>
        <dsp:cNvPr id="0" name=""/>
        <dsp:cNvSpPr/>
      </dsp:nvSpPr>
      <dsp:spPr>
        <a:xfrm>
          <a:off x="5983272" y="2036683"/>
          <a:ext cx="452596" cy="452596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DD42B6-1E0B-4CDA-AD07-231B62BB2C54}">
      <dsp:nvSpPr>
        <dsp:cNvPr id="0" name=""/>
        <dsp:cNvSpPr/>
      </dsp:nvSpPr>
      <dsp:spPr>
        <a:xfrm>
          <a:off x="2818649" y="2461550"/>
          <a:ext cx="2592300" cy="206358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latin typeface="Cambria" pitchFamily="18" charset="0"/>
            </a:rPr>
            <a:t>ПОНЯТТЯ</a:t>
          </a:r>
          <a:endParaRPr lang="ru-RU" sz="2800" b="1" kern="1200" dirty="0">
            <a:latin typeface="Cambria" pitchFamily="18" charset="0"/>
          </a:endParaRPr>
        </a:p>
      </dsp:txBody>
      <dsp:txXfrm>
        <a:off x="2818649" y="2461550"/>
        <a:ext cx="2592300" cy="2063588"/>
      </dsp:txXfrm>
    </dsp:sp>
    <dsp:sp modelId="{5E687CBB-9245-4B4E-8923-FAEE2868E7FA}">
      <dsp:nvSpPr>
        <dsp:cNvPr id="0" name=""/>
        <dsp:cNvSpPr/>
      </dsp:nvSpPr>
      <dsp:spPr>
        <a:xfrm rot="12900000">
          <a:off x="1766335" y="2057848"/>
          <a:ext cx="14366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597A45-17A5-4368-92A1-D329EF0B082F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smtClean="0">
              <a:latin typeface="Cambria" pitchFamily="18" charset="0"/>
            </a:rPr>
            <a:t>індукція</a:t>
          </a:r>
          <a:endParaRPr lang="ru-RU" sz="2800" b="1" kern="1200" dirty="0">
            <a:latin typeface="Cambria" pitchFamily="18" charset="0"/>
          </a:endParaRPr>
        </a:p>
      </dsp:txBody>
      <dsp:txXfrm>
        <a:off x="916039" y="1155731"/>
        <a:ext cx="1960408" cy="1568327"/>
      </dsp:txXfrm>
    </dsp:sp>
    <dsp:sp modelId="{4B908327-FFAC-4C73-A3E9-AFDF3A8F169C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D711F7-92F4-47F4-B5D1-1784844F5BEA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smtClean="0">
              <a:latin typeface="Cambria" pitchFamily="18" charset="0"/>
            </a:rPr>
            <a:t>дедукція</a:t>
          </a:r>
          <a:endParaRPr lang="ru-RU" sz="2800" b="1" kern="1200" dirty="0">
            <a:latin typeface="Cambria" pitchFamily="18" charset="0"/>
          </a:endParaRPr>
        </a:p>
      </dsp:txBody>
      <dsp:txXfrm>
        <a:off x="3134595" y="824"/>
        <a:ext cx="1960408" cy="1568327"/>
      </dsp:txXfrm>
    </dsp:sp>
    <dsp:sp modelId="{4DD860C5-3B79-455E-82FB-289985E873E2}">
      <dsp:nvSpPr>
        <dsp:cNvPr id="0" name=""/>
        <dsp:cNvSpPr/>
      </dsp:nvSpPr>
      <dsp:spPr>
        <a:xfrm rot="19500000">
          <a:off x="5026612" y="2057848"/>
          <a:ext cx="14366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723BC-B6DE-4802-9A57-E3B2F17550E2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latin typeface="Cambria" pitchFamily="18" charset="0"/>
            </a:rPr>
            <a:t>аналогія</a:t>
          </a:r>
          <a:endParaRPr lang="ru-RU" sz="2800" b="1" kern="1200" dirty="0">
            <a:latin typeface="Cambria" pitchFamily="18" charset="0"/>
          </a:endParaRPr>
        </a:p>
      </dsp:txBody>
      <dsp:txXfrm>
        <a:off x="5353151" y="1155731"/>
        <a:ext cx="1960408" cy="156832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0AA5B1-86D4-45F9-AA49-ABD3BACCC101}">
      <dsp:nvSpPr>
        <dsp:cNvPr id="0" name=""/>
        <dsp:cNvSpPr/>
      </dsp:nvSpPr>
      <dsp:spPr>
        <a:xfrm>
          <a:off x="3034670" y="0"/>
          <a:ext cx="2136755" cy="213675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термінологія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319570" y="373932"/>
        <a:ext cx="1566953" cy="961539"/>
      </dsp:txXfrm>
    </dsp:sp>
    <dsp:sp modelId="{045573CB-3593-4161-82C7-9F08046DEC74}">
      <dsp:nvSpPr>
        <dsp:cNvPr id="0" name=""/>
        <dsp:cNvSpPr/>
      </dsp:nvSpPr>
      <dsp:spPr>
        <a:xfrm>
          <a:off x="3817434" y="1379987"/>
          <a:ext cx="2136755" cy="2136755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символіка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470925" y="1931983"/>
        <a:ext cx="1282053" cy="1175215"/>
      </dsp:txXfrm>
    </dsp:sp>
    <dsp:sp modelId="{E2EEFD3B-370C-4D2D-890C-686BD2C71B36}">
      <dsp:nvSpPr>
        <dsp:cNvPr id="0" name=""/>
        <dsp:cNvSpPr/>
      </dsp:nvSpPr>
      <dsp:spPr>
        <a:xfrm>
          <a:off x="2275409" y="1379987"/>
          <a:ext cx="2136755" cy="2136755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номенкла-тур</a:t>
          </a:r>
          <a:r>
            <a:rPr lang="uk-UA" sz="1800" b="1" kern="1200" dirty="0" smtClean="0">
              <a:latin typeface="Cambria" pitchFamily="18" charset="0"/>
            </a:rPr>
            <a:t>а</a:t>
          </a:r>
          <a:endParaRPr lang="ru-RU" sz="1800" b="1" kern="1200" dirty="0">
            <a:latin typeface="Cambria" pitchFamily="18" charset="0"/>
          </a:endParaRPr>
        </a:p>
      </dsp:txBody>
      <dsp:txXfrm>
        <a:off x="2476620" y="1931983"/>
        <a:ext cx="1282053" cy="1175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6BEC4-2BBA-4682-B71D-4FD5F5B5152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FA5F-8A20-4BCB-AA5D-1BCCAB0AD5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МЕТОДИЧНІ ОСОБЛИВОСТІ ШКІЛЬНОГО КУРСУ ХІМІЇ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Етапи формування хімічних понять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 хімічних понять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Способи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 понять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2074242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Cambria" pitchFamily="18" charset="0"/>
              </a:rPr>
              <a:t>Хімічна мова</a:t>
            </a:r>
            <a:r>
              <a:rPr lang="uk-UA" sz="3200" b="1" dirty="0" smtClean="0">
                <a:latin typeface="Cambria" pitchFamily="18" charset="0"/>
              </a:rPr>
              <a:t> – це сукупність хімічної термінології, символіки, номенклатури, правил їх складання, перетворення, пояснення та оперування ними</a:t>
            </a:r>
            <a:endParaRPr lang="ru-RU" sz="3200" b="1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564904"/>
          <a:ext cx="8229600" cy="3561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хімічної мови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тапи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засвоєння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учнями хімічної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Сучасна українська термінологія і номенклатура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276872"/>
            <a:ext cx="6341236" cy="2301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Міжпредметні зв’язки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Содержимое 3" descr="0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772816"/>
            <a:ext cx="537154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Класифікація МПЗ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uk-UA" b="1" dirty="0" smtClean="0"/>
              <a:t>Розуміння майбутніми вчителями хімії складових змісту навчального предмету та тенденцій розвитку хімічної освіти є важливим компонентом формування їхньої професійної компетентності</a:t>
            </a:r>
            <a:endParaRPr lang="uk-U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План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Зміст хімічної освіти в середній загальноосвітній школі.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Формування хімічних понять.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Хімічна мова як засіб пізнання та навчання хімії.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Сучасна українська термінологія і номенклатура.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Міжпредметні зв’язки та їхнє значення в навчанні хімії.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Дякую за увагу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24625" y="2636912"/>
            <a:ext cx="2619375" cy="1743075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57200" y="476672"/>
            <a:ext cx="6131024" cy="5649491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</a:t>
            </a:r>
            <a:r>
              <a:rPr lang="uk-U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Хімія </a:t>
            </a:r>
            <a:r>
              <a:rPr lang="uk-UA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як природнича наука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вивчає та пояснює навколишній світ і водночас забезпечує задоволення практичних потреб суспільства, розв’язання 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глобальних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проблем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Хімічні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знання про речовини – їхній склад, будову, властивості, закономірності перетворень, способи добування, використання – дають змогу, з одного боку, розкривати суть процесів у живій природі, а з іншого – керувати хімічними процесами, створювати речовини і матеріали з наперед заданими властивостями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Хімічні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знання, здобуті учнями в основній школі, створюють підґрунтя реалістичного ставлення до навколишнього світу, в якому значне місце посідає взаємодія людини і речовини, сприяють розкриттю таємниць живого через пізнання процесів життєдіяльності організмів на молекулярному рівні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Зміст курсу хімії основної школи ґрунтується на провідних світоглядних ідеях природознавства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060575"/>
          <a:ext cx="8229600" cy="406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Cambria" pitchFamily="18" charset="0"/>
              </a:rPr>
              <a:t>Структура шкільної хімічної освіти</a:t>
            </a:r>
            <a:endParaRPr lang="ru-RU" sz="3600" b="1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Структуру змісту хімічної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шкільної освіти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визначає набір дидактичних одиниць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76475"/>
          <a:ext cx="822960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2722314"/>
          </a:xfrm>
        </p:spPr>
        <p:txBody>
          <a:bodyPr>
            <a:noAutofit/>
          </a:bodyPr>
          <a:lstStyle/>
          <a:p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Поняття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– це вища форма людського мислення, яка відображає предмети та явища з боку їх найсуттєвих ознак і відносин. Зміст понять фіксується в умовних знаках науки і спеціальних словах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Содержимое 5" descr="00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3435" y="3717032"/>
            <a:ext cx="2160240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>
                <a:latin typeface="Cambria" pitchFamily="18" charset="0"/>
              </a:rPr>
              <a:t>Класифікація хімічних понять за рівнем пізнання</a:t>
            </a:r>
            <a:endParaRPr lang="ru-RU" sz="3600" b="1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1628800"/>
          <a:ext cx="685110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>
                <a:latin typeface="Cambria" pitchFamily="18" charset="0"/>
              </a:rPr>
              <a:t>Класифікація хімічних понять за місцем у змісті шкільної освіти</a:t>
            </a:r>
            <a:endParaRPr lang="ru-RU" sz="3600" b="1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1628800"/>
          <a:ext cx="612068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361</Words>
  <Application>Microsoft Office PowerPoint</Application>
  <PresentationFormat>Экран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МЕТОДИЧНІ ОСОБЛИВОСТІ ШКІЛЬНОГО КУРСУ ХІМІЇ</vt:lpstr>
      <vt:lpstr>План</vt:lpstr>
      <vt:lpstr>Слайд 3</vt:lpstr>
      <vt:lpstr>Зміст курсу хімії основної школи ґрунтується на провідних світоглядних ідеях природознавства</vt:lpstr>
      <vt:lpstr>Структура шкільної хімічної освіти</vt:lpstr>
      <vt:lpstr>Структуру змісту хімічної шкільної освіти визначає набір дидактичних одиниць</vt:lpstr>
      <vt:lpstr>Поняття – це вища форма людського мислення, яка відображає предмети та явища з боку їх найсуттєвих ознак і відносин. Зміст понять фіксується в умовних знаках науки і спеціальних словах</vt:lpstr>
      <vt:lpstr>Класифікація хімічних понять за рівнем пізнання</vt:lpstr>
      <vt:lpstr>Класифікація хімічних понять за місцем у змісті шкільної освіти</vt:lpstr>
      <vt:lpstr>Етапи формування хімічних понять</vt:lpstr>
      <vt:lpstr>Етапи розвитку хімічних понять</vt:lpstr>
      <vt:lpstr>Способи утворення понять</vt:lpstr>
      <vt:lpstr>Хімічна мова – це сукупність хімічної термінології, символіки, номенклатури, правил їх складання, перетворення, пояснення та оперування ними</vt:lpstr>
      <vt:lpstr>Функції хімічної мови</vt:lpstr>
      <vt:lpstr>Етапи засвоєння учнями хімічної мови</vt:lpstr>
      <vt:lpstr>Сучасна українська термінологія і номенклатура</vt:lpstr>
      <vt:lpstr>Міжпредметні зв’язки</vt:lpstr>
      <vt:lpstr>Класифікація МПЗ</vt:lpstr>
      <vt:lpstr>Слайд 19</vt:lpstr>
      <vt:lpstr>Дякую за увагу 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МЕТОДИЧНІ ОСОБЛИВОСТІ ШКІЛЬНОГО КУРСУ ХІМІЇ</dc:title>
  <dc:creator>User</dc:creator>
  <cp:lastModifiedBy>User</cp:lastModifiedBy>
  <cp:revision>35</cp:revision>
  <dcterms:created xsi:type="dcterms:W3CDTF">2021-02-08T20:45:15Z</dcterms:created>
  <dcterms:modified xsi:type="dcterms:W3CDTF">2021-02-08T22:28:40Z</dcterms:modified>
</cp:coreProperties>
</file>