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1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ОЦІНКИ СТАНУ ЕКОСИСТЕМ ТА ЇХ КОМПОНЕНТІВ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49394" y="6041572"/>
            <a:ext cx="2015445" cy="555171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</a:t>
            </a:r>
          </a:p>
          <a:p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543" y="1793661"/>
            <a:ext cx="11511643" cy="30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Об'єднання – це множина, що за своїм існуванням та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змістом обумовлена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випадковістю, тобто якою-небудь зовнішньою відносно до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цієї множини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необхідністю. Зовнішня необхідність може бути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причиною виникнення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об'єднання деяких загальних «емерджентних»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функцій тимчасового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локального характеру, але обумовлена ними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спільність, цілісність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впорядкованість поведінки об'єднання втрачається відразу ж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припиненні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дії зовнішньої необхідності. Об'єднання перестає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бути об'єднанням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 швидше, ніж більш зовнішньою стосовно нього є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ця необхідність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системі, де діє не стільки зовнішня, скільки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внутрішня необхідність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«емерджентні» функції й особливості зберігаються, 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іноді навіть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підсилюються, після зникнення зовнішньої необхідності.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більше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незалежна від середовища, ніж об'єднання. Об'єднання, 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відміну від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множини, володіє не тільки якісною, а й кількісною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визначеністю, оскільки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 елементи, на відміну від елементів множини, здатні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змінюватися в часі. Об'єднання – це об'єкт, чиї елементи 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зв'язки змінюються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просторі й у часі.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032" y="1134799"/>
            <a:ext cx="7233557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– це об'єднання, що володіє зовнішньою й внутрішньою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необхідністю свого існування та змісту. Частини такого об'єднання як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називаються підсистемами. Їх взаємозв'язок та існування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обумовлені. Це якісно відрізняє підсистеми системи від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звичайного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об'єднання.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Глобальні та національні проблеми економіки МЕТОДОЛОГІЯ СИСТЕМН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589" y="2049199"/>
            <a:ext cx="3730625" cy="335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онспект. Організація як відкрита система | ДН КФКСум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6" y="2873830"/>
            <a:ext cx="4816928" cy="37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785" y="2315765"/>
            <a:ext cx="10891157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 понад тисяча її визначень, у найширшому тлумаченні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системою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розуміти сукупність будь-яким засобом виділених зі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світу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уявлюваних об'єктів, але, оскільки таке формулювання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продуктивне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практиці звичайно використовують більш вузькі визначення.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виділення групи об'єктів у системи необхідна наявність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деякої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інтегративної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властивості, яка підкреслюється в одному з визначень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«Система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на об'єкті A відносно інтегративної властивості (якості)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сукупністю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таких елементів, що перебувають у таких відносинах,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породжують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дану інтегративну властивість» (Петрушенко Л.А., 1971).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384" y="771374"/>
            <a:ext cx="1031965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істотно відрізняється не тільки від своїх підсистем, а 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навколишнього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середовища. Розбіжність між системою й середовищем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абсолютна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відносна: середовище, що оточує систему, може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розглядатися стосовно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неї як інша система.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blogger.googleusercontent.com/img/b/R29vZ2xl/AVvXsEi-6B8JQrhPIOSBpBBzeR2bnS8ctrqzcMQJMAG3mBxQbSoDAMBATFa5gfsBd2WCfRzMnMcPJfBhbsqKB09jY88p5v0KXxs3n3w-p08k01-qkV3AjWoRwNIwSh6lp29Mrvb_PAUvfk8Jh4E/s1600/%25D1%2580%25D0%25B8%25D1%25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4" y="2070780"/>
            <a:ext cx="458152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ро природні екосистеми і біосферу - Пізнаємо природу. 6 клас. Коршевню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43" y="2070780"/>
            <a:ext cx="6047014" cy="366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28" y="1647929"/>
            <a:ext cx="11070771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У. Р.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Ешбі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відзначав: «Реальні предмети можуть давати цілу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множину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однаково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прийнятних «систем», які можуть дуже сильно відрізнятися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іншого за властивостями, що нас цікавлять ...; та відповідь 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яке-небудь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запитання може істотно залежати від того, до якої з систем воно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ставиться».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 можна розглядати як результат вибору або добору,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система, переходячи в один з можливих станів. Процес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вибору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заснований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розрізненні (порівнянні) системою своїх можливих станів або,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інакше кажучи, складається в реалізації системою одного з її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можливих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станів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шляхом переходу в цей стан. Інформація пов'язана з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відбиттям,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нього система не може здійснити розрізнення (порівняння), 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 з різноманіттям, оскільки при однорідності, одноманітності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неможливі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розрізнення й порівняння. Здатність сприймати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обумовлена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організованістю системи. Кожна система сприймає інформацію в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міру своєї організованості. Те, що для одних систем є інформацією,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 бути лише енергетичним впливом.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844" y="1251959"/>
            <a:ext cx="11119756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 будь-який матеріальний об'єкт може розглядатися з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погляду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змісту, внутрішнього й зовнішнього, то розмаїття (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одноманітність)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відрізняється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розбіжності (подібності) тим, що розмаїття 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одноманітність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характеристиками неоднорідності змісту об'єкта, тоді як розбіжність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подібність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характеристиками неоднорідності форми об'єкта. Розмаїття (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одноманітність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характеризує об'єкт ніби «зсередини», а розбіжність (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подібність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«ззовні».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Варто розмежовувати між собою не тільки розмаїття (одноманітність)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розбіжність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(подібність), а й розбіжність (подібність) 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розрізнення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порівняння). Розрізнення, як і порівняння, являє собою умову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158" y="4139740"/>
            <a:ext cx="10989127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Кожний елемент системи, у тому числі й біосистеми сам по собі не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розмаїття. Тільки встановлення меж між об'єктами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дозволяє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зробити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крок до розмаїття. Межі розділяють різнорідні елементи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створюють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розмаїття системи. Сама по собі різнорідність не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створює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властивостей цілого. Різнорідні елементи взаємозалежні 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доповнювати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одного. Компліментарність різнорідних елементів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створює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функціонуючу систему.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487" y="2111252"/>
            <a:ext cx="10923814" cy="274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Екологічні системи належать до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омнікаузальних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систем, їх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елементами, а цілісними властивостями системи, тому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цілісне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такої системи містить інформацію, яку неможливо здобути з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завгодно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докладного описання її на рівні елементів . Неможливість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звести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цілого до суми властивостей його елементів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називають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емерджентністю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Екосистеми належать до класу інтеркаузальних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 не задається ззовні, а визначається внутрішніми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властивостями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таких системах структура завжди визначається функцією, 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навпаки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Таким чином, адекватними підходами до вивчення екосистем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будуть: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не детерміністський; структурний, а не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функціональний;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холістичний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інтегратистський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 не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редукціоністський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Причому другі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члени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зазначених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 не заперечуються, а розглядаються як додаткові (Жуков О.В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529" y="715565"/>
            <a:ext cx="10727871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СИСТЕМНІ ПОНЯТТЯ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Система – це частина реальності, яка оточує людину, що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виділяється для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того, щоб цю реальність дослідити.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– це відображення реальності, побудоване за певними правилами, але не сама реальність.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 – це індивідуальний об’єкт, який у всіх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перетвореннях розглядається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незмінний, неподільний. У всіх випадках вибір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елемента визначається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цілями дослідження та гіпотезами про поведінку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об’єкта. При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 кожен елемент відображається безліччю притаманних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йому властивостей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ознак. Під властивістю мається на увазі дещо,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притаманне об’єкту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дослідження, що можна простежити або виміряти.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Екосистема. Різноманітність екосистем » mozok.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9" y="3771530"/>
            <a:ext cx="6204857" cy="27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ластивості та характеристики екосистем. Типи зв'язків між популяціями в  екосистемі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86" y="3542930"/>
            <a:ext cx="5045528" cy="300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441242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Властивості системи – сукупність параметрів, що визначають поведінку системи.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49" y="1126301"/>
            <a:ext cx="10825843" cy="274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Наступне важливе поняття – це стан. Стан у загальному випадку –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те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дозволяє відрізнити елементи один від одного. (віковий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стан, домінантний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 й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 Стан системи – упорядкована множина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суттєвих властивостей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має система в кожний момент часу. Стан системи – це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 опис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конкретний момент часу, коли як на фотографії вхідні 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вихідні параметри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елементів є статичні. Стан системи може відзначатися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рівновагою, стійкістю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розвитком як пошуком рівноваги.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Рівновага системи – це стан системи, на яку не діють зовнішні чинники.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стійким станом системи розуміють таку її поведінку,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 забезпечує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повернення системи до стану рівноваги після впливу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зовнішніх чинників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Стан стійкості досягається за рахунок поєднання властивостей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елементів системи.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14" y="3755571"/>
            <a:ext cx="5753100" cy="2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8071" y="1401775"/>
            <a:ext cx="10858500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системи – це такий її стан, що забезпечує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властивостей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 відносин у межах структури організації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 тривалого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періоду часу з урахуванням дії чинників зовнішнього середовища.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 – це зміна станів у просторі і часі. Процес констатує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 динаміки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не пояснює його причин.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Відношення – це те, що ставить у певну відповідність одне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одному елементи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стани елементів однієї множини. Найбільш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типовим відношенням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являється відношення порядку (більше–менше, вище–нижче).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Відношення порядку часто називають структурою (структура деревостану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віком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висотою).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параметром розуміється дещо відносно незмінне, що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 правило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відношення. У рівнянні у = а +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і b – параметри.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параметру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прийнято пов’язувати з поняттям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характеру. Поведінка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 – сукупність зовнішніх і внутрішніх дій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системи, що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зумовлюють форму її існування в зовнішньому середовищі та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орієнтовані 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реалізацію цілей системи.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 – подія, що відбувається із системою, спричинена іншою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подією. Подія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зміна хоча б однієї властивості системи.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024" y="910424"/>
            <a:ext cx="10437222" cy="470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Цілісність, сталість та організованість екосистем базуються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безперервній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взаємодії живих організмів з навколишнім середовищем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безперервному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обміні речовинами та енергією. Цей обмін створює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існування організмів та забезпечує їх потрібними речовинами.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Оскільки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екологія означає динамічний зв’язок угруповання з середовищем,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воно знаходиться, то для успішного існування в умовах,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змінюються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необхідні адаптації. Адаптація являється двобічним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процесом,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 одного боку, включає зміни фізіологічних та соціальних функцій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організмів, необхідних для того, щоб задовольнити вимоги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навколишнього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а з іншого боку, змінюється середовище, разом з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абіотичними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біотичними компонентами, щоб задовольнити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вимоги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Середовище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комплекс оточуючих умов, в яких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знаходиться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угруповання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абіотичні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біотичні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компоненти (особливості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рельєфу,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клімату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засоби сполучення, рослинний і тваринний світ). А комплекс,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певної групи живих істот і середовища, в якому ця група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мешкає, називається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екосистемою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529" y="567384"/>
            <a:ext cx="11315700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ОРГАНІЗАЦІЇ ДОСЛІДЖЕННЯ СИСТЕМ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 правила організації дослідження систем уперше були запропоновані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Кліром у 1990 р. Ці правила утворюють ієрархію рівнів системи.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нульового рівня розуміється як сприйняття природи дослідником. Це сприйняття визначається його базовими знаннями, досвідом і навіть характером. Будь-яке дослідження організовується для вирішення якої-небудь проблеми. Проблема виникає тоді, коли дослідник не може, виходячи з базових знань, описати, зрозуміти, прогнозувати яке-небудь явище.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Наступний рівень – це система даних, яка організована у відповідну базу – рівень 1. Система «база даних» дозволяю контролювати повноту і якість польових досліджень і є основою для системи рівня 2 –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породжуючої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системи. Саме тут виявляються відношення між змінними похідної системи – на цьому рівні зосереджують ся основні завдання системного аналізу.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529" y="4216075"/>
            <a:ext cx="113157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Кінцевим завданням аналізу являється визначення відношень між змінними через параметри. У результаті безліч даних, отриманих в рамках похідної системи і накопичених у базі даних, перетворюється у дуже обмежене число правил перетворення одних змінних через інші з кількісними значеннями їх параметрів. На цьому рівнів ми отримуємо відповідь на питання «як явища співвідносяться одне з одним».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813" y="1414020"/>
            <a:ext cx="11054443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Третій системний рівень (рівень 3) розуміє з одного боку функціональне поєднання декількох підсистем та порівняння отриманих результатів з аналогічними дослідженнями.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четвертому рівні на основі узагальнення власних результатів і результатів аналогічних досліджень будується загальна модель досліджуваної реальності (Клір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1990).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Польові дослідження в екології можна поділити на наступні основні групи: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 типом систем, які відокремлюються, і цілей: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дослідження процесів – правило зміни станів;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дослідження відношень – відношення між змінними (у часі, у просторі, у часі та просторі);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 ціллю: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визначення параметрів процесів та відношень;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пошук механізмів, що породжують конкретний тип процесу або відношень;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параметризація моделей динаміки;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 обсягом системи: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монокомпонентні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полікомпонентні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73" y="227343"/>
            <a:ext cx="11308314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БІОЛОГІЧНОЇ СИСТЕМИ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Біологічна система (біосистема) – біологічний об’єкт, що складається з: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взаємозалежних і взаємодіючих елементів;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володіє властивостями цілісності, відносної стійкості;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а також здатністю до розвитку, самовідтворення і пристосуванню до зовнішнього середовища.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Біологічна система – живий об’єкт чи система об’єктів різної складності (клітина, тканина, орган, система органів, організм, біоценоз, екосистема, біосфера), що складаються з певної кількості рівнів структурно- функціональної організації, кожен з яких є сукупністю взаємозалежних елементів.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Біологічним системам притаманні такі властивості як цілісність, що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зводиться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суми властивостей її складових елементів, динамічний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здатність адаптації до зовнішнього середовища,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саморегуляції,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самовідтворення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саморозвитку й прогресивного філогенетичного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розвитку.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 взагалі й для біологічних систем зокрема можна виділити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властивостей, один із яких характеризує ступінь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інтегрованості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утворюють конкретний структурно-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рівень, 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взаємодії між ними.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214" y="1115095"/>
            <a:ext cx="11381015" cy="333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біологічних систем в ієрархії підсистем, які її утворюють,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зазначити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чергування статистичних і структурних систем (підсистем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 слабо інтегровані, складаються з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функціонально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однотипних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елементів, що мають невеликі випадкові відмінності. Для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типу характерним є те, що їхні елементи не пов’язані між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собою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безпосередньо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взаємодіють за допомогою спільного середовища;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взаємодіють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випадковим чином; немає елементів, що спеціалізуються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запам’ятовуванні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впливів зовнішніх і внутрішніх чинників (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запам’ятовують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елементи); якісно майже не відрізняються від простої суми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складових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поведінка системи визначається ймовірнісними законами;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стресорів зумовлена дублюванням і взаємозамінністю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елементів;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значним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зниження швидкодії системи в цілому порівняно зі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швидкістю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реакції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окремих елементів. Прикладами таких систем можуть бути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складається з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однотип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клітин, або популяція організмів,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окремих осіб, множина однотипних органел,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популяції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одноклітинних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еукаріот, популяція (колонія) багатоклітинних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організмів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тощо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075204"/>
            <a:ext cx="11315700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Структурні системи складаються з функціонально різноманітних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елементів, пов’язаних один з одним суттєвими зв’язками, і мають завдяки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 чітку функціональну структуру й високий ступінь інтегрованості. Крім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цього, в межах структурних системи формується спеціалізована керівна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підсистема і спеціальний пристрій для запам’ятовування. Структурна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якісно відрізняється від суми її складових елементів, поведінка її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 динамічними закономірностями взаємодії цих елементів.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 до зовнішніх впливів забезпечується за рахунок механізмів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саморегуляції, в основі яких лежить система негативного або позитивного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зворотного зв’язку. У цілому для структурних системи характерне зниження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 до дії зовнішніх стресорів, але надійність підвищується внаслідок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здатності такої системи регулювати склад зовнішнього середовища або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уникати несприятливих впливів. Швидкість реакції структурної системи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 швидкодією її елементів. Прикладами структурних систем є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клітина, багатоклітинний організм, популяція з соціальною структурою,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угруповання, біосфера.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резентація до уроку на тему :Рівні організації біологічних систем та їхній  взаємозв'язок | Презентація. Біолог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7" y="1632857"/>
            <a:ext cx="3755572" cy="36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186" y="1223797"/>
            <a:ext cx="11299371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Ієрархія систем, зокрема біосистем, побудована таким чином,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 складаються з множини однотипних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структурних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попереднього рівня, а самі статистичні системи є підсистемами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структурних систем наступного рівня. Наприклад, тканина (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статистична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складається з множини клітин (структурних систем),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одночасно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будучи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підсистемою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(структурної системи).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біологічних систем характерний високий рівень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динамічності,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мінливості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просторі й часі – у ній на різних рівнях інтеграції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відбувається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 процесів, що суттєво розрізняються за часовими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характеристиками. У той же час біологічна система – відкрита,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відносно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стабільна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система, умовою існування якої є постійний обмін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енергією,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речовиною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інформацією між її частинами і з довкіллям. Найважливіша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особливість біологічних систем, що відрізняє її від неживих систем, полягає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такий обмін (особливо інформаційний) здійснюється під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контролем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механізмів, що дають змогу забезпечити їй тимчасову й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просторову стійкість (надійність). Стійкість стаціонарних станів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біологічних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(зберігання відносної – динамічної – сталості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внутрішніх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тлі нестабільності зовнішнього середовища), а також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спроможність її під впливом зовнішніх і внутрішніх чинників до переходу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стану в інший (властивість нестійкості стаціонарних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станів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біологічних систем) забезпечуються різноманітними багаторівневими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саморегуляції, що використовують сигнальні механізми взаємодії.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856" y="1394437"/>
            <a:ext cx="11250385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основі механізму саморегуляції біологічних систем лежить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негативного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позитивного зворотного зв’язку. Так, 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ланцюзі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регулювання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негативним зворотним зв’язком інформація про відхилення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регульованого параметру від заданого рівня вводить у дію регулятор,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впливає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регульований об’єкт таким чином, що регульований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повертається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вихідного рівня. Цей механізм, а також складніші комбінації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кількох механізмів можуть функціонувати на різних рівнях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орг-ції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систем. Спеціальні механізми позитивного зворотного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зв’язку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лежать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основі переходу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біологічнтх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з одного стаціонарного стану в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інший і заснованих на цих переходах закономірних змін біологічних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забезпечують її адаптацію до змінних зовнішніх умов, переміщення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інші різноманітні онтогенетичні функції біологічних систем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функціогенез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та її філогенетичні перетворення. Складні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(незалежні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середовища) рухи біологічних систем можливі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завдяки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множинності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стаціонарних станів біологічних систем, між якими можуть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відбуватися переходи. В деяких випадках новий стан виявляється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стаціонарним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автоколивним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тобто таким, у якому значення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показників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коливаються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часі з постійною амплітудою. Такі явища лежать в основі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періодичних процесів 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системах, часовій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систем, в основі функціонування біологічного годинника тощо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1" y="1427087"/>
            <a:ext cx="10580914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Однією з особливостей біологічних систем є спосіб реагування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біотичні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абіотичні чинники, у процесі якого вона може змінити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свою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початкову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стійкість. На реакцію біологічної системи впливає її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поточний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якісні та кількісні характеристики стресора. Реакції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біологічної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відносно доцільні й цілеспрямовані, тобто протікають із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певним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«розрахунком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на майбутні впливи. Оскільки реакція біологічного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детермінована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зовнішніми і внутрішніми умовами, а майбутні умови можна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передбачати лише з певною ймовірністю, то, з одного боку,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час взаємодії з зовнішніми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надпороговими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рівнями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чинників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реагує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них не цілеспрямовано, а відповідно до норми реагування,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властивостями її систем регуляції (гомеостазу), але, з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іншого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 відсутності реальної (об’єктивованої) доцільності 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реагуванні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біологічної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 вона існує потенційно й здатна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реалізуватися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(об’єктивуватися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за відповідних умов. Інакше кажучи, в результаті взаємодії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 стресором біологічна система може перейти в такий стан, що буде здатен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майбутньому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їй підвищену (або знижену) чутливість до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самого або іншого стресора. Таким чином, у системі існують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в майбутньому будь-якого типу відповіді,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зокрема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адаптивного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856" y="809863"/>
            <a:ext cx="11234057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«стрес» було введене у біологію Г.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Сельє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1936 р., нині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вживають, хоча тлумачення його у різних сферах різне. 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екології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стресом розуміють реакцію біологічної системи на екстремальні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фактори середовища (стресори), які залежно від сили,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інтенсивності,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тривалості дії, по-різному впливають на систему 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проявляються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по-різному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Стреси поділяють на два типи: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еустрес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характеризується фізіологічно адаптивними реакціями,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викликають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біоенергетичні процеси, коли в критичних ситуаціях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організму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пристосуватись до інших умов середовища;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дистрес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визначається патогенними процесами, що виникають,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під час постійних навантажень, які організм не в змозі регулювати.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Стрес і здоров'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5" y="3569466"/>
            <a:ext cx="4441373" cy="28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Стрес і організм - Здоров'я, безпека та добробут. 7 клас. Василен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86" y="3569465"/>
            <a:ext cx="6253843" cy="266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187" y="1426232"/>
            <a:ext cx="11201400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 із названих типів стресу визначається толерантністю системи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характером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 зовнішніх чинників, тобто наскільки ця система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витримати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зміну впливу зовнішнього чинника. Значною мірою це залежить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тривалості дії чинника.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природних умовах організми часто потрапляють під вплив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стресорів.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мають широку толерантність і пристосовуються, змінюючи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наприклад, екстремальні щорічні похолодання багато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переносять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стані анабіозу чи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криптобіозу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(сплячок), а рослини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скидають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інші уникають стресу за допомогою специфічних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пристосувань: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вологолюбний очерет має глибоку кореневу систему і,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живлячись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підземними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водами, росте в умовах, де поверхневий шар ґрунту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зовсім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пересихає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Залежно від того, як довго діє стрес і як біосистема реагує 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нього,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виділяють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зворотні та незворотні зміни. За довготривалих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екстремальних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якщо система не загинула, вона має адаптуватись. Процес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адаптації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проходить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кілька етапів і відображений на рис. 1. Під час впливу стресора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певному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етапі реакція посилюється, потім вона трохи послаблюється 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стабілізується, що відбиває адаптацію системи на новому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змінених умов. Зафіксоване короткотривале посилення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реакції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розглядати як певний інерційний розвиток відповідного процесу.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623718"/>
            <a:ext cx="11665131" cy="215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Екосистеми являються складними системи. Оскільки система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впорядковано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взаємодіючі і взаємопов'язані компоненти, що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утворюють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єдине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ціле, то екологічна система – це складна ієрархічна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організованої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матерії, в якій при об'єднанні компонентів 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функціональні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одиниці виникають нові якості, які були відсутні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попередньому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рівні, що втілює одну із головних парадигм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системного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підходу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Отже,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екосистеми являються єдиним стійким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природним</a:t>
            </a:r>
            <a:r>
              <a:rPr lang="uk-UA" sz="1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комплексом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живих організмів і природнього середовища, в якому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вони</a:t>
            </a:r>
            <a:r>
              <a:rPr lang="uk-UA" sz="1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існують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відкритою термодинамічною системою, що існує за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рахунок</a:t>
            </a:r>
            <a:r>
              <a:rPr lang="uk-UA" sz="1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надходження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навколишнього середовища енергії та речовини і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uk-UA" sz="1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саморозвитку та саморегуляції.</a:t>
            </a:r>
            <a:endParaRPr lang="en-U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Екосистема. | Тест на 24 запитання. Природознав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2" y="2775974"/>
            <a:ext cx="7577637" cy="38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6672" y="488190"/>
            <a:ext cx="10074728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Стресорами є як біотичні, так і абіотичні фактори. Г. Вальтер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абіотичні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фактори зводить до п'яти основних, прямих мінімальні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показники яких і викликають власне стрес: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тепло;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вода;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випромінювання (світло);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фізичні;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 хімічні.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Біотичні стресори впливають у формі як негативних (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конкуренція,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хижацтво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так і позитивних (мутуалізм) дій, що визначаються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мінімальними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максимальними показниками (закон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Лібіха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83771" y="3544155"/>
            <a:ext cx="7331529" cy="31350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5929" y="4538489"/>
            <a:ext cx="317590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 Загальна схема зміни реакції і переходу системи до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адаптивного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стану внаслідок стресу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677599"/>
            <a:ext cx="979714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 згаданих виділяють ще антропогенні стресори, однак їх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звести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двох попередніх форм. Антропогенним стресорам властива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сила, інтенсивність, ніж природним, тому екосистеми не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адаптуються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них, а суттєво змінюються настільки, що, як правило, формуються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цілком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 з іншими властивостями.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ЦУР 15: Сохранение экосистем суши | Postfuctum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7" y="1955385"/>
            <a:ext cx="9797143" cy="49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947" y="902936"/>
            <a:ext cx="11351623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Екосистеми складаються зі значного числа біотичних 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абіотичних компонент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функціонують у взаємозв'язку. Найбільш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важливими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компонентами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 являються ґрунти, атмосфера, випромінювання від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сонця, вода і живі організми. До того ж кожна екосистема складається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біоценозу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біотопу. Біотоп – це ділянка поверхні землі з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більш-менш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однотипними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умовами існування (ґрунтом, мікрокліматом тощо). Біоценоз -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історично сформована сукупність рослин, тварин та мікроорганізмів,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населяє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біотоп. Зрозуміло, що така неоднозначність у визначенні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вимагає особливого підходу до їх дослідження.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Биотоп, результатов — 24 тысячи: изображения, стоковые фотографии, картинки  без лицензионных платежей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7" y="2773448"/>
            <a:ext cx="2585302" cy="27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Биотопы Чехии - лучшие места для куп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49" y="2773448"/>
            <a:ext cx="3345238" cy="25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иотоп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" y="4643960"/>
            <a:ext cx="2585302" cy="19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: Биотоп, водно-болотные угодья, Камыш, воды, водные ресурсы,  Речные рельефы рек, Природный ландшафт, Водоток, трава, дерево, банка,  Прибрежная зона, Почвопокровное, пейзаж, Водоросли, Приливные болота,  Заболоченные земли, Водное растение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7" y="2773448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Рис. 3. Биотоп E. breviculata в Одесской области | Download Scientific  Diagr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71" y="4492417"/>
            <a:ext cx="2857500" cy="16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Биотоп стоковое фото. изображение насчитывающей природа - 802234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37" y="2773447"/>
            <a:ext cx="26574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Скачать картинки Биотоп, стоковые фото Биотоп в хорошем качестве |  Depositphot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71" y="4492416"/>
            <a:ext cx="3232841" cy="21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Free Photos | Water gard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17" y="477273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-297"/>
            <a:ext cx="1218086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4" y="736389"/>
            <a:ext cx="11201400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ДОСЛІДЖЕННЯ ЕКОСИСТЕМ, ПОНЯТТЯ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Однією з основ нової парадигми екології повинен бути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системний підхід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заснований на відомому загальнонауковому положенні, що йде ще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Платона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 неможливість звести властивості цілого до суми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властивостей його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частин. Термін “система” вживається надзвичайно широко. Якщо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ньому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і понятті “організація”, відбивається деяка істотна властивість (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група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властивостей) об'єктивного світу, то останнє, будучи досить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загальним, знаходить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 відбиття не тільки в понятті системи, а і в інших уявленнях –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об'єднання, множина, об'єкт, ціле тощо. Реальний зв'язок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конкретних властивостей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об'єкта завжди відбивається у зв'язку уявлень, що відбивають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 властивості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 властивість об'єктивного світу, що відбивається в понятті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“система”, можна довідатися при аналізі не тільки самого уявлення “система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що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допускає всілякі тлумачення, а й сімейства споріднених йому уявлень, що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«груповим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знімком», більш глибоко й всебічно відбиває невідомі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властивості, що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 цікавлять, та частково знайшли своє відбиття й у понятті “система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Специфіку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уявлення “система” можна зрозуміти, якщо застосувати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системний підхід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самого цього уявлення, тобто якщо розглядати його 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системі споріднених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йому уявлень. Аналогічне твердження справедливе 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уявлення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«організація» у його відношенні до таких подібних йому уявлень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«об'єкт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«елементи», «зв'язок», «структура», «спосіб зв'язку».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542" y="681643"/>
            <a:ext cx="1159328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А. Петрушенко у своїй роботі «Саморух матерії 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світлі кібернетики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(1971) пропонує розглядати систему як складне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багатошарове уявлення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 своєю ієрархією. Кожному із включених у нього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уявлень відповідає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свій рівень абстракції, і кожне з них відбиває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більш-менш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абстрактно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 ж, що відбивається в уявленні системи, однак усі вони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 абстрактні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ніж це уявлення (рис. 1). Виділяються два підходи до характеристики системи.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2294"/>
          <a:stretch/>
        </p:blipFill>
        <p:spPr bwMode="auto">
          <a:xfrm>
            <a:off x="424542" y="1959429"/>
            <a:ext cx="5339444" cy="4702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3986" y="2228814"/>
            <a:ext cx="625384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 № 1 характеризує споріднені системі уявлення й полягає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розгляді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цих уявлень із погляду зміни їх визначеності: найбільш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конкретний зріз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«система», менш конкретний – «об'єднання», потім ще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менш конкретний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«множина», а в основі перебуває найбільш абстрактний зріз –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«утворення».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3986" y="4165495"/>
            <a:ext cx="6253842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 № 2 характеризує уявлення, споріднені організації, і полягає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розгляданні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цих уявлень з боку необхідності існування й змісту: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конкретний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зріз – «структура (організація)», потім менш конкретний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спосіб зв'язку», ще менш конкретний – «елементи й зв'язки» 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абстрактний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«об'єкт».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5" y="1031293"/>
            <a:ext cx="11478985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Утворення – ідеалізований об'єкт, матеріальний за своїм походженням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абсолютно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невизначений. Утворення – це об'єкт, розглянутий безвідносно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елементів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його утворюють, або об'єкт, що складається з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нерозрізнених елементів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Залежно від того, на якому рівні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абстракції 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розглядаємо утворення, можна говорити про нього як про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множину, об'єднання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систему. Коли ми говоримо про систему, то характеризуємо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утворення насамперед із боку одних його властивостей і повністю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зневажаємо іншими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(такими, які характеризують утворення, наприклад, як об'єднання).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творення замкнутої екосистеми (флораріум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2901805"/>
            <a:ext cx="6319158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872" y="1255632"/>
            <a:ext cx="11576957" cy="215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Здійнявшись вище на рівень абстракції, ми виявляємо, що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утворення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виступає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вже не як система, а як об'єднання. Завдяки цьому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властивості,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характеризують утворення як систему, відступили на другий план перед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тими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властивостями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характеризують утворення як об'єднання, хоча 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зникли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Ще щаблем вище ми б побачили, що являє собою утворення як множина,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вище – утворення виявить себе як утворення. Утворення виступає 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формі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множини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об'єднання й системи. Аналогічно, множина виступає у формі об'єднання й системи, а об'єднання має в цьому випадку тільки одну форму – систему. Система є найбільш розвиненою і конкретною формою утворення, а в більш абстрактному плані – як особлива форма об'єднання.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872" y="3407888"/>
            <a:ext cx="1157695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Множиною є будь-яка мислима сукупність утворень, що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володіє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певною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мірою різноманіттям й визначеністю (насамперед кількісною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цілочисловістю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домірністю, відсутніми (або майже відсутніми) 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окремого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Множина – це об'єкт, що має елементи й зв'язки. У тій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самій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множині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 й зв'язки не змінюються ні в просторі, ні 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часі,</a:t>
            </a:r>
            <a:r>
              <a:rPr lang="uk-U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залишаючись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 тими самими.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281</TotalTime>
  <Words>4214</Words>
  <Application>Microsoft Office PowerPoint</Application>
  <PresentationFormat>Широкоэкранный</PresentationFormat>
  <Paragraphs>137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Tw Cen MT</vt:lpstr>
      <vt:lpstr>Капля</vt:lpstr>
      <vt:lpstr>МЕТОДИ ОЦІНКИ СТАНУ ЕКОСИСТЕМ ТА ЇХ КОМПОНЕНТІВ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ОЦІНКИ СТАНУ ЕКОСИСТЕМ ТА ЇХ КОМПОНЕНТІВ</dc:title>
  <dc:creator>user</dc:creator>
  <cp:lastModifiedBy>user</cp:lastModifiedBy>
  <cp:revision>24</cp:revision>
  <dcterms:created xsi:type="dcterms:W3CDTF">2025-09-02T08:49:43Z</dcterms:created>
  <dcterms:modified xsi:type="dcterms:W3CDTF">2025-09-02T13:31:00Z</dcterms:modified>
</cp:coreProperties>
</file>