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85" r:id="rId4"/>
    <p:sldId id="289" r:id="rId5"/>
    <p:sldId id="288" r:id="rId6"/>
    <p:sldId id="290" r:id="rId7"/>
    <p:sldId id="291" r:id="rId8"/>
    <p:sldId id="292" r:id="rId9"/>
    <p:sldId id="287" r:id="rId10"/>
    <p:sldId id="262" r:id="rId11"/>
    <p:sldId id="259" r:id="rId12"/>
    <p:sldId id="294" r:id="rId13"/>
    <p:sldId id="295" r:id="rId14"/>
    <p:sldId id="29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60" r:id="rId37"/>
    <p:sldId id="302" r:id="rId38"/>
    <p:sldId id="296" r:id="rId39"/>
    <p:sldId id="301" r:id="rId40"/>
    <p:sldId id="297" r:id="rId41"/>
    <p:sldId id="298" r:id="rId42"/>
    <p:sldId id="299" r:id="rId43"/>
    <p:sldId id="303" r:id="rId44"/>
    <p:sldId id="304" r:id="rId45"/>
    <p:sldId id="305" r:id="rId46"/>
    <p:sldId id="30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90" autoAdjust="0"/>
  </p:normalViewPr>
  <p:slideViewPr>
    <p:cSldViewPr snapToGrid="0">
      <p:cViewPr varScale="1">
        <p:scale>
          <a:sx n="55" d="100"/>
          <a:sy n="55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історія Польщі та України</a:t>
            </a:r>
            <a:endParaRPr lang="uk-UA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Спільна історія Польщі та України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минуле ділить два народи</c:v>
                </c:pt>
                <c:pt idx="1">
                  <c:v>минуле об'єднує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B-4697-8BB3-4402C8A9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2 008р.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0-4630-83A0-8045941E51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2 013р.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0.63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0-4630-83A0-8045941E51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2-CAA0-4630-83A0-8045941E5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334720"/>
        <c:axId val="72344704"/>
        <c:axId val="0"/>
      </c:bar3DChart>
      <c:catAx>
        <c:axId val="7233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344704"/>
        <c:crosses val="autoZero"/>
        <c:auto val="1"/>
        <c:lblAlgn val="ctr"/>
        <c:lblOffset val="100"/>
        <c:noMultiLvlLbl val="0"/>
      </c:catAx>
      <c:valAx>
        <c:axId val="7234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334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1A567-C714-4B4F-BFA6-ED39F1AF1FC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617ED-D3BE-4B78-A810-C357F1EF537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події</a:t>
          </a:r>
          <a:endParaRPr lang="uk-UA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33D3C-F18A-4C0C-834E-B713EEF0B47F}" type="parTrans" cxnId="{E7284FDA-4FB8-47B1-806E-7434ADD810DA}">
      <dgm:prSet/>
      <dgm:spPr/>
      <dgm:t>
        <a:bodyPr/>
        <a:lstStyle/>
        <a:p>
          <a:endParaRPr lang="ru-RU"/>
        </a:p>
      </dgm:t>
    </dgm:pt>
    <dgm:pt modelId="{54AE6784-4B66-434F-90C3-B16049A3C618}" type="sibTrans" cxnId="{E7284FDA-4FB8-47B1-806E-7434ADD810DA}">
      <dgm:prSet/>
      <dgm:spPr/>
      <dgm:t>
        <a:bodyPr/>
        <a:lstStyle/>
        <a:p>
          <a:endParaRPr lang="ru-RU"/>
        </a:p>
      </dgm:t>
    </dgm:pt>
    <dgm:pt modelId="{A4B4BF5C-1BF0-4FD5-A48B-417FB8C76C0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осмислення та опрацювання</a:t>
          </a:r>
          <a:endParaRPr lang="uk-UA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85D95-8C18-425E-9979-DA515C2F99D3}" type="parTrans" cxnId="{27B66720-18FD-43E5-9BA7-97D0DFB4DD0D}">
      <dgm:prSet/>
      <dgm:spPr/>
      <dgm:t>
        <a:bodyPr/>
        <a:lstStyle/>
        <a:p>
          <a:endParaRPr lang="ru-RU"/>
        </a:p>
      </dgm:t>
    </dgm:pt>
    <dgm:pt modelId="{35425575-1F9E-4339-8F4C-8C26D81B9303}" type="sibTrans" cxnId="{27B66720-18FD-43E5-9BA7-97D0DFB4DD0D}">
      <dgm:prSet/>
      <dgm:spPr/>
      <dgm:t>
        <a:bodyPr/>
        <a:lstStyle/>
        <a:p>
          <a:endParaRPr lang="ru-RU"/>
        </a:p>
      </dgm:t>
    </dgm:pt>
    <dgm:pt modelId="{3003130B-1480-48B6-BE88-962824BB3325}">
      <dgm:prSet custT="1"/>
      <dgm:spPr>
        <a:solidFill>
          <a:srgbClr val="F8386A"/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травматичні наслідки </a:t>
          </a:r>
          <a:endParaRPr lang="ru-RU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21358-D507-42C3-8B1F-288B3E3EE269}" type="parTrans" cxnId="{CB3FB989-8CC7-4162-A27C-9808EB97060C}">
      <dgm:prSet/>
      <dgm:spPr/>
      <dgm:t>
        <a:bodyPr/>
        <a:lstStyle/>
        <a:p>
          <a:endParaRPr lang="ru-RU"/>
        </a:p>
      </dgm:t>
    </dgm:pt>
    <dgm:pt modelId="{BC5D56FD-A141-4BA2-AFED-7C16FEDF358A}" type="sibTrans" cxnId="{CB3FB989-8CC7-4162-A27C-9808EB97060C}">
      <dgm:prSet/>
      <dgm:spPr/>
      <dgm:t>
        <a:bodyPr/>
        <a:lstStyle/>
        <a:p>
          <a:endParaRPr lang="ru-RU"/>
        </a:p>
      </dgm:t>
    </dgm:pt>
    <dgm:pt modelId="{410AD158-8C17-4756-A522-ECD18CEA5B02}" type="pres">
      <dgm:prSet presAssocID="{FC11A567-C714-4B4F-BFA6-ED39F1AF1FC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55825-3DD5-4E36-9A65-0E49FCEC35F8}" type="pres">
      <dgm:prSet presAssocID="{A4B4BF5C-1BF0-4FD5-A48B-417FB8C76C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59059-B598-4A61-BB89-E4471816EB9D}" type="pres">
      <dgm:prSet presAssocID="{A4B4BF5C-1BF0-4FD5-A48B-417FB8C76C03}" presName="gear1srcNode" presStyleLbl="node1" presStyleIdx="0" presStyleCnt="3"/>
      <dgm:spPr/>
      <dgm:t>
        <a:bodyPr/>
        <a:lstStyle/>
        <a:p>
          <a:endParaRPr lang="ru-RU"/>
        </a:p>
      </dgm:t>
    </dgm:pt>
    <dgm:pt modelId="{4D3AAB05-2ECC-44E5-8E87-35433668E811}" type="pres">
      <dgm:prSet presAssocID="{A4B4BF5C-1BF0-4FD5-A48B-417FB8C76C03}" presName="gear1dstNode" presStyleLbl="node1" presStyleIdx="0" presStyleCnt="3"/>
      <dgm:spPr/>
      <dgm:t>
        <a:bodyPr/>
        <a:lstStyle/>
        <a:p>
          <a:endParaRPr lang="ru-RU"/>
        </a:p>
      </dgm:t>
    </dgm:pt>
    <dgm:pt modelId="{B2ADEC52-F0C1-4C24-9DA8-75C5C2933A79}" type="pres">
      <dgm:prSet presAssocID="{3003130B-1480-48B6-BE88-962824BB3325}" presName="gear2" presStyleLbl="node1" presStyleIdx="1" presStyleCnt="3" custScaleX="113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6C8EE-FE77-4665-8B80-B55B0D9AD454}" type="pres">
      <dgm:prSet presAssocID="{3003130B-1480-48B6-BE88-962824BB3325}" presName="gear2srcNode" presStyleLbl="node1" presStyleIdx="1" presStyleCnt="3"/>
      <dgm:spPr/>
      <dgm:t>
        <a:bodyPr/>
        <a:lstStyle/>
        <a:p>
          <a:endParaRPr lang="ru-RU"/>
        </a:p>
      </dgm:t>
    </dgm:pt>
    <dgm:pt modelId="{9B379F18-9E62-4758-B0E1-07C1A4FA9713}" type="pres">
      <dgm:prSet presAssocID="{3003130B-1480-48B6-BE88-962824BB3325}" presName="gear2dstNode" presStyleLbl="node1" presStyleIdx="1" presStyleCnt="3"/>
      <dgm:spPr/>
      <dgm:t>
        <a:bodyPr/>
        <a:lstStyle/>
        <a:p>
          <a:endParaRPr lang="ru-RU"/>
        </a:p>
      </dgm:t>
    </dgm:pt>
    <dgm:pt modelId="{0065A483-B577-4F56-BAB4-848D67E6ADB2}" type="pres">
      <dgm:prSet presAssocID="{5BB617ED-D3BE-4B78-A810-C357F1EF5379}" presName="gear3" presStyleLbl="node1" presStyleIdx="2" presStyleCnt="3"/>
      <dgm:spPr/>
      <dgm:t>
        <a:bodyPr/>
        <a:lstStyle/>
        <a:p>
          <a:endParaRPr lang="ru-RU"/>
        </a:p>
      </dgm:t>
    </dgm:pt>
    <dgm:pt modelId="{D440B89D-61E2-4B12-A25B-43A8C2A011E9}" type="pres">
      <dgm:prSet presAssocID="{5BB617ED-D3BE-4B78-A810-C357F1EF537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D49C2-24BC-4270-BE86-EFDCE6514435}" type="pres">
      <dgm:prSet presAssocID="{5BB617ED-D3BE-4B78-A810-C357F1EF5379}" presName="gear3srcNode" presStyleLbl="node1" presStyleIdx="2" presStyleCnt="3"/>
      <dgm:spPr/>
      <dgm:t>
        <a:bodyPr/>
        <a:lstStyle/>
        <a:p>
          <a:endParaRPr lang="ru-RU"/>
        </a:p>
      </dgm:t>
    </dgm:pt>
    <dgm:pt modelId="{EB8BA19F-9951-4AEF-BCE4-2D01A9A06902}" type="pres">
      <dgm:prSet presAssocID="{5BB617ED-D3BE-4B78-A810-C357F1EF5379}" presName="gear3dstNode" presStyleLbl="node1" presStyleIdx="2" presStyleCnt="3"/>
      <dgm:spPr/>
      <dgm:t>
        <a:bodyPr/>
        <a:lstStyle/>
        <a:p>
          <a:endParaRPr lang="ru-RU"/>
        </a:p>
      </dgm:t>
    </dgm:pt>
    <dgm:pt modelId="{12A80412-4E46-414D-90EE-74C6D1A7519F}" type="pres">
      <dgm:prSet presAssocID="{35425575-1F9E-4339-8F4C-8C26D81B930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796239A-DE06-4F39-B75C-449D40B464BC}" type="pres">
      <dgm:prSet presAssocID="{BC5D56FD-A141-4BA2-AFED-7C16FEDF358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A91BBE1E-3783-4C2B-BA56-A2E1D54623E1}" type="pres">
      <dgm:prSet presAssocID="{54AE6784-4B66-434F-90C3-B16049A3C618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6F5F03F-448D-4C77-8B4D-6965E689C409}" type="presOf" srcId="{A4B4BF5C-1BF0-4FD5-A48B-417FB8C76C03}" destId="{88B59059-B598-4A61-BB89-E4471816EB9D}" srcOrd="1" destOrd="0" presId="urn:microsoft.com/office/officeart/2005/8/layout/gear1"/>
    <dgm:cxn modelId="{AED2E89E-6F35-47A9-9EB7-3E5DCE3760A2}" type="presOf" srcId="{5BB617ED-D3BE-4B78-A810-C357F1EF5379}" destId="{EB8BA19F-9951-4AEF-BCE4-2D01A9A06902}" srcOrd="3" destOrd="0" presId="urn:microsoft.com/office/officeart/2005/8/layout/gear1"/>
    <dgm:cxn modelId="{E7284FDA-4FB8-47B1-806E-7434ADD810DA}" srcId="{FC11A567-C714-4B4F-BFA6-ED39F1AF1FCB}" destId="{5BB617ED-D3BE-4B78-A810-C357F1EF5379}" srcOrd="2" destOrd="0" parTransId="{16F33D3C-F18A-4C0C-834E-B713EEF0B47F}" sibTransId="{54AE6784-4B66-434F-90C3-B16049A3C618}"/>
    <dgm:cxn modelId="{111CBFF1-7ED1-430D-883A-417967E6615B}" type="presOf" srcId="{BC5D56FD-A141-4BA2-AFED-7C16FEDF358A}" destId="{2796239A-DE06-4F39-B75C-449D40B464BC}" srcOrd="0" destOrd="0" presId="urn:microsoft.com/office/officeart/2005/8/layout/gear1"/>
    <dgm:cxn modelId="{5CFAEBAA-FE26-4978-99BE-FA46D429CA3A}" type="presOf" srcId="{35425575-1F9E-4339-8F4C-8C26D81B9303}" destId="{12A80412-4E46-414D-90EE-74C6D1A7519F}" srcOrd="0" destOrd="0" presId="urn:microsoft.com/office/officeart/2005/8/layout/gear1"/>
    <dgm:cxn modelId="{60367D4F-358F-42E8-8F15-E91CB6A89BAA}" type="presOf" srcId="{5BB617ED-D3BE-4B78-A810-C357F1EF5379}" destId="{D440B89D-61E2-4B12-A25B-43A8C2A011E9}" srcOrd="1" destOrd="0" presId="urn:microsoft.com/office/officeart/2005/8/layout/gear1"/>
    <dgm:cxn modelId="{8D26B641-B534-4740-93D2-3A9E3FDE3A06}" type="presOf" srcId="{A4B4BF5C-1BF0-4FD5-A48B-417FB8C76C03}" destId="{7F355825-3DD5-4E36-9A65-0E49FCEC35F8}" srcOrd="0" destOrd="0" presId="urn:microsoft.com/office/officeart/2005/8/layout/gear1"/>
    <dgm:cxn modelId="{D0831834-318F-4B64-8F6A-BCEE68E2CC38}" type="presOf" srcId="{5BB617ED-D3BE-4B78-A810-C357F1EF5379}" destId="{8A3D49C2-24BC-4270-BE86-EFDCE6514435}" srcOrd="2" destOrd="0" presId="urn:microsoft.com/office/officeart/2005/8/layout/gear1"/>
    <dgm:cxn modelId="{27B66720-18FD-43E5-9BA7-97D0DFB4DD0D}" srcId="{FC11A567-C714-4B4F-BFA6-ED39F1AF1FCB}" destId="{A4B4BF5C-1BF0-4FD5-A48B-417FB8C76C03}" srcOrd="0" destOrd="0" parTransId="{8E385D95-8C18-425E-9979-DA515C2F99D3}" sibTransId="{35425575-1F9E-4339-8F4C-8C26D81B9303}"/>
    <dgm:cxn modelId="{7751214C-704A-4DA1-8BFB-86DD77FCE6E4}" type="presOf" srcId="{5BB617ED-D3BE-4B78-A810-C357F1EF5379}" destId="{0065A483-B577-4F56-BAB4-848D67E6ADB2}" srcOrd="0" destOrd="0" presId="urn:microsoft.com/office/officeart/2005/8/layout/gear1"/>
    <dgm:cxn modelId="{CB3FB989-8CC7-4162-A27C-9808EB97060C}" srcId="{FC11A567-C714-4B4F-BFA6-ED39F1AF1FCB}" destId="{3003130B-1480-48B6-BE88-962824BB3325}" srcOrd="1" destOrd="0" parTransId="{7B521358-D507-42C3-8B1F-288B3E3EE269}" sibTransId="{BC5D56FD-A141-4BA2-AFED-7C16FEDF358A}"/>
    <dgm:cxn modelId="{C54B7A03-66BE-4D12-9B76-6F33E9F654BD}" type="presOf" srcId="{A4B4BF5C-1BF0-4FD5-A48B-417FB8C76C03}" destId="{4D3AAB05-2ECC-44E5-8E87-35433668E811}" srcOrd="2" destOrd="0" presId="urn:microsoft.com/office/officeart/2005/8/layout/gear1"/>
    <dgm:cxn modelId="{FB9C8485-A94A-49B8-B4E1-14EDA6E44FE4}" type="presOf" srcId="{54AE6784-4B66-434F-90C3-B16049A3C618}" destId="{A91BBE1E-3783-4C2B-BA56-A2E1D54623E1}" srcOrd="0" destOrd="0" presId="urn:microsoft.com/office/officeart/2005/8/layout/gear1"/>
    <dgm:cxn modelId="{19D3CCB9-0DB2-444A-8DE3-D03DB2880007}" type="presOf" srcId="{3003130B-1480-48B6-BE88-962824BB3325}" destId="{9B379F18-9E62-4758-B0E1-07C1A4FA9713}" srcOrd="2" destOrd="0" presId="urn:microsoft.com/office/officeart/2005/8/layout/gear1"/>
    <dgm:cxn modelId="{F221B588-641A-4A0E-8EA3-A34B37F86CAC}" type="presOf" srcId="{3003130B-1480-48B6-BE88-962824BB3325}" destId="{9376C8EE-FE77-4665-8B80-B55B0D9AD454}" srcOrd="1" destOrd="0" presId="urn:microsoft.com/office/officeart/2005/8/layout/gear1"/>
    <dgm:cxn modelId="{B33300EA-06F8-417F-8853-DAEF37B34ADE}" type="presOf" srcId="{FC11A567-C714-4B4F-BFA6-ED39F1AF1FCB}" destId="{410AD158-8C17-4756-A522-ECD18CEA5B02}" srcOrd="0" destOrd="0" presId="urn:microsoft.com/office/officeart/2005/8/layout/gear1"/>
    <dgm:cxn modelId="{335EE564-8A69-48F2-AA95-40371CF987AD}" type="presOf" srcId="{3003130B-1480-48B6-BE88-962824BB3325}" destId="{B2ADEC52-F0C1-4C24-9DA8-75C5C2933A79}" srcOrd="0" destOrd="0" presId="urn:microsoft.com/office/officeart/2005/8/layout/gear1"/>
    <dgm:cxn modelId="{B4B66EF8-6B61-45AC-A3AF-5BC9B5E17A3D}" type="presParOf" srcId="{410AD158-8C17-4756-A522-ECD18CEA5B02}" destId="{7F355825-3DD5-4E36-9A65-0E49FCEC35F8}" srcOrd="0" destOrd="0" presId="urn:microsoft.com/office/officeart/2005/8/layout/gear1"/>
    <dgm:cxn modelId="{D6AFE757-4688-4E5A-91A9-C3F96628F56B}" type="presParOf" srcId="{410AD158-8C17-4756-A522-ECD18CEA5B02}" destId="{88B59059-B598-4A61-BB89-E4471816EB9D}" srcOrd="1" destOrd="0" presId="urn:microsoft.com/office/officeart/2005/8/layout/gear1"/>
    <dgm:cxn modelId="{399AFDCF-AC3C-46CA-AEA4-DEFB3269EB0E}" type="presParOf" srcId="{410AD158-8C17-4756-A522-ECD18CEA5B02}" destId="{4D3AAB05-2ECC-44E5-8E87-35433668E811}" srcOrd="2" destOrd="0" presId="urn:microsoft.com/office/officeart/2005/8/layout/gear1"/>
    <dgm:cxn modelId="{3C58C8B0-C3EC-49D4-B094-5E8DF558E83A}" type="presParOf" srcId="{410AD158-8C17-4756-A522-ECD18CEA5B02}" destId="{B2ADEC52-F0C1-4C24-9DA8-75C5C2933A79}" srcOrd="3" destOrd="0" presId="urn:microsoft.com/office/officeart/2005/8/layout/gear1"/>
    <dgm:cxn modelId="{87B48D21-5739-4EB2-B417-31F257608189}" type="presParOf" srcId="{410AD158-8C17-4756-A522-ECD18CEA5B02}" destId="{9376C8EE-FE77-4665-8B80-B55B0D9AD454}" srcOrd="4" destOrd="0" presId="urn:microsoft.com/office/officeart/2005/8/layout/gear1"/>
    <dgm:cxn modelId="{C69D41AE-22A4-4B10-9EE4-4C0B9BA2E7A3}" type="presParOf" srcId="{410AD158-8C17-4756-A522-ECD18CEA5B02}" destId="{9B379F18-9E62-4758-B0E1-07C1A4FA9713}" srcOrd="5" destOrd="0" presId="urn:microsoft.com/office/officeart/2005/8/layout/gear1"/>
    <dgm:cxn modelId="{354D5E3A-C459-4ECC-A560-5AE93AFD20E0}" type="presParOf" srcId="{410AD158-8C17-4756-A522-ECD18CEA5B02}" destId="{0065A483-B577-4F56-BAB4-848D67E6ADB2}" srcOrd="6" destOrd="0" presId="urn:microsoft.com/office/officeart/2005/8/layout/gear1"/>
    <dgm:cxn modelId="{799A2C7F-AED6-48D5-84C8-94D219E0B9F0}" type="presParOf" srcId="{410AD158-8C17-4756-A522-ECD18CEA5B02}" destId="{D440B89D-61E2-4B12-A25B-43A8C2A011E9}" srcOrd="7" destOrd="0" presId="urn:microsoft.com/office/officeart/2005/8/layout/gear1"/>
    <dgm:cxn modelId="{8A5561F1-4C58-4E16-98E0-0E70919CEE51}" type="presParOf" srcId="{410AD158-8C17-4756-A522-ECD18CEA5B02}" destId="{8A3D49C2-24BC-4270-BE86-EFDCE6514435}" srcOrd="8" destOrd="0" presId="urn:microsoft.com/office/officeart/2005/8/layout/gear1"/>
    <dgm:cxn modelId="{235DC60B-C236-4793-A824-040A779AA80E}" type="presParOf" srcId="{410AD158-8C17-4756-A522-ECD18CEA5B02}" destId="{EB8BA19F-9951-4AEF-BCE4-2D01A9A06902}" srcOrd="9" destOrd="0" presId="urn:microsoft.com/office/officeart/2005/8/layout/gear1"/>
    <dgm:cxn modelId="{A75B451C-0BE5-425D-96E4-122DE0979268}" type="presParOf" srcId="{410AD158-8C17-4756-A522-ECD18CEA5B02}" destId="{12A80412-4E46-414D-90EE-74C6D1A7519F}" srcOrd="10" destOrd="0" presId="urn:microsoft.com/office/officeart/2005/8/layout/gear1"/>
    <dgm:cxn modelId="{BF3A6812-BAE0-426E-9DC4-71CC14ECD389}" type="presParOf" srcId="{410AD158-8C17-4756-A522-ECD18CEA5B02}" destId="{2796239A-DE06-4F39-B75C-449D40B464BC}" srcOrd="11" destOrd="0" presId="urn:microsoft.com/office/officeart/2005/8/layout/gear1"/>
    <dgm:cxn modelId="{3BBB77E2-5E5D-41F9-82C4-FDED1C6ABB74}" type="presParOf" srcId="{410AD158-8C17-4756-A522-ECD18CEA5B02}" destId="{A91BBE1E-3783-4C2B-BA56-A2E1D54623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0DC7E664-DBE8-4710-805C-669EF476B9A4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C2E38-0626-4EFA-ABAD-061BAC138F0A}" type="sibTrans" cxnId="{7082D9FB-ADAD-4A57-B421-BC6B69D8705A}">
      <dgm:prSet/>
      <dgm:spPr/>
      <dgm:t>
        <a:bodyPr/>
        <a:lstStyle/>
        <a:p>
          <a:endParaRPr lang="en-US"/>
        </a:p>
      </dgm:t>
    </dgm:pt>
    <dgm:pt modelId="{69B6693D-3C42-4F21-A583-FBC1F3BC26C3}" type="parTrans" cxnId="{7082D9FB-ADAD-4A57-B421-BC6B69D8705A}">
      <dgm:prSet/>
      <dgm:spPr/>
      <dgm:t>
        <a:bodyPr/>
        <a:lstStyle/>
        <a:p>
          <a:endParaRPr lang="en-US"/>
        </a:p>
      </dgm:t>
    </dgm:pt>
    <dgm:pt modelId="{E0BC3F6C-6077-41DE-96B0-F8FA5847A2E2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dirty="0"/>
        </a:p>
      </dgm:t>
    </dgm:pt>
    <dgm:pt modelId="{F5C589D5-3745-4633-931F-21AE52D69320}" type="sibTrans" cxnId="{1B71E623-782A-4962-9E7F-AA150DBC6EF9}">
      <dgm:prSet/>
      <dgm:spPr/>
      <dgm:t>
        <a:bodyPr/>
        <a:lstStyle/>
        <a:p>
          <a:endParaRPr lang="en-US"/>
        </a:p>
      </dgm:t>
    </dgm:pt>
    <dgm:pt modelId="{7D6A250D-D22A-453D-98A1-D3C227236F11}" type="parTrans" cxnId="{1B71E623-782A-4962-9E7F-AA150DBC6EF9}">
      <dgm:prSet/>
      <dgm:spPr/>
      <dgm:t>
        <a:bodyPr/>
        <a:lstStyle/>
        <a:p>
          <a:endParaRPr lang="en-US"/>
        </a:p>
      </dgm:t>
    </dgm:pt>
    <dgm:pt modelId="{97C3B6E8-2196-4422-B212-E442DE3E1E2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dirty="0" smtClean="0"/>
            <a:t>"</a:t>
          </a:r>
          <a:endParaRPr lang="en-US" dirty="0"/>
        </a:p>
      </dgm:t>
    </dgm:pt>
    <dgm:pt modelId="{33E22C98-B2A6-492B-B841-B14B52BCE981}" type="sibTrans" cxnId="{3D7F780E-9615-48E2-94FA-605E440136AF}">
      <dgm:prSet/>
      <dgm:spPr/>
      <dgm:t>
        <a:bodyPr/>
        <a:lstStyle/>
        <a:p>
          <a:endParaRPr lang="en-US"/>
        </a:p>
      </dgm:t>
    </dgm:pt>
    <dgm:pt modelId="{776C3BB9-26B4-4767-A743-D565CC279DC1}" type="parTrans" cxnId="{3D7F780E-9615-48E2-94FA-605E440136AF}">
      <dgm:prSet/>
      <dgm:spPr/>
      <dgm:t>
        <a:bodyPr/>
        <a:lstStyle/>
        <a:p>
          <a:endParaRPr lang="en-US"/>
        </a:p>
      </dgm:t>
    </dgm:pt>
    <dgm:pt modelId="{83732113-9E80-41E4-8E70-6C386508008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6B80-24D5-48C9-A7F1-F7B08C8DAC8B}" type="sibTrans" cxnId="{78BB4729-46E0-4A45-A160-452C471522F6}">
      <dgm:prSet/>
      <dgm:spPr/>
      <dgm:t>
        <a:bodyPr/>
        <a:lstStyle/>
        <a:p>
          <a:endParaRPr lang="en-US"/>
        </a:p>
      </dgm:t>
    </dgm:pt>
    <dgm:pt modelId="{EE0E81BF-AFF7-4C36-AA2C-DD47B356B747}" type="parTrans" cxnId="{78BB4729-46E0-4A45-A160-452C471522F6}">
      <dgm:prSet/>
      <dgm:spPr/>
      <dgm:t>
        <a:bodyPr/>
        <a:lstStyle/>
        <a:p>
          <a:endParaRPr lang="en-US"/>
        </a:p>
      </dgm:t>
    </dgm:pt>
    <dgm:pt modelId="{90873023-5742-4223-8C90-1CA136FEC5E4}">
      <dgm:prSet phldrT="[Текст]"/>
      <dgm:spPr/>
      <dgm:t>
        <a:bodyPr/>
        <a:lstStyle/>
        <a:p>
          <a:pPr algn="just"/>
          <a:r>
            <a:rPr lang="uk-UA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23539-5017-4BA1-B701-B1B09D4E7841}" type="parTrans" cxnId="{BD04C6BB-5F84-4B03-9B2F-4FF269D21256}">
      <dgm:prSet/>
      <dgm:spPr/>
      <dgm:t>
        <a:bodyPr/>
        <a:lstStyle/>
        <a:p>
          <a:endParaRPr lang="ru-RU"/>
        </a:p>
      </dgm:t>
    </dgm:pt>
    <dgm:pt modelId="{915F7D82-D963-482B-9FAD-5607D23C0754}" type="sibTrans" cxnId="{BD04C6BB-5F84-4B03-9B2F-4FF269D21256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1FEC7FFE-913D-4319-A427-F52771F24320}" type="pres">
      <dgm:prSet presAssocID="{0DC7E664-DBE8-4710-805C-669EF476B9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4EA1-490C-450B-8AA8-9B76DD041BE0}" type="pres">
      <dgm:prSet presAssocID="{6F3C2E38-0626-4EFA-ABAD-061BAC138F0A}" presName="sibTrans" presStyleCnt="0"/>
      <dgm:spPr/>
    </dgm:pt>
    <dgm:pt modelId="{9251212A-248F-46AA-9BA0-2F5F9F561BE0}" type="pres">
      <dgm:prSet presAssocID="{E0BC3F6C-6077-41DE-96B0-F8FA5847A2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BDB57-2A30-4636-87AF-E4FC67E28DF6}" type="pres">
      <dgm:prSet presAssocID="{F5C589D5-3745-4633-931F-21AE52D69320}" presName="sibTrans" presStyleCnt="0"/>
      <dgm:spPr/>
    </dgm:pt>
    <dgm:pt modelId="{5AB2B1B3-BCBE-4720-97D2-69DEFCEC684B}" type="pres">
      <dgm:prSet presAssocID="{97C3B6E8-2196-4422-B212-E442DE3E1E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40AC-81D2-4531-890C-6F131BD95D32}" type="pres">
      <dgm:prSet presAssocID="{33E22C98-B2A6-492B-B841-B14B52BCE981}" presName="sibTrans" presStyleCnt="0"/>
      <dgm:spPr/>
    </dgm:pt>
    <dgm:pt modelId="{88699308-CD3C-4774-9EDF-598EB4EFA016}" type="pres">
      <dgm:prSet presAssocID="{83732113-9E80-41E4-8E70-6C38650800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3C26D-1794-4083-B9E5-5E2B8941940E}" type="pres">
      <dgm:prSet presAssocID="{A1766B80-24D5-48C9-A7F1-F7B08C8DAC8B}" presName="sibTrans" presStyleCnt="0"/>
      <dgm:spPr/>
    </dgm:pt>
    <dgm:pt modelId="{FA6E6B4E-A7B2-4014-B0AC-EFCC756E93DF}" type="pres">
      <dgm:prSet presAssocID="{90873023-5742-4223-8C90-1CA136FEC5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2D9FB-ADAD-4A57-B421-BC6B69D8705A}" srcId="{0990EE6D-2806-4849-982B-73C8F3E3B080}" destId="{0DC7E664-DBE8-4710-805C-669EF476B9A4}" srcOrd="1" destOrd="0" parTransId="{69B6693D-3C42-4F21-A583-FBC1F3BC26C3}" sibTransId="{6F3C2E38-0626-4EFA-ABAD-061BAC138F0A}"/>
    <dgm:cxn modelId="{0701EF6C-48B6-4087-99F2-B5DCF091C7D9}" type="presOf" srcId="{E0BC3F6C-6077-41DE-96B0-F8FA5847A2E2}" destId="{9251212A-248F-46AA-9BA0-2F5F9F561BE0}" srcOrd="0" destOrd="0" presId="urn:microsoft.com/office/officeart/2005/8/layout/default"/>
    <dgm:cxn modelId="{3D7F780E-9615-48E2-94FA-605E440136AF}" srcId="{0990EE6D-2806-4849-982B-73C8F3E3B080}" destId="{97C3B6E8-2196-4422-B212-E442DE3E1E21}" srcOrd="3" destOrd="0" parTransId="{776C3BB9-26B4-4767-A743-D565CC279DC1}" sibTransId="{33E22C98-B2A6-492B-B841-B14B52BCE981}"/>
    <dgm:cxn modelId="{2B7F5FFF-DCAA-4006-A8A6-027E647C5FBC}" type="presOf" srcId="{90873023-5742-4223-8C90-1CA136FEC5E4}" destId="{FA6E6B4E-A7B2-4014-B0AC-EFCC756E93DF}" srcOrd="0" destOrd="0" presId="urn:microsoft.com/office/officeart/2005/8/layout/default"/>
    <dgm:cxn modelId="{BD04C6BB-5F84-4B03-9B2F-4FF269D21256}" srcId="{0990EE6D-2806-4849-982B-73C8F3E3B080}" destId="{90873023-5742-4223-8C90-1CA136FEC5E4}" srcOrd="5" destOrd="0" parTransId="{9AA23539-5017-4BA1-B701-B1B09D4E7841}" sibTransId="{915F7D82-D963-482B-9FAD-5607D23C0754}"/>
    <dgm:cxn modelId="{A50C2CB5-B24F-4580-9CA6-ED115FDE7591}" type="presOf" srcId="{0DC7E664-DBE8-4710-805C-669EF476B9A4}" destId="{1FEC7FFE-913D-4319-A427-F52771F24320}" srcOrd="0" destOrd="0" presId="urn:microsoft.com/office/officeart/2005/8/layout/default"/>
    <dgm:cxn modelId="{1B71E623-782A-4962-9E7F-AA150DBC6EF9}" srcId="{0990EE6D-2806-4849-982B-73C8F3E3B080}" destId="{E0BC3F6C-6077-41DE-96B0-F8FA5847A2E2}" srcOrd="2" destOrd="0" parTransId="{7D6A250D-D22A-453D-98A1-D3C227236F11}" sibTransId="{F5C589D5-3745-4633-931F-21AE52D69320}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1715D424-D4DF-4773-B264-9B6BCC740676}" type="presOf" srcId="{97C3B6E8-2196-4422-B212-E442DE3E1E21}" destId="{5AB2B1B3-BCBE-4720-97D2-69DEFCEC684B}" srcOrd="0" destOrd="0" presId="urn:microsoft.com/office/officeart/2005/8/layout/default"/>
    <dgm:cxn modelId="{78BB4729-46E0-4A45-A160-452C471522F6}" srcId="{0990EE6D-2806-4849-982B-73C8F3E3B080}" destId="{83732113-9E80-41E4-8E70-6C386508008B}" srcOrd="4" destOrd="0" parTransId="{EE0E81BF-AFF7-4C36-AA2C-DD47B356B747}" sibTransId="{A1766B80-24D5-48C9-A7F1-F7B08C8DAC8B}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11BDCE01-3B81-47DC-B7CE-885EEC06506C}" type="presOf" srcId="{83732113-9E80-41E4-8E70-6C386508008B}" destId="{88699308-CD3C-4774-9EDF-598EB4EFA016}" srcOrd="0" destOrd="0" presId="urn:microsoft.com/office/officeart/2005/8/layout/default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CF9B59C9-EC5C-4EB5-8D79-3467FEF54BDA}" type="presParOf" srcId="{CB82C838-4075-4714-886C-50BAA9234605}" destId="{1FEC7FFE-913D-4319-A427-F52771F24320}" srcOrd="2" destOrd="0" presId="urn:microsoft.com/office/officeart/2005/8/layout/default"/>
    <dgm:cxn modelId="{E535FD9C-27B4-4A80-8A78-6518419E657B}" type="presParOf" srcId="{CB82C838-4075-4714-886C-50BAA9234605}" destId="{89854EA1-490C-450B-8AA8-9B76DD041BE0}" srcOrd="3" destOrd="0" presId="urn:microsoft.com/office/officeart/2005/8/layout/default"/>
    <dgm:cxn modelId="{DBEF151E-4BC8-476A-8B7F-13BD879F41CF}" type="presParOf" srcId="{CB82C838-4075-4714-886C-50BAA9234605}" destId="{9251212A-248F-46AA-9BA0-2F5F9F561BE0}" srcOrd="4" destOrd="0" presId="urn:microsoft.com/office/officeart/2005/8/layout/default"/>
    <dgm:cxn modelId="{135054C5-E7B0-47AB-B7FA-25C7A7759663}" type="presParOf" srcId="{CB82C838-4075-4714-886C-50BAA9234605}" destId="{F99BDB57-2A30-4636-87AF-E4FC67E28DF6}" srcOrd="5" destOrd="0" presId="urn:microsoft.com/office/officeart/2005/8/layout/default"/>
    <dgm:cxn modelId="{C4AB181F-52BA-46B3-B239-A9B973B1D8CA}" type="presParOf" srcId="{CB82C838-4075-4714-886C-50BAA9234605}" destId="{5AB2B1B3-BCBE-4720-97D2-69DEFCEC684B}" srcOrd="6" destOrd="0" presId="urn:microsoft.com/office/officeart/2005/8/layout/default"/>
    <dgm:cxn modelId="{A0FBAB13-DDC9-42FE-8F9D-D346077E8576}" type="presParOf" srcId="{CB82C838-4075-4714-886C-50BAA9234605}" destId="{60CB40AC-81D2-4531-890C-6F131BD95D32}" srcOrd="7" destOrd="0" presId="urn:microsoft.com/office/officeart/2005/8/layout/default"/>
    <dgm:cxn modelId="{9296A059-05FA-4B77-9627-B94EE097D5FC}" type="presParOf" srcId="{CB82C838-4075-4714-886C-50BAA9234605}" destId="{88699308-CD3C-4774-9EDF-598EB4EFA016}" srcOrd="8" destOrd="0" presId="urn:microsoft.com/office/officeart/2005/8/layout/default"/>
    <dgm:cxn modelId="{D214DD34-53A7-4513-B65F-73F709EDCEA1}" type="presParOf" srcId="{CB82C838-4075-4714-886C-50BAA9234605}" destId="{68A3C26D-1794-4083-B9E5-5E2B8941940E}" srcOrd="9" destOrd="0" presId="urn:microsoft.com/office/officeart/2005/8/layout/default"/>
    <dgm:cxn modelId="{03E58D33-C198-4289-A652-7D6A2EA82E71}" type="presParOf" srcId="{CB82C838-4075-4714-886C-50BAA9234605}" destId="{FA6E6B4E-A7B2-4014-B0AC-EFCC756E93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45275D-EE2D-43EF-ACD2-C38BEC280F2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0D0C-6A60-4F0B-B813-3992F74E3DCB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музейні експозиції,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4AC5E-EEC3-434C-B4CD-39A45528D6B5}" type="parTrans" cxnId="{CE348FFA-59E1-4906-A1DF-3A786400F083}">
      <dgm:prSet/>
      <dgm:spPr/>
      <dgm:t>
        <a:bodyPr/>
        <a:lstStyle/>
        <a:p>
          <a:endParaRPr lang="ru-RU"/>
        </a:p>
      </dgm:t>
    </dgm:pt>
    <dgm:pt modelId="{EADCB60D-4C8C-4A9B-BD6E-AAF4FF88688C}" type="sibTrans" cxnId="{CE348FFA-59E1-4906-A1DF-3A786400F083}">
      <dgm:prSet/>
      <dgm:spPr/>
      <dgm:t>
        <a:bodyPr/>
        <a:lstStyle/>
        <a:p>
          <a:endParaRPr lang="ru-RU"/>
        </a:p>
      </dgm:t>
    </dgm:pt>
    <dgm:pt modelId="{9DF350E6-F7A3-4B7B-B77C-C92753AC60AC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музейних і бібліотечних фондів,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96685-454C-47BF-A419-EF6ACA47E92C}" type="parTrans" cxnId="{1C3F1E41-EEED-4344-BABA-31070C73904E}">
      <dgm:prSet/>
      <dgm:spPr/>
      <dgm:t>
        <a:bodyPr/>
        <a:lstStyle/>
        <a:p>
          <a:endParaRPr lang="ru-RU"/>
        </a:p>
      </dgm:t>
    </dgm:pt>
    <dgm:pt modelId="{2B90D37E-A707-44F6-B7BF-92BB877C8F7E}" type="sibTrans" cxnId="{1C3F1E41-EEED-4344-BABA-31070C73904E}">
      <dgm:prSet/>
      <dgm:spPr/>
      <dgm:t>
        <a:bodyPr/>
        <a:lstStyle/>
        <a:p>
          <a:endParaRPr lang="ru-RU"/>
        </a:p>
      </dgm:t>
    </dgm:pt>
    <dgm:pt modelId="{47B10E1D-332C-48C4-A2AD-BF989E7BC140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наукових конференції,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50476-F8BF-4EBC-BFBF-C4FB575CCC62}" type="parTrans" cxnId="{8319E578-F46F-4C6D-A2FF-B9D8F0088842}">
      <dgm:prSet/>
      <dgm:spPr/>
      <dgm:t>
        <a:bodyPr/>
        <a:lstStyle/>
        <a:p>
          <a:endParaRPr lang="ru-RU"/>
        </a:p>
      </dgm:t>
    </dgm:pt>
    <dgm:pt modelId="{0397C42E-9ECB-4732-8C72-F3B80B825E55}" type="sibTrans" cxnId="{8319E578-F46F-4C6D-A2FF-B9D8F0088842}">
      <dgm:prSet/>
      <dgm:spPr/>
      <dgm:t>
        <a:bodyPr/>
        <a:lstStyle/>
        <a:p>
          <a:endParaRPr lang="ru-RU"/>
        </a:p>
      </dgm:t>
    </dgm:pt>
    <dgm:pt modelId="{2E435B95-31EF-402A-8F31-0FA6EB551D9C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видавнича діяльність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31754-EC4C-465C-A5E5-BEC82CA6CC8A}" type="parTrans" cxnId="{FA25D9AC-3EB2-4FA9-BA5E-A9253D369EA7}">
      <dgm:prSet/>
      <dgm:spPr/>
      <dgm:t>
        <a:bodyPr/>
        <a:lstStyle/>
        <a:p>
          <a:endParaRPr lang="ru-RU"/>
        </a:p>
      </dgm:t>
    </dgm:pt>
    <dgm:pt modelId="{288B76D8-2063-4AEE-9788-1546AAEEC589}" type="sibTrans" cxnId="{FA25D9AC-3EB2-4FA9-BA5E-A9253D369EA7}">
      <dgm:prSet/>
      <dgm:spPr/>
      <dgm:t>
        <a:bodyPr/>
        <a:lstStyle/>
        <a:p>
          <a:endParaRPr lang="ru-RU"/>
        </a:p>
      </dgm:t>
    </dgm:pt>
    <dgm:pt modelId="{FC9B291B-D0EC-45F3-8FAA-594880186557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молодіжним, патріотичним організаціям в Україні.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A41C-D47D-4B00-9A50-F1276F666564}" type="parTrans" cxnId="{95B519C0-5CB8-4CE0-85B9-A551AAA69873}">
      <dgm:prSet/>
      <dgm:spPr/>
      <dgm:t>
        <a:bodyPr/>
        <a:lstStyle/>
        <a:p>
          <a:endParaRPr lang="ru-RU"/>
        </a:p>
      </dgm:t>
    </dgm:pt>
    <dgm:pt modelId="{966BB1DF-6212-4AB6-8AC8-0ABDACEA30FF}" type="sibTrans" cxnId="{95B519C0-5CB8-4CE0-85B9-A551AAA69873}">
      <dgm:prSet/>
      <dgm:spPr/>
      <dgm:t>
        <a:bodyPr/>
        <a:lstStyle/>
        <a:p>
          <a:endParaRPr lang="ru-RU"/>
        </a:p>
      </dgm:t>
    </dgm:pt>
    <dgm:pt modelId="{5E18DBFE-1B09-4454-B1C9-3B871A180A12}" type="pres">
      <dgm:prSet presAssocID="{FD45275D-EE2D-43EF-ACD2-C38BEC280F2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56B72A55-A3AC-432E-8396-0FE73F018419}" type="pres">
      <dgm:prSet presAssocID="{FD45275D-EE2D-43EF-ACD2-C38BEC280F26}" presName="pyramid" presStyleLbl="node1" presStyleIdx="0" presStyleCnt="1"/>
      <dgm:spPr/>
    </dgm:pt>
    <dgm:pt modelId="{D75D48DB-B486-4A36-9B98-3142DAB36177}" type="pres">
      <dgm:prSet presAssocID="{FD45275D-EE2D-43EF-ACD2-C38BEC280F26}" presName="theList" presStyleCnt="0"/>
      <dgm:spPr/>
    </dgm:pt>
    <dgm:pt modelId="{58FE6FA6-957A-4388-845D-CC75F0F48306}" type="pres">
      <dgm:prSet presAssocID="{FDFB0D0C-6A60-4F0B-B813-3992F74E3D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DDC534-703A-4B20-A100-DE719DCB3BC7}" type="pres">
      <dgm:prSet presAssocID="{FDFB0D0C-6A60-4F0B-B813-3992F74E3DCB}" presName="aSpace" presStyleCnt="0"/>
      <dgm:spPr/>
    </dgm:pt>
    <dgm:pt modelId="{22CCE97C-FDA1-4036-82AA-AAA37B6EB493}" type="pres">
      <dgm:prSet presAssocID="{9DF350E6-F7A3-4B7B-B77C-C92753AC60A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32CB57-970B-4465-9DB0-E54EE11A124D}" type="pres">
      <dgm:prSet presAssocID="{9DF350E6-F7A3-4B7B-B77C-C92753AC60AC}" presName="aSpace" presStyleCnt="0"/>
      <dgm:spPr/>
    </dgm:pt>
    <dgm:pt modelId="{CD1EACED-D202-4AB4-8F6B-4D44976790DF}" type="pres">
      <dgm:prSet presAssocID="{47B10E1D-332C-48C4-A2AD-BF989E7BC140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30870-1AC0-4E1A-B200-483E6E512E38}" type="pres">
      <dgm:prSet presAssocID="{47B10E1D-332C-48C4-A2AD-BF989E7BC140}" presName="aSpace" presStyleCnt="0"/>
      <dgm:spPr/>
    </dgm:pt>
    <dgm:pt modelId="{D80C4705-D90B-4B8F-B836-BE3CE8972524}" type="pres">
      <dgm:prSet presAssocID="{2E435B95-31EF-402A-8F31-0FA6EB551D9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767DD4-EDE4-4326-AFCC-F88EE0085BE4}" type="pres">
      <dgm:prSet presAssocID="{2E435B95-31EF-402A-8F31-0FA6EB551D9C}" presName="aSpace" presStyleCnt="0"/>
      <dgm:spPr/>
    </dgm:pt>
    <dgm:pt modelId="{8FF7FD2A-7512-4C03-8F40-B8FFAF48764D}" type="pres">
      <dgm:prSet presAssocID="{FC9B291B-D0EC-45F3-8FAA-59488018655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74E0FA-DA65-4E1C-9FA5-33B224C6E578}" type="pres">
      <dgm:prSet presAssocID="{FC9B291B-D0EC-45F3-8FAA-594880186557}" presName="aSpace" presStyleCnt="0"/>
      <dgm:spPr/>
    </dgm:pt>
  </dgm:ptLst>
  <dgm:cxnLst>
    <dgm:cxn modelId="{8319E578-F46F-4C6D-A2FF-B9D8F0088842}" srcId="{FD45275D-EE2D-43EF-ACD2-C38BEC280F26}" destId="{47B10E1D-332C-48C4-A2AD-BF989E7BC140}" srcOrd="2" destOrd="0" parTransId="{AEA50476-F8BF-4EBC-BFBF-C4FB575CCC62}" sibTransId="{0397C42E-9ECB-4732-8C72-F3B80B825E55}"/>
    <dgm:cxn modelId="{17106C52-B088-4DDB-9314-9AF468474773}" type="presOf" srcId="{47B10E1D-332C-48C4-A2AD-BF989E7BC140}" destId="{CD1EACED-D202-4AB4-8F6B-4D44976790DF}" srcOrd="0" destOrd="0" presId="urn:microsoft.com/office/officeart/2005/8/layout/pyramid2"/>
    <dgm:cxn modelId="{0B00CD1E-A517-4CC0-BACA-D826429F20D9}" type="presOf" srcId="{FD45275D-EE2D-43EF-ACD2-C38BEC280F26}" destId="{5E18DBFE-1B09-4454-B1C9-3B871A180A12}" srcOrd="0" destOrd="0" presId="urn:microsoft.com/office/officeart/2005/8/layout/pyramid2"/>
    <dgm:cxn modelId="{8E1D7BEF-4919-4B7D-91EE-0599D6184129}" type="presOf" srcId="{9DF350E6-F7A3-4B7B-B77C-C92753AC60AC}" destId="{22CCE97C-FDA1-4036-82AA-AAA37B6EB493}" srcOrd="0" destOrd="0" presId="urn:microsoft.com/office/officeart/2005/8/layout/pyramid2"/>
    <dgm:cxn modelId="{4208A5EC-1642-447F-8F71-A4E761E3670D}" type="presOf" srcId="{2E435B95-31EF-402A-8F31-0FA6EB551D9C}" destId="{D80C4705-D90B-4B8F-B836-BE3CE8972524}" srcOrd="0" destOrd="0" presId="urn:microsoft.com/office/officeart/2005/8/layout/pyramid2"/>
    <dgm:cxn modelId="{46FBD1A0-8CD6-4D66-BA1E-4C072EB6A122}" type="presOf" srcId="{FDFB0D0C-6A60-4F0B-B813-3992F74E3DCB}" destId="{58FE6FA6-957A-4388-845D-CC75F0F48306}" srcOrd="0" destOrd="0" presId="urn:microsoft.com/office/officeart/2005/8/layout/pyramid2"/>
    <dgm:cxn modelId="{255EF8AC-FB28-42BF-9515-6EAFBBF230DE}" type="presOf" srcId="{FC9B291B-D0EC-45F3-8FAA-594880186557}" destId="{8FF7FD2A-7512-4C03-8F40-B8FFAF48764D}" srcOrd="0" destOrd="0" presId="urn:microsoft.com/office/officeart/2005/8/layout/pyramid2"/>
    <dgm:cxn modelId="{95B519C0-5CB8-4CE0-85B9-A551AAA69873}" srcId="{FD45275D-EE2D-43EF-ACD2-C38BEC280F26}" destId="{FC9B291B-D0EC-45F3-8FAA-594880186557}" srcOrd="4" destOrd="0" parTransId="{E34EA41C-D47D-4B00-9A50-F1276F666564}" sibTransId="{966BB1DF-6212-4AB6-8AC8-0ABDACEA30FF}"/>
    <dgm:cxn modelId="{CE348FFA-59E1-4906-A1DF-3A786400F083}" srcId="{FD45275D-EE2D-43EF-ACD2-C38BEC280F26}" destId="{FDFB0D0C-6A60-4F0B-B813-3992F74E3DCB}" srcOrd="0" destOrd="0" parTransId="{FB84AC5E-EEC3-434C-B4CD-39A45528D6B5}" sibTransId="{EADCB60D-4C8C-4A9B-BD6E-AAF4FF88688C}"/>
    <dgm:cxn modelId="{1C3F1E41-EEED-4344-BABA-31070C73904E}" srcId="{FD45275D-EE2D-43EF-ACD2-C38BEC280F26}" destId="{9DF350E6-F7A3-4B7B-B77C-C92753AC60AC}" srcOrd="1" destOrd="0" parTransId="{E5996685-454C-47BF-A419-EF6ACA47E92C}" sibTransId="{2B90D37E-A707-44F6-B7BF-92BB877C8F7E}"/>
    <dgm:cxn modelId="{FA25D9AC-3EB2-4FA9-BA5E-A9253D369EA7}" srcId="{FD45275D-EE2D-43EF-ACD2-C38BEC280F26}" destId="{2E435B95-31EF-402A-8F31-0FA6EB551D9C}" srcOrd="3" destOrd="0" parTransId="{8F331754-EC4C-465C-A5E5-BEC82CA6CC8A}" sibTransId="{288B76D8-2063-4AEE-9788-1546AAEEC589}"/>
    <dgm:cxn modelId="{E7E7A893-0C1E-4209-AA2B-A0BB6C1AE8F4}" type="presParOf" srcId="{5E18DBFE-1B09-4454-B1C9-3B871A180A12}" destId="{56B72A55-A3AC-432E-8396-0FE73F018419}" srcOrd="0" destOrd="0" presId="urn:microsoft.com/office/officeart/2005/8/layout/pyramid2"/>
    <dgm:cxn modelId="{CA50ECEF-0502-4949-B0C7-6B5AEC7FED50}" type="presParOf" srcId="{5E18DBFE-1B09-4454-B1C9-3B871A180A12}" destId="{D75D48DB-B486-4A36-9B98-3142DAB36177}" srcOrd="1" destOrd="0" presId="urn:microsoft.com/office/officeart/2005/8/layout/pyramid2"/>
    <dgm:cxn modelId="{EB4BFCF5-0F55-44F0-B5B5-86EC351127ED}" type="presParOf" srcId="{D75D48DB-B486-4A36-9B98-3142DAB36177}" destId="{58FE6FA6-957A-4388-845D-CC75F0F48306}" srcOrd="0" destOrd="0" presId="urn:microsoft.com/office/officeart/2005/8/layout/pyramid2"/>
    <dgm:cxn modelId="{6A8AAA6B-A0AB-4575-AE1F-7A03962D4EDD}" type="presParOf" srcId="{D75D48DB-B486-4A36-9B98-3142DAB36177}" destId="{F5DDC534-703A-4B20-A100-DE719DCB3BC7}" srcOrd="1" destOrd="0" presId="urn:microsoft.com/office/officeart/2005/8/layout/pyramid2"/>
    <dgm:cxn modelId="{B009418C-1E3D-4598-BFF1-69605C244FC9}" type="presParOf" srcId="{D75D48DB-B486-4A36-9B98-3142DAB36177}" destId="{22CCE97C-FDA1-4036-82AA-AAA37B6EB493}" srcOrd="2" destOrd="0" presId="urn:microsoft.com/office/officeart/2005/8/layout/pyramid2"/>
    <dgm:cxn modelId="{967AA5BB-00AF-4A45-B31E-71753A1164E4}" type="presParOf" srcId="{D75D48DB-B486-4A36-9B98-3142DAB36177}" destId="{3F32CB57-970B-4465-9DB0-E54EE11A124D}" srcOrd="3" destOrd="0" presId="urn:microsoft.com/office/officeart/2005/8/layout/pyramid2"/>
    <dgm:cxn modelId="{9BBA446E-0481-474E-B609-6E7C598BC6ED}" type="presParOf" srcId="{D75D48DB-B486-4A36-9B98-3142DAB36177}" destId="{CD1EACED-D202-4AB4-8F6B-4D44976790DF}" srcOrd="4" destOrd="0" presId="urn:microsoft.com/office/officeart/2005/8/layout/pyramid2"/>
    <dgm:cxn modelId="{3AA41F38-90FD-442A-A0FB-8BB161B009BF}" type="presParOf" srcId="{D75D48DB-B486-4A36-9B98-3142DAB36177}" destId="{B4930870-1AC0-4E1A-B200-483E6E512E38}" srcOrd="5" destOrd="0" presId="urn:microsoft.com/office/officeart/2005/8/layout/pyramid2"/>
    <dgm:cxn modelId="{737A0D2F-1D07-409C-8D83-35EDD7AA0BCB}" type="presParOf" srcId="{D75D48DB-B486-4A36-9B98-3142DAB36177}" destId="{D80C4705-D90B-4B8F-B836-BE3CE8972524}" srcOrd="6" destOrd="0" presId="urn:microsoft.com/office/officeart/2005/8/layout/pyramid2"/>
    <dgm:cxn modelId="{0210FB9B-CB76-497C-B509-7C3A6C23BE42}" type="presParOf" srcId="{D75D48DB-B486-4A36-9B98-3142DAB36177}" destId="{45767DD4-EDE4-4326-AFCC-F88EE0085BE4}" srcOrd="7" destOrd="0" presId="urn:microsoft.com/office/officeart/2005/8/layout/pyramid2"/>
    <dgm:cxn modelId="{D3F95C5F-529F-4A50-81C8-C37E101F39D1}" type="presParOf" srcId="{D75D48DB-B486-4A36-9B98-3142DAB36177}" destId="{8FF7FD2A-7512-4C03-8F40-B8FFAF48764D}" srcOrd="8" destOrd="0" presId="urn:microsoft.com/office/officeart/2005/8/layout/pyramid2"/>
    <dgm:cxn modelId="{F025BBFD-987D-4F7E-B747-92A05252943B}" type="presParOf" srcId="{D75D48DB-B486-4A36-9B98-3142DAB36177}" destId="{3674E0FA-DA65-4E1C-9FA5-33B224C6E57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258F0C-97E0-4AB3-A54E-F1A68B9BD32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B31350-039B-4783-98D9-5B11B4D78B87}">
      <dgm:prSet custT="1"/>
      <dgm:spPr/>
      <dgm:t>
        <a:bodyPr/>
        <a:lstStyle/>
        <a:p>
          <a:pPr rtl="0"/>
          <a:r>
            <a:rPr lang="uk-UA" sz="2000" dirty="0" smtClean="0"/>
            <a:t>«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ворога»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11832-B78C-438B-83CD-4510BC188ACD}" type="parTrans" cxnId="{C0D528FB-7B65-4CAA-8467-5ED96DFCF63C}">
      <dgm:prSet/>
      <dgm:spPr/>
      <dgm:t>
        <a:bodyPr/>
        <a:lstStyle/>
        <a:p>
          <a:endParaRPr lang="ru-RU"/>
        </a:p>
      </dgm:t>
    </dgm:pt>
    <dgm:pt modelId="{A8AEE49E-FC44-479E-910C-ECE974C61410}" type="sibTrans" cxnId="{C0D528FB-7B65-4CAA-8467-5ED96DFCF63C}">
      <dgm:prSet/>
      <dgm:spPr/>
      <dgm:t>
        <a:bodyPr/>
        <a:lstStyle/>
        <a:p>
          <a:endParaRPr lang="ru-RU"/>
        </a:p>
      </dgm:t>
    </dgm:pt>
    <dgm:pt modelId="{8C7EE708-E0EA-4865-943A-C7334F87376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«експорт провини»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7740E-9B7E-4960-A07B-5D68F8F4C0B8}" type="parTrans" cxnId="{DF9633F1-9C64-40E1-B4B9-84ED0A35DD75}">
      <dgm:prSet/>
      <dgm:spPr/>
      <dgm:t>
        <a:bodyPr/>
        <a:lstStyle/>
        <a:p>
          <a:endParaRPr lang="ru-RU"/>
        </a:p>
      </dgm:t>
    </dgm:pt>
    <dgm:pt modelId="{793EDFD9-EE9E-47D9-9C7F-33278B0DAB90}" type="sibTrans" cxnId="{DF9633F1-9C64-40E1-B4B9-84ED0A35DD75}">
      <dgm:prSet/>
      <dgm:spPr/>
      <dgm:t>
        <a:bodyPr/>
        <a:lstStyle/>
        <a:p>
          <a:endParaRPr lang="ru-RU"/>
        </a:p>
      </dgm:t>
    </dgm:pt>
    <dgm:pt modelId="{BFBBF636-A50F-466F-9574-C4F721EBE28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політизовані «війни пам’яті»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65554-2BEC-48D8-93F8-1EEF3EF580C6}" type="parTrans" cxnId="{84A8D56C-5C60-4E5B-8EC3-136E653734E3}">
      <dgm:prSet/>
      <dgm:spPr/>
      <dgm:t>
        <a:bodyPr/>
        <a:lstStyle/>
        <a:p>
          <a:endParaRPr lang="ru-RU"/>
        </a:p>
      </dgm:t>
    </dgm:pt>
    <dgm:pt modelId="{DC44931E-B1D9-4A96-B858-3F7411B9ACBA}" type="sibTrans" cxnId="{84A8D56C-5C60-4E5B-8EC3-136E653734E3}">
      <dgm:prSet/>
      <dgm:spPr/>
      <dgm:t>
        <a:bodyPr/>
        <a:lstStyle/>
        <a:p>
          <a:endParaRPr lang="ru-RU"/>
        </a:p>
      </dgm:t>
    </dgm:pt>
    <dgm:pt modelId="{44494EDB-7197-4F46-A2FB-750458CA86CD}" type="pres">
      <dgm:prSet presAssocID="{E5258F0C-97E0-4AB3-A54E-F1A68B9BD3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DD88856-770D-4DEC-820D-3CE2C1EB20F7}" type="pres">
      <dgm:prSet presAssocID="{6AB31350-039B-4783-98D9-5B11B4D78B87}" presName="Accent1" presStyleCnt="0"/>
      <dgm:spPr/>
    </dgm:pt>
    <dgm:pt modelId="{C29FBF60-3762-424F-A454-15C5F8547DAB}" type="pres">
      <dgm:prSet presAssocID="{6AB31350-039B-4783-98D9-5B11B4D78B87}" presName="Accent" presStyleLbl="node1" presStyleIdx="0" presStyleCnt="3"/>
      <dgm:spPr/>
    </dgm:pt>
    <dgm:pt modelId="{4363CC61-4DA9-41DD-815F-7DAF1C0C5BD5}" type="pres">
      <dgm:prSet presAssocID="{6AB31350-039B-4783-98D9-5B11B4D78B8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F815F4-C129-490F-8512-390D8FD19094}" type="pres">
      <dgm:prSet presAssocID="{8C7EE708-E0EA-4865-943A-C7334F87376C}" presName="Accent2" presStyleCnt="0"/>
      <dgm:spPr/>
    </dgm:pt>
    <dgm:pt modelId="{8EBEBB14-9851-4242-A3F5-443085383A3D}" type="pres">
      <dgm:prSet presAssocID="{8C7EE708-E0EA-4865-943A-C7334F87376C}" presName="Accent" presStyleLbl="node1" presStyleIdx="1" presStyleCnt="3"/>
      <dgm:spPr/>
    </dgm:pt>
    <dgm:pt modelId="{810B706F-3C9B-4ABF-84D2-44BDBB5292D3}" type="pres">
      <dgm:prSet presAssocID="{8C7EE708-E0EA-4865-943A-C7334F8737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A52AA-8C07-491B-A47D-E051D37CE55A}" type="pres">
      <dgm:prSet presAssocID="{BFBBF636-A50F-466F-9574-C4F721EBE28C}" presName="Accent3" presStyleCnt="0"/>
      <dgm:spPr/>
    </dgm:pt>
    <dgm:pt modelId="{81EA2703-B05F-4EF1-AE36-0A82EBE96954}" type="pres">
      <dgm:prSet presAssocID="{BFBBF636-A50F-466F-9574-C4F721EBE28C}" presName="Accent" presStyleLbl="node1" presStyleIdx="2" presStyleCnt="3"/>
      <dgm:spPr/>
    </dgm:pt>
    <dgm:pt modelId="{EAC62E55-BBFD-4EA1-B96F-D700FC7CEB66}" type="pres">
      <dgm:prSet presAssocID="{BFBBF636-A50F-466F-9574-C4F721EBE28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62443C-6272-4974-8759-188A12053626}" type="presOf" srcId="{6AB31350-039B-4783-98D9-5B11B4D78B87}" destId="{4363CC61-4DA9-41DD-815F-7DAF1C0C5BD5}" srcOrd="0" destOrd="0" presId="urn:microsoft.com/office/officeart/2009/layout/CircleArrowProcess"/>
    <dgm:cxn modelId="{A864E99D-B074-46DD-85BA-E9DE42B38425}" type="presOf" srcId="{8C7EE708-E0EA-4865-943A-C7334F87376C}" destId="{810B706F-3C9B-4ABF-84D2-44BDBB5292D3}" srcOrd="0" destOrd="0" presId="urn:microsoft.com/office/officeart/2009/layout/CircleArrowProcess"/>
    <dgm:cxn modelId="{DF9633F1-9C64-40E1-B4B9-84ED0A35DD75}" srcId="{E5258F0C-97E0-4AB3-A54E-F1A68B9BD32B}" destId="{8C7EE708-E0EA-4865-943A-C7334F87376C}" srcOrd="1" destOrd="0" parTransId="{A7D7740E-9B7E-4960-A07B-5D68F8F4C0B8}" sibTransId="{793EDFD9-EE9E-47D9-9C7F-33278B0DAB90}"/>
    <dgm:cxn modelId="{00A42054-DFE7-42A2-BF57-33A0E6849DD3}" type="presOf" srcId="{BFBBF636-A50F-466F-9574-C4F721EBE28C}" destId="{EAC62E55-BBFD-4EA1-B96F-D700FC7CEB66}" srcOrd="0" destOrd="0" presId="urn:microsoft.com/office/officeart/2009/layout/CircleArrowProcess"/>
    <dgm:cxn modelId="{C0D528FB-7B65-4CAA-8467-5ED96DFCF63C}" srcId="{E5258F0C-97E0-4AB3-A54E-F1A68B9BD32B}" destId="{6AB31350-039B-4783-98D9-5B11B4D78B87}" srcOrd="0" destOrd="0" parTransId="{4C411832-B78C-438B-83CD-4510BC188ACD}" sibTransId="{A8AEE49E-FC44-479E-910C-ECE974C61410}"/>
    <dgm:cxn modelId="{04243CD6-4825-47AF-8571-4BB0EE38E66D}" type="presOf" srcId="{E5258F0C-97E0-4AB3-A54E-F1A68B9BD32B}" destId="{44494EDB-7197-4F46-A2FB-750458CA86CD}" srcOrd="0" destOrd="0" presId="urn:microsoft.com/office/officeart/2009/layout/CircleArrowProcess"/>
    <dgm:cxn modelId="{84A8D56C-5C60-4E5B-8EC3-136E653734E3}" srcId="{E5258F0C-97E0-4AB3-A54E-F1A68B9BD32B}" destId="{BFBBF636-A50F-466F-9574-C4F721EBE28C}" srcOrd="2" destOrd="0" parTransId="{23565554-2BEC-48D8-93F8-1EEF3EF580C6}" sibTransId="{DC44931E-B1D9-4A96-B858-3F7411B9ACBA}"/>
    <dgm:cxn modelId="{9BD4729D-DFE6-4A66-AED5-89D399C762F5}" type="presParOf" srcId="{44494EDB-7197-4F46-A2FB-750458CA86CD}" destId="{FDD88856-770D-4DEC-820D-3CE2C1EB20F7}" srcOrd="0" destOrd="0" presId="urn:microsoft.com/office/officeart/2009/layout/CircleArrowProcess"/>
    <dgm:cxn modelId="{08912A47-828E-4FFC-9D8A-1E35AFF617C3}" type="presParOf" srcId="{FDD88856-770D-4DEC-820D-3CE2C1EB20F7}" destId="{C29FBF60-3762-424F-A454-15C5F8547DAB}" srcOrd="0" destOrd="0" presId="urn:microsoft.com/office/officeart/2009/layout/CircleArrowProcess"/>
    <dgm:cxn modelId="{A6522EB0-2B2C-4768-B983-B81F965C9485}" type="presParOf" srcId="{44494EDB-7197-4F46-A2FB-750458CA86CD}" destId="{4363CC61-4DA9-41DD-815F-7DAF1C0C5BD5}" srcOrd="1" destOrd="0" presId="urn:microsoft.com/office/officeart/2009/layout/CircleArrowProcess"/>
    <dgm:cxn modelId="{C08A0D35-5379-4D3C-9DF6-CB533E15BA6C}" type="presParOf" srcId="{44494EDB-7197-4F46-A2FB-750458CA86CD}" destId="{B8F815F4-C129-490F-8512-390D8FD19094}" srcOrd="2" destOrd="0" presId="urn:microsoft.com/office/officeart/2009/layout/CircleArrowProcess"/>
    <dgm:cxn modelId="{8F30E22E-A672-4668-8CA7-2DD8F943A8C1}" type="presParOf" srcId="{B8F815F4-C129-490F-8512-390D8FD19094}" destId="{8EBEBB14-9851-4242-A3F5-443085383A3D}" srcOrd="0" destOrd="0" presId="urn:microsoft.com/office/officeart/2009/layout/CircleArrowProcess"/>
    <dgm:cxn modelId="{F0A69D67-285A-4905-A29F-242944757674}" type="presParOf" srcId="{44494EDB-7197-4F46-A2FB-750458CA86CD}" destId="{810B706F-3C9B-4ABF-84D2-44BDBB5292D3}" srcOrd="3" destOrd="0" presId="urn:microsoft.com/office/officeart/2009/layout/CircleArrowProcess"/>
    <dgm:cxn modelId="{7C8EAD7E-8A71-48CC-AE24-45EE18C172FB}" type="presParOf" srcId="{44494EDB-7197-4F46-A2FB-750458CA86CD}" destId="{D44A52AA-8C07-491B-A47D-E051D37CE55A}" srcOrd="4" destOrd="0" presId="urn:microsoft.com/office/officeart/2009/layout/CircleArrowProcess"/>
    <dgm:cxn modelId="{3F6B06F2-CC53-428A-B9D4-E30C0E9302B0}" type="presParOf" srcId="{D44A52AA-8C07-491B-A47D-E051D37CE55A}" destId="{81EA2703-B05F-4EF1-AE36-0A82EBE96954}" srcOrd="0" destOrd="0" presId="urn:microsoft.com/office/officeart/2009/layout/CircleArrowProcess"/>
    <dgm:cxn modelId="{032B1DB9-7179-4B46-97A0-B5CD9D4AD547}" type="presParOf" srcId="{44494EDB-7197-4F46-A2FB-750458CA86CD}" destId="{EAC62E55-BBFD-4EA1-B96F-D700FC7CEB6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222604-610A-4200-BECB-2493B8252F9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CFB336-395B-4E9C-BE51-0838435C3A0E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виставлення рахунків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BBC48-927C-4D32-9BAA-D503989C50B5}" type="parTrans" cxnId="{6400AE59-838A-43AE-934E-9E90627EF77B}">
      <dgm:prSet/>
      <dgm:spPr/>
      <dgm:t>
        <a:bodyPr/>
        <a:lstStyle/>
        <a:p>
          <a:endParaRPr lang="ru-RU"/>
        </a:p>
      </dgm:t>
    </dgm:pt>
    <dgm:pt modelId="{F34CD0C1-7FEC-462D-AD12-0C25B11AE0EE}" type="sibTrans" cxnId="{6400AE59-838A-43AE-934E-9E90627EF77B}">
      <dgm:prSet/>
      <dgm:spPr/>
      <dgm:t>
        <a:bodyPr/>
        <a:lstStyle/>
        <a:p>
          <a:endParaRPr lang="ru-RU"/>
        </a:p>
      </dgm:t>
    </dgm:pt>
    <dgm:pt modelId="{2C80F9E9-953E-4D43-B936-FE1C3B0AD145}" type="pres">
      <dgm:prSet presAssocID="{D8222604-610A-4200-BECB-2493B8252F9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EACE054-2E74-4AF6-9DEE-D02399126B44}" type="pres">
      <dgm:prSet presAssocID="{8ACFB336-395B-4E9C-BE51-0838435C3A0E}" presName="Accent1" presStyleCnt="0"/>
      <dgm:spPr/>
    </dgm:pt>
    <dgm:pt modelId="{E648B206-B288-4FFD-8CD4-1FD50EAAEB72}" type="pres">
      <dgm:prSet presAssocID="{8ACFB336-395B-4E9C-BE51-0838435C3A0E}" presName="Accent" presStyleLbl="node1" presStyleIdx="0" presStyleCnt="1"/>
      <dgm:spPr/>
    </dgm:pt>
    <dgm:pt modelId="{DCF16CE0-1562-4CB0-92FA-C24302BF6C37}" type="pres">
      <dgm:prSet presAssocID="{8ACFB336-395B-4E9C-BE51-0838435C3A0E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115B40-9F40-4C8A-B8BD-765E460774D5}" type="presOf" srcId="{8ACFB336-395B-4E9C-BE51-0838435C3A0E}" destId="{DCF16CE0-1562-4CB0-92FA-C24302BF6C37}" srcOrd="0" destOrd="0" presId="urn:microsoft.com/office/officeart/2009/layout/CircleArrowProcess"/>
    <dgm:cxn modelId="{6400AE59-838A-43AE-934E-9E90627EF77B}" srcId="{D8222604-610A-4200-BECB-2493B8252F94}" destId="{8ACFB336-395B-4E9C-BE51-0838435C3A0E}" srcOrd="0" destOrd="0" parTransId="{CF9BBC48-927C-4D32-9BAA-D503989C50B5}" sibTransId="{F34CD0C1-7FEC-462D-AD12-0C25B11AE0EE}"/>
    <dgm:cxn modelId="{C7C95A39-E47B-422A-BC27-0FD29A8456E7}" type="presOf" srcId="{D8222604-610A-4200-BECB-2493B8252F94}" destId="{2C80F9E9-953E-4D43-B936-FE1C3B0AD145}" srcOrd="0" destOrd="0" presId="urn:microsoft.com/office/officeart/2009/layout/CircleArrowProcess"/>
    <dgm:cxn modelId="{1B857258-BE3D-43CC-84BA-E6A5FCB5A4C2}" type="presParOf" srcId="{2C80F9E9-953E-4D43-B936-FE1C3B0AD145}" destId="{0EACE054-2E74-4AF6-9DEE-D02399126B44}" srcOrd="0" destOrd="0" presId="urn:microsoft.com/office/officeart/2009/layout/CircleArrowProcess"/>
    <dgm:cxn modelId="{5B084852-FF5B-4168-9B74-6DACAE679909}" type="presParOf" srcId="{0EACE054-2E74-4AF6-9DEE-D02399126B44}" destId="{E648B206-B288-4FFD-8CD4-1FD50EAAEB72}" srcOrd="0" destOrd="0" presId="urn:microsoft.com/office/officeart/2009/layout/CircleArrowProcess"/>
    <dgm:cxn modelId="{923E176E-D2B1-44F8-86F1-F55C4911E628}" type="presParOf" srcId="{2C80F9E9-953E-4D43-B936-FE1C3B0AD145}" destId="{DCF16CE0-1562-4CB0-92FA-C24302BF6C3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CC0DB-C6EB-45C5-9969-0C406D9BE1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166BE4-9646-4FAE-9D2B-9883DDA50BDD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CC99E-6B75-4D67-8359-932EC3B339D5}" type="parTrans" cxnId="{CBE47644-99FE-438F-BA2E-34006F650EB6}">
      <dgm:prSet/>
      <dgm:spPr/>
      <dgm:t>
        <a:bodyPr/>
        <a:lstStyle/>
        <a:p>
          <a:endParaRPr lang="ru-RU"/>
        </a:p>
      </dgm:t>
    </dgm:pt>
    <dgm:pt modelId="{25065174-E88B-4ED5-9708-4EC14A90B7D8}" type="sibTrans" cxnId="{CBE47644-99FE-438F-BA2E-34006F650EB6}">
      <dgm:prSet/>
      <dgm:spPr/>
      <dgm:t>
        <a:bodyPr/>
        <a:lstStyle/>
        <a:p>
          <a:endParaRPr lang="ru-RU"/>
        </a:p>
      </dgm:t>
    </dgm:pt>
    <dgm:pt modelId="{BDFEB42C-3FE3-4449-A95C-6964E22766D9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сумніви про майбутнє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C9554-5AAC-477E-8EC4-AE284D4EDBD7}" type="parTrans" cxnId="{2B5C82AE-057B-462C-A970-2311D821EF12}">
      <dgm:prSet/>
      <dgm:spPr/>
      <dgm:t>
        <a:bodyPr/>
        <a:lstStyle/>
        <a:p>
          <a:endParaRPr lang="ru-RU"/>
        </a:p>
      </dgm:t>
    </dgm:pt>
    <dgm:pt modelId="{5BA39A18-3042-4898-BB3E-A3B8720A41FD}" type="sibTrans" cxnId="{2B5C82AE-057B-462C-A970-2311D821EF12}">
      <dgm:prSet/>
      <dgm:spPr/>
      <dgm:t>
        <a:bodyPr/>
        <a:lstStyle/>
        <a:p>
          <a:endParaRPr lang="ru-RU"/>
        </a:p>
      </dgm:t>
    </dgm:pt>
    <dgm:pt modelId="{30FED353-F27A-4E7A-9FA9-3365FD8C62B6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апатія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64DD-8FEA-4003-AA63-F59784F73F1C}" type="parTrans" cxnId="{88B2B538-1078-4505-A25B-3B712679F5D1}">
      <dgm:prSet/>
      <dgm:spPr/>
      <dgm:t>
        <a:bodyPr/>
        <a:lstStyle/>
        <a:p>
          <a:endParaRPr lang="ru-RU"/>
        </a:p>
      </dgm:t>
    </dgm:pt>
    <dgm:pt modelId="{FFF048DB-2BC3-4587-8093-48FEB6FEC22D}" type="sibTrans" cxnId="{88B2B538-1078-4505-A25B-3B712679F5D1}">
      <dgm:prSet/>
      <dgm:spPr/>
      <dgm:t>
        <a:bodyPr/>
        <a:lstStyle/>
        <a:p>
          <a:endParaRPr lang="ru-RU"/>
        </a:p>
      </dgm:t>
    </dgm:pt>
    <dgm:pt modelId="{8CE840AB-15C3-4AD7-960B-ABFCDB42F4A0}" type="pres">
      <dgm:prSet presAssocID="{3D7CC0DB-C6EB-45C5-9969-0C406D9BE1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0EBE73-2E48-4DB4-AE67-F0AACAD9A076}" type="pres">
      <dgm:prSet presAssocID="{3D7CC0DB-C6EB-45C5-9969-0C406D9BE1D8}" presName="pyramid" presStyleLbl="node1" presStyleIdx="0" presStyleCnt="1" custScaleX="155095"/>
      <dgm:spPr/>
    </dgm:pt>
    <dgm:pt modelId="{517B4538-9A39-4F25-9775-0D395D286D31}" type="pres">
      <dgm:prSet presAssocID="{3D7CC0DB-C6EB-45C5-9969-0C406D9BE1D8}" presName="theList" presStyleCnt="0"/>
      <dgm:spPr/>
    </dgm:pt>
    <dgm:pt modelId="{EE497B31-BCD3-4228-8AF2-BA61A045CB73}" type="pres">
      <dgm:prSet presAssocID="{66166BE4-9646-4FAE-9D2B-9883DDA50BD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4379-583C-4868-873D-BF4FB73081BD}" type="pres">
      <dgm:prSet presAssocID="{66166BE4-9646-4FAE-9D2B-9883DDA50BDD}" presName="aSpace" presStyleCnt="0"/>
      <dgm:spPr/>
    </dgm:pt>
    <dgm:pt modelId="{39F6B040-86AF-443B-A08B-4649CC60948E}" type="pres">
      <dgm:prSet presAssocID="{BDFEB42C-3FE3-4449-A95C-6964E22766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D97E4-36E8-4D6F-9A27-B9B8027DB6C8}" type="pres">
      <dgm:prSet presAssocID="{BDFEB42C-3FE3-4449-A95C-6964E22766D9}" presName="aSpace" presStyleCnt="0"/>
      <dgm:spPr/>
    </dgm:pt>
    <dgm:pt modelId="{94CC2BFF-EE48-451B-8771-CB21C7B7F413}" type="pres">
      <dgm:prSet presAssocID="{30FED353-F27A-4E7A-9FA9-3365FD8C62B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5D89-DA8F-463B-8938-5EA195B6F00E}" type="pres">
      <dgm:prSet presAssocID="{30FED353-F27A-4E7A-9FA9-3365FD8C62B6}" presName="aSpace" presStyleCnt="0"/>
      <dgm:spPr/>
    </dgm:pt>
  </dgm:ptLst>
  <dgm:cxnLst>
    <dgm:cxn modelId="{F2C750BD-CF6A-4E59-943B-F5F0F9A29DF8}" type="presOf" srcId="{30FED353-F27A-4E7A-9FA9-3365FD8C62B6}" destId="{94CC2BFF-EE48-451B-8771-CB21C7B7F413}" srcOrd="0" destOrd="0" presId="urn:microsoft.com/office/officeart/2005/8/layout/pyramid2"/>
    <dgm:cxn modelId="{42F9C1B8-94E0-4797-8278-38D6A0DB9C0A}" type="presOf" srcId="{66166BE4-9646-4FAE-9D2B-9883DDA50BDD}" destId="{EE497B31-BCD3-4228-8AF2-BA61A045CB73}" srcOrd="0" destOrd="0" presId="urn:microsoft.com/office/officeart/2005/8/layout/pyramid2"/>
    <dgm:cxn modelId="{C0B24817-4F9A-43E7-9AA6-656E690F3516}" type="presOf" srcId="{3D7CC0DB-C6EB-45C5-9969-0C406D9BE1D8}" destId="{8CE840AB-15C3-4AD7-960B-ABFCDB42F4A0}" srcOrd="0" destOrd="0" presId="urn:microsoft.com/office/officeart/2005/8/layout/pyramid2"/>
    <dgm:cxn modelId="{CBE47644-99FE-438F-BA2E-34006F650EB6}" srcId="{3D7CC0DB-C6EB-45C5-9969-0C406D9BE1D8}" destId="{66166BE4-9646-4FAE-9D2B-9883DDA50BDD}" srcOrd="0" destOrd="0" parTransId="{203CC99E-6B75-4D67-8359-932EC3B339D5}" sibTransId="{25065174-E88B-4ED5-9708-4EC14A90B7D8}"/>
    <dgm:cxn modelId="{2B5C82AE-057B-462C-A970-2311D821EF12}" srcId="{3D7CC0DB-C6EB-45C5-9969-0C406D9BE1D8}" destId="{BDFEB42C-3FE3-4449-A95C-6964E22766D9}" srcOrd="1" destOrd="0" parTransId="{0F5C9554-5AAC-477E-8EC4-AE284D4EDBD7}" sibTransId="{5BA39A18-3042-4898-BB3E-A3B8720A41FD}"/>
    <dgm:cxn modelId="{823D71C7-182E-4A17-A326-6EBFB42BB3F9}" type="presOf" srcId="{BDFEB42C-3FE3-4449-A95C-6964E22766D9}" destId="{39F6B040-86AF-443B-A08B-4649CC60948E}" srcOrd="0" destOrd="0" presId="urn:microsoft.com/office/officeart/2005/8/layout/pyramid2"/>
    <dgm:cxn modelId="{88B2B538-1078-4505-A25B-3B712679F5D1}" srcId="{3D7CC0DB-C6EB-45C5-9969-0C406D9BE1D8}" destId="{30FED353-F27A-4E7A-9FA9-3365FD8C62B6}" srcOrd="2" destOrd="0" parTransId="{388B64DD-8FEA-4003-AA63-F59784F73F1C}" sibTransId="{FFF048DB-2BC3-4587-8093-48FEB6FEC22D}"/>
    <dgm:cxn modelId="{22C7219D-DB94-4E72-B4FC-B7144666DA6B}" type="presParOf" srcId="{8CE840AB-15C3-4AD7-960B-ABFCDB42F4A0}" destId="{520EBE73-2E48-4DB4-AE67-F0AACAD9A076}" srcOrd="0" destOrd="0" presId="urn:microsoft.com/office/officeart/2005/8/layout/pyramid2"/>
    <dgm:cxn modelId="{FC33B8A5-CAF2-4D3B-8D22-41610050A870}" type="presParOf" srcId="{8CE840AB-15C3-4AD7-960B-ABFCDB42F4A0}" destId="{517B4538-9A39-4F25-9775-0D395D286D31}" srcOrd="1" destOrd="0" presId="urn:microsoft.com/office/officeart/2005/8/layout/pyramid2"/>
    <dgm:cxn modelId="{10181140-8822-4668-AB37-9A5A0002F865}" type="presParOf" srcId="{517B4538-9A39-4F25-9775-0D395D286D31}" destId="{EE497B31-BCD3-4228-8AF2-BA61A045CB73}" srcOrd="0" destOrd="0" presId="urn:microsoft.com/office/officeart/2005/8/layout/pyramid2"/>
    <dgm:cxn modelId="{9ABE7007-DB01-49AD-923D-F11AD96DBB97}" type="presParOf" srcId="{517B4538-9A39-4F25-9775-0D395D286D31}" destId="{314C4379-583C-4868-873D-BF4FB73081BD}" srcOrd="1" destOrd="0" presId="urn:microsoft.com/office/officeart/2005/8/layout/pyramid2"/>
    <dgm:cxn modelId="{FA4E15F6-F925-496C-8D65-EC75186B7FDC}" type="presParOf" srcId="{517B4538-9A39-4F25-9775-0D395D286D31}" destId="{39F6B040-86AF-443B-A08B-4649CC60948E}" srcOrd="2" destOrd="0" presId="urn:microsoft.com/office/officeart/2005/8/layout/pyramid2"/>
    <dgm:cxn modelId="{805A29D5-F922-4260-A22E-C815A5002B5E}" type="presParOf" srcId="{517B4538-9A39-4F25-9775-0D395D286D31}" destId="{FE4D97E4-36E8-4D6F-9A27-B9B8027DB6C8}" srcOrd="3" destOrd="0" presId="urn:microsoft.com/office/officeart/2005/8/layout/pyramid2"/>
    <dgm:cxn modelId="{534035E0-37B7-4B23-8DD8-CA65CB598445}" type="presParOf" srcId="{517B4538-9A39-4F25-9775-0D395D286D31}" destId="{94CC2BFF-EE48-451B-8771-CB21C7B7F413}" srcOrd="4" destOrd="0" presId="urn:microsoft.com/office/officeart/2005/8/layout/pyramid2"/>
    <dgm:cxn modelId="{9D544AAE-2DC2-4053-8864-1E7BCB7FC131}" type="presParOf" srcId="{517B4538-9A39-4F25-9775-0D395D286D31}" destId="{3F9D5D89-DA8F-463B-8938-5EA195B6F0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3F560-0913-4522-BCC8-325F2443211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5F9214-DAD1-445A-8AF6-0137125223E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5CF95-CCA0-412C-A4A4-6F66F6B27703}" type="parTrans" cxnId="{FD65F67F-2BFC-423E-B802-559125D8F99D}">
      <dgm:prSet/>
      <dgm:spPr/>
      <dgm:t>
        <a:bodyPr/>
        <a:lstStyle/>
        <a:p>
          <a:endParaRPr lang="ru-RU"/>
        </a:p>
      </dgm:t>
    </dgm:pt>
    <dgm:pt modelId="{13943038-B9F8-4045-9067-77633BDDE9E6}" type="sibTrans" cxnId="{FD65F67F-2BFC-423E-B802-559125D8F99D}">
      <dgm:prSet/>
      <dgm:spPr/>
      <dgm:t>
        <a:bodyPr/>
        <a:lstStyle/>
        <a:p>
          <a:endParaRPr lang="ru-RU"/>
        </a:p>
      </dgm:t>
    </dgm:pt>
    <dgm:pt modelId="{D9D1F1C2-EDD4-4A81-A042-86AA5650D3D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1E858-3193-4B89-91D8-4EB4843AD753}" type="parTrans" cxnId="{301C8431-FB48-49A2-B38B-AAE30DED793C}">
      <dgm:prSet/>
      <dgm:spPr/>
      <dgm:t>
        <a:bodyPr/>
        <a:lstStyle/>
        <a:p>
          <a:endParaRPr lang="ru-RU"/>
        </a:p>
      </dgm:t>
    </dgm:pt>
    <dgm:pt modelId="{D61A5C0B-CE7B-4C93-9BCD-FDB8A44FD064}" type="sibTrans" cxnId="{301C8431-FB48-49A2-B38B-AAE30DED793C}">
      <dgm:prSet/>
      <dgm:spPr/>
      <dgm:t>
        <a:bodyPr/>
        <a:lstStyle/>
        <a:p>
          <a:endParaRPr lang="ru-RU"/>
        </a:p>
      </dgm:t>
    </dgm:pt>
    <dgm:pt modelId="{826CAD3B-9D0F-4DF0-9306-972404EC5FC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CC5F4-CAA6-4475-8971-E7F62EAB577D}" type="parTrans" cxnId="{1BDBAB85-ECB4-424C-B038-1A86364C2369}">
      <dgm:prSet/>
      <dgm:spPr/>
      <dgm:t>
        <a:bodyPr/>
        <a:lstStyle/>
        <a:p>
          <a:endParaRPr lang="ru-RU"/>
        </a:p>
      </dgm:t>
    </dgm:pt>
    <dgm:pt modelId="{887CB3BD-A9E3-4060-9C7D-0CEBE57B4480}" type="sibTrans" cxnId="{1BDBAB85-ECB4-424C-B038-1A86364C2369}">
      <dgm:prSet/>
      <dgm:spPr/>
      <dgm:t>
        <a:bodyPr/>
        <a:lstStyle/>
        <a:p>
          <a:endParaRPr lang="ru-RU"/>
        </a:p>
      </dgm:t>
    </dgm:pt>
    <dgm:pt modelId="{9D62F76C-6787-4615-A043-6FA09568F6F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E272C-91E0-4899-A3AA-27B2A81EAC56}" type="parTrans" cxnId="{80CD3ABB-3152-4738-A7BB-BBD10D45F5EB}">
      <dgm:prSet/>
      <dgm:spPr/>
      <dgm:t>
        <a:bodyPr/>
        <a:lstStyle/>
        <a:p>
          <a:endParaRPr lang="ru-RU"/>
        </a:p>
      </dgm:t>
    </dgm:pt>
    <dgm:pt modelId="{6031C984-A443-465A-B44B-EFE96138E8CF}" type="sibTrans" cxnId="{80CD3ABB-3152-4738-A7BB-BBD10D45F5EB}">
      <dgm:prSet/>
      <dgm:spPr/>
      <dgm:t>
        <a:bodyPr/>
        <a:lstStyle/>
        <a:p>
          <a:endParaRPr lang="ru-RU"/>
        </a:p>
      </dgm:t>
    </dgm:pt>
    <dgm:pt modelId="{7C25FB34-7CD5-4DB3-BDD1-23098A195111}" type="pres">
      <dgm:prSet presAssocID="{0B73F560-0913-4522-BCC8-325F244321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982EE-2684-4A35-9466-FCD758511BE4}" type="pres">
      <dgm:prSet presAssocID="{0B73F560-0913-4522-BCC8-325F24432115}" presName="diamond" presStyleLbl="bgShp" presStyleIdx="0" presStyleCnt="1" custScaleX="132029"/>
      <dgm:spPr/>
    </dgm:pt>
    <dgm:pt modelId="{0EF21040-EA52-459C-9FF3-8A612005C640}" type="pres">
      <dgm:prSet presAssocID="{0B73F560-0913-4522-BCC8-325F24432115}" presName="quad1" presStyleLbl="node1" presStyleIdx="0" presStyleCnt="4" custLinFactNeighborX="-2145" custLinFactNeighborY="-1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7738F-B362-4E73-A812-BD6B9B165552}" type="pres">
      <dgm:prSet presAssocID="{0B73F560-0913-4522-BCC8-325F24432115}" presName="quad2" presStyleLbl="node1" presStyleIdx="1" presStyleCnt="4" custLinFactNeighborX="2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DED28-E993-40BC-822B-58F21F7606FE}" type="pres">
      <dgm:prSet presAssocID="{0B73F560-0913-4522-BCC8-325F244321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66F3-E0AF-4263-87DF-5C5B289564D6}" type="pres">
      <dgm:prSet presAssocID="{0B73F560-0913-4522-BCC8-325F244321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AF661-7BA1-4689-951E-C4C7012B398B}" type="presOf" srcId="{826CAD3B-9D0F-4DF0-9306-972404EC5FC2}" destId="{158DED28-E993-40BC-822B-58F21F7606FE}" srcOrd="0" destOrd="0" presId="urn:microsoft.com/office/officeart/2005/8/layout/matrix3"/>
    <dgm:cxn modelId="{1BDBAB85-ECB4-424C-B038-1A86364C2369}" srcId="{0B73F560-0913-4522-BCC8-325F24432115}" destId="{826CAD3B-9D0F-4DF0-9306-972404EC5FC2}" srcOrd="2" destOrd="0" parTransId="{31BCC5F4-CAA6-4475-8971-E7F62EAB577D}" sibTransId="{887CB3BD-A9E3-4060-9C7D-0CEBE57B4480}"/>
    <dgm:cxn modelId="{4CB5CEEC-9F89-4B6D-881B-A712D4469BE3}" type="presOf" srcId="{0D5F9214-DAD1-445A-8AF6-0137125223E1}" destId="{0EF21040-EA52-459C-9FF3-8A612005C640}" srcOrd="0" destOrd="0" presId="urn:microsoft.com/office/officeart/2005/8/layout/matrix3"/>
    <dgm:cxn modelId="{301C8431-FB48-49A2-B38B-AAE30DED793C}" srcId="{0B73F560-0913-4522-BCC8-325F24432115}" destId="{D9D1F1C2-EDD4-4A81-A042-86AA5650D3D6}" srcOrd="1" destOrd="0" parTransId="{F661E858-3193-4B89-91D8-4EB4843AD753}" sibTransId="{D61A5C0B-CE7B-4C93-9BCD-FDB8A44FD064}"/>
    <dgm:cxn modelId="{826C3A43-3C29-4B00-8C67-4BEDE810265E}" type="presOf" srcId="{0B73F560-0913-4522-BCC8-325F24432115}" destId="{7C25FB34-7CD5-4DB3-BDD1-23098A195111}" srcOrd="0" destOrd="0" presId="urn:microsoft.com/office/officeart/2005/8/layout/matrix3"/>
    <dgm:cxn modelId="{FD65F67F-2BFC-423E-B802-559125D8F99D}" srcId="{0B73F560-0913-4522-BCC8-325F24432115}" destId="{0D5F9214-DAD1-445A-8AF6-0137125223E1}" srcOrd="0" destOrd="0" parTransId="{78A5CF95-CCA0-412C-A4A4-6F66F6B27703}" sibTransId="{13943038-B9F8-4045-9067-77633BDDE9E6}"/>
    <dgm:cxn modelId="{80CD3ABB-3152-4738-A7BB-BBD10D45F5EB}" srcId="{0B73F560-0913-4522-BCC8-325F24432115}" destId="{9D62F76C-6787-4615-A043-6FA09568F6FF}" srcOrd="3" destOrd="0" parTransId="{691E272C-91E0-4899-A3AA-27B2A81EAC56}" sibTransId="{6031C984-A443-465A-B44B-EFE96138E8CF}"/>
    <dgm:cxn modelId="{070AA075-A1E7-4DE0-99D2-9D44B5119DD5}" type="presOf" srcId="{D9D1F1C2-EDD4-4A81-A042-86AA5650D3D6}" destId="{92B7738F-B362-4E73-A812-BD6B9B165552}" srcOrd="0" destOrd="0" presId="urn:microsoft.com/office/officeart/2005/8/layout/matrix3"/>
    <dgm:cxn modelId="{3E6DF16F-FDB3-42F0-96DF-53102BE5B0BC}" type="presOf" srcId="{9D62F76C-6787-4615-A043-6FA09568F6FF}" destId="{A56C66F3-E0AF-4263-87DF-5C5B289564D6}" srcOrd="0" destOrd="0" presId="urn:microsoft.com/office/officeart/2005/8/layout/matrix3"/>
    <dgm:cxn modelId="{3102FC9D-0D44-482C-BDDD-8E8B0C4CBDB2}" type="presParOf" srcId="{7C25FB34-7CD5-4DB3-BDD1-23098A195111}" destId="{219982EE-2684-4A35-9466-FCD758511BE4}" srcOrd="0" destOrd="0" presId="urn:microsoft.com/office/officeart/2005/8/layout/matrix3"/>
    <dgm:cxn modelId="{E92C6043-6100-471F-B03A-EEFD119C513C}" type="presParOf" srcId="{7C25FB34-7CD5-4DB3-BDD1-23098A195111}" destId="{0EF21040-EA52-459C-9FF3-8A612005C640}" srcOrd="1" destOrd="0" presId="urn:microsoft.com/office/officeart/2005/8/layout/matrix3"/>
    <dgm:cxn modelId="{3E49CFD5-3C5D-4521-9604-07D25C93AF63}" type="presParOf" srcId="{7C25FB34-7CD5-4DB3-BDD1-23098A195111}" destId="{92B7738F-B362-4E73-A812-BD6B9B165552}" srcOrd="2" destOrd="0" presId="urn:microsoft.com/office/officeart/2005/8/layout/matrix3"/>
    <dgm:cxn modelId="{78A6946A-411A-4733-B473-9927FCEA7DB0}" type="presParOf" srcId="{7C25FB34-7CD5-4DB3-BDD1-23098A195111}" destId="{158DED28-E993-40BC-822B-58F21F7606FE}" srcOrd="3" destOrd="0" presId="urn:microsoft.com/office/officeart/2005/8/layout/matrix3"/>
    <dgm:cxn modelId="{24AE61C8-B0FA-4688-B56D-14159A5CD974}" type="presParOf" srcId="{7C25FB34-7CD5-4DB3-BDD1-23098A195111}" destId="{A56C66F3-E0AF-4263-87DF-5C5B289564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D0D81-CD47-45B7-93EE-4A77FA1FE7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472A3-ECB3-4785-828E-916D8E0B790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«Місця пам’яті» – «меморіали»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47084-2DA2-4DAA-B70F-027111C4C4BE}" type="parTrans" cxnId="{3D93347A-34A5-4E11-B3B3-B98DEA805814}">
      <dgm:prSet/>
      <dgm:spPr/>
      <dgm:t>
        <a:bodyPr/>
        <a:lstStyle/>
        <a:p>
          <a:endParaRPr lang="ru-RU"/>
        </a:p>
      </dgm:t>
    </dgm:pt>
    <dgm:pt modelId="{3FD1D96B-D44A-4EAE-8CB4-EF32B114D07D}" type="sibTrans" cxnId="{3D93347A-34A5-4E11-B3B3-B98DEA805814}">
      <dgm:prSet/>
      <dgm:spPr/>
      <dgm:t>
        <a:bodyPr/>
        <a:lstStyle/>
        <a:p>
          <a:endParaRPr lang="ru-RU"/>
        </a:p>
      </dgm:t>
    </dgm:pt>
    <dgm:pt modelId="{836A19F4-4D09-4512-ADFE-ED73E47B4FFF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Історична освіта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648A9-46E1-4FDF-9CBE-66165472539E}" type="parTrans" cxnId="{0CC55F0E-E622-47F9-987A-9C664977D6A0}">
      <dgm:prSet/>
      <dgm:spPr/>
      <dgm:t>
        <a:bodyPr/>
        <a:lstStyle/>
        <a:p>
          <a:endParaRPr lang="ru-RU"/>
        </a:p>
      </dgm:t>
    </dgm:pt>
    <dgm:pt modelId="{7697066F-B463-4EC3-A1C8-BD0018E6073B}" type="sibTrans" cxnId="{0CC55F0E-E622-47F9-987A-9C664977D6A0}">
      <dgm:prSet/>
      <dgm:spPr/>
      <dgm:t>
        <a:bodyPr/>
        <a:lstStyle/>
        <a:p>
          <a:endParaRPr lang="ru-RU"/>
        </a:p>
      </dgm:t>
    </dgm:pt>
    <dgm:pt modelId="{F560545F-A1B0-4165-A772-6DDC16BAA2F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Масові історичні наративи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C5AB0-9BA9-48DC-9E87-8C8D977D22F4}" type="parTrans" cxnId="{6F7E10B2-952D-4B4C-8BE4-F03C34E06ADD}">
      <dgm:prSet/>
      <dgm:spPr/>
      <dgm:t>
        <a:bodyPr/>
        <a:lstStyle/>
        <a:p>
          <a:endParaRPr lang="ru-RU"/>
        </a:p>
      </dgm:t>
    </dgm:pt>
    <dgm:pt modelId="{DE10DC38-A928-46A1-AB0F-3CEB9AA13AC1}" type="sibTrans" cxnId="{6F7E10B2-952D-4B4C-8BE4-F03C34E06ADD}">
      <dgm:prSet/>
      <dgm:spPr/>
      <dgm:t>
        <a:bodyPr/>
        <a:lstStyle/>
        <a:p>
          <a:endParaRPr lang="ru-RU"/>
        </a:p>
      </dgm:t>
    </dgm:pt>
    <dgm:pt modelId="{B433663F-A4BA-4817-81EB-0D1798340E23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E5DF8-E975-42F2-BDDD-DEF8132EBFEB}" type="parTrans" cxnId="{11CBB8F1-354E-4C6A-AAE5-7904E50BCC1C}">
      <dgm:prSet/>
      <dgm:spPr/>
      <dgm:t>
        <a:bodyPr/>
        <a:lstStyle/>
        <a:p>
          <a:endParaRPr lang="ru-RU"/>
        </a:p>
      </dgm:t>
    </dgm:pt>
    <dgm:pt modelId="{8C35BDC7-F71E-4A1E-BFEE-FCE47A255321}" type="sibTrans" cxnId="{11CBB8F1-354E-4C6A-AAE5-7904E50BCC1C}">
      <dgm:prSet/>
      <dgm:spPr/>
      <dgm:t>
        <a:bodyPr/>
        <a:lstStyle/>
        <a:p>
          <a:endParaRPr lang="ru-RU"/>
        </a:p>
      </dgm:t>
    </dgm:pt>
    <dgm:pt modelId="{03DC74F1-0843-4D5A-8D37-1E503759523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Інститути, дослідницькі центри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D3179-4C93-456C-92F4-F8342BE90BC5}" type="parTrans" cxnId="{F3BDBF7F-5D55-4691-96FF-E343FED50171}">
      <dgm:prSet/>
      <dgm:spPr/>
      <dgm:t>
        <a:bodyPr/>
        <a:lstStyle/>
        <a:p>
          <a:endParaRPr lang="ru-RU"/>
        </a:p>
      </dgm:t>
    </dgm:pt>
    <dgm:pt modelId="{A1C420E4-A9BB-48EF-9C9A-C02D4938A2D6}" type="sibTrans" cxnId="{F3BDBF7F-5D55-4691-96FF-E343FED50171}">
      <dgm:prSet/>
      <dgm:spPr/>
      <dgm:t>
        <a:bodyPr/>
        <a:lstStyle/>
        <a:p>
          <a:endParaRPr lang="ru-RU"/>
        </a:p>
      </dgm:t>
    </dgm:pt>
    <dgm:pt modelId="{1E7F142D-3E49-4D3D-9342-A96517CF1DCE}" type="pres">
      <dgm:prSet presAssocID="{5BED0D81-CD47-45B7-93EE-4A77FA1FE7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25A1D-88C1-4368-A712-621648E53C85}" type="pres">
      <dgm:prSet presAssocID="{8D6472A3-ECB3-4785-828E-916D8E0B7904}" presName="circle1" presStyleLbl="node1" presStyleIdx="0" presStyleCnt="5"/>
      <dgm:spPr/>
    </dgm:pt>
    <dgm:pt modelId="{9918D6F7-D81B-4DCF-BEB1-69A743FF3617}" type="pres">
      <dgm:prSet presAssocID="{8D6472A3-ECB3-4785-828E-916D8E0B7904}" presName="space" presStyleCnt="0"/>
      <dgm:spPr/>
    </dgm:pt>
    <dgm:pt modelId="{095A3D95-98CA-42CA-87A4-47C374316069}" type="pres">
      <dgm:prSet presAssocID="{8D6472A3-ECB3-4785-828E-916D8E0B7904}" presName="rect1" presStyleLbl="alignAcc1" presStyleIdx="0" presStyleCnt="5" custLinFactNeighborX="0"/>
      <dgm:spPr/>
      <dgm:t>
        <a:bodyPr/>
        <a:lstStyle/>
        <a:p>
          <a:endParaRPr lang="ru-RU"/>
        </a:p>
      </dgm:t>
    </dgm:pt>
    <dgm:pt modelId="{90DD8AF4-D3C7-42A8-8AD7-0828041123E5}" type="pres">
      <dgm:prSet presAssocID="{836A19F4-4D09-4512-ADFE-ED73E47B4FFF}" presName="vertSpace2" presStyleLbl="node1" presStyleIdx="0" presStyleCnt="5"/>
      <dgm:spPr/>
    </dgm:pt>
    <dgm:pt modelId="{20B04C7E-4914-461F-BA4B-B7175BBF4F02}" type="pres">
      <dgm:prSet presAssocID="{836A19F4-4D09-4512-ADFE-ED73E47B4FFF}" presName="circle2" presStyleLbl="node1" presStyleIdx="1" presStyleCnt="5"/>
      <dgm:spPr/>
    </dgm:pt>
    <dgm:pt modelId="{ADA34287-9FA3-4438-9703-1F8A4B18F0BD}" type="pres">
      <dgm:prSet presAssocID="{836A19F4-4D09-4512-ADFE-ED73E47B4FFF}" presName="rect2" presStyleLbl="alignAcc1" presStyleIdx="1" presStyleCnt="5"/>
      <dgm:spPr/>
      <dgm:t>
        <a:bodyPr/>
        <a:lstStyle/>
        <a:p>
          <a:endParaRPr lang="ru-RU"/>
        </a:p>
      </dgm:t>
    </dgm:pt>
    <dgm:pt modelId="{CAA2A924-449F-45F2-B7F4-4C80C3F7873A}" type="pres">
      <dgm:prSet presAssocID="{F560545F-A1B0-4165-A772-6DDC16BAA2F6}" presName="vertSpace3" presStyleLbl="node1" presStyleIdx="1" presStyleCnt="5"/>
      <dgm:spPr/>
    </dgm:pt>
    <dgm:pt modelId="{27191AA0-FF52-4F1B-A319-EA6634CEF699}" type="pres">
      <dgm:prSet presAssocID="{F560545F-A1B0-4165-A772-6DDC16BAA2F6}" presName="circle3" presStyleLbl="node1" presStyleIdx="2" presStyleCnt="5"/>
      <dgm:spPr/>
    </dgm:pt>
    <dgm:pt modelId="{5E71E8E3-D979-4115-9F1D-9FBCFE7DC1B5}" type="pres">
      <dgm:prSet presAssocID="{F560545F-A1B0-4165-A772-6DDC16BAA2F6}" presName="rect3" presStyleLbl="alignAcc1" presStyleIdx="2" presStyleCnt="5"/>
      <dgm:spPr/>
      <dgm:t>
        <a:bodyPr/>
        <a:lstStyle/>
        <a:p>
          <a:endParaRPr lang="ru-RU"/>
        </a:p>
      </dgm:t>
    </dgm:pt>
    <dgm:pt modelId="{0BE4E811-0481-4DC2-8826-06C1C12CD958}" type="pres">
      <dgm:prSet presAssocID="{B433663F-A4BA-4817-81EB-0D1798340E23}" presName="vertSpace4" presStyleLbl="node1" presStyleIdx="2" presStyleCnt="5"/>
      <dgm:spPr/>
    </dgm:pt>
    <dgm:pt modelId="{9B109ECB-2BCD-43B0-8A31-7AA87FE11E81}" type="pres">
      <dgm:prSet presAssocID="{B433663F-A4BA-4817-81EB-0D1798340E23}" presName="circle4" presStyleLbl="node1" presStyleIdx="3" presStyleCnt="5"/>
      <dgm:spPr/>
    </dgm:pt>
    <dgm:pt modelId="{4E53D1B1-4A71-4331-BD54-4EE8EDF6DC31}" type="pres">
      <dgm:prSet presAssocID="{B433663F-A4BA-4817-81EB-0D1798340E23}" presName="rect4" presStyleLbl="alignAcc1" presStyleIdx="3" presStyleCnt="5"/>
      <dgm:spPr/>
      <dgm:t>
        <a:bodyPr/>
        <a:lstStyle/>
        <a:p>
          <a:endParaRPr lang="ru-RU"/>
        </a:p>
      </dgm:t>
    </dgm:pt>
    <dgm:pt modelId="{10A0BF5C-C115-4898-AD5C-6EC54DBFF914}" type="pres">
      <dgm:prSet presAssocID="{03DC74F1-0843-4D5A-8D37-1E5037595237}" presName="vertSpace5" presStyleLbl="node1" presStyleIdx="3" presStyleCnt="5"/>
      <dgm:spPr/>
    </dgm:pt>
    <dgm:pt modelId="{B638B785-7818-46F1-84FB-8F5585F4EAAE}" type="pres">
      <dgm:prSet presAssocID="{03DC74F1-0843-4D5A-8D37-1E5037595237}" presName="circle5" presStyleLbl="node1" presStyleIdx="4" presStyleCnt="5"/>
      <dgm:spPr/>
    </dgm:pt>
    <dgm:pt modelId="{0572EC1F-CC1E-40D5-9457-254FDCEB2747}" type="pres">
      <dgm:prSet presAssocID="{03DC74F1-0843-4D5A-8D37-1E5037595237}" presName="rect5" presStyleLbl="alignAcc1" presStyleIdx="4" presStyleCnt="5" custLinFactNeighborX="0" custLinFactNeighborY="-4988"/>
      <dgm:spPr/>
      <dgm:t>
        <a:bodyPr/>
        <a:lstStyle/>
        <a:p>
          <a:endParaRPr lang="ru-RU"/>
        </a:p>
      </dgm:t>
    </dgm:pt>
    <dgm:pt modelId="{ECF61F92-F43E-45CE-888D-0E4C8DDC9342}" type="pres">
      <dgm:prSet presAssocID="{8D6472A3-ECB3-4785-828E-916D8E0B790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D7492-F4DD-4B41-9F46-C441CE27A190}" type="pres">
      <dgm:prSet presAssocID="{836A19F4-4D09-4512-ADFE-ED73E47B4FF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76E79-8426-4B4A-B2CD-A964D0E2E391}" type="pres">
      <dgm:prSet presAssocID="{F560545F-A1B0-4165-A772-6DDC16BAA2F6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68B8-476D-4CE9-A1C8-19097E274C98}" type="pres">
      <dgm:prSet presAssocID="{B433663F-A4BA-4817-81EB-0D1798340E2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4E5C-3EDE-468E-B473-4EC12D4BAEDA}" type="pres">
      <dgm:prSet presAssocID="{03DC74F1-0843-4D5A-8D37-1E503759523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55F0E-E622-47F9-987A-9C664977D6A0}" srcId="{5BED0D81-CD47-45B7-93EE-4A77FA1FE72D}" destId="{836A19F4-4D09-4512-ADFE-ED73E47B4FFF}" srcOrd="1" destOrd="0" parTransId="{162648A9-46E1-4FDF-9CBE-66165472539E}" sibTransId="{7697066F-B463-4EC3-A1C8-BD0018E6073B}"/>
    <dgm:cxn modelId="{31C546B0-B284-4313-8931-EFBE5508C09C}" type="presOf" srcId="{5BED0D81-CD47-45B7-93EE-4A77FA1FE72D}" destId="{1E7F142D-3E49-4D3D-9342-A96517CF1DCE}" srcOrd="0" destOrd="0" presId="urn:microsoft.com/office/officeart/2005/8/layout/target3"/>
    <dgm:cxn modelId="{0C8A34FF-8989-4E75-8136-FFDC8ABA0575}" type="presOf" srcId="{F560545F-A1B0-4165-A772-6DDC16BAA2F6}" destId="{BF376E79-8426-4B4A-B2CD-A964D0E2E391}" srcOrd="1" destOrd="0" presId="urn:microsoft.com/office/officeart/2005/8/layout/target3"/>
    <dgm:cxn modelId="{BFF404B2-ECAE-44B5-B93E-AB2E59E25532}" type="presOf" srcId="{836A19F4-4D09-4512-ADFE-ED73E47B4FFF}" destId="{ADA34287-9FA3-4438-9703-1F8A4B18F0BD}" srcOrd="0" destOrd="0" presId="urn:microsoft.com/office/officeart/2005/8/layout/target3"/>
    <dgm:cxn modelId="{342AA2F5-55F4-4210-BD54-91BCE60F3A2E}" type="presOf" srcId="{8D6472A3-ECB3-4785-828E-916D8E0B7904}" destId="{ECF61F92-F43E-45CE-888D-0E4C8DDC9342}" srcOrd="1" destOrd="0" presId="urn:microsoft.com/office/officeart/2005/8/layout/target3"/>
    <dgm:cxn modelId="{F3BDBF7F-5D55-4691-96FF-E343FED50171}" srcId="{5BED0D81-CD47-45B7-93EE-4A77FA1FE72D}" destId="{03DC74F1-0843-4D5A-8D37-1E5037595237}" srcOrd="4" destOrd="0" parTransId="{793D3179-4C93-456C-92F4-F8342BE90BC5}" sibTransId="{A1C420E4-A9BB-48EF-9C9A-C02D4938A2D6}"/>
    <dgm:cxn modelId="{0B717E7B-87CD-47DE-8426-C583E257A907}" type="presOf" srcId="{03DC74F1-0843-4D5A-8D37-1E5037595237}" destId="{0572EC1F-CC1E-40D5-9457-254FDCEB2747}" srcOrd="0" destOrd="0" presId="urn:microsoft.com/office/officeart/2005/8/layout/target3"/>
    <dgm:cxn modelId="{6F7E10B2-952D-4B4C-8BE4-F03C34E06ADD}" srcId="{5BED0D81-CD47-45B7-93EE-4A77FA1FE72D}" destId="{F560545F-A1B0-4165-A772-6DDC16BAA2F6}" srcOrd="2" destOrd="0" parTransId="{68BC5AB0-9BA9-48DC-9E87-8C8D977D22F4}" sibTransId="{DE10DC38-A928-46A1-AB0F-3CEB9AA13AC1}"/>
    <dgm:cxn modelId="{B2B98675-E7B2-47B0-B18D-4B43723E16C9}" type="presOf" srcId="{B433663F-A4BA-4817-81EB-0D1798340E23}" destId="{4E53D1B1-4A71-4331-BD54-4EE8EDF6DC31}" srcOrd="0" destOrd="0" presId="urn:microsoft.com/office/officeart/2005/8/layout/target3"/>
    <dgm:cxn modelId="{DC17E227-0A89-4545-A9BC-A2FB7D3C3D89}" type="presOf" srcId="{03DC74F1-0843-4D5A-8D37-1E5037595237}" destId="{25324E5C-3EDE-468E-B473-4EC12D4BAEDA}" srcOrd="1" destOrd="0" presId="urn:microsoft.com/office/officeart/2005/8/layout/target3"/>
    <dgm:cxn modelId="{B5F60096-904D-48C7-A90B-B8DDB9FC34D7}" type="presOf" srcId="{836A19F4-4D09-4512-ADFE-ED73E47B4FFF}" destId="{0DCD7492-F4DD-4B41-9F46-C441CE27A190}" srcOrd="1" destOrd="0" presId="urn:microsoft.com/office/officeart/2005/8/layout/target3"/>
    <dgm:cxn modelId="{B5AF7D27-6F00-4F02-9ECB-256ACF98DCFA}" type="presOf" srcId="{B433663F-A4BA-4817-81EB-0D1798340E23}" destId="{876068B8-476D-4CE9-A1C8-19097E274C98}" srcOrd="1" destOrd="0" presId="urn:microsoft.com/office/officeart/2005/8/layout/target3"/>
    <dgm:cxn modelId="{3D93347A-34A5-4E11-B3B3-B98DEA805814}" srcId="{5BED0D81-CD47-45B7-93EE-4A77FA1FE72D}" destId="{8D6472A3-ECB3-4785-828E-916D8E0B7904}" srcOrd="0" destOrd="0" parTransId="{73E47084-2DA2-4DAA-B70F-027111C4C4BE}" sibTransId="{3FD1D96B-D44A-4EAE-8CB4-EF32B114D07D}"/>
    <dgm:cxn modelId="{11CBB8F1-354E-4C6A-AAE5-7904E50BCC1C}" srcId="{5BED0D81-CD47-45B7-93EE-4A77FA1FE72D}" destId="{B433663F-A4BA-4817-81EB-0D1798340E23}" srcOrd="3" destOrd="0" parTransId="{B84E5DF8-E975-42F2-BDDD-DEF8132EBFEB}" sibTransId="{8C35BDC7-F71E-4A1E-BFEE-FCE47A255321}"/>
    <dgm:cxn modelId="{C2D7EFAE-1434-4114-9915-822E7013D668}" type="presOf" srcId="{8D6472A3-ECB3-4785-828E-916D8E0B7904}" destId="{095A3D95-98CA-42CA-87A4-47C374316069}" srcOrd="0" destOrd="0" presId="urn:microsoft.com/office/officeart/2005/8/layout/target3"/>
    <dgm:cxn modelId="{7E2EB516-5ED3-4649-9A4A-D6B2E5E1D23A}" type="presOf" srcId="{F560545F-A1B0-4165-A772-6DDC16BAA2F6}" destId="{5E71E8E3-D979-4115-9F1D-9FBCFE7DC1B5}" srcOrd="0" destOrd="0" presId="urn:microsoft.com/office/officeart/2005/8/layout/target3"/>
    <dgm:cxn modelId="{9BB14FDC-11BE-4247-B0FA-1EC39E80E0F5}" type="presParOf" srcId="{1E7F142D-3E49-4D3D-9342-A96517CF1DCE}" destId="{FF425A1D-88C1-4368-A712-621648E53C85}" srcOrd="0" destOrd="0" presId="urn:microsoft.com/office/officeart/2005/8/layout/target3"/>
    <dgm:cxn modelId="{1DB8BE85-E8E0-496C-8D0E-9AF4196B77B5}" type="presParOf" srcId="{1E7F142D-3E49-4D3D-9342-A96517CF1DCE}" destId="{9918D6F7-D81B-4DCF-BEB1-69A743FF3617}" srcOrd="1" destOrd="0" presId="urn:microsoft.com/office/officeart/2005/8/layout/target3"/>
    <dgm:cxn modelId="{9BB55150-05CC-48DA-8F4D-4BB36E3FA92A}" type="presParOf" srcId="{1E7F142D-3E49-4D3D-9342-A96517CF1DCE}" destId="{095A3D95-98CA-42CA-87A4-47C374316069}" srcOrd="2" destOrd="0" presId="urn:microsoft.com/office/officeart/2005/8/layout/target3"/>
    <dgm:cxn modelId="{A2FA9D5F-6C0E-431E-B10A-623845F4114B}" type="presParOf" srcId="{1E7F142D-3E49-4D3D-9342-A96517CF1DCE}" destId="{90DD8AF4-D3C7-42A8-8AD7-0828041123E5}" srcOrd="3" destOrd="0" presId="urn:microsoft.com/office/officeart/2005/8/layout/target3"/>
    <dgm:cxn modelId="{F51F2DA9-C90F-4245-A490-1CD5CB4161A0}" type="presParOf" srcId="{1E7F142D-3E49-4D3D-9342-A96517CF1DCE}" destId="{20B04C7E-4914-461F-BA4B-B7175BBF4F02}" srcOrd="4" destOrd="0" presId="urn:microsoft.com/office/officeart/2005/8/layout/target3"/>
    <dgm:cxn modelId="{9DEE926F-CCB4-4D45-8D37-8154DB8F6816}" type="presParOf" srcId="{1E7F142D-3E49-4D3D-9342-A96517CF1DCE}" destId="{ADA34287-9FA3-4438-9703-1F8A4B18F0BD}" srcOrd="5" destOrd="0" presId="urn:microsoft.com/office/officeart/2005/8/layout/target3"/>
    <dgm:cxn modelId="{DDCE7B3C-970A-445A-8B2D-315AC745BFE3}" type="presParOf" srcId="{1E7F142D-3E49-4D3D-9342-A96517CF1DCE}" destId="{CAA2A924-449F-45F2-B7F4-4C80C3F7873A}" srcOrd="6" destOrd="0" presId="urn:microsoft.com/office/officeart/2005/8/layout/target3"/>
    <dgm:cxn modelId="{18A2CE35-BC4F-4029-9A7E-967838486DEE}" type="presParOf" srcId="{1E7F142D-3E49-4D3D-9342-A96517CF1DCE}" destId="{27191AA0-FF52-4F1B-A319-EA6634CEF699}" srcOrd="7" destOrd="0" presId="urn:microsoft.com/office/officeart/2005/8/layout/target3"/>
    <dgm:cxn modelId="{DDCBD0B8-5BEB-425B-9A7F-13FF46A93E90}" type="presParOf" srcId="{1E7F142D-3E49-4D3D-9342-A96517CF1DCE}" destId="{5E71E8E3-D979-4115-9F1D-9FBCFE7DC1B5}" srcOrd="8" destOrd="0" presId="urn:microsoft.com/office/officeart/2005/8/layout/target3"/>
    <dgm:cxn modelId="{5A5C0C32-35E1-4B9F-8A68-DFEBEC8F7F85}" type="presParOf" srcId="{1E7F142D-3E49-4D3D-9342-A96517CF1DCE}" destId="{0BE4E811-0481-4DC2-8826-06C1C12CD958}" srcOrd="9" destOrd="0" presId="urn:microsoft.com/office/officeart/2005/8/layout/target3"/>
    <dgm:cxn modelId="{260DE6D2-5DDB-41AD-9B70-18096EAB8588}" type="presParOf" srcId="{1E7F142D-3E49-4D3D-9342-A96517CF1DCE}" destId="{9B109ECB-2BCD-43B0-8A31-7AA87FE11E81}" srcOrd="10" destOrd="0" presId="urn:microsoft.com/office/officeart/2005/8/layout/target3"/>
    <dgm:cxn modelId="{A412C372-76A8-4A16-AA4E-FC0B272EED52}" type="presParOf" srcId="{1E7F142D-3E49-4D3D-9342-A96517CF1DCE}" destId="{4E53D1B1-4A71-4331-BD54-4EE8EDF6DC31}" srcOrd="11" destOrd="0" presId="urn:microsoft.com/office/officeart/2005/8/layout/target3"/>
    <dgm:cxn modelId="{9FCAB2E5-DD03-44FB-9858-CD83CDD3EA21}" type="presParOf" srcId="{1E7F142D-3E49-4D3D-9342-A96517CF1DCE}" destId="{10A0BF5C-C115-4898-AD5C-6EC54DBFF914}" srcOrd="12" destOrd="0" presId="urn:microsoft.com/office/officeart/2005/8/layout/target3"/>
    <dgm:cxn modelId="{ADC17ADE-0404-4AFA-8C6D-E5DE6D12004C}" type="presParOf" srcId="{1E7F142D-3E49-4D3D-9342-A96517CF1DCE}" destId="{B638B785-7818-46F1-84FB-8F5585F4EAAE}" srcOrd="13" destOrd="0" presId="urn:microsoft.com/office/officeart/2005/8/layout/target3"/>
    <dgm:cxn modelId="{18F73172-33B2-43AE-B538-884D443DCC1F}" type="presParOf" srcId="{1E7F142D-3E49-4D3D-9342-A96517CF1DCE}" destId="{0572EC1F-CC1E-40D5-9457-254FDCEB2747}" srcOrd="14" destOrd="0" presId="urn:microsoft.com/office/officeart/2005/8/layout/target3"/>
    <dgm:cxn modelId="{6781DCC4-4794-4927-9B6C-8061E6BEDD4F}" type="presParOf" srcId="{1E7F142D-3E49-4D3D-9342-A96517CF1DCE}" destId="{ECF61F92-F43E-45CE-888D-0E4C8DDC9342}" srcOrd="15" destOrd="0" presId="urn:microsoft.com/office/officeart/2005/8/layout/target3"/>
    <dgm:cxn modelId="{DC8EC074-167D-4E9B-A278-1E6A2EABB1F4}" type="presParOf" srcId="{1E7F142D-3E49-4D3D-9342-A96517CF1DCE}" destId="{0DCD7492-F4DD-4B41-9F46-C441CE27A190}" srcOrd="16" destOrd="0" presId="urn:microsoft.com/office/officeart/2005/8/layout/target3"/>
    <dgm:cxn modelId="{DE372955-254C-487C-9FDD-F4A78FAA0765}" type="presParOf" srcId="{1E7F142D-3E49-4D3D-9342-A96517CF1DCE}" destId="{BF376E79-8426-4B4A-B2CD-A964D0E2E391}" srcOrd="17" destOrd="0" presId="urn:microsoft.com/office/officeart/2005/8/layout/target3"/>
    <dgm:cxn modelId="{306CBD6A-3946-4F23-946B-AD79F1223A02}" type="presParOf" srcId="{1E7F142D-3E49-4D3D-9342-A96517CF1DCE}" destId="{876068B8-476D-4CE9-A1C8-19097E274C98}" srcOrd="18" destOrd="0" presId="urn:microsoft.com/office/officeart/2005/8/layout/target3"/>
    <dgm:cxn modelId="{83DCD7AF-8C6F-40AC-9FC7-A28A83FE9B1D}" type="presParOf" srcId="{1E7F142D-3E49-4D3D-9342-A96517CF1DCE}" destId="{25324E5C-3EDE-468E-B473-4EC12D4BAED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6E3DF-B4BD-4F5E-8E93-80E96D9009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1F700-5CC8-4F3C-A678-1DBA8A5EBF0C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2E366-4A11-4DA4-8154-87BE3BFE37A3}" type="parTrans" cxnId="{3EADDF84-EE50-44EC-BFA7-7E9FFB770C34}">
      <dgm:prSet/>
      <dgm:spPr/>
      <dgm:t>
        <a:bodyPr/>
        <a:lstStyle/>
        <a:p>
          <a:endParaRPr lang="ru-RU"/>
        </a:p>
      </dgm:t>
    </dgm:pt>
    <dgm:pt modelId="{DFE6DB91-94E1-4E2C-AA3D-CF1A8814D302}" type="sibTrans" cxnId="{3EADDF84-EE50-44EC-BFA7-7E9FFB770C34}">
      <dgm:prSet/>
      <dgm:spPr/>
      <dgm:t>
        <a:bodyPr/>
        <a:lstStyle/>
        <a:p>
          <a:endParaRPr lang="ru-RU"/>
        </a:p>
      </dgm:t>
    </dgm:pt>
    <dgm:pt modelId="{BE37C04C-0C61-4705-9A48-C1402C71EA1F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D22C4-40BD-4500-99D6-9D1D76480683}" type="parTrans" cxnId="{3D2B4AEB-3CB5-4523-BFAA-E165753A44DC}">
      <dgm:prSet/>
      <dgm:spPr/>
      <dgm:t>
        <a:bodyPr/>
        <a:lstStyle/>
        <a:p>
          <a:endParaRPr lang="ru-RU"/>
        </a:p>
      </dgm:t>
    </dgm:pt>
    <dgm:pt modelId="{6A6FC86F-036C-479A-9F3B-45F06F790658}" type="sibTrans" cxnId="{3D2B4AEB-3CB5-4523-BFAA-E165753A44DC}">
      <dgm:prSet/>
      <dgm:spPr/>
      <dgm:t>
        <a:bodyPr/>
        <a:lstStyle/>
        <a:p>
          <a:endParaRPr lang="ru-RU"/>
        </a:p>
      </dgm:t>
    </dgm:pt>
    <dgm:pt modelId="{F4ABAC03-B63B-424E-BC80-A1EE0A4A6374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dirty="0" smtClean="0">
              <a:solidFill>
                <a:schemeClr val="tx1"/>
              </a:solidFill>
            </a:rPr>
            <a:t>,</a:t>
          </a:r>
          <a:endParaRPr lang="ru-RU" dirty="0">
            <a:solidFill>
              <a:schemeClr val="tx1"/>
            </a:solidFill>
          </a:endParaRPr>
        </a:p>
      </dgm:t>
    </dgm:pt>
    <dgm:pt modelId="{B51F1C60-8D98-4C01-B114-493A6CBBC120}" type="parTrans" cxnId="{ED6ABFD7-9059-4A1E-9E64-505308E6A5DF}">
      <dgm:prSet/>
      <dgm:spPr/>
      <dgm:t>
        <a:bodyPr/>
        <a:lstStyle/>
        <a:p>
          <a:endParaRPr lang="ru-RU"/>
        </a:p>
      </dgm:t>
    </dgm:pt>
    <dgm:pt modelId="{8E7D41CA-322F-4B8D-863D-567C825BE29B}" type="sibTrans" cxnId="{ED6ABFD7-9059-4A1E-9E64-505308E6A5DF}">
      <dgm:prSet/>
      <dgm:spPr/>
      <dgm:t>
        <a:bodyPr/>
        <a:lstStyle/>
        <a:p>
          <a:endParaRPr lang="ru-RU"/>
        </a:p>
      </dgm:t>
    </dgm:pt>
    <dgm:pt modelId="{B77C5FF7-45F9-4651-B87D-D54F7A9F9FD3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72075-1244-4352-B48F-522407EE6BF9}" type="parTrans" cxnId="{6A50BFD5-A0BE-47AD-A7BD-539A96AAB5C8}">
      <dgm:prSet/>
      <dgm:spPr/>
      <dgm:t>
        <a:bodyPr/>
        <a:lstStyle/>
        <a:p>
          <a:endParaRPr lang="ru-RU"/>
        </a:p>
      </dgm:t>
    </dgm:pt>
    <dgm:pt modelId="{3A3CCF07-88A4-4452-AB42-363EC88C9AA4}" type="sibTrans" cxnId="{6A50BFD5-A0BE-47AD-A7BD-539A96AAB5C8}">
      <dgm:prSet/>
      <dgm:spPr/>
      <dgm:t>
        <a:bodyPr/>
        <a:lstStyle/>
        <a:p>
          <a:endParaRPr lang="ru-RU"/>
        </a:p>
      </dgm:t>
    </dgm:pt>
    <dgm:pt modelId="{8FBCC29C-0AA0-4AC0-8FD1-ED74A964ABCD}" type="pres">
      <dgm:prSet presAssocID="{E386E3DF-B4BD-4F5E-8E93-80E96D9009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E0A64-C8E3-4CC7-B711-4DF072F6BEFD}" type="pres">
      <dgm:prSet presAssocID="{E386E3DF-B4BD-4F5E-8E93-80E96D9009F4}" presName="diamond" presStyleLbl="bgShp" presStyleIdx="0" presStyleCnt="1"/>
      <dgm:spPr/>
    </dgm:pt>
    <dgm:pt modelId="{9349BD85-954F-45F2-9E27-DB119FC03653}" type="pres">
      <dgm:prSet presAssocID="{E386E3DF-B4BD-4F5E-8E93-80E96D9009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FFC8-2553-4CCA-86FD-CAF901AE6327}" type="pres">
      <dgm:prSet presAssocID="{E386E3DF-B4BD-4F5E-8E93-80E96D9009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877D-E6C6-4809-AD26-5F55BC6FC915}" type="pres">
      <dgm:prSet presAssocID="{E386E3DF-B4BD-4F5E-8E93-80E96D9009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6DE1-DD58-4740-AE77-E027A309B408}" type="pres">
      <dgm:prSet presAssocID="{E386E3DF-B4BD-4F5E-8E93-80E96D9009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65BD8-1729-4384-B496-601EB4D2AC88}" type="presOf" srcId="{F4ABAC03-B63B-424E-BC80-A1EE0A4A6374}" destId="{E8B7877D-E6C6-4809-AD26-5F55BC6FC915}" srcOrd="0" destOrd="0" presId="urn:microsoft.com/office/officeart/2005/8/layout/matrix3"/>
    <dgm:cxn modelId="{3EADDF84-EE50-44EC-BFA7-7E9FFB770C34}" srcId="{E386E3DF-B4BD-4F5E-8E93-80E96D9009F4}" destId="{0A91F700-5CC8-4F3C-A678-1DBA8A5EBF0C}" srcOrd="0" destOrd="0" parTransId="{50D2E366-4A11-4DA4-8154-87BE3BFE37A3}" sibTransId="{DFE6DB91-94E1-4E2C-AA3D-CF1A8814D302}"/>
    <dgm:cxn modelId="{3D2B4AEB-3CB5-4523-BFAA-E165753A44DC}" srcId="{E386E3DF-B4BD-4F5E-8E93-80E96D9009F4}" destId="{BE37C04C-0C61-4705-9A48-C1402C71EA1F}" srcOrd="1" destOrd="0" parTransId="{302D22C4-40BD-4500-99D6-9D1D76480683}" sibTransId="{6A6FC86F-036C-479A-9F3B-45F06F790658}"/>
    <dgm:cxn modelId="{6A50BFD5-A0BE-47AD-A7BD-539A96AAB5C8}" srcId="{E386E3DF-B4BD-4F5E-8E93-80E96D9009F4}" destId="{B77C5FF7-45F9-4651-B87D-D54F7A9F9FD3}" srcOrd="3" destOrd="0" parTransId="{2CF72075-1244-4352-B48F-522407EE6BF9}" sibTransId="{3A3CCF07-88A4-4452-AB42-363EC88C9AA4}"/>
    <dgm:cxn modelId="{7F3FD973-5937-4584-8850-32171E68FD61}" type="presOf" srcId="{BE37C04C-0C61-4705-9A48-C1402C71EA1F}" destId="{479CFFC8-2553-4CCA-86FD-CAF901AE6327}" srcOrd="0" destOrd="0" presId="urn:microsoft.com/office/officeart/2005/8/layout/matrix3"/>
    <dgm:cxn modelId="{F63256A9-E333-4FAE-89C2-B5439AA29F9C}" type="presOf" srcId="{E386E3DF-B4BD-4F5E-8E93-80E96D9009F4}" destId="{8FBCC29C-0AA0-4AC0-8FD1-ED74A964ABCD}" srcOrd="0" destOrd="0" presId="urn:microsoft.com/office/officeart/2005/8/layout/matrix3"/>
    <dgm:cxn modelId="{ED6ABFD7-9059-4A1E-9E64-505308E6A5DF}" srcId="{E386E3DF-B4BD-4F5E-8E93-80E96D9009F4}" destId="{F4ABAC03-B63B-424E-BC80-A1EE0A4A6374}" srcOrd="2" destOrd="0" parTransId="{B51F1C60-8D98-4C01-B114-493A6CBBC120}" sibTransId="{8E7D41CA-322F-4B8D-863D-567C825BE29B}"/>
    <dgm:cxn modelId="{9F9E9DB1-2D18-409A-B45A-9AEC860C4F81}" type="presOf" srcId="{0A91F700-5CC8-4F3C-A678-1DBA8A5EBF0C}" destId="{9349BD85-954F-45F2-9E27-DB119FC03653}" srcOrd="0" destOrd="0" presId="urn:microsoft.com/office/officeart/2005/8/layout/matrix3"/>
    <dgm:cxn modelId="{DEE3AE61-1861-4F6C-82C0-601A4D90A44D}" type="presOf" srcId="{B77C5FF7-45F9-4651-B87D-D54F7A9F9FD3}" destId="{D07F6DE1-DD58-4740-AE77-E027A309B408}" srcOrd="0" destOrd="0" presId="urn:microsoft.com/office/officeart/2005/8/layout/matrix3"/>
    <dgm:cxn modelId="{29BA749C-B05B-4D06-A92C-5BAF778180A2}" type="presParOf" srcId="{8FBCC29C-0AA0-4AC0-8FD1-ED74A964ABCD}" destId="{08EE0A64-C8E3-4CC7-B711-4DF072F6BEFD}" srcOrd="0" destOrd="0" presId="urn:microsoft.com/office/officeart/2005/8/layout/matrix3"/>
    <dgm:cxn modelId="{A591CC94-71DF-4CE0-9F73-37AD4A55BFEA}" type="presParOf" srcId="{8FBCC29C-0AA0-4AC0-8FD1-ED74A964ABCD}" destId="{9349BD85-954F-45F2-9E27-DB119FC03653}" srcOrd="1" destOrd="0" presId="urn:microsoft.com/office/officeart/2005/8/layout/matrix3"/>
    <dgm:cxn modelId="{CFC3C584-0702-46D1-93F6-C5069867C243}" type="presParOf" srcId="{8FBCC29C-0AA0-4AC0-8FD1-ED74A964ABCD}" destId="{479CFFC8-2553-4CCA-86FD-CAF901AE6327}" srcOrd="2" destOrd="0" presId="urn:microsoft.com/office/officeart/2005/8/layout/matrix3"/>
    <dgm:cxn modelId="{61255299-A6A5-4113-8F57-99FF44999384}" type="presParOf" srcId="{8FBCC29C-0AA0-4AC0-8FD1-ED74A964ABCD}" destId="{E8B7877D-E6C6-4809-AD26-5F55BC6FC915}" srcOrd="3" destOrd="0" presId="urn:microsoft.com/office/officeart/2005/8/layout/matrix3"/>
    <dgm:cxn modelId="{9533A091-E940-4D33-8343-088F69DF9C39}" type="presParOf" srcId="{8FBCC29C-0AA0-4AC0-8FD1-ED74A964ABCD}" destId="{D07F6DE1-DD58-4740-AE77-E027A309B4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6DC8D0-40DE-47DA-860E-AFDD278CCD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B4413E-D029-4AEA-B86C-B78ACE6E66A4}">
      <dgm:prSet/>
      <dgm:spPr/>
      <dgm:t>
        <a:bodyPr/>
        <a:lstStyle/>
        <a:p>
          <a:pPr rtl="0"/>
          <a:r>
            <a:rPr lang="uk-UA" smtClean="0"/>
            <a:t>Декларативні</a:t>
          </a:r>
          <a:endParaRPr lang="ru-RU"/>
        </a:p>
      </dgm:t>
    </dgm:pt>
    <dgm:pt modelId="{09FC7C41-9C09-46FC-8EAC-E30FBDB01044}" type="parTrans" cxnId="{E4779F8F-1FED-40D8-AFB5-A0A1B97DC8BB}">
      <dgm:prSet/>
      <dgm:spPr/>
      <dgm:t>
        <a:bodyPr/>
        <a:lstStyle/>
        <a:p>
          <a:endParaRPr lang="ru-RU"/>
        </a:p>
      </dgm:t>
    </dgm:pt>
    <dgm:pt modelId="{231645C2-2980-4C9C-8E27-58F3B8EAC106}" type="sibTrans" cxnId="{E4779F8F-1FED-40D8-AFB5-A0A1B97DC8BB}">
      <dgm:prSet/>
      <dgm:spPr/>
      <dgm:t>
        <a:bodyPr/>
        <a:lstStyle/>
        <a:p>
          <a:endParaRPr lang="ru-RU"/>
        </a:p>
      </dgm:t>
    </dgm:pt>
    <dgm:pt modelId="{018AA327-FED6-4341-B2F8-8659EC8823A4}">
      <dgm:prSet/>
      <dgm:spPr/>
      <dgm:t>
        <a:bodyPr/>
        <a:lstStyle/>
        <a:p>
          <a:pPr rtl="0"/>
          <a:r>
            <a:rPr lang="uk-UA" smtClean="0"/>
            <a:t>Передбачають кримінальне покарання</a:t>
          </a:r>
          <a:endParaRPr lang="ru-RU"/>
        </a:p>
      </dgm:t>
    </dgm:pt>
    <dgm:pt modelId="{C192AD38-12C3-4A5D-94C2-1A4F4C8D790B}" type="parTrans" cxnId="{35F10110-F885-4830-AAF5-BBC81F8B665A}">
      <dgm:prSet/>
      <dgm:spPr/>
      <dgm:t>
        <a:bodyPr/>
        <a:lstStyle/>
        <a:p>
          <a:endParaRPr lang="ru-RU"/>
        </a:p>
      </dgm:t>
    </dgm:pt>
    <dgm:pt modelId="{954986E1-A9C4-42B3-90FF-4EA4C8E0D29B}" type="sibTrans" cxnId="{35F10110-F885-4830-AAF5-BBC81F8B665A}">
      <dgm:prSet/>
      <dgm:spPr/>
      <dgm:t>
        <a:bodyPr/>
        <a:lstStyle/>
        <a:p>
          <a:endParaRPr lang="ru-RU"/>
        </a:p>
      </dgm:t>
    </dgm:pt>
    <dgm:pt modelId="{6E1FEEB6-3EEC-4155-BFF3-003EB55B0A03}" type="pres">
      <dgm:prSet presAssocID="{686DC8D0-40DE-47DA-860E-AFDD278CCD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D0FE18-631F-4134-9291-1FE0845F6FE3}" type="pres">
      <dgm:prSet presAssocID="{B4B4413E-D029-4AEA-B86C-B78ACE6E66A4}" presName="composite" presStyleCnt="0"/>
      <dgm:spPr/>
    </dgm:pt>
    <dgm:pt modelId="{BDF10FC7-00A1-464B-BD70-2220868E74A3}" type="pres">
      <dgm:prSet presAssocID="{B4B4413E-D029-4AEA-B86C-B78ACE6E66A4}" presName="LShape" presStyleLbl="alignNode1" presStyleIdx="0" presStyleCnt="3"/>
      <dgm:spPr/>
    </dgm:pt>
    <dgm:pt modelId="{8B9728D9-2A32-4E82-96CC-DA75F919F27D}" type="pres">
      <dgm:prSet presAssocID="{B4B4413E-D029-4AEA-B86C-B78ACE6E66A4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3F591-C7B2-433D-B709-302A8C5D7F2B}" type="pres">
      <dgm:prSet presAssocID="{B4B4413E-D029-4AEA-B86C-B78ACE6E66A4}" presName="Triangle" presStyleLbl="alignNode1" presStyleIdx="1" presStyleCnt="3"/>
      <dgm:spPr/>
    </dgm:pt>
    <dgm:pt modelId="{8C1F880B-446B-446F-8B2E-002FF8C50010}" type="pres">
      <dgm:prSet presAssocID="{231645C2-2980-4C9C-8E27-58F3B8EAC106}" presName="sibTrans" presStyleCnt="0"/>
      <dgm:spPr/>
    </dgm:pt>
    <dgm:pt modelId="{E3CF1404-CF6E-41B9-8B48-FD25709E56E8}" type="pres">
      <dgm:prSet presAssocID="{231645C2-2980-4C9C-8E27-58F3B8EAC106}" presName="space" presStyleCnt="0"/>
      <dgm:spPr/>
    </dgm:pt>
    <dgm:pt modelId="{04437FAA-6F66-4487-843D-C6F34A4E7AC4}" type="pres">
      <dgm:prSet presAssocID="{018AA327-FED6-4341-B2F8-8659EC8823A4}" presName="composite" presStyleCnt="0"/>
      <dgm:spPr/>
    </dgm:pt>
    <dgm:pt modelId="{FE0AFDA5-F60D-4973-A777-4396A10D89B2}" type="pres">
      <dgm:prSet presAssocID="{018AA327-FED6-4341-B2F8-8659EC8823A4}" presName="LShape" presStyleLbl="alignNode1" presStyleIdx="2" presStyleCnt="3"/>
      <dgm:spPr/>
    </dgm:pt>
    <dgm:pt modelId="{7F7B0459-7230-4875-8825-098B67ADFD95}" type="pres">
      <dgm:prSet presAssocID="{018AA327-FED6-4341-B2F8-8659EC8823A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9CB85A-E53D-4448-84D9-F0612218AFFF}" type="presOf" srcId="{018AA327-FED6-4341-B2F8-8659EC8823A4}" destId="{7F7B0459-7230-4875-8825-098B67ADFD95}" srcOrd="0" destOrd="0" presId="urn:microsoft.com/office/officeart/2009/3/layout/StepUpProcess"/>
    <dgm:cxn modelId="{E4779F8F-1FED-40D8-AFB5-A0A1B97DC8BB}" srcId="{686DC8D0-40DE-47DA-860E-AFDD278CCDB2}" destId="{B4B4413E-D029-4AEA-B86C-B78ACE6E66A4}" srcOrd="0" destOrd="0" parTransId="{09FC7C41-9C09-46FC-8EAC-E30FBDB01044}" sibTransId="{231645C2-2980-4C9C-8E27-58F3B8EAC106}"/>
    <dgm:cxn modelId="{236BE2AF-57B1-4546-8CA9-B4A5ECFD6431}" type="presOf" srcId="{B4B4413E-D029-4AEA-B86C-B78ACE6E66A4}" destId="{8B9728D9-2A32-4E82-96CC-DA75F919F27D}" srcOrd="0" destOrd="0" presId="urn:microsoft.com/office/officeart/2009/3/layout/StepUpProcess"/>
    <dgm:cxn modelId="{35F10110-F885-4830-AAF5-BBC81F8B665A}" srcId="{686DC8D0-40DE-47DA-860E-AFDD278CCDB2}" destId="{018AA327-FED6-4341-B2F8-8659EC8823A4}" srcOrd="1" destOrd="0" parTransId="{C192AD38-12C3-4A5D-94C2-1A4F4C8D790B}" sibTransId="{954986E1-A9C4-42B3-90FF-4EA4C8E0D29B}"/>
    <dgm:cxn modelId="{335AB59B-4BFA-463A-ACF0-A7752CC85D4D}" type="presOf" srcId="{686DC8D0-40DE-47DA-860E-AFDD278CCDB2}" destId="{6E1FEEB6-3EEC-4155-BFF3-003EB55B0A03}" srcOrd="0" destOrd="0" presId="urn:microsoft.com/office/officeart/2009/3/layout/StepUpProcess"/>
    <dgm:cxn modelId="{B812FCE9-7A4E-4C6D-873A-35B8BC57F302}" type="presParOf" srcId="{6E1FEEB6-3EEC-4155-BFF3-003EB55B0A03}" destId="{81D0FE18-631F-4134-9291-1FE0845F6FE3}" srcOrd="0" destOrd="0" presId="urn:microsoft.com/office/officeart/2009/3/layout/StepUpProcess"/>
    <dgm:cxn modelId="{8E367499-2C07-43E6-94DA-A9D56CBFD6B5}" type="presParOf" srcId="{81D0FE18-631F-4134-9291-1FE0845F6FE3}" destId="{BDF10FC7-00A1-464B-BD70-2220868E74A3}" srcOrd="0" destOrd="0" presId="urn:microsoft.com/office/officeart/2009/3/layout/StepUpProcess"/>
    <dgm:cxn modelId="{B2625284-A434-48EA-A88A-15991623A8B2}" type="presParOf" srcId="{81D0FE18-631F-4134-9291-1FE0845F6FE3}" destId="{8B9728D9-2A32-4E82-96CC-DA75F919F27D}" srcOrd="1" destOrd="0" presId="urn:microsoft.com/office/officeart/2009/3/layout/StepUpProcess"/>
    <dgm:cxn modelId="{344F4B9F-20FC-4E22-B718-F3EF5E67FC08}" type="presParOf" srcId="{81D0FE18-631F-4134-9291-1FE0845F6FE3}" destId="{0B63F591-C7B2-433D-B709-302A8C5D7F2B}" srcOrd="2" destOrd="0" presId="urn:microsoft.com/office/officeart/2009/3/layout/StepUpProcess"/>
    <dgm:cxn modelId="{96847ADB-04AF-48A1-8648-9FAA6B9A7072}" type="presParOf" srcId="{6E1FEEB6-3EEC-4155-BFF3-003EB55B0A03}" destId="{8C1F880B-446B-446F-8B2E-002FF8C50010}" srcOrd="1" destOrd="0" presId="urn:microsoft.com/office/officeart/2009/3/layout/StepUpProcess"/>
    <dgm:cxn modelId="{AE65F1DA-4B24-4621-A324-EDF6CADD9058}" type="presParOf" srcId="{8C1F880B-446B-446F-8B2E-002FF8C50010}" destId="{E3CF1404-CF6E-41B9-8B48-FD25709E56E8}" srcOrd="0" destOrd="0" presId="urn:microsoft.com/office/officeart/2009/3/layout/StepUpProcess"/>
    <dgm:cxn modelId="{54DB64A0-6353-4307-BA99-C89D215974CB}" type="presParOf" srcId="{6E1FEEB6-3EEC-4155-BFF3-003EB55B0A03}" destId="{04437FAA-6F66-4487-843D-C6F34A4E7AC4}" srcOrd="2" destOrd="0" presId="urn:microsoft.com/office/officeart/2009/3/layout/StepUpProcess"/>
    <dgm:cxn modelId="{726DF898-D690-4CDE-81DB-51501BA62300}" type="presParOf" srcId="{04437FAA-6F66-4487-843D-C6F34A4E7AC4}" destId="{FE0AFDA5-F60D-4973-A777-4396A10D89B2}" srcOrd="0" destOrd="0" presId="urn:microsoft.com/office/officeart/2009/3/layout/StepUpProcess"/>
    <dgm:cxn modelId="{B3F119FA-B92A-4E0C-94A0-EC13947DFABE}" type="presParOf" srcId="{04437FAA-6F66-4487-843D-C6F34A4E7AC4}" destId="{7F7B0459-7230-4875-8825-098B67ADFD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6585E-2320-4EA0-BAC1-BCF8FEA189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16942-D8BB-4441-8A7E-A33252601448}" type="pres">
      <dgm:prSet presAssocID="{0406585E-2320-4EA0-BAC1-BCF8FEA189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372E3-997E-49B3-811F-5CD0BF382311}" type="presOf" srcId="{0406585E-2320-4EA0-BAC1-BCF8FEA18999}" destId="{CD516942-D8BB-4441-8A7E-A33252601448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3E42E9-72AE-4BFD-BB0F-BF8C3A6D0B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69B9E1-6D47-4171-AB52-2395C810A15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2013 р.</a:t>
          </a:r>
          <a:endParaRPr lang="ru-RU" dirty="0"/>
        </a:p>
      </dgm:t>
    </dgm:pt>
    <dgm:pt modelId="{F85E6330-B2BB-4565-9E7D-D549AB917537}" type="parTrans" cxnId="{ED9C582C-FFA4-4B39-A884-007B7D84B1E3}">
      <dgm:prSet/>
      <dgm:spPr/>
      <dgm:t>
        <a:bodyPr/>
        <a:lstStyle/>
        <a:p>
          <a:endParaRPr lang="ru-RU"/>
        </a:p>
      </dgm:t>
    </dgm:pt>
    <dgm:pt modelId="{FC9B9E04-38BB-4CA5-9608-2D4B0E2F9AF9}" type="sibTrans" cxnId="{ED9C582C-FFA4-4B39-A884-007B7D84B1E3}">
      <dgm:prSet/>
      <dgm:spPr/>
      <dgm:t>
        <a:bodyPr/>
        <a:lstStyle/>
        <a:p>
          <a:endParaRPr lang="ru-RU"/>
        </a:p>
      </dgm:t>
    </dgm:pt>
    <dgm:pt modelId="{BE0393D2-7769-4471-93D3-36413EAA093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“за” </a:t>
          </a:r>
          <a:endParaRPr lang="ru-RU" dirty="0"/>
        </a:p>
      </dgm:t>
    </dgm:pt>
    <dgm:pt modelId="{D774B363-73CB-4551-B5DD-DDB18965C797}" type="parTrans" cxnId="{9E7BC031-8B9D-4A4D-B6D9-50207C50061C}">
      <dgm:prSet/>
      <dgm:spPr/>
      <dgm:t>
        <a:bodyPr/>
        <a:lstStyle/>
        <a:p>
          <a:endParaRPr lang="ru-RU"/>
        </a:p>
      </dgm:t>
    </dgm:pt>
    <dgm:pt modelId="{2399E5C6-3115-454D-BC0A-68DDB931A4AD}" type="sibTrans" cxnId="{9E7BC031-8B9D-4A4D-B6D9-50207C50061C}">
      <dgm:prSet/>
      <dgm:spPr/>
      <dgm:t>
        <a:bodyPr/>
        <a:lstStyle/>
        <a:p>
          <a:endParaRPr lang="ru-RU"/>
        </a:p>
      </dgm:t>
    </dgm:pt>
    <dgm:pt modelId="{868F7284-34C9-4992-8025-8A64E16E9DDC}">
      <dgm:prSet phldrT="[Текст]"/>
      <dgm:spPr/>
      <dgm:t>
        <a:bodyPr/>
        <a:lstStyle/>
        <a:p>
          <a:r>
            <a:rPr lang="ru-RU" dirty="0" smtClean="0"/>
            <a:t>212 </a:t>
          </a:r>
          <a:endParaRPr lang="ru-RU" dirty="0"/>
        </a:p>
      </dgm:t>
    </dgm:pt>
    <dgm:pt modelId="{042260B1-129C-4058-BCD2-448D099BA1D4}" type="parTrans" cxnId="{56A0EDF6-1DA9-4654-AE02-22DFAB25584B}">
      <dgm:prSet/>
      <dgm:spPr/>
      <dgm:t>
        <a:bodyPr/>
        <a:lstStyle/>
        <a:p>
          <a:endParaRPr lang="ru-RU"/>
        </a:p>
      </dgm:t>
    </dgm:pt>
    <dgm:pt modelId="{BDF92BF7-6CD6-4C2A-8B15-C426A9B311AC}" type="sibTrans" cxnId="{56A0EDF6-1DA9-4654-AE02-22DFAB25584B}">
      <dgm:prSet/>
      <dgm:spPr/>
      <dgm:t>
        <a:bodyPr/>
        <a:lstStyle/>
        <a:p>
          <a:endParaRPr lang="ru-RU"/>
        </a:p>
      </dgm:t>
    </dgm:pt>
    <dgm:pt modelId="{256DD6F8-E539-4113-9C22-EF518DF9DCE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“проти”</a:t>
          </a:r>
          <a:endParaRPr lang="ru-RU" dirty="0"/>
        </a:p>
      </dgm:t>
    </dgm:pt>
    <dgm:pt modelId="{2B85AE7C-7CB2-46FF-816B-938FB68BB4D4}" type="parTrans" cxnId="{363A29A8-3434-415E-A8DA-2EE239D1E82F}">
      <dgm:prSet/>
      <dgm:spPr/>
      <dgm:t>
        <a:bodyPr/>
        <a:lstStyle/>
        <a:p>
          <a:endParaRPr lang="ru-RU"/>
        </a:p>
      </dgm:t>
    </dgm:pt>
    <dgm:pt modelId="{786762D9-D801-4795-8821-BE6F86A3BDFA}" type="sibTrans" cxnId="{363A29A8-3434-415E-A8DA-2EE239D1E82F}">
      <dgm:prSet/>
      <dgm:spPr/>
      <dgm:t>
        <a:bodyPr/>
        <a:lstStyle/>
        <a:p>
          <a:endParaRPr lang="ru-RU"/>
        </a:p>
      </dgm:t>
    </dgm:pt>
    <dgm:pt modelId="{52E146E7-5F82-4DA0-8654-B64D2EDF35FC}">
      <dgm:prSet phldrT="[Текст]"/>
      <dgm:spPr/>
      <dgm:t>
        <a:bodyPr/>
        <a:lstStyle/>
        <a:p>
          <a:r>
            <a:rPr lang="ru-RU" dirty="0" smtClean="0"/>
            <a:t>222 </a:t>
          </a:r>
          <a:endParaRPr lang="ru-RU" dirty="0"/>
        </a:p>
      </dgm:t>
    </dgm:pt>
    <dgm:pt modelId="{BA61D0A4-190A-476A-983C-30AF8A5D6F54}" type="parTrans" cxnId="{42BDC7B3-AFD7-48A9-8D58-D16A923E5234}">
      <dgm:prSet/>
      <dgm:spPr/>
      <dgm:t>
        <a:bodyPr/>
        <a:lstStyle/>
        <a:p>
          <a:endParaRPr lang="ru-RU"/>
        </a:p>
      </dgm:t>
    </dgm:pt>
    <dgm:pt modelId="{4D8936DB-C251-482E-8829-E1706EB09D4E}" type="sibTrans" cxnId="{42BDC7B3-AFD7-48A9-8D58-D16A923E5234}">
      <dgm:prSet/>
      <dgm:spPr/>
      <dgm:t>
        <a:bodyPr/>
        <a:lstStyle/>
        <a:p>
          <a:endParaRPr lang="ru-RU"/>
        </a:p>
      </dgm:t>
    </dgm:pt>
    <dgm:pt modelId="{C16D7DA7-E7C4-4000-B93D-18844467D033}">
      <dgm:prSet phldrT="[Текст]"/>
      <dgm:spPr/>
      <dgm:t>
        <a:bodyPr/>
        <a:lstStyle/>
        <a:p>
          <a:pPr algn="ctr"/>
          <a:r>
            <a:rPr lang="uk-UA" noProof="0" dirty="0" smtClean="0"/>
            <a:t>відхилив поправку до резолюції, яка визначала Волинську різанину поляків як геноцид</a:t>
          </a:r>
          <a:endParaRPr lang="uk-UA" noProof="0" dirty="0"/>
        </a:p>
      </dgm:t>
    </dgm:pt>
    <dgm:pt modelId="{9A46C1D5-E31E-4F3C-B53D-5A30C313B93C}" type="sibTrans" cxnId="{48430011-1467-4D01-811B-8979DE24E9A7}">
      <dgm:prSet/>
      <dgm:spPr/>
      <dgm:t>
        <a:bodyPr/>
        <a:lstStyle/>
        <a:p>
          <a:endParaRPr lang="ru-RU"/>
        </a:p>
      </dgm:t>
    </dgm:pt>
    <dgm:pt modelId="{98A15887-F920-4BC5-8180-9EC5393703A7}" type="parTrans" cxnId="{48430011-1467-4D01-811B-8979DE24E9A7}">
      <dgm:prSet/>
      <dgm:spPr/>
      <dgm:t>
        <a:bodyPr/>
        <a:lstStyle/>
        <a:p>
          <a:endParaRPr lang="ru-RU"/>
        </a:p>
      </dgm:t>
    </dgm:pt>
    <dgm:pt modelId="{D40BDE91-6A69-4ACB-86CC-97BD7295483D}" type="pres">
      <dgm:prSet presAssocID="{5F3E42E9-72AE-4BFD-BB0F-BF8C3A6D0B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12DA5-4233-4D60-8245-89C928B34146}" type="pres">
      <dgm:prSet presAssocID="{9769B9E1-6D47-4171-AB52-2395C810A15D}" presName="composite" presStyleCnt="0"/>
      <dgm:spPr/>
    </dgm:pt>
    <dgm:pt modelId="{9A627C89-D65F-49D6-A242-6BB1DB2B70EB}" type="pres">
      <dgm:prSet presAssocID="{9769B9E1-6D47-4171-AB52-2395C810A1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F562E-8DE1-4512-AE95-1DB38A688084}" type="pres">
      <dgm:prSet presAssocID="{9769B9E1-6D47-4171-AB52-2395C810A1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4F9B6-3ADA-4E69-B949-96B718549173}" type="pres">
      <dgm:prSet presAssocID="{FC9B9E04-38BB-4CA5-9608-2D4B0E2F9AF9}" presName="sp" presStyleCnt="0"/>
      <dgm:spPr/>
    </dgm:pt>
    <dgm:pt modelId="{A4EC23ED-DCA6-4FCE-9C49-7C7B98980317}" type="pres">
      <dgm:prSet presAssocID="{BE0393D2-7769-4471-93D3-36413EAA0932}" presName="composite" presStyleCnt="0"/>
      <dgm:spPr/>
    </dgm:pt>
    <dgm:pt modelId="{7BA0F036-6E6E-4C7C-BEFD-56FE70E9F035}" type="pres">
      <dgm:prSet presAssocID="{BE0393D2-7769-4471-93D3-36413EAA09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B4229-B91D-45A8-8236-BA8D36F2398A}" type="pres">
      <dgm:prSet presAssocID="{BE0393D2-7769-4471-93D3-36413EAA0932}" presName="descendantText" presStyleLbl="alignAcc1" presStyleIdx="1" presStyleCnt="3" custLinFactNeighborX="541" custLinFactNeighborY="1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F1A34-4C85-43F5-A239-44FFF3BB0C7E}" type="pres">
      <dgm:prSet presAssocID="{2399E5C6-3115-454D-BC0A-68DDB931A4AD}" presName="sp" presStyleCnt="0"/>
      <dgm:spPr/>
    </dgm:pt>
    <dgm:pt modelId="{3FE19168-4367-4541-AD5E-E8E5E83863AD}" type="pres">
      <dgm:prSet presAssocID="{256DD6F8-E539-4113-9C22-EF518DF9DCE2}" presName="composite" presStyleCnt="0"/>
      <dgm:spPr/>
    </dgm:pt>
    <dgm:pt modelId="{5EC42E29-4E3D-4677-9A18-ECE429CE5827}" type="pres">
      <dgm:prSet presAssocID="{256DD6F8-E539-4113-9C22-EF518DF9DC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CA32-1EE2-4222-B6B0-076E7F93EF20}" type="pres">
      <dgm:prSet presAssocID="{256DD6F8-E539-4113-9C22-EF518DF9DCE2}" presName="descendantText" presStyleLbl="alignAcc1" presStyleIdx="2" presStyleCnt="3" custLinFactNeighborX="-327" custLinFactNeighborY="-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9C7D6-7F33-40B4-8435-8ED34A8BC72A}" type="presOf" srcId="{BE0393D2-7769-4471-93D3-36413EAA0932}" destId="{7BA0F036-6E6E-4C7C-BEFD-56FE70E9F035}" srcOrd="0" destOrd="0" presId="urn:microsoft.com/office/officeart/2005/8/layout/chevron2"/>
    <dgm:cxn modelId="{AFA6D732-AC7D-4459-AE33-79A5EACDA3FE}" type="presOf" srcId="{5F3E42E9-72AE-4BFD-BB0F-BF8C3A6D0BA9}" destId="{D40BDE91-6A69-4ACB-86CC-97BD7295483D}" srcOrd="0" destOrd="0" presId="urn:microsoft.com/office/officeart/2005/8/layout/chevron2"/>
    <dgm:cxn modelId="{F98A3EED-F95C-456E-9C74-ABD87EDBFEB8}" type="presOf" srcId="{52E146E7-5F82-4DA0-8654-B64D2EDF35FC}" destId="{5F79CA32-1EE2-4222-B6B0-076E7F93EF20}" srcOrd="0" destOrd="0" presId="urn:microsoft.com/office/officeart/2005/8/layout/chevron2"/>
    <dgm:cxn modelId="{42BDC7B3-AFD7-48A9-8D58-D16A923E5234}" srcId="{256DD6F8-E539-4113-9C22-EF518DF9DCE2}" destId="{52E146E7-5F82-4DA0-8654-B64D2EDF35FC}" srcOrd="0" destOrd="0" parTransId="{BA61D0A4-190A-476A-983C-30AF8A5D6F54}" sibTransId="{4D8936DB-C251-482E-8829-E1706EB09D4E}"/>
    <dgm:cxn modelId="{65E5FA8F-B1CC-41B9-98A8-7962D7751650}" type="presOf" srcId="{9769B9E1-6D47-4171-AB52-2395C810A15D}" destId="{9A627C89-D65F-49D6-A242-6BB1DB2B70EB}" srcOrd="0" destOrd="0" presId="urn:microsoft.com/office/officeart/2005/8/layout/chevron2"/>
    <dgm:cxn modelId="{48430011-1467-4D01-811B-8979DE24E9A7}" srcId="{9769B9E1-6D47-4171-AB52-2395C810A15D}" destId="{C16D7DA7-E7C4-4000-B93D-18844467D033}" srcOrd="0" destOrd="0" parTransId="{98A15887-F920-4BC5-8180-9EC5393703A7}" sibTransId="{9A46C1D5-E31E-4F3C-B53D-5A30C313B93C}"/>
    <dgm:cxn modelId="{9E7BC031-8B9D-4A4D-B6D9-50207C50061C}" srcId="{5F3E42E9-72AE-4BFD-BB0F-BF8C3A6D0BA9}" destId="{BE0393D2-7769-4471-93D3-36413EAA0932}" srcOrd="1" destOrd="0" parTransId="{D774B363-73CB-4551-B5DD-DDB18965C797}" sibTransId="{2399E5C6-3115-454D-BC0A-68DDB931A4AD}"/>
    <dgm:cxn modelId="{BF9EE348-1463-49F0-B62A-626E074A44AC}" type="presOf" srcId="{C16D7DA7-E7C4-4000-B93D-18844467D033}" destId="{15DF562E-8DE1-4512-AE95-1DB38A688084}" srcOrd="0" destOrd="0" presId="urn:microsoft.com/office/officeart/2005/8/layout/chevron2"/>
    <dgm:cxn modelId="{ED9C582C-FFA4-4B39-A884-007B7D84B1E3}" srcId="{5F3E42E9-72AE-4BFD-BB0F-BF8C3A6D0BA9}" destId="{9769B9E1-6D47-4171-AB52-2395C810A15D}" srcOrd="0" destOrd="0" parTransId="{F85E6330-B2BB-4565-9E7D-D549AB917537}" sibTransId="{FC9B9E04-38BB-4CA5-9608-2D4B0E2F9AF9}"/>
    <dgm:cxn modelId="{363A29A8-3434-415E-A8DA-2EE239D1E82F}" srcId="{5F3E42E9-72AE-4BFD-BB0F-BF8C3A6D0BA9}" destId="{256DD6F8-E539-4113-9C22-EF518DF9DCE2}" srcOrd="2" destOrd="0" parTransId="{2B85AE7C-7CB2-46FF-816B-938FB68BB4D4}" sibTransId="{786762D9-D801-4795-8821-BE6F86A3BDFA}"/>
    <dgm:cxn modelId="{C3C7ED0D-114B-4755-9160-847F8E466D26}" type="presOf" srcId="{868F7284-34C9-4992-8025-8A64E16E9DDC}" destId="{9C6B4229-B91D-45A8-8236-BA8D36F2398A}" srcOrd="0" destOrd="0" presId="urn:microsoft.com/office/officeart/2005/8/layout/chevron2"/>
    <dgm:cxn modelId="{56A0EDF6-1DA9-4654-AE02-22DFAB25584B}" srcId="{BE0393D2-7769-4471-93D3-36413EAA0932}" destId="{868F7284-34C9-4992-8025-8A64E16E9DDC}" srcOrd="0" destOrd="0" parTransId="{042260B1-129C-4058-BCD2-448D099BA1D4}" sibTransId="{BDF92BF7-6CD6-4C2A-8B15-C426A9B311AC}"/>
    <dgm:cxn modelId="{38E6E971-7F6A-49CE-AA6A-BACF88411089}" type="presOf" srcId="{256DD6F8-E539-4113-9C22-EF518DF9DCE2}" destId="{5EC42E29-4E3D-4677-9A18-ECE429CE5827}" srcOrd="0" destOrd="0" presId="urn:microsoft.com/office/officeart/2005/8/layout/chevron2"/>
    <dgm:cxn modelId="{E944F602-2041-4DB8-8FB1-DC9DCE0798AD}" type="presParOf" srcId="{D40BDE91-6A69-4ACB-86CC-97BD7295483D}" destId="{AFB12DA5-4233-4D60-8245-89C928B34146}" srcOrd="0" destOrd="0" presId="urn:microsoft.com/office/officeart/2005/8/layout/chevron2"/>
    <dgm:cxn modelId="{AFF1CDCA-75BD-42A5-A721-8F86C5207E02}" type="presParOf" srcId="{AFB12DA5-4233-4D60-8245-89C928B34146}" destId="{9A627C89-D65F-49D6-A242-6BB1DB2B70EB}" srcOrd="0" destOrd="0" presId="urn:microsoft.com/office/officeart/2005/8/layout/chevron2"/>
    <dgm:cxn modelId="{FD47D340-5A39-4FE9-8DA9-4137034153FF}" type="presParOf" srcId="{AFB12DA5-4233-4D60-8245-89C928B34146}" destId="{15DF562E-8DE1-4512-AE95-1DB38A688084}" srcOrd="1" destOrd="0" presId="urn:microsoft.com/office/officeart/2005/8/layout/chevron2"/>
    <dgm:cxn modelId="{3859D7C6-1E47-4E56-A595-49C904A351BB}" type="presParOf" srcId="{D40BDE91-6A69-4ACB-86CC-97BD7295483D}" destId="{8CC4F9B6-3ADA-4E69-B949-96B718549173}" srcOrd="1" destOrd="0" presId="urn:microsoft.com/office/officeart/2005/8/layout/chevron2"/>
    <dgm:cxn modelId="{E7C25E32-C431-4D4B-A163-A2434CB26FC4}" type="presParOf" srcId="{D40BDE91-6A69-4ACB-86CC-97BD7295483D}" destId="{A4EC23ED-DCA6-4FCE-9C49-7C7B98980317}" srcOrd="2" destOrd="0" presId="urn:microsoft.com/office/officeart/2005/8/layout/chevron2"/>
    <dgm:cxn modelId="{3E54649F-F9D5-4625-9D8F-9639E8BED71F}" type="presParOf" srcId="{A4EC23ED-DCA6-4FCE-9C49-7C7B98980317}" destId="{7BA0F036-6E6E-4C7C-BEFD-56FE70E9F035}" srcOrd="0" destOrd="0" presId="urn:microsoft.com/office/officeart/2005/8/layout/chevron2"/>
    <dgm:cxn modelId="{EAA5D685-D294-4B74-816F-60D71D90D593}" type="presParOf" srcId="{A4EC23ED-DCA6-4FCE-9C49-7C7B98980317}" destId="{9C6B4229-B91D-45A8-8236-BA8D36F2398A}" srcOrd="1" destOrd="0" presId="urn:microsoft.com/office/officeart/2005/8/layout/chevron2"/>
    <dgm:cxn modelId="{6E6AB235-2E7E-4B9A-9E9A-0BEBCB377D70}" type="presParOf" srcId="{D40BDE91-6A69-4ACB-86CC-97BD7295483D}" destId="{499F1A34-4C85-43F5-A239-44FFF3BB0C7E}" srcOrd="3" destOrd="0" presId="urn:microsoft.com/office/officeart/2005/8/layout/chevron2"/>
    <dgm:cxn modelId="{E7C43FF9-5744-4429-A0D6-D280E6C56A31}" type="presParOf" srcId="{D40BDE91-6A69-4ACB-86CC-97BD7295483D}" destId="{3FE19168-4367-4541-AD5E-E8E5E83863AD}" srcOrd="4" destOrd="0" presId="urn:microsoft.com/office/officeart/2005/8/layout/chevron2"/>
    <dgm:cxn modelId="{D9CCE11A-447F-4E84-BDB4-547998842CE0}" type="presParOf" srcId="{3FE19168-4367-4541-AD5E-E8E5E83863AD}" destId="{5EC42E29-4E3D-4677-9A18-ECE429CE5827}" srcOrd="0" destOrd="0" presId="urn:microsoft.com/office/officeart/2005/8/layout/chevron2"/>
    <dgm:cxn modelId="{277A316D-EFC6-42E5-8CCF-A44C6C31400F}" type="presParOf" srcId="{3FE19168-4367-4541-AD5E-E8E5E83863AD}" destId="{5F79CA32-1EE2-4222-B6B0-076E7F93EF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DCE8FC-C918-4A91-85AE-5DEA77A2F21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EC773A-28A1-43BF-97DB-2D63409A0121}">
      <dgm:prSet custT="1"/>
      <dgm:spPr/>
      <dgm:t>
        <a:bodyPr/>
        <a:lstStyle/>
        <a:p>
          <a:pPr rtl="0"/>
          <a:r>
            <a:rPr lang="uk-UA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окремі персони </a:t>
          </a:r>
          <a:r>
            <a: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(фахові історики, політики)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6E70E-C08D-42B4-9E3D-30111F20EBC5}" type="parTrans" cxnId="{BD867844-0154-4D64-92EC-B0E0376D9AA6}">
      <dgm:prSet/>
      <dgm:spPr/>
      <dgm:t>
        <a:bodyPr/>
        <a:lstStyle/>
        <a:p>
          <a:endParaRPr lang="ru-RU"/>
        </a:p>
      </dgm:t>
    </dgm:pt>
    <dgm:pt modelId="{32D1A5F8-57C6-4E64-9478-E1F230A0EE4B}" type="sibTrans" cxnId="{BD867844-0154-4D64-92EC-B0E0376D9AA6}">
      <dgm:prSet/>
      <dgm:spPr/>
      <dgm:t>
        <a:bodyPr/>
        <a:lstStyle/>
        <a:p>
          <a:endParaRPr lang="ru-RU"/>
        </a:p>
      </dgm:t>
    </dgm:pt>
    <dgm:pt modelId="{E3E9F9FE-1308-4F28-A661-B8DF6EA87D9F}">
      <dgm:prSet custT="1"/>
      <dgm:spPr/>
      <dgm:t>
        <a:bodyPr/>
        <a:lstStyle/>
        <a:p>
          <a:pPr rtl="0"/>
          <a:r>
            <a:rPr lang="uk-UA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 інституції </a:t>
          </a:r>
          <a:r>
            <a: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(державні, громадські)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A4EAD-87D6-4A03-B800-6C002EC6E1DF}" type="parTrans" cxnId="{EC514476-4956-4F82-A723-46182948D3B4}">
      <dgm:prSet/>
      <dgm:spPr/>
      <dgm:t>
        <a:bodyPr/>
        <a:lstStyle/>
        <a:p>
          <a:endParaRPr lang="ru-RU"/>
        </a:p>
      </dgm:t>
    </dgm:pt>
    <dgm:pt modelId="{0899437C-4743-4AF6-AB22-A16CE128C7AB}" type="sibTrans" cxnId="{EC514476-4956-4F82-A723-46182948D3B4}">
      <dgm:prSet/>
      <dgm:spPr/>
      <dgm:t>
        <a:bodyPr/>
        <a:lstStyle/>
        <a:p>
          <a:endParaRPr lang="ru-RU"/>
        </a:p>
      </dgm:t>
    </dgm:pt>
    <dgm:pt modelId="{D2895DC7-FB75-4E36-97CD-8411D5CDFAF0}" type="pres">
      <dgm:prSet presAssocID="{AEDCE8FC-C918-4A91-85AE-5DEA77A2F2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FD039-42A0-44E4-87AD-FF0E7F9AA296}" type="pres">
      <dgm:prSet presAssocID="{73EC773A-28A1-43BF-97DB-2D63409A0121}" presName="circ1" presStyleLbl="vennNode1" presStyleIdx="0" presStyleCnt="2" custLinFactNeighborX="-1070" custLinFactNeighborY="-1337"/>
      <dgm:spPr/>
      <dgm:t>
        <a:bodyPr/>
        <a:lstStyle/>
        <a:p>
          <a:endParaRPr lang="uk-UA"/>
        </a:p>
      </dgm:t>
    </dgm:pt>
    <dgm:pt modelId="{1816F3B6-A580-4DB9-9BEE-0777B9224072}" type="pres">
      <dgm:prSet presAssocID="{73EC773A-28A1-43BF-97DB-2D63409A01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E0BD51-DBFB-4A2A-8942-1D430B9750EB}" type="pres">
      <dgm:prSet presAssocID="{E3E9F9FE-1308-4F28-A661-B8DF6EA87D9F}" presName="circ2" presStyleLbl="vennNode1" presStyleIdx="1" presStyleCnt="2"/>
      <dgm:spPr/>
      <dgm:t>
        <a:bodyPr/>
        <a:lstStyle/>
        <a:p>
          <a:endParaRPr lang="ru-RU"/>
        </a:p>
      </dgm:t>
    </dgm:pt>
    <dgm:pt modelId="{E3FBB18B-62C2-44F2-A54E-F1BDF8D23CB1}" type="pres">
      <dgm:prSet presAssocID="{E3E9F9FE-1308-4F28-A661-B8DF6EA87D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C3CE0-A875-494D-A8E3-9730924276D0}" type="presOf" srcId="{E3E9F9FE-1308-4F28-A661-B8DF6EA87D9F}" destId="{E3FBB18B-62C2-44F2-A54E-F1BDF8D23CB1}" srcOrd="1" destOrd="0" presId="urn:microsoft.com/office/officeart/2005/8/layout/venn1"/>
    <dgm:cxn modelId="{5BFCE9B9-275E-49C8-801C-18C3113FB580}" type="presOf" srcId="{73EC773A-28A1-43BF-97DB-2D63409A0121}" destId="{1816F3B6-A580-4DB9-9BEE-0777B9224072}" srcOrd="1" destOrd="0" presId="urn:microsoft.com/office/officeart/2005/8/layout/venn1"/>
    <dgm:cxn modelId="{97521FC5-B87E-4593-82BD-3FACF50BD690}" type="presOf" srcId="{E3E9F9FE-1308-4F28-A661-B8DF6EA87D9F}" destId="{22E0BD51-DBFB-4A2A-8942-1D430B9750EB}" srcOrd="0" destOrd="0" presId="urn:microsoft.com/office/officeart/2005/8/layout/venn1"/>
    <dgm:cxn modelId="{BD867844-0154-4D64-92EC-B0E0376D9AA6}" srcId="{AEDCE8FC-C918-4A91-85AE-5DEA77A2F217}" destId="{73EC773A-28A1-43BF-97DB-2D63409A0121}" srcOrd="0" destOrd="0" parTransId="{B416E70E-C08D-42B4-9E3D-30111F20EBC5}" sibTransId="{32D1A5F8-57C6-4E64-9478-E1F230A0EE4B}"/>
    <dgm:cxn modelId="{800958FC-D7A4-4278-93D4-7F3094C356E3}" type="presOf" srcId="{73EC773A-28A1-43BF-97DB-2D63409A0121}" destId="{E29FD039-42A0-44E4-87AD-FF0E7F9AA296}" srcOrd="0" destOrd="0" presId="urn:microsoft.com/office/officeart/2005/8/layout/venn1"/>
    <dgm:cxn modelId="{7472F327-54DF-4F05-8229-F0C431A4206A}" type="presOf" srcId="{AEDCE8FC-C918-4A91-85AE-5DEA77A2F217}" destId="{D2895DC7-FB75-4E36-97CD-8411D5CDFAF0}" srcOrd="0" destOrd="0" presId="urn:microsoft.com/office/officeart/2005/8/layout/venn1"/>
    <dgm:cxn modelId="{EC514476-4956-4F82-A723-46182948D3B4}" srcId="{AEDCE8FC-C918-4A91-85AE-5DEA77A2F217}" destId="{E3E9F9FE-1308-4F28-A661-B8DF6EA87D9F}" srcOrd="1" destOrd="0" parTransId="{EC3A4EAD-87D6-4A03-B800-6C002EC6E1DF}" sibTransId="{0899437C-4743-4AF6-AB22-A16CE128C7AB}"/>
    <dgm:cxn modelId="{C080E7CE-95E0-442D-BD12-D5936E194E50}" type="presParOf" srcId="{D2895DC7-FB75-4E36-97CD-8411D5CDFAF0}" destId="{E29FD039-42A0-44E4-87AD-FF0E7F9AA296}" srcOrd="0" destOrd="0" presId="urn:microsoft.com/office/officeart/2005/8/layout/venn1"/>
    <dgm:cxn modelId="{5B57E64B-6C1A-4BD9-B71B-2248CE05E317}" type="presParOf" srcId="{D2895DC7-FB75-4E36-97CD-8411D5CDFAF0}" destId="{1816F3B6-A580-4DB9-9BEE-0777B9224072}" srcOrd="1" destOrd="0" presId="urn:microsoft.com/office/officeart/2005/8/layout/venn1"/>
    <dgm:cxn modelId="{017433A6-F0E5-4C5B-A252-CDC68460DBA8}" type="presParOf" srcId="{D2895DC7-FB75-4E36-97CD-8411D5CDFAF0}" destId="{22E0BD51-DBFB-4A2A-8942-1D430B9750EB}" srcOrd="2" destOrd="0" presId="urn:microsoft.com/office/officeart/2005/8/layout/venn1"/>
    <dgm:cxn modelId="{A0ACC0EC-64B5-4CF7-8201-D87D8EA4A313}" type="presParOf" srcId="{D2895DC7-FB75-4E36-97CD-8411D5CDFAF0}" destId="{E3FBB18B-62C2-44F2-A54E-F1BDF8D23CB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5825-3DD5-4E36-9A65-0E49FCEC35F8}">
      <dsp:nvSpPr>
        <dsp:cNvPr id="0" name=""/>
        <dsp:cNvSpPr/>
      </dsp:nvSpPr>
      <dsp:spPr>
        <a:xfrm>
          <a:off x="5740253" y="2922875"/>
          <a:ext cx="3572403" cy="3572403"/>
        </a:xfrm>
        <a:prstGeom prst="gear9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осмислення та опрацювання</a:t>
          </a:r>
          <a:endParaRPr lang="uk-UA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8465" y="3759693"/>
        <a:ext cx="2135979" cy="1836289"/>
      </dsp:txXfrm>
    </dsp:sp>
    <dsp:sp modelId="{B2ADEC52-F0C1-4C24-9DA8-75C5C2933A79}">
      <dsp:nvSpPr>
        <dsp:cNvPr id="0" name=""/>
        <dsp:cNvSpPr/>
      </dsp:nvSpPr>
      <dsp:spPr>
        <a:xfrm>
          <a:off x="3489470" y="2078489"/>
          <a:ext cx="2942699" cy="2598111"/>
        </a:xfrm>
        <a:prstGeom prst="gear6">
          <a:avLst/>
        </a:prstGeom>
        <a:solidFill>
          <a:srgbClr val="F838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травматичні наслідки </a:t>
          </a:r>
          <a:endParaRPr lang="ru-RU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3642" y="2736524"/>
        <a:ext cx="1534355" cy="1282041"/>
      </dsp:txXfrm>
    </dsp:sp>
    <dsp:sp modelId="{0065A483-B577-4F56-BAB4-848D67E6ADB2}">
      <dsp:nvSpPr>
        <dsp:cNvPr id="0" name=""/>
        <dsp:cNvSpPr/>
      </dsp:nvSpPr>
      <dsp:spPr>
        <a:xfrm rot="20700000">
          <a:off x="5116971" y="286057"/>
          <a:ext cx="2545619" cy="2545619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події</a:t>
          </a:r>
          <a:endParaRPr lang="uk-UA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5675300" y="844386"/>
        <a:ext cx="1428961" cy="1428961"/>
      </dsp:txXfrm>
    </dsp:sp>
    <dsp:sp modelId="{12A80412-4E46-414D-90EE-74C6D1A7519F}">
      <dsp:nvSpPr>
        <dsp:cNvPr id="0" name=""/>
        <dsp:cNvSpPr/>
      </dsp:nvSpPr>
      <dsp:spPr>
        <a:xfrm>
          <a:off x="5491559" y="2368889"/>
          <a:ext cx="4572676" cy="4572676"/>
        </a:xfrm>
        <a:prstGeom prst="circularArrow">
          <a:avLst>
            <a:gd name="adj1" fmla="val 4688"/>
            <a:gd name="adj2" fmla="val 299029"/>
            <a:gd name="adj3" fmla="val 2553009"/>
            <a:gd name="adj4" fmla="val 157840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6239A-DE06-4F39-B75C-449D40B464BC}">
      <dsp:nvSpPr>
        <dsp:cNvPr id="0" name=""/>
        <dsp:cNvSpPr/>
      </dsp:nvSpPr>
      <dsp:spPr>
        <a:xfrm>
          <a:off x="3201643" y="1493750"/>
          <a:ext cx="3322335" cy="33223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BBE1E-3783-4C2B-BA56-A2E1D54623E1}">
      <dsp:nvSpPr>
        <dsp:cNvPr id="0" name=""/>
        <dsp:cNvSpPr/>
      </dsp:nvSpPr>
      <dsp:spPr>
        <a:xfrm>
          <a:off x="4528143" y="-281403"/>
          <a:ext cx="3582146" cy="35821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904489"/>
          <a:ext cx="3318484" cy="1991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sz="2200" kern="1200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4489"/>
        <a:ext cx="3318484" cy="1991090"/>
      </dsp:txXfrm>
    </dsp:sp>
    <dsp:sp modelId="{1FEC7FFE-913D-4319-A427-F52771F24320}">
      <dsp:nvSpPr>
        <dsp:cNvPr id="0" name=""/>
        <dsp:cNvSpPr/>
      </dsp:nvSpPr>
      <dsp:spPr>
        <a:xfrm>
          <a:off x="3650332" y="904489"/>
          <a:ext cx="3318484" cy="1991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sz="2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332" y="904489"/>
        <a:ext cx="3318484" cy="1991090"/>
      </dsp:txXfrm>
    </dsp:sp>
    <dsp:sp modelId="{9251212A-248F-46AA-9BA0-2F5F9F561BE0}">
      <dsp:nvSpPr>
        <dsp:cNvPr id="0" name=""/>
        <dsp:cNvSpPr/>
      </dsp:nvSpPr>
      <dsp:spPr>
        <a:xfrm>
          <a:off x="7300664" y="904489"/>
          <a:ext cx="3318484" cy="1991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sz="22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sz="2200" kern="1200" dirty="0"/>
        </a:p>
      </dsp:txBody>
      <dsp:txXfrm>
        <a:off x="7300664" y="904489"/>
        <a:ext cx="3318484" cy="1991090"/>
      </dsp:txXfrm>
    </dsp:sp>
    <dsp:sp modelId="{5AB2B1B3-BCBE-4720-97D2-69DEFCEC684B}">
      <dsp:nvSpPr>
        <dsp:cNvPr id="0" name=""/>
        <dsp:cNvSpPr/>
      </dsp:nvSpPr>
      <dsp:spPr>
        <a:xfrm>
          <a:off x="0" y="3227428"/>
          <a:ext cx="3318484" cy="1991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sz="2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sz="2200" kern="1200" dirty="0" smtClean="0"/>
            <a:t>"</a:t>
          </a:r>
          <a:endParaRPr lang="en-US" sz="2200" kern="1200" dirty="0"/>
        </a:p>
      </dsp:txBody>
      <dsp:txXfrm>
        <a:off x="0" y="3227428"/>
        <a:ext cx="3318484" cy="1991090"/>
      </dsp:txXfrm>
    </dsp:sp>
    <dsp:sp modelId="{88699308-CD3C-4774-9EDF-598EB4EFA016}">
      <dsp:nvSpPr>
        <dsp:cNvPr id="0" name=""/>
        <dsp:cNvSpPr/>
      </dsp:nvSpPr>
      <dsp:spPr>
        <a:xfrm>
          <a:off x="3650332" y="3227428"/>
          <a:ext cx="3318484" cy="19910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sz="2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sz="2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332" y="3227428"/>
        <a:ext cx="3318484" cy="1991090"/>
      </dsp:txXfrm>
    </dsp:sp>
    <dsp:sp modelId="{FA6E6B4E-A7B2-4014-B0AC-EFCC756E93DF}">
      <dsp:nvSpPr>
        <dsp:cNvPr id="0" name=""/>
        <dsp:cNvSpPr/>
      </dsp:nvSpPr>
      <dsp:spPr>
        <a:xfrm>
          <a:off x="7300664" y="3227428"/>
          <a:ext cx="3318484" cy="1991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sz="22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sz="22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0664" y="3227428"/>
        <a:ext cx="3318484" cy="1991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2A55-A3AC-432E-8396-0FE73F018419}">
      <dsp:nvSpPr>
        <dsp:cNvPr id="0" name=""/>
        <dsp:cNvSpPr/>
      </dsp:nvSpPr>
      <dsp:spPr>
        <a:xfrm>
          <a:off x="2517053" y="0"/>
          <a:ext cx="4906883" cy="49068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E6FA6-957A-4388-845D-CC75F0F48306}">
      <dsp:nvSpPr>
        <dsp:cNvPr id="0" name=""/>
        <dsp:cNvSpPr/>
      </dsp:nvSpPr>
      <dsp:spPr>
        <a:xfrm>
          <a:off x="4970494" y="491167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музейні експозиції,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525226"/>
        <a:ext cx="3121355" cy="629579"/>
      </dsp:txXfrm>
    </dsp:sp>
    <dsp:sp modelId="{22CCE97C-FDA1-4036-82AA-AAA37B6EB493}">
      <dsp:nvSpPr>
        <dsp:cNvPr id="0" name=""/>
        <dsp:cNvSpPr/>
      </dsp:nvSpPr>
      <dsp:spPr>
        <a:xfrm>
          <a:off x="4970494" y="1276077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музейних і бібліотечних фондів,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1310136"/>
        <a:ext cx="3121355" cy="629579"/>
      </dsp:txXfrm>
    </dsp:sp>
    <dsp:sp modelId="{CD1EACED-D202-4AB4-8F6B-4D44976790DF}">
      <dsp:nvSpPr>
        <dsp:cNvPr id="0" name=""/>
        <dsp:cNvSpPr/>
      </dsp:nvSpPr>
      <dsp:spPr>
        <a:xfrm>
          <a:off x="4970494" y="2060986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наукових конференції,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2095045"/>
        <a:ext cx="3121355" cy="629579"/>
      </dsp:txXfrm>
    </dsp:sp>
    <dsp:sp modelId="{D80C4705-D90B-4B8F-B836-BE3CE8972524}">
      <dsp:nvSpPr>
        <dsp:cNvPr id="0" name=""/>
        <dsp:cNvSpPr/>
      </dsp:nvSpPr>
      <dsp:spPr>
        <a:xfrm>
          <a:off x="4970494" y="2845896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видавнича діяльність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2879955"/>
        <a:ext cx="3121355" cy="629579"/>
      </dsp:txXfrm>
    </dsp:sp>
    <dsp:sp modelId="{8FF7FD2A-7512-4C03-8F40-B8FFAF48764D}">
      <dsp:nvSpPr>
        <dsp:cNvPr id="0" name=""/>
        <dsp:cNvSpPr/>
      </dsp:nvSpPr>
      <dsp:spPr>
        <a:xfrm>
          <a:off x="4970494" y="3630805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молодіжним, патріотичним організаціям в Україні.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3664864"/>
        <a:ext cx="3121355" cy="6295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F60-3762-424F-A454-15C5F8547DAB}">
      <dsp:nvSpPr>
        <dsp:cNvPr id="0" name=""/>
        <dsp:cNvSpPr/>
      </dsp:nvSpPr>
      <dsp:spPr>
        <a:xfrm>
          <a:off x="2403070" y="0"/>
          <a:ext cx="2778145" cy="27785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CC61-4DA9-41DD-815F-7DAF1C0C5BD5}">
      <dsp:nvSpPr>
        <dsp:cNvPr id="0" name=""/>
        <dsp:cNvSpPr/>
      </dsp:nvSpPr>
      <dsp:spPr>
        <a:xfrm>
          <a:off x="3017132" y="1003147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«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ворога»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7132" y="1003147"/>
        <a:ext cx="1543761" cy="771696"/>
      </dsp:txXfrm>
    </dsp:sp>
    <dsp:sp modelId="{8EBEBB14-9851-4242-A3F5-443085383A3D}">
      <dsp:nvSpPr>
        <dsp:cNvPr id="0" name=""/>
        <dsp:cNvSpPr/>
      </dsp:nvSpPr>
      <dsp:spPr>
        <a:xfrm>
          <a:off x="1631450" y="1596493"/>
          <a:ext cx="2778145" cy="27785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B706F-3C9B-4ABF-84D2-44BDBB5292D3}">
      <dsp:nvSpPr>
        <dsp:cNvPr id="0" name=""/>
        <dsp:cNvSpPr/>
      </dsp:nvSpPr>
      <dsp:spPr>
        <a:xfrm>
          <a:off x="2248642" y="2608875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«експорт провини»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642" y="2608875"/>
        <a:ext cx="1543761" cy="771696"/>
      </dsp:txXfrm>
    </dsp:sp>
    <dsp:sp modelId="{81EA2703-B05F-4EF1-AE36-0A82EBE96954}">
      <dsp:nvSpPr>
        <dsp:cNvPr id="0" name=""/>
        <dsp:cNvSpPr/>
      </dsp:nvSpPr>
      <dsp:spPr>
        <a:xfrm>
          <a:off x="2600801" y="3384035"/>
          <a:ext cx="2386857" cy="238781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2E55-BBFD-4EA1-B96F-D700FC7CEB66}">
      <dsp:nvSpPr>
        <dsp:cNvPr id="0" name=""/>
        <dsp:cNvSpPr/>
      </dsp:nvSpPr>
      <dsp:spPr>
        <a:xfrm>
          <a:off x="3020784" y="4216912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політизовані «війни пам’яті»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784" y="4216912"/>
        <a:ext cx="1543761" cy="771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8B206-B288-4FFD-8CD4-1FD50EAAEB72}">
      <dsp:nvSpPr>
        <dsp:cNvPr id="0" name=""/>
        <dsp:cNvSpPr/>
      </dsp:nvSpPr>
      <dsp:spPr>
        <a:xfrm>
          <a:off x="848614" y="657799"/>
          <a:ext cx="2827508" cy="282813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16CE0-1562-4CB0-92FA-C24302BF6C37}">
      <dsp:nvSpPr>
        <dsp:cNvPr id="0" name=""/>
        <dsp:cNvSpPr/>
      </dsp:nvSpPr>
      <dsp:spPr>
        <a:xfrm>
          <a:off x="1473028" y="1681585"/>
          <a:ext cx="1577775" cy="7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виставлення рахунків</a:t>
          </a:r>
          <a:endParaRPr lang="ru-RU" sz="2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028" y="1681585"/>
        <a:ext cx="1577775" cy="788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EBE73-2E48-4DB4-AE67-F0AACAD9A076}">
      <dsp:nvSpPr>
        <dsp:cNvPr id="0" name=""/>
        <dsp:cNvSpPr/>
      </dsp:nvSpPr>
      <dsp:spPr>
        <a:xfrm>
          <a:off x="2098775" y="0"/>
          <a:ext cx="6748707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7B31-BCD3-4228-8AF2-BA61A045CB73}">
      <dsp:nvSpPr>
        <dsp:cNvPr id="0" name=""/>
        <dsp:cNvSpPr/>
      </dsp:nvSpPr>
      <dsp:spPr>
        <a:xfrm>
          <a:off x="547312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487753"/>
        <a:ext cx="2727803" cy="929477"/>
      </dsp:txXfrm>
    </dsp:sp>
    <dsp:sp modelId="{39F6B040-86AF-443B-A08B-4649CC60948E}">
      <dsp:nvSpPr>
        <dsp:cNvPr id="0" name=""/>
        <dsp:cNvSpPr/>
      </dsp:nvSpPr>
      <dsp:spPr>
        <a:xfrm>
          <a:off x="547312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сумніви про майбутнє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1646552"/>
        <a:ext cx="2727803" cy="929477"/>
      </dsp:txXfrm>
    </dsp:sp>
    <dsp:sp modelId="{94CC2BFF-EE48-451B-8771-CB21C7B7F413}">
      <dsp:nvSpPr>
        <dsp:cNvPr id="0" name=""/>
        <dsp:cNvSpPr/>
      </dsp:nvSpPr>
      <dsp:spPr>
        <a:xfrm>
          <a:off x="547312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апатія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2805351"/>
        <a:ext cx="2727803" cy="92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982EE-2684-4A35-9466-FCD758511BE4}">
      <dsp:nvSpPr>
        <dsp:cNvPr id="0" name=""/>
        <dsp:cNvSpPr/>
      </dsp:nvSpPr>
      <dsp:spPr>
        <a:xfrm>
          <a:off x="1136622" y="0"/>
          <a:ext cx="5052230" cy="382660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040-EA52-459C-9FF3-8A612005C640}">
      <dsp:nvSpPr>
        <dsp:cNvPr id="0" name=""/>
        <dsp:cNvSpPr/>
      </dsp:nvSpPr>
      <dsp:spPr>
        <a:xfrm>
          <a:off x="2080950" y="342186"/>
          <a:ext cx="1492376" cy="149237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802" y="415038"/>
        <a:ext cx="1346672" cy="1346672"/>
      </dsp:txXfrm>
    </dsp:sp>
    <dsp:sp modelId="{92B7738F-B362-4E73-A812-BD6B9B165552}">
      <dsp:nvSpPr>
        <dsp:cNvPr id="0" name=""/>
        <dsp:cNvSpPr/>
      </dsp:nvSpPr>
      <dsp:spPr>
        <a:xfrm>
          <a:off x="3750954" y="363527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3806" y="436379"/>
        <a:ext cx="1346672" cy="1346672"/>
      </dsp:txXfrm>
    </dsp:sp>
    <dsp:sp modelId="{158DED28-E993-40BC-822B-58F21F7606FE}">
      <dsp:nvSpPr>
        <dsp:cNvPr id="0" name=""/>
        <dsp:cNvSpPr/>
      </dsp:nvSpPr>
      <dsp:spPr>
        <a:xfrm>
          <a:off x="2112961" y="1970702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3" y="2043554"/>
        <a:ext cx="1346672" cy="1346672"/>
      </dsp:txXfrm>
    </dsp:sp>
    <dsp:sp modelId="{A56C66F3-E0AF-4263-87DF-5C5B289564D6}">
      <dsp:nvSpPr>
        <dsp:cNvPr id="0" name=""/>
        <dsp:cNvSpPr/>
      </dsp:nvSpPr>
      <dsp:spPr>
        <a:xfrm>
          <a:off x="3720136" y="1970702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988" y="2043554"/>
        <a:ext cx="1346672" cy="1346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5A1D-88C1-4368-A712-621648E53C85}">
      <dsp:nvSpPr>
        <dsp:cNvPr id="0" name=""/>
        <dsp:cNvSpPr/>
      </dsp:nvSpPr>
      <dsp:spPr>
        <a:xfrm>
          <a:off x="0" y="0"/>
          <a:ext cx="4928265" cy="49282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3D95-98CA-42CA-87A4-47C374316069}">
      <dsp:nvSpPr>
        <dsp:cNvPr id="0" name=""/>
        <dsp:cNvSpPr/>
      </dsp:nvSpPr>
      <dsp:spPr>
        <a:xfrm>
          <a:off x="2464132" y="0"/>
          <a:ext cx="8051467" cy="492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«Місця пам’яті» – «меморіали»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0"/>
        <a:ext cx="8051467" cy="788522"/>
      </dsp:txXfrm>
    </dsp:sp>
    <dsp:sp modelId="{20B04C7E-4914-461F-BA4B-B7175BBF4F02}">
      <dsp:nvSpPr>
        <dsp:cNvPr id="0" name=""/>
        <dsp:cNvSpPr/>
      </dsp:nvSpPr>
      <dsp:spPr>
        <a:xfrm>
          <a:off x="517467" y="788522"/>
          <a:ext cx="3893330" cy="389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4287-9FA3-4438-9703-1F8A4B18F0BD}">
      <dsp:nvSpPr>
        <dsp:cNvPr id="0" name=""/>
        <dsp:cNvSpPr/>
      </dsp:nvSpPr>
      <dsp:spPr>
        <a:xfrm>
          <a:off x="2464132" y="788522"/>
          <a:ext cx="8051467" cy="389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Історична освіта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788522"/>
        <a:ext cx="8051467" cy="788522"/>
      </dsp:txXfrm>
    </dsp:sp>
    <dsp:sp modelId="{27191AA0-FF52-4F1B-A319-EA6634CEF699}">
      <dsp:nvSpPr>
        <dsp:cNvPr id="0" name=""/>
        <dsp:cNvSpPr/>
      </dsp:nvSpPr>
      <dsp:spPr>
        <a:xfrm>
          <a:off x="1034935" y="1577045"/>
          <a:ext cx="2858394" cy="28583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E8E3-D979-4115-9F1D-9FBCFE7DC1B5}">
      <dsp:nvSpPr>
        <dsp:cNvPr id="0" name=""/>
        <dsp:cNvSpPr/>
      </dsp:nvSpPr>
      <dsp:spPr>
        <a:xfrm>
          <a:off x="2464132" y="1577045"/>
          <a:ext cx="8051467" cy="2858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Масові історичні наративи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1577045"/>
        <a:ext cx="8051467" cy="788522"/>
      </dsp:txXfrm>
    </dsp:sp>
    <dsp:sp modelId="{9B109ECB-2BCD-43B0-8A31-7AA87FE11E81}">
      <dsp:nvSpPr>
        <dsp:cNvPr id="0" name=""/>
        <dsp:cNvSpPr/>
      </dsp:nvSpPr>
      <dsp:spPr>
        <a:xfrm>
          <a:off x="1552403" y="2365567"/>
          <a:ext cx="1823458" cy="18234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D1B1-4A71-4331-BD54-4EE8EDF6DC31}">
      <dsp:nvSpPr>
        <dsp:cNvPr id="0" name=""/>
        <dsp:cNvSpPr/>
      </dsp:nvSpPr>
      <dsp:spPr>
        <a:xfrm>
          <a:off x="2464132" y="2365567"/>
          <a:ext cx="8051467" cy="1823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2365567"/>
        <a:ext cx="8051467" cy="788522"/>
      </dsp:txXfrm>
    </dsp:sp>
    <dsp:sp modelId="{B638B785-7818-46F1-84FB-8F5585F4EAAE}">
      <dsp:nvSpPr>
        <dsp:cNvPr id="0" name=""/>
        <dsp:cNvSpPr/>
      </dsp:nvSpPr>
      <dsp:spPr>
        <a:xfrm>
          <a:off x="2069871" y="3154090"/>
          <a:ext cx="788522" cy="7885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EC1F-CC1E-40D5-9457-254FDCEB2747}">
      <dsp:nvSpPr>
        <dsp:cNvPr id="0" name=""/>
        <dsp:cNvSpPr/>
      </dsp:nvSpPr>
      <dsp:spPr>
        <a:xfrm>
          <a:off x="2464132" y="3114758"/>
          <a:ext cx="8051467" cy="788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7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Інститути, дослідницькі центри</a:t>
          </a:r>
          <a:endParaRPr lang="uk-UA" sz="3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3114758"/>
        <a:ext cx="8051467" cy="788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0A64-C8E3-4CC7-B711-4DF072F6BEFD}">
      <dsp:nvSpPr>
        <dsp:cNvPr id="0" name=""/>
        <dsp:cNvSpPr/>
      </dsp:nvSpPr>
      <dsp:spPr>
        <a:xfrm>
          <a:off x="523644" y="0"/>
          <a:ext cx="5124911" cy="512491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BD85-954F-45F2-9E27-DB119FC03653}">
      <dsp:nvSpPr>
        <dsp:cNvPr id="0" name=""/>
        <dsp:cNvSpPr/>
      </dsp:nvSpPr>
      <dsp:spPr>
        <a:xfrm>
          <a:off x="1010511" y="486866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080" y="584435"/>
        <a:ext cx="1803577" cy="1803577"/>
      </dsp:txXfrm>
    </dsp:sp>
    <dsp:sp modelId="{479CFFC8-2553-4CCA-86FD-CAF901AE6327}">
      <dsp:nvSpPr>
        <dsp:cNvPr id="0" name=""/>
        <dsp:cNvSpPr/>
      </dsp:nvSpPr>
      <dsp:spPr>
        <a:xfrm>
          <a:off x="3162973" y="486866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542" y="584435"/>
        <a:ext cx="1803577" cy="1803577"/>
      </dsp:txXfrm>
    </dsp:sp>
    <dsp:sp modelId="{E8B7877D-E6C6-4809-AD26-5F55BC6FC915}">
      <dsp:nvSpPr>
        <dsp:cNvPr id="0" name=""/>
        <dsp:cNvSpPr/>
      </dsp:nvSpPr>
      <dsp:spPr>
        <a:xfrm>
          <a:off x="1010511" y="2639329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sz="1600" kern="1200" dirty="0" smtClean="0">
              <a:solidFill>
                <a:schemeClr val="tx1"/>
              </a:solidFill>
            </a:rPr>
            <a:t>,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08080" y="2736898"/>
        <a:ext cx="1803577" cy="1803577"/>
      </dsp:txXfrm>
    </dsp:sp>
    <dsp:sp modelId="{D07F6DE1-DD58-4740-AE77-E027A309B408}">
      <dsp:nvSpPr>
        <dsp:cNvPr id="0" name=""/>
        <dsp:cNvSpPr/>
      </dsp:nvSpPr>
      <dsp:spPr>
        <a:xfrm>
          <a:off x="3162973" y="2639329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542" y="2736898"/>
        <a:ext cx="1803577" cy="1803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0FC7-00A1-464B-BD70-2220868E74A3}">
      <dsp:nvSpPr>
        <dsp:cNvPr id="0" name=""/>
        <dsp:cNvSpPr/>
      </dsp:nvSpPr>
      <dsp:spPr>
        <a:xfrm rot="5400000">
          <a:off x="2067460" y="277777"/>
          <a:ext cx="2244836" cy="3735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28D9-2A32-4E82-96CC-DA75F919F27D}">
      <dsp:nvSpPr>
        <dsp:cNvPr id="0" name=""/>
        <dsp:cNvSpPr/>
      </dsp:nvSpPr>
      <dsp:spPr>
        <a:xfrm>
          <a:off x="1692741" y="1393845"/>
          <a:ext cx="3372301" cy="295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Декларативні</a:t>
          </a:r>
          <a:endParaRPr lang="ru-RU" sz="3800" kern="1200"/>
        </a:p>
      </dsp:txBody>
      <dsp:txXfrm>
        <a:off x="1692741" y="1393845"/>
        <a:ext cx="3372301" cy="2956020"/>
      </dsp:txXfrm>
    </dsp:sp>
    <dsp:sp modelId="{0B63F591-C7B2-433D-B709-302A8C5D7F2B}">
      <dsp:nvSpPr>
        <dsp:cNvPr id="0" name=""/>
        <dsp:cNvSpPr/>
      </dsp:nvSpPr>
      <dsp:spPr>
        <a:xfrm>
          <a:off x="4428760" y="2776"/>
          <a:ext cx="636283" cy="6362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AFDA5-F60D-4973-A777-4396A10D89B2}">
      <dsp:nvSpPr>
        <dsp:cNvPr id="0" name=""/>
        <dsp:cNvSpPr/>
      </dsp:nvSpPr>
      <dsp:spPr>
        <a:xfrm rot="5400000">
          <a:off x="6195816" y="-743787"/>
          <a:ext cx="2244836" cy="3735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0459-7230-4875-8825-098B67ADFD95}">
      <dsp:nvSpPr>
        <dsp:cNvPr id="0" name=""/>
        <dsp:cNvSpPr/>
      </dsp:nvSpPr>
      <dsp:spPr>
        <a:xfrm>
          <a:off x="5821097" y="372279"/>
          <a:ext cx="3372301" cy="295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Передбачають кримінальне покарання</a:t>
          </a:r>
          <a:endParaRPr lang="ru-RU" sz="3800" kern="1200"/>
        </a:p>
      </dsp:txBody>
      <dsp:txXfrm>
        <a:off x="5821097" y="372279"/>
        <a:ext cx="3372301" cy="2956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7C89-D65F-49D6-A242-6BB1DB2B70EB}">
      <dsp:nvSpPr>
        <dsp:cNvPr id="0" name=""/>
        <dsp:cNvSpPr/>
      </dsp:nvSpPr>
      <dsp:spPr>
        <a:xfrm rot="5400000">
          <a:off x="-245893" y="246137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2013 р.</a:t>
          </a:r>
          <a:endParaRPr lang="ru-RU" sz="2600" kern="1200" dirty="0"/>
        </a:p>
      </dsp:txBody>
      <dsp:txXfrm rot="-5400000">
        <a:off x="1" y="573996"/>
        <a:ext cx="1147503" cy="491787"/>
      </dsp:txXfrm>
    </dsp:sp>
    <dsp:sp modelId="{15DF562E-8DE1-4512-AE95-1DB38A688084}">
      <dsp:nvSpPr>
        <dsp:cNvPr id="0" name=""/>
        <dsp:cNvSpPr/>
      </dsp:nvSpPr>
      <dsp:spPr>
        <a:xfrm rot="5400000">
          <a:off x="4155782" y="-3008034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noProof="0" dirty="0" smtClean="0"/>
            <a:t>відхилив поправку до резолюції, яка визначала Волинську різанину поляків як геноцид</a:t>
          </a:r>
          <a:endParaRPr lang="uk-UA" sz="2500" kern="1200" noProof="0" dirty="0"/>
        </a:p>
      </dsp:txBody>
      <dsp:txXfrm rot="-5400000">
        <a:off x="1147504" y="52259"/>
        <a:ext cx="7030081" cy="961508"/>
      </dsp:txXfrm>
    </dsp:sp>
    <dsp:sp modelId="{7BA0F036-6E6E-4C7C-BEFD-56FE70E9F035}">
      <dsp:nvSpPr>
        <dsp:cNvPr id="0" name=""/>
        <dsp:cNvSpPr/>
      </dsp:nvSpPr>
      <dsp:spPr>
        <a:xfrm rot="5400000">
          <a:off x="-245893" y="1691610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“за” </a:t>
          </a:r>
          <a:endParaRPr lang="ru-RU" sz="2600" kern="1200" dirty="0"/>
        </a:p>
      </dsp:txBody>
      <dsp:txXfrm rot="-5400000">
        <a:off x="1" y="2019469"/>
        <a:ext cx="1147503" cy="491787"/>
      </dsp:txXfrm>
    </dsp:sp>
    <dsp:sp modelId="{9C6B4229-B91D-45A8-8236-BA8D36F2398A}">
      <dsp:nvSpPr>
        <dsp:cNvPr id="0" name=""/>
        <dsp:cNvSpPr/>
      </dsp:nvSpPr>
      <dsp:spPr>
        <a:xfrm rot="5400000">
          <a:off x="4155782" y="-1393790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212 </a:t>
          </a:r>
          <a:endParaRPr lang="ru-RU" sz="2500" kern="1200" dirty="0"/>
        </a:p>
      </dsp:txBody>
      <dsp:txXfrm rot="-5400000">
        <a:off x="1147504" y="1666503"/>
        <a:ext cx="7030081" cy="961508"/>
      </dsp:txXfrm>
    </dsp:sp>
    <dsp:sp modelId="{5EC42E29-4E3D-4677-9A18-ECE429CE5827}">
      <dsp:nvSpPr>
        <dsp:cNvPr id="0" name=""/>
        <dsp:cNvSpPr/>
      </dsp:nvSpPr>
      <dsp:spPr>
        <a:xfrm rot="5400000">
          <a:off x="-245893" y="3137083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“проти”</a:t>
          </a:r>
          <a:endParaRPr lang="ru-RU" sz="2600" kern="1200" dirty="0"/>
        </a:p>
      </dsp:txBody>
      <dsp:txXfrm rot="-5400000">
        <a:off x="1" y="3464942"/>
        <a:ext cx="1147503" cy="491787"/>
      </dsp:txXfrm>
    </dsp:sp>
    <dsp:sp modelId="{5F79CA32-1EE2-4222-B6B0-076E7F93EF20}">
      <dsp:nvSpPr>
        <dsp:cNvPr id="0" name=""/>
        <dsp:cNvSpPr/>
      </dsp:nvSpPr>
      <dsp:spPr>
        <a:xfrm rot="5400000">
          <a:off x="4132623" y="-163386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222 </a:t>
          </a:r>
          <a:endParaRPr lang="ru-RU" sz="2500" kern="1200" dirty="0"/>
        </a:p>
      </dsp:txBody>
      <dsp:txXfrm rot="-5400000">
        <a:off x="1124345" y="2896907"/>
        <a:ext cx="7030081" cy="961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FD039-42A0-44E4-87AD-FF0E7F9AA296}">
      <dsp:nvSpPr>
        <dsp:cNvPr id="0" name=""/>
        <dsp:cNvSpPr/>
      </dsp:nvSpPr>
      <dsp:spPr>
        <a:xfrm>
          <a:off x="1488141" y="0"/>
          <a:ext cx="4327666" cy="4327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окремі персони </a:t>
          </a:r>
          <a:r>
            <a:rPr lang="uk-UA" sz="2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(фахові історики, політики)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454" y="510324"/>
        <a:ext cx="2495231" cy="3307016"/>
      </dsp:txXfrm>
    </dsp:sp>
    <dsp:sp modelId="{22E0BD51-DBFB-4A2A-8942-1D430B9750EB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 інституції </a:t>
          </a:r>
          <a:r>
            <a:rPr lang="uk-UA" sz="2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(державні, громадські)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1607" y="522160"/>
        <a:ext cx="2495231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B476-09F1-42FC-BA27-20CC8CE0EA92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D316-DF66-4910-B649-C808B8B4FE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2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яттю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темою особливого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інтересу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переосмислити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соціогуманітарних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дисциплін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визначилася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колективної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індивідуальної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Європи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сформувався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напрямок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studies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6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мала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законодавців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й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відмічають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дебати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довкола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нагадують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ухвалення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адміністративних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рішень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- поле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дискусій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відзначити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підхід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неоднозначно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сприймається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зараз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французькому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того,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критикою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різко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виступила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спільнота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Символічно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очолив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науковців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один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фундаторів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", як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член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Академії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президент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асоціації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"Свободу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П'єр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Нора.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звернувся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відмовитися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втручання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Наступною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хвилею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меморіального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стало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подібно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того, як 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Нюрнбергзі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фашизму.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вересні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 року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керівник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делегації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Швеції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Йоран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Ліндблад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представив на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політкомісію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Парламентської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Асамблеї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доповідь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Необхідність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співтовариством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комунізму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2006 року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Парламентська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Асамблея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прийняла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Резолюцію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закликає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тоталітарних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аналогії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переслідуванням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нацистських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переступників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ряд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створили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окремі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повинні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розслідувати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Так,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1998 р.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 про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Інститут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створена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Комісія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розслідування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польського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народу,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матеріалах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з'явився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позначення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посадовою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особою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1939 по 1990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листопада 2009 року президент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Лех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Качиньський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підписав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указ,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забороняє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покупку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зберігання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радянської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згідно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документом,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придбання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поширення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радянську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спричинити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покарання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позбавлення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строком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СРСР, ряд  </a:t>
            </a:r>
            <a:r>
              <a:rPr lang="ru-RU" dirty="0" err="1" smtClean="0"/>
              <a:t>посткомуністичних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засудили </a:t>
            </a:r>
            <a:r>
              <a:rPr lang="ru-RU" dirty="0" err="1" smtClean="0"/>
              <a:t>комуністичний</a:t>
            </a:r>
            <a:r>
              <a:rPr lang="ru-RU" dirty="0" smtClean="0"/>
              <a:t> режим на </a:t>
            </a:r>
            <a:r>
              <a:rPr lang="ru-RU" dirty="0" err="1" smtClean="0"/>
              <a:t>офіційному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Чехії</a:t>
            </a:r>
            <a:r>
              <a:rPr lang="ru-RU" dirty="0" smtClean="0"/>
              <a:t> 1993 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Закон про </a:t>
            </a:r>
            <a:r>
              <a:rPr lang="ru-RU" dirty="0" err="1" smtClean="0"/>
              <a:t>протиправність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режиму </a:t>
            </a:r>
            <a:r>
              <a:rPr lang="ru-RU" dirty="0" err="1" smtClean="0"/>
              <a:t>і</a:t>
            </a:r>
            <a:r>
              <a:rPr lang="ru-RU" dirty="0" smtClean="0"/>
              <a:t> опору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комуністичний</a:t>
            </a:r>
            <a:r>
              <a:rPr lang="ru-RU" dirty="0" smtClean="0"/>
              <a:t> режим </a:t>
            </a:r>
            <a:r>
              <a:rPr lang="ru-RU" dirty="0" err="1" smtClean="0"/>
              <a:t>був</a:t>
            </a:r>
            <a:r>
              <a:rPr lang="ru-RU" dirty="0" smtClean="0"/>
              <a:t> названий «</a:t>
            </a:r>
            <a:r>
              <a:rPr lang="ru-RU" dirty="0" err="1" smtClean="0"/>
              <a:t>злочинним</a:t>
            </a:r>
            <a:r>
              <a:rPr lang="ru-RU" dirty="0" smtClean="0"/>
              <a:t>, </a:t>
            </a:r>
            <a:r>
              <a:rPr lang="ru-RU" dirty="0" err="1" smtClean="0"/>
              <a:t>нелегітимним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неприйнятним</a:t>
            </a:r>
            <a:r>
              <a:rPr lang="ru-RU" dirty="0" smtClean="0"/>
              <a:t>». </a:t>
            </a:r>
          </a:p>
          <a:p>
            <a:r>
              <a:rPr lang="ru-RU" dirty="0" err="1" smtClean="0"/>
              <a:t>Подібний</a:t>
            </a:r>
            <a:r>
              <a:rPr lang="ru-RU" dirty="0" smtClean="0"/>
              <a:t> закон 1996 року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Словацький</a:t>
            </a:r>
            <a:r>
              <a:rPr lang="ru-RU" dirty="0" smtClean="0"/>
              <a:t> парламент.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9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Відмітимо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чітко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спрямовану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зорієнтовану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суворе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засудження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репресивної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комуністичного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режиму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Латвії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державою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національних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інституцій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балтійських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республік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рис. Так,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балтійського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регіону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прийняли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ряд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Парламенти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прибалтійських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засудили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агресію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40-років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розроблений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пакет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званої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бронзової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прийнятий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вуличних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протестів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російськомовного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пам'ятника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воїнам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Бронзового солдата.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Одразу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незалежності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заборонена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символіка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тоталітарного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минулого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3AF3CD-9701-46EA-BFDF-DD3CD9CEB1E8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В </a:t>
            </a:r>
            <a:r>
              <a:rPr lang="ru-RU" sz="1200" dirty="0" err="1" smtClean="0">
                <a:solidFill>
                  <a:prstClr val="black"/>
                </a:solidFill>
              </a:rPr>
              <a:t>цілому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меморіальні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 можно </a:t>
            </a:r>
            <a:r>
              <a:rPr lang="ru-RU" sz="1200" dirty="0" err="1" smtClean="0">
                <a:solidFill>
                  <a:prstClr val="black"/>
                </a:solidFill>
              </a:rPr>
              <a:t>поділити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srgbClr val="92D050"/>
                </a:solidFill>
              </a:rPr>
              <a:t>на</a:t>
            </a:r>
            <a:r>
              <a:rPr lang="ru-RU" sz="1200" dirty="0" smtClean="0">
                <a:solidFill>
                  <a:prstClr val="black"/>
                </a:solidFill>
              </a:rPr>
              <a:t>:</a:t>
            </a:r>
            <a:endParaRPr lang="ru-RU" sz="1200" dirty="0" smtClean="0">
              <a:solidFill>
                <a:srgbClr val="92D050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декларативні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що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демонструють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офіційну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оцінку</a:t>
            </a:r>
            <a:r>
              <a:rPr lang="ru-RU" sz="1200" dirty="0" smtClean="0">
                <a:solidFill>
                  <a:prstClr val="black"/>
                </a:solidFill>
              </a:rPr>
              <a:t> державою </a:t>
            </a:r>
            <a:r>
              <a:rPr lang="ru-RU" sz="1200" dirty="0" err="1" smtClean="0">
                <a:solidFill>
                  <a:prstClr val="black"/>
                </a:solidFill>
              </a:rPr>
              <a:t>тієї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або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іншої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історичної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події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та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що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передбачають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кримінальне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покарання</a:t>
            </a:r>
            <a:r>
              <a:rPr lang="ru-RU" sz="1200" dirty="0" smtClean="0">
                <a:solidFill>
                  <a:prstClr val="black"/>
                </a:solidFill>
              </a:rPr>
              <a:t> за </a:t>
            </a:r>
            <a:r>
              <a:rPr lang="ru-RU" sz="1200" dirty="0" err="1" smtClean="0">
                <a:solidFill>
                  <a:prstClr val="black"/>
                </a:solidFill>
              </a:rPr>
              <a:t>їх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публічне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вираження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за</a:t>
            </a:r>
            <a:r>
              <a:rPr lang="ru-RU" sz="1200" dirty="0" smtClean="0">
                <a:solidFill>
                  <a:prstClr val="black"/>
                </a:solidFill>
              </a:rPr>
              <a:t> погляди на </a:t>
            </a:r>
            <a:r>
              <a:rPr lang="ru-RU" sz="1200" dirty="0" err="1" smtClean="0">
                <a:solidFill>
                  <a:prstClr val="black"/>
                </a:solidFill>
              </a:rPr>
              <a:t>минуле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9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що </a:t>
            </a:r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стосуються</a:t>
            </a:r>
            <a:r>
              <a:rPr lang="uk-UA" sz="1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оцінки </a:t>
            </a:r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історичних подій</a:t>
            </a: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країни</a:t>
            </a:r>
            <a:r>
              <a:rPr lang="uk-UA" sz="1200" dirty="0" smtClean="0">
                <a:solidFill>
                  <a:prstClr val="black"/>
                </a:solidFill>
              </a:rPr>
              <a:t> (</a:t>
            </a:r>
            <a:r>
              <a:rPr lang="uk-UA" sz="1200" dirty="0" smtClean="0"/>
              <a:t>як наслідок, </a:t>
            </a:r>
            <a:r>
              <a:rPr lang="uk-UA" sz="1200" dirty="0" err="1" smtClean="0"/>
              <a:t>зачастую</a:t>
            </a:r>
            <a:r>
              <a:rPr lang="uk-UA" sz="1200" dirty="0" smtClean="0"/>
              <a:t> історико-культурний простір стає полем </a:t>
            </a:r>
            <a:r>
              <a:rPr lang="uk-UA" sz="1200" dirty="0" err="1" smtClean="0"/>
              <a:t>“боротьби”</a:t>
            </a:r>
            <a:r>
              <a:rPr lang="uk-UA" sz="1200" dirty="0" smtClean="0"/>
              <a:t> колективних уявлень в середини країни)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uk-U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закони, що демонструють офіційну оцінку державою міжнародних події</a:t>
            </a:r>
            <a:r>
              <a:rPr lang="uk-UA" sz="1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або двосторонні відносини між народами (</a:t>
            </a:r>
            <a:r>
              <a:rPr lang="uk-UA" sz="1200" dirty="0" err="1" smtClean="0">
                <a:solidFill>
                  <a:prstClr val="black"/>
                </a:solidFill>
              </a:rPr>
              <a:t>формуєтся</a:t>
            </a:r>
            <a:r>
              <a:rPr lang="uk-UA" sz="1200" dirty="0" smtClean="0">
                <a:solidFill>
                  <a:prstClr val="black"/>
                </a:solidFill>
              </a:rPr>
              <a:t> в суспільній свідомості негативний образ іншого народу, що впливає на сучасні відносини)</a:t>
            </a:r>
            <a:endParaRPr kumimoji="0" lang="uk-U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8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Прибічники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“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 активно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пропуски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фальсифікації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трактуванні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спірні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 Так само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історики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однозначна  в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оцінках</a:t>
            </a:r>
            <a:r>
              <a:rPr lang="ru-RU" dirty="0" smtClean="0"/>
              <a:t>: 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 smtClean="0"/>
              <a:t>пам'ять</a:t>
            </a:r>
            <a:r>
              <a:rPr lang="ru-RU" dirty="0" smtClean="0"/>
              <a:t> про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відновлена</a:t>
            </a:r>
            <a:r>
              <a:rPr lang="ru-RU" dirty="0" smtClean="0"/>
              <a:t> народом </a:t>
            </a:r>
            <a:r>
              <a:rPr lang="ru-RU" dirty="0" err="1" smtClean="0"/>
              <a:t>повністю</a:t>
            </a:r>
            <a:r>
              <a:rPr lang="ru-RU" dirty="0" smtClean="0"/>
              <a:t>, без </a:t>
            </a:r>
            <a:r>
              <a:rPr lang="ru-RU" dirty="0" err="1" smtClean="0"/>
              <a:t>пропусків</a:t>
            </a:r>
            <a:r>
              <a:rPr lang="ru-RU" dirty="0" smtClean="0"/>
              <a:t>, </a:t>
            </a:r>
            <a:r>
              <a:rPr lang="ru-RU" dirty="0" err="1" smtClean="0"/>
              <a:t>по-друге</a:t>
            </a:r>
            <a:r>
              <a:rPr lang="ru-RU" dirty="0" smtClean="0"/>
              <a:t>, в </a:t>
            </a:r>
            <a:r>
              <a:rPr lang="ru-RU" dirty="0" err="1" smtClean="0"/>
              <a:t>історичній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трагічних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без </a:t>
            </a:r>
            <a:r>
              <a:rPr lang="ru-RU" dirty="0" err="1" smtClean="0"/>
              <a:t>принципової</a:t>
            </a:r>
            <a:r>
              <a:rPr lang="ru-RU" dirty="0" smtClean="0"/>
              <a:t> </a:t>
            </a:r>
            <a:r>
              <a:rPr lang="ru-RU" dirty="0" err="1" smtClean="0"/>
              <a:t>морально-політичної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нового витка </a:t>
            </a:r>
            <a:r>
              <a:rPr lang="ru-RU" dirty="0" err="1" smtClean="0"/>
              <a:t>внутрі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міждержавних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до </a:t>
            </a:r>
            <a:r>
              <a:rPr lang="ru-RU" dirty="0" err="1" smtClean="0"/>
              <a:t>формування</a:t>
            </a:r>
            <a:r>
              <a:rPr lang="ru-RU" dirty="0" smtClean="0"/>
              <a:t> в </a:t>
            </a:r>
            <a:r>
              <a:rPr lang="ru-RU" dirty="0" err="1" smtClean="0"/>
              <a:t>суспільній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“образу ворогу”.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специфічне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яке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– “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”. </a:t>
            </a:r>
            <a:r>
              <a:rPr lang="ru-RU" dirty="0" err="1" smtClean="0"/>
              <a:t>Можна</a:t>
            </a:r>
            <a:r>
              <a:rPr lang="ru-RU" dirty="0" smtClean="0"/>
              <a:t> навести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прикладів</a:t>
            </a:r>
            <a:r>
              <a:rPr lang="ru-RU" dirty="0" smtClean="0"/>
              <a:t> таких </a:t>
            </a:r>
            <a:r>
              <a:rPr lang="ru-RU" dirty="0" err="1" smtClean="0"/>
              <a:t>таких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стала - </a:t>
            </a:r>
            <a:r>
              <a:rPr lang="ru-RU" dirty="0" err="1" smtClean="0"/>
              <a:t>Волинська</a:t>
            </a:r>
            <a:r>
              <a:rPr lang="ru-RU" dirty="0" smtClean="0"/>
              <a:t> </a:t>
            </a:r>
            <a:r>
              <a:rPr lang="ru-RU" dirty="0" err="1" smtClean="0"/>
              <a:t>трагедія</a:t>
            </a:r>
            <a:r>
              <a:rPr lang="ru-RU" dirty="0" smtClean="0"/>
              <a:t> 1943 року.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гострому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конфлікті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, як правило, </a:t>
            </a:r>
            <a:r>
              <a:rPr lang="ru-RU" dirty="0" err="1" smtClean="0"/>
              <a:t>циклічно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. Так, </a:t>
            </a:r>
            <a:r>
              <a:rPr lang="ru-RU" dirty="0" err="1" smtClean="0"/>
              <a:t>ювілейні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стали </a:t>
            </a:r>
            <a:r>
              <a:rPr lang="ru-RU" dirty="0" err="1" smtClean="0"/>
              <a:t>свого</a:t>
            </a:r>
            <a:r>
              <a:rPr lang="ru-RU" dirty="0" smtClean="0"/>
              <a:t> роду </a:t>
            </a:r>
            <a:r>
              <a:rPr lang="ru-RU" dirty="0" err="1" smtClean="0"/>
              <a:t>відліком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“</a:t>
            </a:r>
            <a:r>
              <a:rPr lang="uk-UA" noProof="0" dirty="0" smtClean="0"/>
              <a:t>війн</a:t>
            </a:r>
            <a:r>
              <a:rPr lang="ru-RU" dirty="0" smtClean="0"/>
              <a:t> </a:t>
            </a:r>
            <a:r>
              <a:rPr lang="ru-RU" dirty="0" err="1" smtClean="0"/>
              <a:t>памяті</a:t>
            </a:r>
            <a:r>
              <a:rPr lang="ru-RU" dirty="0" smtClean="0"/>
              <a:t>”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.</a:t>
            </a:r>
          </a:p>
          <a:p>
            <a:r>
              <a:rPr lang="ru-RU" sz="1200" dirty="0" smtClean="0"/>
              <a:t>до 60-ліття </a:t>
            </a:r>
            <a:r>
              <a:rPr lang="ru-RU" sz="1200" dirty="0" err="1" smtClean="0"/>
              <a:t>подій</a:t>
            </a:r>
            <a:r>
              <a:rPr lang="ru-RU" sz="1200" dirty="0" smtClean="0"/>
              <a:t> в 2003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президентами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Польщі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прийнято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заяву</a:t>
            </a:r>
            <a:r>
              <a:rPr lang="ru-RU" sz="1200" dirty="0" smtClean="0"/>
              <a:t>: „Про </a:t>
            </a:r>
            <a:r>
              <a:rPr lang="ru-RU" sz="1200" dirty="0" err="1" smtClean="0"/>
              <a:t>примирення</a:t>
            </a:r>
            <a:r>
              <a:rPr lang="ru-RU" sz="1200" dirty="0" smtClean="0"/>
              <a:t> в 60-у </a:t>
            </a:r>
            <a:r>
              <a:rPr lang="ru-RU" sz="1200" dirty="0" err="1" smtClean="0"/>
              <a:t>річницю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трагічних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подій</a:t>
            </a:r>
            <a:r>
              <a:rPr lang="ru-RU" sz="1200" dirty="0" smtClean="0"/>
              <a:t> на </a:t>
            </a:r>
            <a:r>
              <a:rPr lang="ru-RU" sz="1200" dirty="0" err="1" smtClean="0"/>
              <a:t>Волині</a:t>
            </a:r>
            <a:r>
              <a:rPr lang="ru-RU" sz="1200" dirty="0" smtClean="0"/>
              <a:t>“.</a:t>
            </a:r>
          </a:p>
          <a:p>
            <a:r>
              <a:rPr lang="ru-RU" sz="1200" dirty="0" smtClean="0"/>
              <a:t>У 2009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Сейм </a:t>
            </a:r>
            <a:r>
              <a:rPr lang="ru-RU" sz="1200" dirty="0" err="1" smtClean="0"/>
              <a:t>Польщі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приймає</a:t>
            </a:r>
            <a:r>
              <a:rPr lang="ru-RU" sz="1200" dirty="0" smtClean="0"/>
              <a:t> постанову, в </a:t>
            </a:r>
            <a:r>
              <a:rPr lang="ru-RU" sz="1200" dirty="0" err="1" smtClean="0"/>
              <a:t>якій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відзначає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ОУН </a:t>
            </a:r>
            <a:r>
              <a:rPr lang="ru-RU" sz="1200" dirty="0" err="1" smtClean="0"/>
              <a:t>і</a:t>
            </a:r>
            <a:r>
              <a:rPr lang="ru-RU" sz="1200" dirty="0" smtClean="0"/>
              <a:t> УПА </a:t>
            </a:r>
            <a:r>
              <a:rPr lang="ru-RU" sz="1200" dirty="0" err="1" smtClean="0"/>
              <a:t>здійснили</a:t>
            </a:r>
            <a:r>
              <a:rPr lang="ru-RU" sz="1200" dirty="0" smtClean="0"/>
              <a:t> “</a:t>
            </a:r>
            <a:r>
              <a:rPr lang="ru-RU" sz="1200" dirty="0" err="1" smtClean="0"/>
              <a:t>антипольську</a:t>
            </a:r>
            <a:r>
              <a:rPr lang="ru-RU" sz="1200" dirty="0" smtClean="0"/>
              <a:t> </a:t>
            </a:r>
            <a:r>
              <a:rPr lang="ru-RU" sz="1200" dirty="0" err="1" smtClean="0"/>
              <a:t>акцію</a:t>
            </a:r>
            <a:r>
              <a:rPr lang="ru-RU" sz="1200" dirty="0" smtClean="0"/>
              <a:t>”</a:t>
            </a:r>
          </a:p>
          <a:p>
            <a:endParaRPr lang="ru-RU" dirty="0" smtClean="0"/>
          </a:p>
          <a:p>
            <a:r>
              <a:rPr lang="uk-UA" dirty="0" smtClean="0"/>
              <a:t>Новий виток конфлікту припав на червень 2013 року, коли Сенат Польщі прийняв заяву з приводу 70-ліття Волинської трагедії, в якій ці події названі </a:t>
            </a:r>
            <a:r>
              <a:rPr lang="uk-UA" dirty="0" err="1" smtClean="0"/>
              <a:t>“етнічним</a:t>
            </a:r>
            <a:r>
              <a:rPr lang="uk-UA" dirty="0" smtClean="0"/>
              <a:t> чищенням з ознаками </a:t>
            </a:r>
            <a:r>
              <a:rPr lang="uk-UA" dirty="0" err="1" smtClean="0"/>
              <a:t>геноциду”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5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Думки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на предмет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вищезазначеного</a:t>
            </a:r>
            <a:r>
              <a:rPr lang="ru-RU" dirty="0" smtClean="0"/>
              <a:t> “</a:t>
            </a:r>
            <a:r>
              <a:rPr lang="ru-RU" dirty="0" err="1" smtClean="0"/>
              <a:t>меморіального</a:t>
            </a:r>
            <a:r>
              <a:rPr lang="ru-RU" dirty="0" smtClean="0"/>
              <a:t> закону” </a:t>
            </a:r>
            <a:r>
              <a:rPr lang="ru-RU" dirty="0" err="1" smtClean="0"/>
              <a:t>розділилися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підсумок</a:t>
            </a:r>
            <a:r>
              <a:rPr lang="ru-RU" dirty="0" smtClean="0"/>
              <a:t>, </a:t>
            </a:r>
            <a:r>
              <a:rPr lang="ru-RU" dirty="0" err="1" smtClean="0"/>
              <a:t>польський</a:t>
            </a:r>
            <a:r>
              <a:rPr lang="ru-RU" dirty="0" smtClean="0"/>
              <a:t> Сейм 212 голосами “за” </a:t>
            </a:r>
            <a:r>
              <a:rPr lang="ru-RU" dirty="0" err="1" smtClean="0"/>
              <a:t>і</a:t>
            </a:r>
            <a:r>
              <a:rPr lang="ru-RU" dirty="0" smtClean="0"/>
              <a:t> 222 “</a:t>
            </a:r>
            <a:r>
              <a:rPr lang="ru-RU" dirty="0" err="1" smtClean="0"/>
              <a:t>проти</a:t>
            </a:r>
            <a:r>
              <a:rPr lang="ru-RU" dirty="0" smtClean="0"/>
              <a:t>” </a:t>
            </a:r>
            <a:r>
              <a:rPr lang="ru-RU" dirty="0" err="1" smtClean="0"/>
              <a:t>відхилював</a:t>
            </a:r>
            <a:r>
              <a:rPr lang="ru-RU" dirty="0" smtClean="0"/>
              <a:t> поправку до </a:t>
            </a:r>
            <a:r>
              <a:rPr lang="ru-RU" dirty="0" err="1" smtClean="0"/>
              <a:t>резолюції</a:t>
            </a:r>
            <a:r>
              <a:rPr lang="ru-RU" dirty="0" smtClean="0"/>
              <a:t>, яка </a:t>
            </a:r>
            <a:r>
              <a:rPr lang="ru-RU" dirty="0" err="1" smtClean="0"/>
              <a:t>визначала</a:t>
            </a:r>
            <a:r>
              <a:rPr lang="ru-RU" dirty="0" smtClean="0"/>
              <a:t> </a:t>
            </a:r>
            <a:r>
              <a:rPr lang="ru-RU" dirty="0" err="1" smtClean="0"/>
              <a:t>Волинську</a:t>
            </a:r>
            <a:r>
              <a:rPr lang="ru-RU" dirty="0" smtClean="0"/>
              <a:t> </a:t>
            </a:r>
            <a:r>
              <a:rPr lang="ru-RU" dirty="0" err="1" smtClean="0"/>
              <a:t>різанину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 як геноцид.</a:t>
            </a:r>
          </a:p>
          <a:p>
            <a:endParaRPr lang="ru-RU" dirty="0" smtClean="0"/>
          </a:p>
          <a:p>
            <a:r>
              <a:rPr lang="ru-RU" dirty="0" err="1" smtClean="0"/>
              <a:t>Державна</a:t>
            </a:r>
            <a:r>
              <a:rPr lang="ru-RU" dirty="0" smtClean="0"/>
              <a:t> “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неконфліктності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,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репрезентація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не </a:t>
            </a:r>
            <a:r>
              <a:rPr lang="ru-RU" dirty="0" err="1" smtClean="0"/>
              <a:t>сприяла</a:t>
            </a:r>
            <a:r>
              <a:rPr lang="ru-RU" dirty="0" smtClean="0"/>
              <a:t>, а </a:t>
            </a:r>
            <a:r>
              <a:rPr lang="ru-RU" dirty="0" err="1" smtClean="0"/>
              <a:t>навпаки</a:t>
            </a:r>
            <a:r>
              <a:rPr lang="ru-RU" dirty="0" smtClean="0"/>
              <a:t>  </a:t>
            </a:r>
            <a:r>
              <a:rPr lang="ru-RU" dirty="0" err="1" smtClean="0"/>
              <a:t>намітила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 </a:t>
            </a:r>
            <a:r>
              <a:rPr lang="ru-RU" dirty="0" err="1" smtClean="0"/>
              <a:t>розколу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49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Так, в </a:t>
            </a:r>
            <a:r>
              <a:rPr lang="ru-RU" dirty="0" err="1" smtClean="0"/>
              <a:t>червні</a:t>
            </a:r>
            <a:r>
              <a:rPr lang="ru-RU" dirty="0" smtClean="0"/>
              <a:t> 2013 року, в </a:t>
            </a:r>
            <a:r>
              <a:rPr lang="ru-RU" dirty="0" err="1" smtClean="0"/>
              <a:t>Польщі</a:t>
            </a:r>
            <a:r>
              <a:rPr lang="ru-RU" dirty="0" smtClean="0"/>
              <a:t>, Центром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думки (CBOS) в рамках проекту “</a:t>
            </a:r>
            <a:r>
              <a:rPr lang="ru-RU" dirty="0" err="1" smtClean="0"/>
              <a:t>Важка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: Волинь-1943”,(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після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парламентських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дебатів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після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презентації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історичної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реконструкції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трагедії</a:t>
            </a:r>
            <a:r>
              <a:rPr lang="ru-RU" baseline="0" dirty="0" smtClean="0"/>
              <a:t> у </a:t>
            </a:r>
            <a:r>
              <a:rPr lang="ru-RU" baseline="0" dirty="0" err="1" smtClean="0"/>
              <a:t>місті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Радимно</a:t>
            </a:r>
            <a:r>
              <a:rPr lang="ru-RU" baseline="0" dirty="0" smtClean="0"/>
              <a:t> в  </a:t>
            </a:r>
            <a:r>
              <a:rPr lang="ru-RU" baseline="0" dirty="0" err="1" smtClean="0"/>
              <a:t>Польщі</a:t>
            </a:r>
            <a:r>
              <a:rPr lang="ru-RU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проведений </a:t>
            </a:r>
            <a:r>
              <a:rPr lang="ru-RU" dirty="0" err="1" smtClean="0"/>
              <a:t>соціологічний</a:t>
            </a:r>
            <a:r>
              <a:rPr lang="ru-RU" dirty="0" smtClean="0"/>
              <a:t> опит.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винуватець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47% </a:t>
            </a:r>
            <a:r>
              <a:rPr lang="ru-RU" dirty="0" err="1" smtClean="0"/>
              <a:t>респондентів</a:t>
            </a:r>
            <a:r>
              <a:rPr lang="ru-RU" dirty="0" smtClean="0"/>
              <a:t> не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скоював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постраждав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репрезентації</a:t>
            </a:r>
            <a:r>
              <a:rPr lang="ru-RU" dirty="0" smtClean="0"/>
              <a:t> </a:t>
            </a:r>
            <a:r>
              <a:rPr lang="ru-RU" dirty="0" err="1" smtClean="0"/>
              <a:t>минуло</a:t>
            </a:r>
            <a:r>
              <a:rPr lang="ru-RU" baseline="0" dirty="0" err="1" smtClean="0"/>
              <a:t>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сучасне</a:t>
            </a:r>
            <a:r>
              <a:rPr lang="ru-RU" dirty="0" smtClean="0"/>
              <a:t> “</a:t>
            </a:r>
            <a:r>
              <a:rPr lang="ru-RU" dirty="0" err="1" smtClean="0"/>
              <a:t>бачення</a:t>
            </a:r>
            <a:r>
              <a:rPr lang="ru-RU" dirty="0" smtClean="0"/>
              <a:t>” народами один одного. Так, до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половина </a:t>
            </a:r>
            <a:r>
              <a:rPr lang="ru-RU" dirty="0" err="1" smtClean="0"/>
              <a:t>опитаних</a:t>
            </a:r>
            <a:r>
              <a:rPr lang="ru-RU" dirty="0" smtClean="0"/>
              <a:t> (46%) </a:t>
            </a:r>
            <a:r>
              <a:rPr lang="ru-RU" dirty="0" err="1" smtClean="0"/>
              <a:t>оцінюють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погані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хороші</a:t>
            </a:r>
            <a:r>
              <a:rPr lang="ru-RU" dirty="0" smtClean="0"/>
              <a:t>”. .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опитаних</a:t>
            </a:r>
            <a:r>
              <a:rPr lang="ru-RU" dirty="0" smtClean="0"/>
              <a:t> </a:t>
            </a:r>
            <a:r>
              <a:rPr lang="ru-RU" dirty="0" err="1" smtClean="0"/>
              <a:t>представляється</a:t>
            </a:r>
            <a:r>
              <a:rPr lang="ru-RU" dirty="0" smtClean="0"/>
              <a:t> </a:t>
            </a:r>
            <a:r>
              <a:rPr lang="ru-RU" dirty="0" err="1" smtClean="0"/>
              <a:t>швидшим</a:t>
            </a:r>
            <a:r>
              <a:rPr lang="ru-RU" dirty="0" smtClean="0"/>
              <a:t> як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а не </a:t>
            </a:r>
            <a:r>
              <a:rPr lang="ru-RU" dirty="0" err="1" smtClean="0"/>
              <a:t>підстава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партнерських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народи,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чверть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опитаних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думають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об'єднує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Останнім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часом не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науковці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еліти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увагу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звертають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відмічають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формуються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самим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суспільством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без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помітного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втручання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так і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допомогою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через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Характерною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рисою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нового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століття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стала: с одного боку,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поступова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відмова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амнезії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замовчування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конфліктних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іншого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інструментів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механізмів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контролюють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Держава,</a:t>
            </a:r>
            <a:r>
              <a:rPr lang="ru-RU" sz="2800" baseline="0" dirty="0" smtClean="0"/>
              <a:t> таким чином, </a:t>
            </a:r>
            <a:r>
              <a:rPr lang="ru-RU" sz="2800" dirty="0" err="1" smtClean="0"/>
              <a:t>виступає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суб'єктом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. Дана сфера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політичному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дискурсі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„</a:t>
            </a:r>
            <a:r>
              <a:rPr lang="ru-RU" sz="2800" dirty="0" err="1" smtClean="0"/>
              <a:t>Державна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”, яка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репрезентацій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меморатівніх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стратегій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практик, </a:t>
            </a:r>
            <a:r>
              <a:rPr lang="ru-RU" sz="2800" dirty="0" err="1" smtClean="0"/>
              <a:t>орієнтованих</a:t>
            </a:r>
            <a:r>
              <a:rPr lang="ru-RU" sz="2800" dirty="0" smtClean="0"/>
              <a:t> на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форм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практик стало </a:t>
            </a:r>
            <a:r>
              <a:rPr lang="ru-RU" sz="2800" dirty="0" err="1" smtClean="0"/>
              <a:t>меморіальне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законодавство</a:t>
            </a:r>
            <a:r>
              <a:rPr lang="ru-RU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47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опиту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поляки стали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песимістично</a:t>
            </a:r>
            <a:r>
              <a:rPr lang="ru-RU" dirty="0" smtClean="0"/>
              <a:t> </a:t>
            </a:r>
            <a:r>
              <a:rPr lang="ru-RU" dirty="0" err="1" smtClean="0"/>
              <a:t>налагоджені</a:t>
            </a:r>
            <a:r>
              <a:rPr lang="ru-RU" dirty="0" smtClean="0"/>
              <a:t> в </a:t>
            </a:r>
            <a:r>
              <a:rPr lang="ru-RU" dirty="0" err="1" smtClean="0"/>
              <a:t>питанні</a:t>
            </a:r>
            <a:r>
              <a:rPr lang="ru-RU" dirty="0" smtClean="0"/>
              <a:t> </a:t>
            </a:r>
            <a:r>
              <a:rPr lang="ru-RU" dirty="0" err="1" smtClean="0"/>
              <a:t>українсько-польських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. Так,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2008 роком </a:t>
            </a:r>
            <a:r>
              <a:rPr lang="ru-RU" dirty="0" err="1" smtClean="0"/>
              <a:t>кількість</a:t>
            </a:r>
            <a:r>
              <a:rPr lang="ru-RU" dirty="0" smtClean="0"/>
              <a:t> позитивно </a:t>
            </a:r>
            <a:r>
              <a:rPr lang="ru-RU" dirty="0" err="1" smtClean="0"/>
              <a:t>налагоджених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 </a:t>
            </a:r>
            <a:r>
              <a:rPr lang="ru-RU" dirty="0" err="1" smtClean="0"/>
              <a:t>знизилася</a:t>
            </a:r>
            <a:r>
              <a:rPr lang="ru-RU" dirty="0" smtClean="0"/>
              <a:t> на 12 </a:t>
            </a:r>
            <a:r>
              <a:rPr lang="ru-RU" dirty="0" err="1" smtClean="0"/>
              <a:t>пунктів</a:t>
            </a:r>
            <a:r>
              <a:rPr lang="ru-RU" dirty="0" smtClean="0"/>
              <a:t> – </a:t>
            </a:r>
            <a:r>
              <a:rPr lang="ru-RU" dirty="0" err="1" smtClean="0"/>
              <a:t>з</a:t>
            </a:r>
            <a:r>
              <a:rPr lang="ru-RU" dirty="0" smtClean="0"/>
              <a:t> 75 до 63%, </a:t>
            </a:r>
            <a:r>
              <a:rPr lang="ru-RU" dirty="0" err="1" smtClean="0"/>
              <a:t>збільшилася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примирення</a:t>
            </a:r>
            <a:r>
              <a:rPr lang="ru-RU" dirty="0" smtClean="0"/>
              <a:t> не за </a:t>
            </a:r>
            <a:r>
              <a:rPr lang="ru-RU" dirty="0" err="1" smtClean="0"/>
              <a:t>можливе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13% в 2008 </a:t>
            </a:r>
            <a:r>
              <a:rPr lang="ru-RU" dirty="0" err="1" smtClean="0"/>
              <a:t>році</a:t>
            </a:r>
            <a:r>
              <a:rPr lang="ru-RU" dirty="0" smtClean="0"/>
              <a:t> до 21%).</a:t>
            </a:r>
          </a:p>
          <a:p>
            <a:r>
              <a:rPr lang="ru-RU" dirty="0" err="1" smtClean="0"/>
              <a:t>Україно-польський</a:t>
            </a:r>
            <a:r>
              <a:rPr lang="ru-RU" dirty="0" smtClean="0"/>
              <a:t> приклад </a:t>
            </a:r>
            <a:r>
              <a:rPr lang="ru-RU" dirty="0" err="1" smtClean="0"/>
              <a:t>свідчить</a:t>
            </a:r>
            <a:r>
              <a:rPr lang="ru-RU" dirty="0" smtClean="0"/>
              <a:t> про те, </a:t>
            </a:r>
            <a:r>
              <a:rPr lang="ru-RU" dirty="0" err="1" smtClean="0"/>
              <a:t>подібна</a:t>
            </a:r>
            <a:r>
              <a:rPr lang="ru-RU" dirty="0" smtClean="0"/>
              <a:t> практика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двосторонніх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,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 повинна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“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</a:t>
            </a:r>
            <a:r>
              <a:rPr lang="ru-RU" dirty="0" err="1" smtClean="0"/>
              <a:t>повинне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державою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, а не </a:t>
            </a:r>
            <a:r>
              <a:rPr lang="ru-RU" dirty="0" err="1" smtClean="0"/>
              <a:t>примусового</a:t>
            </a:r>
            <a:r>
              <a:rPr lang="ru-RU" dirty="0" smtClean="0"/>
              <a:t> </a:t>
            </a:r>
            <a:r>
              <a:rPr lang="ru-RU" dirty="0" err="1" smtClean="0"/>
              <a:t>нав'язування</a:t>
            </a:r>
            <a:r>
              <a:rPr lang="ru-RU" dirty="0" smtClean="0"/>
              <a:t> </a:t>
            </a:r>
            <a:r>
              <a:rPr lang="ru-RU" dirty="0" err="1" smtClean="0"/>
              <a:t>офіційній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на </a:t>
            </a:r>
            <a:r>
              <a:rPr lang="ru-RU" dirty="0" err="1" smtClean="0"/>
              <a:t>законодавчому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13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предметом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обговорення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еліти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на шлях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регламентують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віднести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 "Про Голодомор 1932-1933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 (2006 р.)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одним полем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боротьби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особистість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Степана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Бандери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цілому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констатувати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коло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увійшли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сферу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багатьох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чином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пов'язані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європейським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співтовариством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комунізму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фашизму.</a:t>
            </a: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феномен є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парадоксальним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явищем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характеризується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вельми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оригінальною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подвійністю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одного боку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декларують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боротьбу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фальсифікаціями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захищають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 правило "жертв"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настільки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необхідного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ідеологічного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міфу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тому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сьогодні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актуальним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створює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примирення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 "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засобом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маніпулювання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історією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пам'яттю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?.</a:t>
            </a:r>
          </a:p>
          <a:p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6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Сьогодні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академічне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співтовариство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стурбоване</a:t>
            </a:r>
            <a:r>
              <a:rPr lang="ru-RU" sz="1200" dirty="0" smtClean="0"/>
              <a:t> проблемами </a:t>
            </a:r>
            <a:r>
              <a:rPr lang="ru-RU" sz="1200" dirty="0" err="1" smtClean="0"/>
              <a:t>реалізації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стратегій</a:t>
            </a:r>
            <a:r>
              <a:rPr lang="ru-RU" sz="1200" dirty="0" smtClean="0"/>
              <a:t> “</a:t>
            </a:r>
            <a:r>
              <a:rPr lang="ru-RU" sz="1200" dirty="0" err="1" smtClean="0"/>
              <a:t>політики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пам'яті</a:t>
            </a:r>
            <a:r>
              <a:rPr lang="ru-RU" sz="1200" dirty="0" smtClean="0"/>
              <a:t>” у </a:t>
            </a:r>
            <a:r>
              <a:rPr lang="ru-RU" sz="1200" dirty="0" err="1" smtClean="0"/>
              <a:t>ряді</a:t>
            </a:r>
            <a:r>
              <a:rPr lang="ru-RU" sz="1200" dirty="0" smtClean="0"/>
              <a:t> </a:t>
            </a:r>
            <a:r>
              <a:rPr lang="ru-RU" sz="1200" dirty="0" err="1" smtClean="0"/>
              <a:t>європейських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</a:t>
            </a:r>
            <a:r>
              <a:rPr lang="ru-RU" sz="1200" dirty="0" smtClean="0"/>
              <a:t>, </a:t>
            </a:r>
            <a:r>
              <a:rPr lang="ru-RU" sz="1200" dirty="0" err="1" smtClean="0"/>
              <a:t>спробами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маніпулювання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історією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пам'яттю</a:t>
            </a:r>
            <a:r>
              <a:rPr lang="ru-RU" sz="1200" dirty="0" smtClean="0"/>
              <a:t> в </a:t>
            </a:r>
            <a:r>
              <a:rPr lang="ru-RU" sz="1200" dirty="0" err="1" smtClean="0"/>
              <a:t>політичних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цілях</a:t>
            </a:r>
            <a:r>
              <a:rPr lang="ru-RU" sz="1200" dirty="0" smtClean="0"/>
              <a:t>. </a:t>
            </a:r>
            <a:r>
              <a:rPr lang="ru-RU" sz="1200" dirty="0" err="1" smtClean="0"/>
              <a:t>Історики</a:t>
            </a:r>
            <a:r>
              <a:rPr lang="ru-RU" sz="1200" dirty="0" smtClean="0"/>
              <a:t> активно </a:t>
            </a:r>
            <a:r>
              <a:rPr lang="ru-RU" sz="1200" dirty="0" err="1" smtClean="0"/>
              <a:t>включилися</a:t>
            </a:r>
            <a:r>
              <a:rPr lang="ru-RU" sz="1200" dirty="0" smtClean="0"/>
              <a:t> не </a:t>
            </a:r>
            <a:r>
              <a:rPr lang="ru-RU" sz="1200" dirty="0" err="1" smtClean="0"/>
              <a:t>лише</a:t>
            </a:r>
            <a:r>
              <a:rPr lang="ru-RU" sz="1200" dirty="0" smtClean="0"/>
              <a:t> в </a:t>
            </a:r>
            <a:r>
              <a:rPr lang="ru-RU" sz="1200" dirty="0" err="1" smtClean="0"/>
              <a:t>наукові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дискусії</a:t>
            </a:r>
            <a:r>
              <a:rPr lang="ru-RU" sz="1200" dirty="0" smtClean="0"/>
              <a:t> по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проблемах </a:t>
            </a:r>
            <a:r>
              <a:rPr lang="ru-RU" sz="1200" dirty="0" err="1" smtClean="0"/>
              <a:t>європейської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історії</a:t>
            </a:r>
            <a:r>
              <a:rPr lang="ru-RU" sz="1200" dirty="0" smtClean="0"/>
              <a:t> ХХ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в </a:t>
            </a:r>
            <a:r>
              <a:rPr lang="ru-RU" sz="1200" dirty="0" err="1" smtClean="0"/>
              <a:t>дебати</a:t>
            </a:r>
            <a:r>
              <a:rPr lang="ru-RU" sz="1200" dirty="0" smtClean="0"/>
              <a:t>, </a:t>
            </a:r>
            <a:r>
              <a:rPr lang="ru-RU" sz="1200" dirty="0" err="1" smtClean="0"/>
              <a:t>політичного</a:t>
            </a:r>
            <a:r>
              <a:rPr lang="ru-RU" sz="1200" dirty="0" smtClean="0"/>
              <a:t> характеру, а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: </a:t>
            </a:r>
            <a:r>
              <a:rPr lang="ru-RU" sz="1200" dirty="0" err="1" smtClean="0"/>
              <a:t>законодавчої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регламентації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правди</a:t>
            </a:r>
            <a:r>
              <a:rPr lang="ru-RU" sz="1200" dirty="0" smtClean="0"/>
              <a:t>.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</a:t>
            </a:r>
            <a:r>
              <a:rPr lang="uk-UA" baseline="0" dirty="0" smtClean="0"/>
              <a:t> цьому контексті приходить на згадку відомий вислів Вольтера </a:t>
            </a:r>
            <a:r>
              <a:rPr lang="uk-UA" i="1" dirty="0" smtClean="0"/>
              <a:t>«Мені глибоко неприємні Ваші погляди, але я готовий померти за те, щоб у Вас було право їх висловити»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0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1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0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прямо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забороняють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публічне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заперечення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виправдання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нацистами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Голокосту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ухвалені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таких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європейських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Австрія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(1947, 1992),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Бельгія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(1995),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Іспанія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(1996),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Угорщина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(2010),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Німеччина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,(1985, 1994)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Латвія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(1990), Люксембург (1997),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(1999) 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Португалії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Румунія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(1991),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Словенія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Словаччина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(2001),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Чехія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(1990, 2003),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Швейцарія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(1994, 2001)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1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буле </a:t>
            </a:r>
            <a:r>
              <a:rPr lang="ru-RU" dirty="0" err="1" smtClean="0"/>
              <a:t>запропонована</a:t>
            </a:r>
            <a:r>
              <a:rPr lang="ru-RU" dirty="0" smtClean="0"/>
              <a:t> </a:t>
            </a:r>
            <a:r>
              <a:rPr lang="ru-RU" dirty="0" err="1" smtClean="0"/>
              <a:t>кримінальна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меморіального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 </a:t>
            </a:r>
            <a:r>
              <a:rPr lang="ru-RU" dirty="0" err="1" smtClean="0"/>
              <a:t>Професор</a:t>
            </a:r>
            <a:r>
              <a:rPr lang="ru-RU" dirty="0" smtClean="0"/>
              <a:t> Роббер </a:t>
            </a:r>
            <a:r>
              <a:rPr lang="ru-RU" dirty="0" err="1" smtClean="0"/>
              <a:t>Форіссон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засуджений</a:t>
            </a:r>
            <a:r>
              <a:rPr lang="ru-RU" dirty="0" smtClean="0"/>
              <a:t>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Фемідою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 2006 р. за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Голокосту</a:t>
            </a:r>
            <a:r>
              <a:rPr lang="ru-RU" dirty="0" smtClean="0"/>
              <a:t>, приводом для судового вердикту став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в </a:t>
            </a:r>
            <a:r>
              <a:rPr lang="ru-RU" dirty="0" err="1" smtClean="0"/>
              <a:t>ефірі</a:t>
            </a:r>
            <a:r>
              <a:rPr lang="ru-RU" dirty="0" smtClean="0"/>
              <a:t> </a:t>
            </a:r>
            <a:r>
              <a:rPr lang="ru-RU" dirty="0" err="1" smtClean="0"/>
              <a:t>іранського</a:t>
            </a:r>
            <a:r>
              <a:rPr lang="ru-RU" dirty="0" smtClean="0"/>
              <a:t> </a:t>
            </a:r>
            <a:r>
              <a:rPr lang="ru-RU" dirty="0" err="1" smtClean="0"/>
              <a:t>супутникового</a:t>
            </a:r>
            <a:r>
              <a:rPr lang="ru-RU" dirty="0" smtClean="0"/>
              <a:t> телеканалу, за </a:t>
            </a:r>
            <a:r>
              <a:rPr lang="ru-RU" dirty="0" err="1" smtClean="0"/>
              <a:t>аналогічне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 суд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Ліона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засудив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місяцем</a:t>
            </a:r>
            <a:r>
              <a:rPr lang="ru-RU" dirty="0" smtClean="0"/>
              <a:t> </a:t>
            </a:r>
            <a:r>
              <a:rPr lang="uk-UA" noProof="0" dirty="0" err="1" smtClean="0"/>
              <a:t>тюрьми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штрафу в 5 тис. </a:t>
            </a:r>
            <a:r>
              <a:rPr lang="ru-RU" dirty="0" err="1" smtClean="0"/>
              <a:t>євро</a:t>
            </a:r>
            <a:r>
              <a:rPr lang="ru-RU" dirty="0" smtClean="0"/>
              <a:t> члена </a:t>
            </a:r>
            <a:r>
              <a:rPr lang="ru-RU" dirty="0" err="1" smtClean="0"/>
              <a:t>Європарламенту</a:t>
            </a:r>
            <a:r>
              <a:rPr lang="ru-RU" dirty="0" smtClean="0"/>
              <a:t> Бруно </a:t>
            </a:r>
            <a:r>
              <a:rPr lang="ru-RU" dirty="0" err="1" smtClean="0"/>
              <a:t>Гольніша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Відмітимо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ряд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Данія</a:t>
            </a:r>
            <a:r>
              <a:rPr lang="ru-RU" dirty="0" smtClean="0"/>
              <a:t> та </a:t>
            </a:r>
            <a:r>
              <a:rPr lang="ru-RU" dirty="0" err="1" smtClean="0"/>
              <a:t>Норвегія</a:t>
            </a:r>
            <a:r>
              <a:rPr lang="ru-RU" dirty="0" smtClean="0"/>
              <a:t> </a:t>
            </a:r>
            <a:r>
              <a:rPr lang="ru-RU" dirty="0" err="1" smtClean="0"/>
              <a:t>відстоюючи</a:t>
            </a:r>
            <a:r>
              <a:rPr lang="ru-RU" dirty="0" smtClean="0"/>
              <a:t> право на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відмовились</a:t>
            </a:r>
            <a:r>
              <a:rPr lang="ru-RU" dirty="0" smtClean="0"/>
              <a:t> ввести </a:t>
            </a:r>
            <a:r>
              <a:rPr lang="ru-RU" dirty="0" err="1" smtClean="0"/>
              <a:t>заборону</a:t>
            </a:r>
            <a:r>
              <a:rPr lang="ru-RU" dirty="0" smtClean="0"/>
              <a:t> на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Голокосту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5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Згодом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упродовж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декількох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ухвалено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меморіальними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Перший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геноцид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вірмен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турками 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1915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Тобіра,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 р.,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офіційно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оголошує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работоргівлю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злочином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людства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нарешті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французьку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колишніх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колоніях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ухвалений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 р.,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статей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підручниках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повинно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відбиватися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негативне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позитивне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привнесла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колонізовані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/>
              <a:t>Довідка</a:t>
            </a:r>
            <a:r>
              <a:rPr lang="ru-RU" dirty="0" smtClean="0"/>
              <a:t>: </a:t>
            </a:r>
            <a:r>
              <a:rPr lang="ru-RU" dirty="0" err="1" smtClean="0"/>
              <a:t>Кристиан</a:t>
            </a:r>
            <a:r>
              <a:rPr lang="ru-RU" dirty="0" smtClean="0"/>
              <a:t> </a:t>
            </a:r>
            <a:r>
              <a:rPr lang="ru-RU" dirty="0" err="1" smtClean="0"/>
              <a:t>Тобира</a:t>
            </a:r>
            <a:r>
              <a:rPr lang="ru-RU" dirty="0" smtClean="0"/>
              <a:t> - французский экономист и политик, министр юстиции в I и II правительствах Жана-Марка </a:t>
            </a:r>
            <a:r>
              <a:rPr lang="ru-RU" dirty="0" err="1" smtClean="0"/>
              <a:t>Эро</a:t>
            </a:r>
            <a:r>
              <a:rPr lang="ru-RU" dirty="0" smtClean="0"/>
              <a:t>, кандидат от радикальной левой партии на президентских выборах 2002 года, с 1993 по 2012 год была депутатом Национального собрания Франции от Французской Гвианы. В 2001 году был принят закон, названный её именем. «Закон </a:t>
            </a:r>
            <a:r>
              <a:rPr lang="ru-RU" dirty="0" err="1" smtClean="0"/>
              <a:t>Тобира</a:t>
            </a:r>
            <a:r>
              <a:rPr lang="ru-RU" dirty="0" smtClean="0"/>
              <a:t>» — мемориальный закон, которым преступлениями против человечности были признаны работорговля и рабство, практиковавшееся торговцами людьми с XV по XIX век среди некоторых групп населения.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6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4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13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6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4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A699-9040-49E7-831D-EAE35FD62EE6}" type="datetimeFigureOut">
              <a:rPr lang="ru-RU" smtClean="0"/>
              <a:t>29.11.2025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3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26426"/>
            <a:ext cx="9144000" cy="2281083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ять та політика 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6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6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6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ДЕРЖАВНА ПОЛІТИКА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ПАМ'ЯТІ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5018"/>
          </a:xfrm>
        </p:spPr>
        <p:txBody>
          <a:bodyPr>
            <a:normAutofit/>
          </a:bodyPr>
          <a:lstStyle/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 амнезії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державами власних інструментів, що контролюють «пам'ять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992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ПАМ’ЯТІ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514880"/>
              </p:ext>
            </p:extLst>
          </p:nvPr>
        </p:nvGraphicFramePr>
        <p:xfrm>
          <a:off x="838200" y="1248697"/>
          <a:ext cx="10515600" cy="492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24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«МІСЦЯ ПАМ’ЯТІ» – «МЕМОРІАЛИ»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1135191"/>
            <a:ext cx="5909186" cy="2738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6282813" cy="5830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12" y="3706760"/>
            <a:ext cx="5909187" cy="31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38" y="162681"/>
            <a:ext cx="5651091" cy="1325563"/>
          </a:xfrm>
        </p:spPr>
        <p:txBody>
          <a:bodyPr/>
          <a:lstStyle/>
          <a:p>
            <a:pPr lvl="0"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ОСВІТА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ЗНО з історії України: як правильно підготуватися - Київський інститут  бізнесу та технологі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8" y="4837647"/>
            <a:ext cx="8672052" cy="19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и книгу Історія України. Підручник. 7 клас (Юрій Свідерський) -  978-966-349-527-9 | Інтернет-магазин Yakaboo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" y="1612490"/>
            <a:ext cx="3451123" cy="50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444" y="104051"/>
            <a:ext cx="3382912" cy="3926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708" y="911350"/>
            <a:ext cx="3638550" cy="4093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981" y="1456180"/>
            <a:ext cx="2905528" cy="36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ІСТОРИЧНІ НАРАТИВИ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82160"/>
              </p:ext>
            </p:extLst>
          </p:nvPr>
        </p:nvGraphicFramePr>
        <p:xfrm>
          <a:off x="838200" y="1052052"/>
          <a:ext cx="6172200" cy="512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571" y="1576623"/>
            <a:ext cx="3411707" cy="40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9050594" cy="17938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ЗАКОНОДАВЧЕ РЕГЛАМЕНТУВАННЯ ПРОБЛЕМ ІСТОРИЧНОЇ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69" y="2428869"/>
            <a:ext cx="10569676" cy="40899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ХХ - на початку ХХІ ст.</a:t>
            </a:r>
          </a:p>
          <a:p>
            <a:pPr algn="ctr">
              <a:buNone/>
            </a:pP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закони, що регламентують історичну пам'ять 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37471" y="3274142"/>
            <a:ext cx="2290916" cy="943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71" y="277813"/>
            <a:ext cx="9335729" cy="2008179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</a:t>
            </a:r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endParaRPr lang="uk-UA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274141"/>
            <a:ext cx="8229600" cy="12264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/>
              <a:t>	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 flipV="1">
            <a:off x="6567948" y="1281900"/>
            <a:ext cx="1730478" cy="1785764"/>
          </a:xfrm>
          <a:prstGeom prst="bentUpArrow">
            <a:avLst>
              <a:gd name="adj1" fmla="val 25000"/>
              <a:gd name="adj2" fmla="val 244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3" y="5063613"/>
            <a:ext cx="1321002" cy="15406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307690" y="3274141"/>
            <a:ext cx="9537291" cy="305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нацизму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52" y="1209368"/>
            <a:ext cx="5506065" cy="96356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</a:t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703" y="2831690"/>
            <a:ext cx="5810865" cy="12683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Робера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Форіссона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94968"/>
            <a:ext cx="4076022" cy="40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2024034" y="4500570"/>
            <a:ext cx="7429552" cy="1928826"/>
          </a:xfrm>
          <a:prstGeom prst="wedgeRoundRectCallout">
            <a:avLst>
              <a:gd name="adj1" fmla="val 49693"/>
              <a:gd name="adj2" fmla="val -67855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ацисти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користувалися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газовими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камерами, не починали геноцид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євреїв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міф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який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був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сіоністами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" y="102722"/>
            <a:ext cx="3352800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48" y="5319252"/>
            <a:ext cx="1415846" cy="12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436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Гесо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 Gayssot"1990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25" y="1785927"/>
            <a:ext cx="10491019" cy="4344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невизнання Голокосту заборонено</a:t>
            </a:r>
          </a:p>
          <a:p>
            <a:pPr marL="0" indent="0">
              <a:buFont typeface="Wingdings" pitchFamily="2" charset="2"/>
              <a:buChar char="ü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9 передбачала покарання  за невизнання цього злочину та  за "сумніви та дискусію" з цього приводу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ЗАКОНИ ЩОДО ПУБЛІЧНОГО ЗАПЕРЕЧЕННЯ АБО ВИПРАВДАННЯ ЗЛОЧИНІВ НАЦИСТІВ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 (1947, 1992)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(1985, 1994)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Латвія (1990) 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Чехія, Франція (1990, 2003)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Португалії, Румунія (1991)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 (1994, 2001)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Бельгія (1995)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Іспанія (1996)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 (1997)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(1999) 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Словенія, Словаччина (2001)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 (2010)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20897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5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травматичні події і їх сприйняття офіційної та індивідуальної пам'яттю. 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пам'яті. Інструменти та механізми управління пам'яттю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1" y="118597"/>
            <a:ext cx="214597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3877" cy="2220759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 відповідальність за порушення меморіального законодавства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3987" y="235974"/>
            <a:ext cx="5437239" cy="25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перша запропонувала кримінальну відповідальність за порушення меморіального законодавства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130" y="4463845"/>
            <a:ext cx="9438968" cy="153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Данія та Норвегія відмовились ввести заборону на публічне заперечення Голокосту</a:t>
            </a:r>
          </a:p>
        </p:txBody>
      </p:sp>
    </p:spTree>
    <p:extLst>
      <p:ext uri="{BB962C8B-B14F-4D97-AF65-F5344CB8AC3E}">
        <p14:creationId xmlns:p14="http://schemas.microsoft.com/office/powerpoint/2010/main" val="2544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365126"/>
            <a:ext cx="7325032" cy="95239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МЕМОРІАЛЬНЕ ЗАКОНОДАВСТВО ФРАНЦІЇ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781" y="1573161"/>
            <a:ext cx="8445909" cy="4856235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Гесо (1990 р.)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(2001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р.),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турками 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 році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Тобіра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( 2001 р.), який офіційно оголошує работоргівлю злочином проти людства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закон про французьку "присутність" в колишніх колоніях,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р.)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2" y="197926"/>
            <a:ext cx="2841523" cy="1286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394" y="1713270"/>
            <a:ext cx="3362631" cy="4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508113"/>
          </a:xfrm>
        </p:spPr>
        <p:txBody>
          <a:bodyPr>
            <a:noAutofit/>
          </a:bodyPr>
          <a:lstStyle/>
          <a:p>
            <a:r>
              <a:rPr lang="uk-UA" sz="4000" dirty="0"/>
              <a:t>Реакція наукової спільноти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034" y="1857365"/>
            <a:ext cx="4586366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Історія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це</a:t>
            </a:r>
            <a:r>
              <a:rPr lang="ru-RU" dirty="0" smtClean="0">
                <a:solidFill>
                  <a:prstClr val="black"/>
                </a:solidFill>
              </a:rPr>
              <a:t> не </a:t>
            </a:r>
            <a:r>
              <a:rPr lang="ru-RU" dirty="0" err="1" smtClean="0">
                <a:solidFill>
                  <a:prstClr val="black"/>
                </a:solidFill>
              </a:rPr>
              <a:t>територія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ухвалення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політичних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рішень</a:t>
            </a:r>
            <a:r>
              <a:rPr lang="ru-RU" dirty="0" smtClean="0">
                <a:solidFill>
                  <a:prstClr val="black"/>
                </a:solidFill>
              </a:rPr>
              <a:t>, а - поле </a:t>
            </a:r>
            <a:r>
              <a:rPr lang="ru-RU" dirty="0" err="1" smtClean="0">
                <a:solidFill>
                  <a:prstClr val="black"/>
                </a:solidFill>
              </a:rPr>
              <a:t>публічних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дискусій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0" y="1928802"/>
            <a:ext cx="3174052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6120" y="414338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П'єр</a:t>
            </a:r>
            <a:r>
              <a:rPr lang="ru-RU" sz="3200" dirty="0"/>
              <a:t> Нора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2166910" y="4714886"/>
            <a:ext cx="7847792" cy="1714511"/>
          </a:xfrm>
          <a:prstGeom prst="borderCallout3">
            <a:avLst>
              <a:gd name="adj1" fmla="val -4256"/>
              <a:gd name="adj2" fmla="val 75927"/>
              <a:gd name="adj3" fmla="val -12825"/>
              <a:gd name="adj4" fmla="val 51718"/>
              <a:gd name="adj5" fmla="val -32864"/>
              <a:gd name="adj6" fmla="val 41804"/>
              <a:gd name="adj7" fmla="val -59528"/>
              <a:gd name="adj8" fmla="val 22193"/>
            </a:avLst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dirty="0" err="1">
                <a:solidFill>
                  <a:prstClr val="black"/>
                </a:solidFill>
              </a:rPr>
              <a:t>звернувся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із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закликом</a:t>
            </a:r>
            <a:r>
              <a:rPr lang="ru-RU" sz="2800" dirty="0">
                <a:solidFill>
                  <a:prstClr val="black"/>
                </a:solidFill>
              </a:rPr>
              <a:t> до </a:t>
            </a:r>
            <a:r>
              <a:rPr lang="ru-RU" sz="2800" dirty="0" err="1">
                <a:solidFill>
                  <a:prstClr val="black"/>
                </a:solidFill>
              </a:rPr>
              <a:t>політиків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відмовитися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законодавчого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втручання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держави</a:t>
            </a:r>
            <a:r>
              <a:rPr lang="ru-RU" sz="2800" dirty="0">
                <a:solidFill>
                  <a:prstClr val="black"/>
                </a:solidFill>
              </a:rPr>
              <a:t> у </a:t>
            </a:r>
            <a:r>
              <a:rPr lang="ru-RU" sz="2800" dirty="0" err="1">
                <a:solidFill>
                  <a:prstClr val="black"/>
                </a:solidFill>
              </a:rPr>
              <a:t>регулювання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історичних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питань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658" y="365125"/>
            <a:ext cx="375019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Резолюція № 1481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Ради Європи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24711"/>
            <a:ext cx="11072149" cy="143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 злочинів тоталітарних комуністичних режимів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91" y="470029"/>
            <a:ext cx="4357718" cy="35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8" y="70395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р. - особливий правовий термін – «комуністичні злочини», став використовуватися в законодавстві.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р. - закон щодо зберігання радянської символіки</a:t>
            </a: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 у вигляді позбавлення свободи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 до двох років.</a:t>
            </a:r>
            <a:endParaRPr lang="uk-UA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229599" y="3206187"/>
            <a:ext cx="2893671" cy="2037145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331" y="214291"/>
            <a:ext cx="11308465" cy="1936741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 КОМУНІСТИЧНИХ РЕЖИМІВ У ЗАКОНОДАВЧИХ АКТАХ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331" y="2000241"/>
            <a:ext cx="8762036" cy="3520883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Чехія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(1993)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 (1996)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(1997)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Латвія (2005)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Естонія (2007)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 (2008)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891780" y="428605"/>
            <a:ext cx="5976639" cy="132343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Законодавство в країнах Балтії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680326" y="2571745"/>
            <a:ext cx="4264747" cy="30142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Законопроекти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нацистської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символіки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87747" y="2571745"/>
            <a:ext cx="2837015" cy="297460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«бронзової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«війна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пам'ятників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86137" y="2571745"/>
            <a:ext cx="4025687" cy="30142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заперечення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«радянської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агресії»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287714" y="1557338"/>
            <a:ext cx="695325" cy="105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880100" y="1557338"/>
            <a:ext cx="7938" cy="105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967663" y="1557339"/>
            <a:ext cx="43180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30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3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5" grpId="0" build="p" animBg="1"/>
      <p:bldP spid="3086" grpId="0" build="p" animBg="1"/>
      <p:bldP spid="3087" grpId="0" build="p" animBg="1"/>
      <p:bldP spid="3088" grpId="0" animBg="1"/>
      <p:bldP spid="3089" grpId="0" animBg="1"/>
      <p:bldP spid="30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34063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ВИДИ МЕМОРІАЛЬНОГО ЗАКОНОДАВСТВА (ЗА ФОРМОЮ) </a:t>
            </a:r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2552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798424"/>
              </p:ext>
            </p:extLst>
          </p:nvPr>
        </p:nvGraphicFramePr>
        <p:xfrm>
          <a:off x="6172200" y="153625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7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09567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МЕМОРІАЛЬНОГО ЗАКОНОДАВСТВА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ЗМІСТОМ)</a:t>
            </a:r>
            <a:endParaRPr lang="uk-UA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 bwMode="auto">
          <a:xfrm>
            <a:off x="838200" y="2112839"/>
            <a:ext cx="10574438" cy="40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Закони,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стосуються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оцінки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історичних подій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		</a:t>
            </a:r>
            <a:endParaRPr lang="ru-RU" sz="2400" dirty="0" smtClean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400" dirty="0" smtClean="0"/>
              <a:t>історико-культурний простір стає полем «боротьби» колективних уявлень всередині країни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endParaRPr lang="ru-RU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Закони, що демонструють офіційну оцінку державою міжнародних події або двосторонніх відносин 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ru-RU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у суспільній свідомості </a:t>
            </a:r>
            <a:r>
              <a:rPr lang="uk-UA" sz="2400" dirty="0" err="1" smtClean="0">
                <a:solidFill>
                  <a:prstClr val="black"/>
                </a:solidFill>
              </a:rPr>
              <a:t>формуєтся</a:t>
            </a:r>
            <a:r>
              <a:rPr lang="uk-UA" sz="2400" dirty="0" smtClean="0">
                <a:solidFill>
                  <a:prstClr val="black"/>
                </a:solidFill>
              </a:rPr>
              <a:t> негативний образ іншого народу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8773533" y="1909632"/>
            <a:ext cx="978408" cy="341756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flipV="1">
            <a:off x="5394621" y="4394408"/>
            <a:ext cx="978408" cy="28575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670" y="203079"/>
            <a:ext cx="3861122" cy="132556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1943 Р.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780" y="2257063"/>
            <a:ext cx="8785185" cy="36008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р.  - Сейм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постанову, 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ОУН і УПА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антипольську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р. -  Сенат Польщі прийняв заяву з приводу 70-ліття Волинської трагедії, в якій ці події названі “етнічним чищенням з ознаками геноциду”.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12" y="99591"/>
            <a:ext cx="3321934" cy="19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920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ТРАВМАТИЧНІ ПОДІЇ І ЇХ СПРИЙНЯТТЯ ОФІЦІЙНОЇ ТА ІНДИВІДУАЛЬНОЇ ПАМ'ЯТТЮ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04" y="244502"/>
            <a:ext cx="1585097" cy="156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4" y="0"/>
            <a:ext cx="4592718" cy="3835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401" y="0"/>
            <a:ext cx="1932599" cy="1530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86401" y="4683127"/>
            <a:ext cx="6331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 smtClean="0">
                <a:solidFill>
                  <a:srgbClr val="F8386A"/>
                </a:solidFill>
                <a:latin typeface="Monotype Corsiva" panose="03010101010201010101" pitchFamily="66" charset="0"/>
              </a:rPr>
              <a:t>Ті, хто не пам’ятають своєї історії, приречені повторювати її.</a:t>
            </a:r>
          </a:p>
          <a:p>
            <a:pPr algn="r"/>
            <a:r>
              <a:rPr lang="uk-UA" sz="2800" i="1" dirty="0" smtClean="0">
                <a:solidFill>
                  <a:srgbClr val="F8386A"/>
                </a:solidFill>
                <a:latin typeface="Monotype Corsiva" panose="03010101010201010101" pitchFamily="66" charset="0"/>
              </a:rPr>
              <a:t>Дж. Сантаяна</a:t>
            </a:r>
            <a:endParaRPr lang="uk-UA" sz="2800" i="1" dirty="0">
              <a:solidFill>
                <a:srgbClr val="F8386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19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86398"/>
              </p:ext>
            </p:extLst>
          </p:nvPr>
        </p:nvGraphicFramePr>
        <p:xfrm>
          <a:off x="1981200" y="1600201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1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115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ВИВЧЕННЯ ГРОМАДСЬКОЇ ДУМКИ (CBOS) ПОЛЬЩА (2013)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29832"/>
              </p:ext>
            </p:extLst>
          </p:nvPr>
        </p:nvGraphicFramePr>
        <p:xfrm>
          <a:off x="1981200" y="1714489"/>
          <a:ext cx="8229600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0067" y="5321827"/>
            <a:ext cx="981533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54%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ділить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народи</a:t>
            </a: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вивчення громадської думки (CBOS) Польща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27478"/>
              </p:ext>
            </p:extLst>
          </p:nvPr>
        </p:nvGraphicFramePr>
        <p:xfrm>
          <a:off x="1981200" y="1600201"/>
          <a:ext cx="9026324" cy="49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21820" cy="164887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на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шляху створення законів, що регламентують історичну пам'ять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58" y="2349660"/>
            <a:ext cx="4826642" cy="2801073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меморіальних законів України можна віднести закон "Про Голодомор 1932-1933 років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(№376-</a:t>
            </a:r>
            <a:r>
              <a:rPr lang="en-GB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28.11.2006 р.), </a:t>
            </a:r>
          </a:p>
          <a:p>
            <a:pPr algn="just"/>
            <a:r>
              <a:rPr lang="uk-UA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одним полем боротьби навколо меморіального законодавства в Україні стала особистість Степана Бандери</a:t>
            </a:r>
            <a:r>
              <a:rPr lang="ru-RU" sz="5900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62" y="1028700"/>
            <a:ext cx="60651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регулювання історичної пам'яті, шляхом створення меморіального законодавства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043" y="1571613"/>
            <a:ext cx="9965803" cy="44592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засудження європейським співтовариством злочинів комунізму та фашизму</a:t>
            </a:r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меморіальні закони декларують боротьбу з історичними </a:t>
            </a:r>
            <a:r>
              <a:rPr lang="uk-UA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фальсифікаціями</a:t>
            </a:r>
            <a:r>
              <a:rPr lang="uk-UA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та захищають, як правило </a:t>
            </a:r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жертв" режимів,</a:t>
            </a:r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 сприяють формуванню настільки необхідного для держави </a:t>
            </a:r>
            <a:r>
              <a:rPr lang="uk-UA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ідеологічного міфу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4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505" y="285729"/>
            <a:ext cx="10857052" cy="5845197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 глибоко неприємні Ваші погляди,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я готовий померти за те,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у Вас було право їх висловити»</a:t>
            </a:r>
          </a:p>
          <a:p>
            <a:pPr algn="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Евелін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Холл</a:t>
            </a:r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Friends of Voltaire,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 disapprove of what you say, but I will defend to the death your right to say it.»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(авторство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 приписують Вольтеру)</a:t>
            </a:r>
          </a:p>
          <a:p>
            <a:pPr algn="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7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1239"/>
            <a:ext cx="7611319" cy="222949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3600" dirty="0" smtClean="0"/>
              <a:t>Проаналізувати динаміку (2015-2019) ставлення до Голодомору (</a:t>
            </a:r>
            <a:r>
              <a:rPr lang="ru-RU" sz="3600" b="1" dirty="0" err="1" smtClean="0"/>
              <a:t>Соці</a:t>
            </a:r>
            <a:r>
              <a:rPr lang="uk-UA" sz="3600" b="1" dirty="0" smtClean="0"/>
              <a:t>ологічна</a:t>
            </a:r>
            <a:r>
              <a:rPr lang="ru-RU" sz="3600" b="1" dirty="0" smtClean="0"/>
              <a:t> </a:t>
            </a:r>
            <a:r>
              <a:rPr lang="uk-UA" sz="3600" b="1" dirty="0" smtClean="0"/>
              <a:t>група</a:t>
            </a:r>
            <a:r>
              <a:rPr lang="ru-RU" sz="3600" b="1" dirty="0" smtClean="0"/>
              <a:t> </a:t>
            </a:r>
            <a:r>
              <a:rPr lang="ru-RU" sz="3600" b="1" dirty="0"/>
              <a:t>«Рейтинг» (</a:t>
            </a:r>
            <a:r>
              <a:rPr lang="en-GB" sz="3600" b="1" dirty="0"/>
              <a:t>Rating Group </a:t>
            </a:r>
            <a:r>
              <a:rPr lang="en-GB" sz="3600" b="1" dirty="0" smtClean="0"/>
              <a:t>Ukraine</a:t>
            </a:r>
            <a:r>
              <a:rPr lang="en-GB" sz="3600" b="1" dirty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845"/>
            <a:ext cx="10515600" cy="337211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рік: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ratinggroup.ua/research/ukraine/dinamika_otnosheniya_k_golodomoru_1932-33_gg.html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ratinggroup.ua/research/ukraine/dinamika_otnosheniya_k_golodomoru_1932-33_gg_noyabr_2018.html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http://ratinggroup.ua/research/ukraine/dinamika_otnosheniya_k_golodomoru_noyabr_2017.html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рік: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http://ratinggroup.ua/research/ukraine/dinamika_otnosheniya_k_golodomoru_noyabr_2015.html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470" y="21510"/>
            <a:ext cx="3511567" cy="27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АКТОРИ, ЩО БЕРУТЬ УЧАСТЬ У ФОРМУВАННІ НАЦІОНАЛЬНОГО ВЕКТОРА «ПОЛІТИКИ ПАМ’ЯТІ»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448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ІНСТИТУТИ, ДОСЛІДНИЦЬКІ ЦЕНТРИ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 структурами,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 та реалізують офіційну концепцію історичної пам’яті стали особливі меморіальні інституції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інститути пам’яті. </a:t>
            </a:r>
            <a:endParaRPr lang="ru-RU" sz="4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8727"/>
              </p:ext>
            </p:extLst>
          </p:nvPr>
        </p:nvGraphicFramePr>
        <p:xfrm>
          <a:off x="839788" y="243068"/>
          <a:ext cx="10619149" cy="612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5276" y="0"/>
            <a:ext cx="3429000" cy="3215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12377" cy="3743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377" y="0"/>
            <a:ext cx="5932899" cy="4352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754" y="3215811"/>
            <a:ext cx="6667500" cy="3752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5811"/>
            <a:ext cx="609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2108" cy="96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POLITYKA HISTORYCZNA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13995"/>
            <a:ext cx="5181600" cy="416296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 політики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Л. Качинського –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Марек  Чихоцький</a:t>
            </a:r>
          </a:p>
          <a:p>
            <a:endParaRPr lang="uk-UA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287210" y="3310359"/>
            <a:ext cx="1446836" cy="740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3215" y="4201611"/>
            <a:ext cx="4618299" cy="20718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«занадто важлива, щоб залишити її історикам»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54816" y="3310359"/>
            <a:ext cx="5606004" cy="324091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Pami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Narodowei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cigania Zbrodni przeciwko Narodowi Polskiemu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IPN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511" y="211570"/>
            <a:ext cx="3426106" cy="28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ЗЛОЧИНІВ ПРОТИ ПОЛЬСЬКОГО НАРОДУ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СТАТИСТИКА: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(від початку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(1998)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прокурорів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слідчої структури висунули понад 400 звинувачень, за якими суди винесли 120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3472405"/>
            <a:ext cx="3932499" cy="196769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Войцехом Ярузельським,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Чеславом Кіщаком,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Станіславом Каня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988952" y="2222339"/>
            <a:ext cx="1979271" cy="34608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5171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ІНСТИТУТ НАЦІОНАЛЬНОЇ ПАМ'ЯТІ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0802195"/>
              </p:ext>
            </p:extLst>
          </p:nvPr>
        </p:nvGraphicFramePr>
        <p:xfrm>
          <a:off x="839788" y="1690686"/>
          <a:ext cx="10677022" cy="490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977" y="451643"/>
            <a:ext cx="3952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https://s3-eu-central-1.amazonaws.com/hromadskeprod/pictures/files/000/008/600/original/14424172_1437569206260430_1986510050_o.jpg?147461977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38" y="243069"/>
            <a:ext cx="7597184" cy="62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657864" y="439838"/>
            <a:ext cx="3067290" cy="469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всі інститути пам’яті використовують гроші державного бюджету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0122305"/>
              </p:ext>
            </p:extLst>
          </p:nvPr>
        </p:nvGraphicFramePr>
        <p:xfrm>
          <a:off x="155293" y="474562"/>
          <a:ext cx="6812667" cy="577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3440599"/>
              </p:ext>
            </p:extLst>
          </p:nvPr>
        </p:nvGraphicFramePr>
        <p:xfrm>
          <a:off x="7569842" y="1562583"/>
          <a:ext cx="4524737" cy="414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324354" y="2974694"/>
            <a:ext cx="1747778" cy="1180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of European Memory and Conscience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(2011)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підтримки урядів країн Вишеградської групи, Європейського Парламенту та Ради Європейського Союзу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членів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цілі – дослідження тоталітарних режимів у Європі у XX столітті, підвищення міжнародної обізнаності про них, співпраця у розслідуванні злочинів тоталітарних режимів з метою не допустити їх відновлення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 за опір тоталітаризму в Європі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Мустафа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Джемілєв (Крим, Україна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 і Олег Навальний (Росія),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 р. – Леопольдо Лопес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(Венесуела),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р. – Ільмі Умеров (Крим, Україна).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89498" y="365125"/>
            <a:ext cx="8461093" cy="1325563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МЕМОРІАЛЬНА КУЛЬТУРА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5759370" cy="4308957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країнах меморіальний простір не обмежується лише пам’яттю офіційною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 існування різних історичних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6466" y="2002420"/>
            <a:ext cx="4617334" cy="402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проявом демократичного розвитку європейської меморіальної культури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6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167963"/>
              </p:ext>
            </p:extLst>
          </p:nvPr>
        </p:nvGraphicFramePr>
        <p:xfrm>
          <a:off x="445533" y="308225"/>
          <a:ext cx="12130035" cy="649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5533" y="308225"/>
            <a:ext cx="3468921" cy="25274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Війни, революції, геноциди, депортації, репресії, втрата територій…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історичні травми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покоління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нащадками не менш гостро, ніж тими, хто 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 національного характеру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9335" y="3873358"/>
            <a:ext cx="10150867" cy="275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витісняються зі свідомості та продовжують зберігатись в груповому несвідомому, </a:t>
            </a:r>
            <a:r>
              <a:rPr lang="uk-U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формуючи травмований «фон» життя наступних поколінь  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401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КОЛЕКТИВНОЇ ТРАВМИ У СУСПІЛЬСТВІ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60812"/>
              </p:ext>
            </p:extLst>
          </p:nvPr>
        </p:nvGraphicFramePr>
        <p:xfrm>
          <a:off x="838200" y="1825625"/>
          <a:ext cx="109462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38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245805"/>
            <a:ext cx="10515600" cy="79188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ПОДОЛАННЯ КОЛЕКТИВНОЇ ТРАВМИ СУСПІЛЬСТВОМ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387011"/>
            <a:ext cx="5157787" cy="1118064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 наук, П. Горностай виділяє декілька основних стратегій подолання колективної травми суспільством: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670253"/>
              </p:ext>
            </p:extLst>
          </p:nvPr>
        </p:nvGraphicFramePr>
        <p:xfrm>
          <a:off x="287675" y="2280863"/>
          <a:ext cx="7325475" cy="382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наслідок травма перетворюється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історичний наратив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деструктивний, що є підґрунтям формування агресивної ідеології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4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08920"/>
            <a:ext cx="4186808" cy="358641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ПАМ'ЯТІ. ІНСТРУМЕНТИ ТА МЕХАНІЗМИ УПРАВЛІННЯ ПАМ'ЯТТЮ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351584" y="1124744"/>
            <a:ext cx="1440160" cy="13681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/>
              <a:t>2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418365"/>
            <a:ext cx="427976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3347</Words>
  <Application>Microsoft Office PowerPoint</Application>
  <PresentationFormat>Широкоэкранный</PresentationFormat>
  <Paragraphs>314</Paragraphs>
  <Slides>46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Історична пам’ять та політика пам’яті </vt:lpstr>
      <vt:lpstr>План</vt:lpstr>
      <vt:lpstr>Презентация PowerPoint</vt:lpstr>
      <vt:lpstr>Презентация PowerPoint</vt:lpstr>
      <vt:lpstr>Презентация PowerPoint</vt:lpstr>
      <vt:lpstr>Колективні історичні травми </vt:lpstr>
      <vt:lpstr>ПРОЯВИ КОЛЕКТИВНОЇ ТРАВМИ У СУСПІЛЬСТВІ </vt:lpstr>
      <vt:lpstr>СТРАТЕГІЇ ПОДОЛАННЯ КОЛЕКТИВНОЇ ТРАВМИ СУСПІЛЬСТВОМ</vt:lpstr>
      <vt:lpstr> ПОЛІТИКА ПАМ'ЯТІ. ІНСТРУМЕНТИ ТА МЕХАНІЗМИ УПРАВЛІННЯ ПАМ'ЯТТЮ</vt:lpstr>
      <vt:lpstr> ДЕРЖАВНА ПОЛІТИКА ПАМ'ЯТІ </vt:lpstr>
      <vt:lpstr>ПОЛІТИКА ПАМ’ЯТІ </vt:lpstr>
      <vt:lpstr>«МІСЦЯ ПАМ’ЯТІ» – «МЕМОРІАЛИ» </vt:lpstr>
      <vt:lpstr>ІСТОРИЧНА ОСВІТА </vt:lpstr>
      <vt:lpstr>МАСОВІ ІСТОРИЧНІ НАРАТИВИ </vt:lpstr>
      <vt:lpstr>ЗАКОНОДАВЧЕ РЕГЛАМЕНТУВАННЯ ПРОБЛЕМ ІСТОРИЧНОЇ ПАМ'ЯТІ</vt:lpstr>
      <vt:lpstr>ПЕРШІ СПРОБИ</vt:lpstr>
      <vt:lpstr> ФРАНЦІЯ  </vt:lpstr>
      <vt:lpstr>Закон Гесо ("Loi Gayssot"1990 р.) </vt:lpstr>
      <vt:lpstr>ЗАКОНИ ЩОДО ПУБЛІЧНОГО ЗАПЕРЕЧЕННЯ АБО ВИПРАВДАННЯ ЗЛОЧИНІВ НАЦИСТІВ</vt:lpstr>
      <vt:lpstr> Кримінальна відповідальність за порушення меморіального законодавства</vt:lpstr>
      <vt:lpstr>МЕМОРІАЛЬНЕ ЗАКОНОДАВСТВО ФРАНЦІЇ</vt:lpstr>
      <vt:lpstr>Реакція наукової спільноти</vt:lpstr>
      <vt:lpstr> Резолюція № 1481 Ради Європи  </vt:lpstr>
      <vt:lpstr>ПОЛЬЩА</vt:lpstr>
      <vt:lpstr>ОСУД КОМУНІСТИЧНИХ РЕЖИМІВ У ЗАКОНОДАВЧИХ АКТАХ</vt:lpstr>
      <vt:lpstr>Презентация PowerPoint</vt:lpstr>
      <vt:lpstr>ВИДИ МЕМОРІАЛЬНОГО ЗАКОНОДАВСТВА (ЗА ФОРМОЮ) </vt:lpstr>
      <vt:lpstr>ВИДИ МЕМОРІАЛЬНОГО ЗАКОНОДАВСТВА (ЗА ЗМІСТОМ)</vt:lpstr>
      <vt:lpstr>ВОЛИНСЬКА ТРАГЕДІЯ 1943 Р.</vt:lpstr>
      <vt:lpstr>Польський Сейм</vt:lpstr>
      <vt:lpstr>ЦЕНТР ВИВЧЕННЯ ГРОМАДСЬКОЇ ДУМКИ (CBOS) ПОЛЬЩА (2013)</vt:lpstr>
      <vt:lpstr>Центр вивчення громадської думки (CBOS) Польща</vt:lpstr>
      <vt:lpstr>Україна на шляху створення законів, що регламентують історичну пам'ять</vt:lpstr>
      <vt:lpstr>Проблема регулювання історичної пам'яті, шляхом створення меморіального законодавства </vt:lpstr>
      <vt:lpstr>Презентация PowerPoint</vt:lpstr>
      <vt:lpstr>Завдання:  Проаналізувати динаміку (2015-2019) ставлення до Голодомору (Соціологічна група «Рейтинг» (Rating Group Ukraine)</vt:lpstr>
      <vt:lpstr>АКТОРИ, ЩО БЕРУТЬ УЧАСТЬ У ФОРМУВАННІ НАЦІОНАЛЬНОГО ВЕКТОРА «ПОЛІТИКИ ПАМ’ЯТІ» </vt:lpstr>
      <vt:lpstr>ІНСТИТУТИ, ДОСЛІДНИЦЬКІ ЦЕНТРИ </vt:lpstr>
      <vt:lpstr>Презентация PowerPoint</vt:lpstr>
      <vt:lpstr>POLITYKA HISTORYCZNA</vt:lpstr>
      <vt:lpstr>РОЗСЛІДУВАННЯ ЗЛОЧИНІВ ПРОТИ ПОЛЬСЬКОГО НАРОДУ </vt:lpstr>
      <vt:lpstr>УКРАЇНСЬКИЙ ІНСТИТУТ НАЦІОНАЛЬНОЇ ПАМ'ЯТІ </vt:lpstr>
      <vt:lpstr>Презентация PowerPoint</vt:lpstr>
      <vt:lpstr>Презентация PowerPoint</vt:lpstr>
      <vt:lpstr>Platform of European Memory and Conscience (2011)</vt:lpstr>
      <vt:lpstr>ЄВРОПЕЙСЬКА МЕМОРІАЛЬНА КУЛЬТУРА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90</cp:revision>
  <dcterms:created xsi:type="dcterms:W3CDTF">2020-12-12T16:01:07Z</dcterms:created>
  <dcterms:modified xsi:type="dcterms:W3CDTF">2025-11-29T16:19:18Z</dcterms:modified>
</cp:coreProperties>
</file>