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0" r:id="rId12"/>
    <p:sldId id="274" r:id="rId13"/>
    <p:sldId id="262" r:id="rId14"/>
    <p:sldId id="273" r:id="rId15"/>
    <p:sldId id="280" r:id="rId16"/>
    <p:sldId id="276" r:id="rId17"/>
    <p:sldId id="277" r:id="rId18"/>
    <p:sldId id="272" r:id="rId19"/>
    <p:sldId id="278" r:id="rId20"/>
    <p:sldId id="275" r:id="rId21"/>
    <p:sldId id="264" r:id="rId22"/>
    <p:sldId id="279" r:id="rId23"/>
    <p:sldId id="263" r:id="rId24"/>
    <p:sldId id="281" r:id="rId25"/>
    <p:sldId id="26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15" y="3734410"/>
            <a:ext cx="7772400" cy="1679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70" y="510875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391393"/>
            <a:ext cx="7177135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24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424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054655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48" y="3435472"/>
            <a:ext cx="6181207" cy="1978693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Діяльність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організацій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управління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туристичними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дестинаціями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144711-92AE-3EF0-E2B6-041E313BF8A1}"/>
              </a:ext>
            </a:extLst>
          </p:cNvPr>
          <p:cNvSpPr txBox="1">
            <a:spLocks/>
          </p:cNvSpPr>
          <p:nvPr/>
        </p:nvSpPr>
        <p:spPr>
          <a:xfrm>
            <a:off x="1976015" y="2279528"/>
            <a:ext cx="702443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 3.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DFF0B-013B-7E3C-70E9-A696E59A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F2A5CD2A-5BB7-7919-3AE3-A20DC69BC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" y="1443836"/>
            <a:ext cx="9291361" cy="4816640"/>
          </a:xfrm>
        </p:spPr>
      </p:pic>
    </p:spTree>
    <p:extLst>
      <p:ext uri="{BB962C8B-B14F-4D97-AF65-F5344CB8AC3E}">
        <p14:creationId xmlns:p14="http://schemas.microsoft.com/office/powerpoint/2010/main" val="2651464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B5E69-CF3D-6971-A5E6-2E7317AE0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4D6D5D-0C4C-231C-2860-8DBA67E12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2" y="680310"/>
            <a:ext cx="9086635" cy="5183878"/>
          </a:xfrm>
        </p:spPr>
      </p:pic>
    </p:spTree>
    <p:extLst>
      <p:ext uri="{BB962C8B-B14F-4D97-AF65-F5344CB8AC3E}">
        <p14:creationId xmlns:p14="http://schemas.microsoft.com/office/powerpoint/2010/main" val="119283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FACDC-797D-8733-3356-F741E9B8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3EFCCD-A0B2-B528-8057-6CB75F7EE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" y="1365196"/>
            <a:ext cx="8857570" cy="5084542"/>
          </a:xfrm>
        </p:spPr>
      </p:pic>
    </p:spTree>
    <p:extLst>
      <p:ext uri="{BB962C8B-B14F-4D97-AF65-F5344CB8AC3E}">
        <p14:creationId xmlns:p14="http://schemas.microsoft.com/office/powerpoint/2010/main" val="69615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36012-0544-6A9E-B418-766BE2E62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D841EE-8CA8-3690-5AE3-138E1D9B0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" y="527605"/>
            <a:ext cx="8857570" cy="485282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D6E1FF-514D-EDD1-21DE-995C9857A0FF}"/>
              </a:ext>
            </a:extLst>
          </p:cNvPr>
          <p:cNvSpPr txBox="1"/>
          <p:nvPr/>
        </p:nvSpPr>
        <p:spPr>
          <a:xfrm>
            <a:off x="448965" y="4335783"/>
            <a:ext cx="8551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/>
              <a:t>Організації з менеджменту </a:t>
            </a:r>
            <a:r>
              <a:rPr lang="uk-UA" sz="2400" b="1" dirty="0" err="1"/>
              <a:t>дестинацій</a:t>
            </a:r>
            <a:r>
              <a:rPr lang="uk-UA" sz="2400" b="1" dirty="0"/>
              <a:t> </a:t>
            </a:r>
            <a:r>
              <a:rPr lang="uk-UA" sz="2400" dirty="0"/>
              <a:t>(</a:t>
            </a:r>
            <a:r>
              <a:rPr lang="en-US" sz="2400" dirty="0"/>
              <a:t>Destination Management </a:t>
            </a:r>
            <a:r>
              <a:rPr lang="en-US" sz="2400" dirty="0" err="1"/>
              <a:t>Organisations</a:t>
            </a:r>
            <a:r>
              <a:rPr lang="en-US" sz="2400" dirty="0"/>
              <a:t> – DMO) </a:t>
            </a:r>
            <a:r>
              <a:rPr lang="uk-UA" sz="2400" dirty="0"/>
              <a:t>розглядаються як система управління туризмом і гостинністю на національному, регіональному та локальному рівнях.</a:t>
            </a:r>
            <a:r>
              <a:rPr lang="en-US" sz="2400" dirty="0"/>
              <a:t> DMO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організації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відповідають</a:t>
            </a:r>
            <a:r>
              <a:rPr lang="ru-RU" sz="2400" dirty="0"/>
              <a:t> за менеджмент та / </a:t>
            </a:r>
            <a:r>
              <a:rPr lang="ru-RU" sz="2400" dirty="0" err="1"/>
              <a:t>або</a:t>
            </a:r>
            <a:r>
              <a:rPr lang="ru-RU" sz="2400" dirty="0"/>
              <a:t> маркетинг </a:t>
            </a:r>
            <a:r>
              <a:rPr lang="ru-RU" sz="2400" dirty="0" err="1"/>
              <a:t>туристичної</a:t>
            </a:r>
            <a:r>
              <a:rPr lang="ru-RU" sz="2400" dirty="0"/>
              <a:t> </a:t>
            </a:r>
            <a:r>
              <a:rPr lang="ru-RU" sz="2400" dirty="0" err="1"/>
              <a:t>дестинації</a:t>
            </a:r>
            <a:r>
              <a:rPr lang="ru-RU" sz="2400" dirty="0"/>
              <a:t>, </a:t>
            </a:r>
            <a:r>
              <a:rPr lang="ru-RU" sz="2400" dirty="0" err="1"/>
              <a:t>прийнятий</a:t>
            </a:r>
            <a:r>
              <a:rPr lang="ru-RU" sz="2400" dirty="0"/>
              <a:t> ЮНВТО.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751471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9C3A8-4678-0501-45A2-151DA80E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72DEC8-2DEA-20BC-AE89-74D77C7A7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3" y="1443835"/>
            <a:ext cx="9003941" cy="4886560"/>
          </a:xfrm>
        </p:spPr>
      </p:pic>
    </p:spTree>
    <p:extLst>
      <p:ext uri="{BB962C8B-B14F-4D97-AF65-F5344CB8AC3E}">
        <p14:creationId xmlns:p14="http://schemas.microsoft.com/office/powerpoint/2010/main" val="261505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F4EDE-8B65-64DA-B28C-7C09C4276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167B966-179E-A753-06E8-9FB023E2F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561688"/>
            <a:ext cx="8704866" cy="4772210"/>
          </a:xfrm>
        </p:spPr>
      </p:pic>
    </p:spTree>
    <p:extLst>
      <p:ext uri="{BB962C8B-B14F-4D97-AF65-F5344CB8AC3E}">
        <p14:creationId xmlns:p14="http://schemas.microsoft.com/office/powerpoint/2010/main" val="2051235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B88FD5-4ACD-1EC1-6623-3F4B8835B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2A9DD44-D52E-B7E9-EDC8-82B671442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195"/>
            <a:ext cx="9144000" cy="4812494"/>
          </a:xfrm>
        </p:spPr>
      </p:pic>
    </p:spTree>
    <p:extLst>
      <p:ext uri="{BB962C8B-B14F-4D97-AF65-F5344CB8AC3E}">
        <p14:creationId xmlns:p14="http://schemas.microsoft.com/office/powerpoint/2010/main" val="426680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DB460-51CD-48C8-BA41-F6462A43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FF0295-E64C-EB96-BA45-922E8CF10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" y="1443835"/>
            <a:ext cx="8857570" cy="4872415"/>
          </a:xfrm>
        </p:spPr>
      </p:pic>
    </p:spTree>
    <p:extLst>
      <p:ext uri="{BB962C8B-B14F-4D97-AF65-F5344CB8AC3E}">
        <p14:creationId xmlns:p14="http://schemas.microsoft.com/office/powerpoint/2010/main" val="97198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28C18-0C59-D157-B1E5-A0CBE32D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EE06A6-3E04-3899-2DAB-C2881C4F7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1" y="1417949"/>
            <a:ext cx="8987934" cy="4965200"/>
          </a:xfrm>
        </p:spPr>
      </p:pic>
    </p:spTree>
    <p:extLst>
      <p:ext uri="{BB962C8B-B14F-4D97-AF65-F5344CB8AC3E}">
        <p14:creationId xmlns:p14="http://schemas.microsoft.com/office/powerpoint/2010/main" val="184898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3A0D6-120D-076C-8EC1-81C940A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9F7180-DD1B-0D3A-E71C-C2E2FDA72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97" y="1596540"/>
            <a:ext cx="8649629" cy="4534756"/>
          </a:xfrm>
        </p:spPr>
      </p:pic>
    </p:spTree>
    <p:extLst>
      <p:ext uri="{BB962C8B-B14F-4D97-AF65-F5344CB8AC3E}">
        <p14:creationId xmlns:p14="http://schemas.microsoft.com/office/powerpoint/2010/main" val="96640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F1263-A73E-4AE3-F202-39433450C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425"/>
            <a:ext cx="9144000" cy="6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F8254-4431-E682-5DD9-402340089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55" y="222195"/>
            <a:ext cx="7177135" cy="1068935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Destination Management </a:t>
            </a:r>
            <a:r>
              <a:rPr lang="en-US" sz="3000" dirty="0" err="1">
                <a:solidFill>
                  <a:schemeClr val="bg1"/>
                </a:solidFill>
              </a:rPr>
              <a:t>Organisations</a:t>
            </a:r>
            <a:r>
              <a:rPr lang="en-US" sz="3000" dirty="0">
                <a:solidFill>
                  <a:schemeClr val="bg1"/>
                </a:solidFill>
              </a:rPr>
              <a:t> – DMO</a:t>
            </a:r>
            <a:endParaRPr lang="uk-UA" sz="30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88A316-2144-7514-4459-4B366BABB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4" y="1653708"/>
            <a:ext cx="8657002" cy="4523981"/>
          </a:xfrm>
        </p:spPr>
      </p:pic>
    </p:spTree>
    <p:extLst>
      <p:ext uri="{BB962C8B-B14F-4D97-AF65-F5344CB8AC3E}">
        <p14:creationId xmlns:p14="http://schemas.microsoft.com/office/powerpoint/2010/main" val="330208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3E803-CF8A-1B49-CD7E-C91DFDF6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4D61A-5C5A-AB41-C4BB-26BDF03F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612" y="247233"/>
            <a:ext cx="8398775" cy="6083162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Національний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туристичний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офіс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Національна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туристична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організація</a:t>
            </a:r>
            <a:r>
              <a:rPr lang="ru-RU" dirty="0">
                <a:solidFill>
                  <a:schemeClr val="tx1"/>
                </a:solidFill>
              </a:rPr>
              <a:t> (НТО).</a:t>
            </a:r>
          </a:p>
          <a:p>
            <a:r>
              <a:rPr lang="ru-RU" dirty="0" err="1"/>
              <a:t>Завдання</a:t>
            </a:r>
            <a:r>
              <a:rPr lang="ru-RU" dirty="0"/>
              <a:t>: </a:t>
            </a:r>
            <a:r>
              <a:rPr lang="ru-RU" dirty="0" err="1"/>
              <a:t>розробити</a:t>
            </a:r>
            <a:r>
              <a:rPr lang="ru-RU" dirty="0"/>
              <a:t> і </a:t>
            </a:r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туристичний</a:t>
            </a:r>
            <a:r>
              <a:rPr lang="ru-RU" dirty="0"/>
              <a:t> продукт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дестинації</a:t>
            </a:r>
            <a:r>
              <a:rPr lang="ru-RU" dirty="0"/>
              <a:t> та </a:t>
            </a:r>
            <a:r>
              <a:rPr lang="ru-RU" dirty="0" err="1"/>
              <a:t>розкрутити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відповідних</a:t>
            </a:r>
            <a:r>
              <a:rPr lang="ru-RU" dirty="0"/>
              <a:t> ринках.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 і </a:t>
            </a:r>
            <a:r>
              <a:rPr lang="ru-RU" dirty="0" err="1"/>
              <a:t>просуванню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дестинації</a:t>
            </a:r>
            <a:r>
              <a:rPr lang="ru-RU" dirty="0"/>
              <a:t> повинен </a:t>
            </a:r>
            <a:r>
              <a:rPr lang="ru-RU" dirty="0" err="1"/>
              <a:t>ґрунтуватися</a:t>
            </a:r>
            <a:r>
              <a:rPr lang="ru-RU" dirty="0"/>
              <a:t> на </a:t>
            </a:r>
            <a:r>
              <a:rPr lang="ru-RU" dirty="0" err="1"/>
              <a:t>маркетингових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. </a:t>
            </a:r>
            <a:r>
              <a:rPr lang="ru-RU" dirty="0" err="1"/>
              <a:t>Проводячи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роботу, НТО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дестинації</a:t>
            </a:r>
            <a:r>
              <a:rPr lang="ru-RU" dirty="0"/>
              <a:t> та </a:t>
            </a:r>
            <a:r>
              <a:rPr lang="ru-RU" dirty="0" err="1"/>
              <a:t>доповнює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і </a:t>
            </a:r>
            <a:r>
              <a:rPr lang="ru-RU" dirty="0" err="1"/>
              <a:t>зусилля</a:t>
            </a:r>
            <a:r>
              <a:rPr lang="ru-RU" dirty="0"/>
              <a:t> з </a:t>
            </a:r>
            <a:r>
              <a:rPr lang="ru-RU" dirty="0" err="1"/>
              <a:t>просування</a:t>
            </a:r>
            <a:r>
              <a:rPr lang="ru-RU" dirty="0"/>
              <a:t> турпродукту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вересні</a:t>
            </a:r>
            <a:r>
              <a:rPr lang="ru-RU" dirty="0"/>
              <a:t> 2016 року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туристичну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і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8017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EEB3C-EED0-7CBE-09C5-35D7E25DC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2994E5-9DE5-FB57-2A39-9E66369FB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" y="1405921"/>
            <a:ext cx="9090810" cy="4758355"/>
          </a:xfrm>
        </p:spPr>
      </p:pic>
    </p:spTree>
    <p:extLst>
      <p:ext uri="{BB962C8B-B14F-4D97-AF65-F5344CB8AC3E}">
        <p14:creationId xmlns:p14="http://schemas.microsoft.com/office/powerpoint/2010/main" val="371382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958CB-F1C6-2D33-7460-4DD947AD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72" y="343620"/>
            <a:ext cx="8236655" cy="114300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DC50AC-512E-BD99-22C1-6E0977F72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596540"/>
            <a:ext cx="8944573" cy="4943088"/>
          </a:xfrm>
        </p:spPr>
      </p:pic>
    </p:spTree>
    <p:extLst>
      <p:ext uri="{BB962C8B-B14F-4D97-AF65-F5344CB8AC3E}">
        <p14:creationId xmlns:p14="http://schemas.microsoft.com/office/powerpoint/2010/main" val="24555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F1B02-BBF7-352A-7630-56C16D7C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8BE79-2E9F-7226-7A72-8B6BB9C5B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70" y="1365196"/>
            <a:ext cx="8398775" cy="4812494"/>
          </a:xfrm>
        </p:spPr>
        <p:txBody>
          <a:bodyPr>
            <a:normAutofit/>
          </a:bodyPr>
          <a:lstStyle/>
          <a:p>
            <a:r>
              <a:rPr lang="ru-RU" b="1" dirty="0" err="1"/>
              <a:t>Регіональна</a:t>
            </a:r>
            <a:r>
              <a:rPr lang="ru-RU" b="1" dirty="0"/>
              <a:t> </a:t>
            </a:r>
            <a:r>
              <a:rPr lang="ru-RU" b="1" dirty="0" err="1"/>
              <a:t>туристична</a:t>
            </a:r>
            <a:r>
              <a:rPr lang="ru-RU" b="1" dirty="0"/>
              <a:t> </a:t>
            </a:r>
            <a:r>
              <a:rPr lang="ru-RU" b="1" dirty="0" err="1"/>
              <a:t>організація</a:t>
            </a:r>
            <a:r>
              <a:rPr lang="ru-RU" b="1" dirty="0"/>
              <a:t> (РТО)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, до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менеджмент та / </a:t>
            </a:r>
            <a:r>
              <a:rPr lang="ru-RU" dirty="0" err="1"/>
              <a:t>або</a:t>
            </a:r>
            <a:r>
              <a:rPr lang="ru-RU" dirty="0"/>
              <a:t> маркетинг </a:t>
            </a:r>
            <a:r>
              <a:rPr lang="ru-RU" dirty="0" err="1"/>
              <a:t>регіону</a:t>
            </a:r>
            <a:r>
              <a:rPr lang="ru-RU" dirty="0"/>
              <a:t> як </a:t>
            </a:r>
            <a:r>
              <a:rPr lang="ru-RU" dirty="0" err="1"/>
              <a:t>дестинації</a:t>
            </a:r>
            <a:r>
              <a:rPr lang="ru-RU" dirty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регіональному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з менеджменту </a:t>
            </a:r>
            <a:r>
              <a:rPr lang="ru-RU" dirty="0" err="1"/>
              <a:t>дестинації</a:t>
            </a:r>
            <a:r>
              <a:rPr lang="ru-RU" dirty="0"/>
              <a:t> активно </a:t>
            </a:r>
            <a:r>
              <a:rPr lang="ru-RU" dirty="0" err="1"/>
              <a:t>залучаються</a:t>
            </a:r>
            <a:r>
              <a:rPr lang="ru-RU" dirty="0"/>
              <a:t> до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туризму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зацікавлені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 (</a:t>
            </a:r>
            <a:r>
              <a:rPr lang="ru-RU" dirty="0" err="1"/>
              <a:t>стейкхолдери</a:t>
            </a:r>
            <a:r>
              <a:rPr lang="ru-RU" dirty="0"/>
              <a:t>).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9636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84965-73F8-4981-A355-82A594AE5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6A2AC7-6982-8269-50F6-78D68E99F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0311"/>
            <a:ext cx="9144000" cy="5650084"/>
          </a:xfrm>
        </p:spPr>
      </p:pic>
    </p:spTree>
    <p:extLst>
      <p:ext uri="{BB962C8B-B14F-4D97-AF65-F5344CB8AC3E}">
        <p14:creationId xmlns:p14="http://schemas.microsoft.com/office/powerpoint/2010/main" val="303844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3E7D1-3CDA-D5F2-0DC9-CD399BB9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96B491-6976-9EC0-DCA5-5B98B30CD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2" y="527605"/>
            <a:ext cx="8856890" cy="4275740"/>
          </a:xfrm>
        </p:spPr>
        <p:txBody>
          <a:bodyPr/>
          <a:lstStyle/>
          <a:p>
            <a:endParaRPr lang="uk-UA" dirty="0"/>
          </a:p>
          <a:p>
            <a:r>
              <a:rPr lang="uk-UA" dirty="0"/>
              <a:t>Регіональна ОМД виконує координуючу роль розвитку туристичної </a:t>
            </a:r>
            <a:r>
              <a:rPr lang="uk-UA" dirty="0" err="1"/>
              <a:t>дестинації</a:t>
            </a:r>
            <a:r>
              <a:rPr lang="uk-UA" dirty="0"/>
              <a:t>, акумулюючи інформацію і зусилля всіх </a:t>
            </a:r>
            <a:r>
              <a:rPr lang="uk-UA" dirty="0" err="1"/>
              <a:t>стейкхолдерів</a:t>
            </a:r>
            <a:r>
              <a:rPr lang="uk-UA" dirty="0"/>
              <a:t> (влади, бізнесу, вузів, асоціацій, туристів і мешканців) </a:t>
            </a:r>
            <a:r>
              <a:rPr lang="uk-UA" dirty="0" err="1"/>
              <a:t>дестинації</a:t>
            </a:r>
            <a:r>
              <a:rPr lang="uk-UA" dirty="0"/>
              <a:t>.</a:t>
            </a:r>
          </a:p>
          <a:p>
            <a:r>
              <a:rPr lang="uk-UA" dirty="0"/>
              <a:t>Як приклад, регіональної ОМД є Запорізька обласна туристична асоціація.</a:t>
            </a:r>
          </a:p>
          <a:p>
            <a:endParaRPr lang="uk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CC7F2C-F9F2-7357-C279-45D70C083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214" y="3780130"/>
            <a:ext cx="6356591" cy="30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157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F16A7-CD86-63D9-97B5-D342FAB47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977FD-934D-1FF3-261F-F65229039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391393"/>
            <a:ext cx="8704185" cy="4275740"/>
          </a:xfrm>
        </p:spPr>
        <p:txBody>
          <a:bodyPr/>
          <a:lstStyle/>
          <a:p>
            <a:r>
              <a:rPr lang="ru-RU" dirty="0" err="1"/>
              <a:t>Місцева</a:t>
            </a:r>
            <a:r>
              <a:rPr lang="ru-RU" dirty="0"/>
              <a:t> </a:t>
            </a:r>
            <a:r>
              <a:rPr lang="ru-RU" dirty="0" err="1"/>
              <a:t>туристична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(МТА) –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менеджмент і/</a:t>
            </a:r>
            <a:r>
              <a:rPr lang="ru-RU" dirty="0" err="1"/>
              <a:t>або</a:t>
            </a:r>
            <a:r>
              <a:rPr lang="ru-RU" dirty="0"/>
              <a:t> маркетинг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центру. </a:t>
            </a:r>
          </a:p>
          <a:p>
            <a:r>
              <a:rPr lang="ru-RU" dirty="0"/>
              <a:t>Як приклад, Департамент </a:t>
            </a:r>
            <a:r>
              <a:rPr lang="ru-RU" dirty="0" err="1"/>
              <a:t>культури</a:t>
            </a:r>
            <a:r>
              <a:rPr lang="ru-RU" dirty="0"/>
              <a:t> і туризму </a:t>
            </a:r>
            <a:r>
              <a:rPr lang="ru-RU" dirty="0" err="1"/>
              <a:t>Запорізької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ради. </a:t>
            </a: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89EA4D-9C78-E5BB-CFAC-AE05F09D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655" y="4039820"/>
            <a:ext cx="5771078" cy="16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29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959D9-F035-8871-AB97-A2BF4804E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Практичне завдання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05EE8-CF04-D864-036D-7696DB93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1391393"/>
            <a:ext cx="8551480" cy="4275740"/>
          </a:xfrm>
        </p:spPr>
        <p:txBody>
          <a:bodyPr/>
          <a:lstStyle/>
          <a:p>
            <a:r>
              <a:rPr lang="ru-RU" dirty="0" err="1"/>
              <a:t>Вивчіть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НТО </a:t>
            </a:r>
            <a:r>
              <a:rPr lang="ru-RU" dirty="0" err="1"/>
              <a:t>України</a:t>
            </a:r>
            <a:r>
              <a:rPr lang="ru-RU" dirty="0"/>
              <a:t> (за </a:t>
            </a:r>
            <a:r>
              <a:rPr lang="ru-RU" dirty="0" err="1"/>
              <a:t>регіонами</a:t>
            </a:r>
            <a:r>
              <a:rPr lang="ru-RU" dirty="0"/>
              <a:t>) </a:t>
            </a:r>
            <a:r>
              <a:rPr lang="uk-UA" dirty="0"/>
              <a:t>та запропонуйте перспективні напрямки розвитку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565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Effective Presentations</a:t>
            </a:r>
          </a:p>
          <a:p>
            <a:r>
              <a:rPr lang="en-US"/>
              <a:t>Using Awesome Backgrounds</a:t>
            </a:r>
          </a:p>
          <a:p>
            <a:r>
              <a:rPr lang="en-US"/>
              <a:t>Engage your Audience</a:t>
            </a:r>
          </a:p>
          <a:p>
            <a:r>
              <a:rPr lang="en-US"/>
              <a:t>Capture Audience Attention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7EC3CC-84BC-F7A7-8879-C3E4306CA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310"/>
            <a:ext cx="9144000" cy="59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599D8-ACF0-A942-FDA3-62BE8C4D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065A9DE-B6F4-1045-9572-28DE98B6A9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297249"/>
            <a:ext cx="8704865" cy="4648390"/>
          </a:xfrm>
        </p:spPr>
      </p:pic>
    </p:spTree>
    <p:extLst>
      <p:ext uri="{BB962C8B-B14F-4D97-AF65-F5344CB8AC3E}">
        <p14:creationId xmlns:p14="http://schemas.microsoft.com/office/powerpoint/2010/main" val="13207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BC0D-613D-D17B-BFDB-DB6286290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2262F39-4356-FE58-B859-5FFA04C4E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6" y="1596540"/>
            <a:ext cx="8894268" cy="4733855"/>
          </a:xfrm>
        </p:spPr>
      </p:pic>
    </p:spTree>
    <p:extLst>
      <p:ext uri="{BB962C8B-B14F-4D97-AF65-F5344CB8AC3E}">
        <p14:creationId xmlns:p14="http://schemas.microsoft.com/office/powerpoint/2010/main" val="1970025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9CE2EA-1150-F838-3C79-9252152CA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A90EE0-12D6-9AE1-F312-5FA1FFE5A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579829"/>
            <a:ext cx="8704865" cy="4728208"/>
          </a:xfrm>
        </p:spPr>
      </p:pic>
    </p:spTree>
    <p:extLst>
      <p:ext uri="{BB962C8B-B14F-4D97-AF65-F5344CB8AC3E}">
        <p14:creationId xmlns:p14="http://schemas.microsoft.com/office/powerpoint/2010/main" val="753074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CAC3A-F8C2-AA93-ED4A-7A7DF6E1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F8EB6E-082B-BF90-9590-A73CC9A8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0" y="1529549"/>
            <a:ext cx="8704865" cy="4850174"/>
          </a:xfrm>
        </p:spPr>
      </p:pic>
    </p:spTree>
    <p:extLst>
      <p:ext uri="{BB962C8B-B14F-4D97-AF65-F5344CB8AC3E}">
        <p14:creationId xmlns:p14="http://schemas.microsoft.com/office/powerpoint/2010/main" val="62947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5DD12F-EC11-BC2E-9642-9B8ED98BA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B085A4-2664-E89D-998A-4C9920B08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9" y="1502043"/>
            <a:ext cx="8948846" cy="4828352"/>
          </a:xfrm>
        </p:spPr>
      </p:pic>
    </p:spTree>
    <p:extLst>
      <p:ext uri="{BB962C8B-B14F-4D97-AF65-F5344CB8AC3E}">
        <p14:creationId xmlns:p14="http://schemas.microsoft.com/office/powerpoint/2010/main" val="3353458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B25F2-2418-BAFA-4033-3E0A07D8D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E3AC0F5-9DF9-560D-CE52-D80047731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" y="1596540"/>
            <a:ext cx="8857570" cy="4847724"/>
          </a:xfrm>
        </p:spPr>
      </p:pic>
    </p:spTree>
    <p:extLst>
      <p:ext uri="{BB962C8B-B14F-4D97-AF65-F5344CB8AC3E}">
        <p14:creationId xmlns:p14="http://schemas.microsoft.com/office/powerpoint/2010/main" val="36237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3464</TotalTime>
  <Words>296</Words>
  <Application>Microsoft Office PowerPoint</Application>
  <PresentationFormat>Экран (4:3)</PresentationFormat>
  <Paragraphs>26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Діяльність організацій з управління туристичними дестинаціями</vt:lpstr>
      <vt:lpstr>Slide Title</vt:lpstr>
      <vt:lpstr>Slide Title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Destination Management Organisations – DMO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Практичне завдання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Анна Сидорук</cp:lastModifiedBy>
  <cp:revision>26</cp:revision>
  <dcterms:created xsi:type="dcterms:W3CDTF">2013-08-21T19:17:07Z</dcterms:created>
  <dcterms:modified xsi:type="dcterms:W3CDTF">2023-03-17T13:41:52Z</dcterms:modified>
</cp:coreProperties>
</file>