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528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Прогнозування фінансових явищ в економіці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Опис навчальної дисципліни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t>Мета: Формування знань і компетентностей для прогнозування фінансових процесів.</a:t>
            </a:r>
          </a:p>
          <a:p>
            <a:endParaRPr/>
          </a:p>
          <a:p>
            <a:r>
              <a:t>Завдання:</a:t>
            </a:r>
          </a:p>
          <a:p>
            <a:r>
              <a:t>- Комплексне уявлення про фінансові явища.</a:t>
            </a:r>
          </a:p>
          <a:p>
            <a:r>
              <a:t>- Методи прогнозування.</a:t>
            </a:r>
          </a:p>
          <a:p>
            <a:r>
              <a:t>- Побудова моделей.</a:t>
            </a:r>
          </a:p>
          <a:p>
            <a:r>
              <a:t>- Використання сучасних технологій аналізу.</a:t>
            </a:r>
          </a:p>
          <a:p>
            <a:r>
              <a:t>- Формування системи показників.</a:t>
            </a:r>
          </a:p>
          <a:p>
            <a:endParaRPr/>
          </a:p>
          <a:p>
            <a:r>
              <a:t>Характеристики:</a:t>
            </a:r>
          </a:p>
          <a:p>
            <a:r>
              <a:t>- Курс: 3-й, вибіркова дисципліна.</a:t>
            </a:r>
          </a:p>
          <a:p>
            <a:r>
              <a:t>- Семестр: 5-й, 4 кредити ECTS, 120 годин.</a:t>
            </a:r>
          </a:p>
          <a:p>
            <a:r>
              <a:t>- Лекції: 28 год, практичні: 14 год, самостійна робота: 78 год.</a:t>
            </a:r>
          </a:p>
          <a:p>
            <a:r>
              <a:t>- Контроль: Залік.</a:t>
            </a:r>
          </a:p>
          <a:p>
            <a:endParaRPr/>
          </a:p>
          <a:p>
            <a:r>
              <a:t>Moodle: https://moodle.znu.edu.ua/course/view.php?id=14049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Паспорт дисципліни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t>Нормативні показники:</a:t>
            </a:r>
          </a:p>
          <a:p>
            <a:r>
              <a:t>- Статус: Вибіркова (ВСС 1)</a:t>
            </a:r>
          </a:p>
          <a:p>
            <a:r>
              <a:t>- Семестр: 5-й</a:t>
            </a:r>
          </a:p>
          <a:p>
            <a:r>
              <a:t>- Кредити ECTS: 4</a:t>
            </a:r>
          </a:p>
          <a:p>
            <a:r>
              <a:t>- Загальна кількість годин: 120</a:t>
            </a:r>
          </a:p>
          <a:p>
            <a:r>
              <a:t>- Лекції: 28 год</a:t>
            </a:r>
          </a:p>
          <a:p>
            <a:r>
              <a:t>- Практичні заняття: 14 год</a:t>
            </a:r>
          </a:p>
          <a:p>
            <a:r>
              <a:t>- Самостійна робота: 78 год</a:t>
            </a:r>
          </a:p>
          <a:p>
            <a:r>
              <a:t>- Консультації: Щопонеділка, 8:00–9:20, Zoom</a:t>
            </a:r>
          </a:p>
          <a:p>
            <a:r>
              <a:t>- Підсумковий контроль: Залік</a:t>
            </a:r>
          </a:p>
          <a:p>
            <a:endParaRPr/>
          </a:p>
          <a:p>
            <a:r>
              <a:t>Посилання на Moodle: https://moodle.znu.edu.ua/course/view.php?id=14049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Компетентності та результати навчання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t>Загальні компетентності (ЗК):</a:t>
            </a:r>
          </a:p>
          <a:p>
            <a:r>
              <a:t>- ЗК 01: Абстрактне мислення, аналіз, синтез.</a:t>
            </a:r>
          </a:p>
          <a:p>
            <a:r>
              <a:t>- ЗК 02: Застосування знань у практиці.</a:t>
            </a:r>
          </a:p>
          <a:p>
            <a:r>
              <a:t>- ЗК 06: Проведення досліджень.</a:t>
            </a:r>
          </a:p>
          <a:p>
            <a:endParaRPr/>
          </a:p>
          <a:p>
            <a:r>
              <a:t>Спеціальні компетентності (СК):</a:t>
            </a:r>
          </a:p>
          <a:p>
            <a:r>
              <a:t>- СК 03: Діагностика стану фінансових систем.</a:t>
            </a:r>
          </a:p>
          <a:p>
            <a:r>
              <a:t>- СК 13: Інноваційні підходи у фінансовому управлінні.</a:t>
            </a:r>
          </a:p>
          <a:p>
            <a:endParaRPr/>
          </a:p>
          <a:p>
            <a:r>
              <a:t>Програмні результати навчання (ПРН):</a:t>
            </a:r>
          </a:p>
          <a:p>
            <a:r>
              <a:t>- ПРН 01: Знання економічних категорій.</a:t>
            </a:r>
          </a:p>
          <a:p>
            <a:r>
              <a:t>- ПРН 05: Методичний інструментарій діагностики.</a:t>
            </a:r>
          </a:p>
          <a:p>
            <a:r>
              <a:t>- ПРН 14: Аналіз фінансових систем.</a:t>
            </a:r>
          </a:p>
          <a:p>
            <a:r>
              <a:t>- ПРН 16: Практичне застосування знань.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Методи досягнення компетентностей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t>Форми викладання:</a:t>
            </a:r>
          </a:p>
          <a:p>
            <a:r>
              <a:t>- Словесні: Лекції, пояснення, ілюстрації.</a:t>
            </a:r>
          </a:p>
          <a:p>
            <a:r>
              <a:t>- Наочні: Практичні заняття, схеми, алгоритми.</a:t>
            </a:r>
          </a:p>
          <a:p>
            <a:r>
              <a:t>- Частково-пошукові: Самостійна робота.</a:t>
            </a:r>
          </a:p>
          <a:p>
            <a:endParaRPr/>
          </a:p>
          <a:p>
            <a:r>
              <a:t>Методи оцінювання:</a:t>
            </a:r>
          </a:p>
          <a:p>
            <a:r>
              <a:t>- Бліц-опитування (БО).</a:t>
            </a:r>
          </a:p>
          <a:p>
            <a:r>
              <a:t>- Тестування (Т 1–Т 3, ЗТ).</a:t>
            </a:r>
          </a:p>
          <a:p>
            <a:r>
              <a:t>- Практичні завдання (ПР 1–ПР 7).</a:t>
            </a:r>
          </a:p>
          <a:p>
            <a:r>
              <a:t>- Індивідуальне практичне завдання (ІПЗ).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Зміст навчальної дисципліни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t>Модуль 1: Теоретичні основи</a:t>
            </a:r>
          </a:p>
          <a:p>
            <a:r>
              <a:t>- Тема 1: Сутність і значення прогнозування.</a:t>
            </a:r>
          </a:p>
          <a:p>
            <a:r>
              <a:t>- Тема 2: Класифікація методів.</a:t>
            </a:r>
          </a:p>
          <a:p>
            <a:endParaRPr/>
          </a:p>
          <a:p>
            <a:r>
              <a:t>Модуль 2: Статистичні методи</a:t>
            </a:r>
          </a:p>
          <a:p>
            <a:r>
              <a:t>- Тема 3: Статистичний аналіз.</a:t>
            </a:r>
          </a:p>
          <a:p>
            <a:r>
              <a:t>- Тема 4: Часові ряди.</a:t>
            </a:r>
          </a:p>
          <a:p>
            <a:endParaRPr/>
          </a:p>
          <a:p>
            <a:r>
              <a:t>Модуль 3: Економетричне моделювання</a:t>
            </a:r>
          </a:p>
          <a:p>
            <a:r>
              <a:t>- Тема 5: Економетричні моделі.</a:t>
            </a:r>
          </a:p>
          <a:p>
            <a:r>
              <a:t>- Тема 6: Сценарії розвитку.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Контрольні заходи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t>Поточний контроль (60 балів):</a:t>
            </a:r>
          </a:p>
          <a:p>
            <a:r>
              <a:t>- БО: Проміжний зріз знань.</a:t>
            </a:r>
          </a:p>
          <a:p>
            <a:r>
              <a:t>- ПР 1–ПР 3: 15 балів кожна.</a:t>
            </a:r>
          </a:p>
          <a:p>
            <a:r>
              <a:t>- Т 1–Т 3: 5 балів кожне.</a:t>
            </a:r>
          </a:p>
          <a:p>
            <a:endParaRPr/>
          </a:p>
          <a:p>
            <a:r>
              <a:t>Підсумковий контроль (40 балів):</a:t>
            </a:r>
          </a:p>
          <a:p>
            <a:r>
              <a:t>- ЗТ: 10 балів.</a:t>
            </a:r>
          </a:p>
          <a:p>
            <a:r>
              <a:t>- ІПЗ: 30 балів.</a:t>
            </a:r>
          </a:p>
          <a:p>
            <a:endParaRPr/>
          </a:p>
          <a:p>
            <a:r>
              <a:t>Загалом: 100 балів.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Основні навчальні ресурси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t>1. Василенко В. О. Прогнозування в управлінні фінансами, 2018.</a:t>
            </a:r>
          </a:p>
          <a:p>
            <a:r>
              <a:t>2. Ільїн В. Ю. Економічний аналіз і прогнозування, 2018.</a:t>
            </a:r>
          </a:p>
          <a:p>
            <a:r>
              <a:t>3. Олет Б. Дисципліноване прогнозування, 2020.</a:t>
            </a:r>
          </a:p>
          <a:p>
            <a:r>
              <a:t>4. Черчик Л. М. Статистичні методи прогнозування, 2021.</a:t>
            </a:r>
          </a:p>
          <a:p>
            <a:r>
              <a:t>5. Барановський О. І. Аналіз і прогнозування фінансових ринків, 2022.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Регуляції та політики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Відвідування: Лекції – вільне, практичні – обов’язкове.</a:t>
            </a:r>
          </a:p>
          <a:p>
            <a:r>
              <a:t>- Академічна доброчесність: Плагіат заборонено.</a:t>
            </a:r>
          </a:p>
          <a:p>
            <a:r>
              <a:t>- Техніка: Телефони на беззвучному.</a:t>
            </a:r>
          </a:p>
          <a:p>
            <a:r>
              <a:t>- Комунікація: Moodle – основна платформа.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545</Words>
  <Application>Microsoft Office PowerPoint</Application>
  <PresentationFormat>Экран (4:3)</PresentationFormat>
  <Paragraphs>91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Прогнозування фінансових явищ в економіці</vt:lpstr>
      <vt:lpstr>Опис навчальної дисципліни</vt:lpstr>
      <vt:lpstr>Паспорт дисципліни</vt:lpstr>
      <vt:lpstr>Компетентності та результати навчання</vt:lpstr>
      <vt:lpstr>Методи досягнення компетентностей</vt:lpstr>
      <vt:lpstr>Зміст навчальної дисципліни</vt:lpstr>
      <vt:lpstr>Контрольні заходи</vt:lpstr>
      <vt:lpstr>Основні навчальні ресурси</vt:lpstr>
      <vt:lpstr>Регуляції та політики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Прогнозування фінансових явищ в економіці</dc:title>
  <dc:subject/>
  <dc:creator>Александр Шапуров</dc:creator>
  <cp:keywords/>
  <dc:description>generated using python-pptx</dc:description>
  <cp:lastModifiedBy>Учетная запись Майкрософт</cp:lastModifiedBy>
  <cp:revision>2</cp:revision>
  <dcterms:created xsi:type="dcterms:W3CDTF">2013-01-27T09:14:16Z</dcterms:created>
  <dcterms:modified xsi:type="dcterms:W3CDTF">2025-03-26T08:31:57Z</dcterms:modified>
  <cp:category/>
</cp:coreProperties>
</file>