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72" y="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66CD28-C6DA-4802-8B01-2D6601981818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39CAA3B-4694-4560-8D49-7519771289E4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наявність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родинних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зв’язків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нареченими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24E478D-3B1E-4F7F-BAD9-A247AF7E6061}" type="parTrans" cxnId="{E97C6ECD-DF77-4C1B-9B8F-98106AC3BBB4}">
      <dgm:prSet/>
      <dgm:spPr/>
      <dgm:t>
        <a:bodyPr/>
        <a:lstStyle/>
        <a:p>
          <a:endParaRPr lang="uk-UA"/>
        </a:p>
      </dgm:t>
    </dgm:pt>
    <dgm:pt modelId="{A69E0E23-C43E-49D4-9F50-1FDA36E3210F}" type="sibTrans" cxnId="{E97C6ECD-DF77-4C1B-9B8F-98106AC3BBB4}">
      <dgm:prSet/>
      <dgm:spPr/>
      <dgm:t>
        <a:bodyPr/>
        <a:lstStyle/>
        <a:p>
          <a:endParaRPr lang="uk-UA"/>
        </a:p>
      </dgm:t>
    </dgm:pt>
    <dgm:pt modelId="{5D2013B7-A3BD-4302-9F2D-0E4BCA1C7E08}">
      <dgm:prSet phldrT="[Текст]" custT="1"/>
      <dgm:spPr>
        <a:ln w="3175">
          <a:solidFill>
            <a:schemeClr val="tx1"/>
          </a:solidFill>
        </a:ln>
      </dgm:spPr>
      <dgm:t>
        <a:bodyPr/>
        <a:lstStyle/>
        <a:p>
          <a:r>
            <a:rPr lang="uk-UA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усіх країнах встановлено заборону на шлюби між родичами прямої лінії </a:t>
          </a:r>
          <a:r>
            <a:rPr lang="uk-UA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родства</a:t>
          </a:r>
          <a:r>
            <a:rPr lang="uk-UA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рідними братами й сестрами (</a:t>
          </a:r>
          <a:r>
            <a:rPr lang="uk-UA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повнорідні</a:t>
          </a:r>
          <a:r>
            <a:rPr lang="uk-UA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що мають обох спільних батьків, і </a:t>
          </a:r>
          <a:r>
            <a:rPr lang="uk-UA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неповнорідні</a:t>
          </a:r>
          <a:r>
            <a:rPr lang="uk-UA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які мають або спільного батька, або спільну матір).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00C1061-97A7-49C4-9844-33DE5ABABF8D}" type="parTrans" cxnId="{E0520114-DD54-4302-BE35-A45CF18E70A8}">
      <dgm:prSet/>
      <dgm:spPr/>
      <dgm:t>
        <a:bodyPr/>
        <a:lstStyle/>
        <a:p>
          <a:endParaRPr lang="uk-UA"/>
        </a:p>
      </dgm:t>
    </dgm:pt>
    <dgm:pt modelId="{BEE13F63-7648-4BC3-ADFC-044D1AAB980E}" type="sibTrans" cxnId="{E0520114-DD54-4302-BE35-A45CF18E70A8}">
      <dgm:prSet/>
      <dgm:spPr/>
      <dgm:t>
        <a:bodyPr/>
        <a:lstStyle/>
        <a:p>
          <a:endParaRPr lang="uk-UA"/>
        </a:p>
      </dgm:t>
    </dgm:pt>
    <dgm:pt modelId="{63903FAD-A2E7-4AAD-B6DF-55DD5F5EA635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хоча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 один з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майбутнього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перебуває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іншому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офіційно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зареєстрованому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шлю­бі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2226E26-D1B9-40CA-BE69-E9D820F4330F}" type="parTrans" cxnId="{7F3BA66F-6E4C-467F-874E-790C67A9C08A}">
      <dgm:prSet/>
      <dgm:spPr/>
      <dgm:t>
        <a:bodyPr/>
        <a:lstStyle/>
        <a:p>
          <a:endParaRPr lang="uk-UA"/>
        </a:p>
      </dgm:t>
    </dgm:pt>
    <dgm:pt modelId="{624432AB-A18D-4837-BD0B-DA9F8846D452}" type="sibTrans" cxnId="{7F3BA66F-6E4C-467F-874E-790C67A9C08A}">
      <dgm:prSet/>
      <dgm:spPr/>
      <dgm:t>
        <a:bodyPr/>
        <a:lstStyle/>
        <a:p>
          <a:endParaRPr lang="uk-UA"/>
        </a:p>
      </dgm:t>
    </dgm:pt>
    <dgm:pt modelId="{7F7034BB-F7C9-4E87-BD9F-FE8D14F6FDB8}">
      <dgm:prSet phldrT="[Текст]" custT="1"/>
      <dgm:spPr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Така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вимога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міститься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законах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усіх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свідчить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встановлення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принципу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моногамії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одношлюбності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107C5E2-DBC9-4127-9299-E0E9C7C0EECD}" type="parTrans" cxnId="{32C6D0FB-7BD8-4268-85BF-59455928A317}">
      <dgm:prSet/>
      <dgm:spPr/>
      <dgm:t>
        <a:bodyPr/>
        <a:lstStyle/>
        <a:p>
          <a:endParaRPr lang="uk-UA"/>
        </a:p>
      </dgm:t>
    </dgm:pt>
    <dgm:pt modelId="{B3A631E9-16D0-4721-9971-DB0BE82D557D}" type="sibTrans" cxnId="{32C6D0FB-7BD8-4268-85BF-59455928A317}">
      <dgm:prSet/>
      <dgm:spPr/>
      <dgm:t>
        <a:bodyPr/>
        <a:lstStyle/>
        <a:p>
          <a:endParaRPr lang="uk-UA"/>
        </a:p>
      </dgm:t>
    </dgm:pt>
    <dgm:pt modelId="{FAEA82F6-9E8E-4154-BB39-23EFF430BC3F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деяких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випадках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перешкодою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стати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певне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захворювання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2D5379F-B2BD-4BD0-808F-2253A91B4B82}" type="parTrans" cxnId="{3DD9F0DA-6F4B-41CC-B8D7-3450427AD433}">
      <dgm:prSet/>
      <dgm:spPr/>
      <dgm:t>
        <a:bodyPr/>
        <a:lstStyle/>
        <a:p>
          <a:endParaRPr lang="uk-UA"/>
        </a:p>
      </dgm:t>
    </dgm:pt>
    <dgm:pt modelId="{EE453A7D-1B26-4CA0-936F-F600E56C6F68}" type="sibTrans" cxnId="{3DD9F0DA-6F4B-41CC-B8D7-3450427AD433}">
      <dgm:prSet/>
      <dgm:spPr/>
      <dgm:t>
        <a:bodyPr/>
        <a:lstStyle/>
        <a:p>
          <a:endParaRPr lang="uk-UA"/>
        </a:p>
      </dgm:t>
    </dgm:pt>
    <dgm:pt modelId="{C6B7021A-5BB4-41C7-9CC9-25EE30F4A675}">
      <dgm:prSet phldrT="[Текст]" custT="1"/>
      <dgm:spPr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Захворювання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створює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небезпеку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здоров’я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навіть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воно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пов’язане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душевною хворобою.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0CBCF1A-CB92-48C3-860A-CF39BEA63D81}" type="parTrans" cxnId="{6499D196-FB9E-4EDE-B704-233059110A4C}">
      <dgm:prSet/>
      <dgm:spPr/>
      <dgm:t>
        <a:bodyPr/>
        <a:lstStyle/>
        <a:p>
          <a:endParaRPr lang="uk-UA"/>
        </a:p>
      </dgm:t>
    </dgm:pt>
    <dgm:pt modelId="{F94E9C17-DF01-42CB-9F7E-163ABF6C9B82}" type="sibTrans" cxnId="{6499D196-FB9E-4EDE-B704-233059110A4C}">
      <dgm:prSet/>
      <dgm:spPr/>
      <dgm:t>
        <a:bodyPr/>
        <a:lstStyle/>
        <a:p>
          <a:endParaRPr lang="uk-UA"/>
        </a:p>
      </dgm:t>
    </dgm:pt>
    <dgm:pt modelId="{2AE6BB1B-233C-4876-8DCE-18424338C514}" type="pres">
      <dgm:prSet presAssocID="{AF66CD28-C6DA-4802-8B01-2D660198181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02FBF5A-0B26-4B88-BE4C-FFAE991E65BB}" type="pres">
      <dgm:prSet presAssocID="{639CAA3B-4694-4560-8D49-7519771289E4}" presName="composite" presStyleCnt="0"/>
      <dgm:spPr/>
    </dgm:pt>
    <dgm:pt modelId="{A0D85F71-4158-4DC6-B543-DA4A3703475A}" type="pres">
      <dgm:prSet presAssocID="{639CAA3B-4694-4560-8D49-7519771289E4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4C50EF6-C7E4-4BCD-960C-8C88708FB8AE}" type="pres">
      <dgm:prSet presAssocID="{639CAA3B-4694-4560-8D49-7519771289E4}" presName="parSh" presStyleLbl="node1" presStyleIdx="0" presStyleCnt="3" custLinFactNeighborX="4160" custLinFactNeighborY="-6204"/>
      <dgm:spPr/>
      <dgm:t>
        <a:bodyPr/>
        <a:lstStyle/>
        <a:p>
          <a:endParaRPr lang="uk-UA"/>
        </a:p>
      </dgm:t>
    </dgm:pt>
    <dgm:pt modelId="{62618B05-F76C-4985-B122-8B12695BFED0}" type="pres">
      <dgm:prSet presAssocID="{639CAA3B-4694-4560-8D49-7519771289E4}" presName="desTx" presStyleLbl="fgAcc1" presStyleIdx="0" presStyleCnt="3" custScaleX="129951" custScaleY="84253" custLinFactNeighborX="2019" custLinFactNeighborY="-173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F7A7665-065F-4617-A54B-A65613E42DA3}" type="pres">
      <dgm:prSet presAssocID="{A69E0E23-C43E-49D4-9F50-1FDA36E3210F}" presName="sibTrans" presStyleLbl="sibTrans2D1" presStyleIdx="0" presStyleCnt="2"/>
      <dgm:spPr/>
      <dgm:t>
        <a:bodyPr/>
        <a:lstStyle/>
        <a:p>
          <a:endParaRPr lang="uk-UA"/>
        </a:p>
      </dgm:t>
    </dgm:pt>
    <dgm:pt modelId="{B0CD6118-1921-447E-AF9F-93692D10EE55}" type="pres">
      <dgm:prSet presAssocID="{A69E0E23-C43E-49D4-9F50-1FDA36E3210F}" presName="connTx" presStyleLbl="sibTrans2D1" presStyleIdx="0" presStyleCnt="2"/>
      <dgm:spPr/>
      <dgm:t>
        <a:bodyPr/>
        <a:lstStyle/>
        <a:p>
          <a:endParaRPr lang="uk-UA"/>
        </a:p>
      </dgm:t>
    </dgm:pt>
    <dgm:pt modelId="{6A6F6F23-BA72-4B18-BB83-DD57DBF43FA6}" type="pres">
      <dgm:prSet presAssocID="{63903FAD-A2E7-4AAD-B6DF-55DD5F5EA635}" presName="composite" presStyleCnt="0"/>
      <dgm:spPr/>
    </dgm:pt>
    <dgm:pt modelId="{8D7E0961-F5A6-4342-8397-39D3A65563E7}" type="pres">
      <dgm:prSet presAssocID="{63903FAD-A2E7-4AAD-B6DF-55DD5F5EA635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A67A2A9-0603-461A-BC9D-84BE188BF532}" type="pres">
      <dgm:prSet presAssocID="{63903FAD-A2E7-4AAD-B6DF-55DD5F5EA635}" presName="parSh" presStyleLbl="node1" presStyleIdx="1" presStyleCnt="3" custLinFactNeighborX="3198" custLinFactNeighborY="-11200"/>
      <dgm:spPr/>
      <dgm:t>
        <a:bodyPr/>
        <a:lstStyle/>
        <a:p>
          <a:endParaRPr lang="uk-UA"/>
        </a:p>
      </dgm:t>
    </dgm:pt>
    <dgm:pt modelId="{88F89C18-7A26-469B-815D-96D45D5CAC72}" type="pres">
      <dgm:prSet presAssocID="{63903FAD-A2E7-4AAD-B6DF-55DD5F5EA635}" presName="desTx" presStyleLbl="fgAcc1" presStyleIdx="1" presStyleCnt="3" custScaleX="124316" custScaleY="68790" custLinFactNeighborX="5617" custLinFactNeighborY="887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1D28D03-5941-40CF-8F7E-6EC96C49E11C}" type="pres">
      <dgm:prSet presAssocID="{624432AB-A18D-4837-BD0B-DA9F8846D452}" presName="sibTrans" presStyleLbl="sibTrans2D1" presStyleIdx="1" presStyleCnt="2"/>
      <dgm:spPr/>
      <dgm:t>
        <a:bodyPr/>
        <a:lstStyle/>
        <a:p>
          <a:endParaRPr lang="uk-UA"/>
        </a:p>
      </dgm:t>
    </dgm:pt>
    <dgm:pt modelId="{237E42D9-1F53-43DB-A492-3611D3D7699E}" type="pres">
      <dgm:prSet presAssocID="{624432AB-A18D-4837-BD0B-DA9F8846D452}" presName="connTx" presStyleLbl="sibTrans2D1" presStyleIdx="1" presStyleCnt="2"/>
      <dgm:spPr/>
      <dgm:t>
        <a:bodyPr/>
        <a:lstStyle/>
        <a:p>
          <a:endParaRPr lang="uk-UA"/>
        </a:p>
      </dgm:t>
    </dgm:pt>
    <dgm:pt modelId="{4B149210-9588-4DC0-B894-19EE1E60DFEF}" type="pres">
      <dgm:prSet presAssocID="{FAEA82F6-9E8E-4154-BB39-23EFF430BC3F}" presName="composite" presStyleCnt="0"/>
      <dgm:spPr/>
    </dgm:pt>
    <dgm:pt modelId="{4029BC5C-1CF7-4746-80C2-2AC5DCD7B062}" type="pres">
      <dgm:prSet presAssocID="{FAEA82F6-9E8E-4154-BB39-23EFF430BC3F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8B07D52-D57E-42E0-81A7-F6C7EBD1D1BC}" type="pres">
      <dgm:prSet presAssocID="{FAEA82F6-9E8E-4154-BB39-23EFF430BC3F}" presName="parSh" presStyleLbl="node1" presStyleIdx="2" presStyleCnt="3" custLinFactNeighborX="1179" custLinFactNeighborY="-12064"/>
      <dgm:spPr/>
      <dgm:t>
        <a:bodyPr/>
        <a:lstStyle/>
        <a:p>
          <a:endParaRPr lang="uk-UA"/>
        </a:p>
      </dgm:t>
    </dgm:pt>
    <dgm:pt modelId="{DAA13AAB-20C7-49F5-98A4-C36ED81C2116}" type="pres">
      <dgm:prSet presAssocID="{FAEA82F6-9E8E-4154-BB39-23EFF430BC3F}" presName="desTx" presStyleLbl="fgAcc1" presStyleIdx="2" presStyleCnt="3" custScaleY="67206" custLinFactNeighborX="-10774" custLinFactNeighborY="1341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A3B6C34-D4F2-4A86-B58D-3F63556549F3}" type="presOf" srcId="{A69E0E23-C43E-49D4-9F50-1FDA36E3210F}" destId="{DF7A7665-065F-4617-A54B-A65613E42DA3}" srcOrd="0" destOrd="0" presId="urn:microsoft.com/office/officeart/2005/8/layout/process3"/>
    <dgm:cxn modelId="{44A75180-084F-4CF4-A7AD-4A41FE67B1A4}" type="presOf" srcId="{FAEA82F6-9E8E-4154-BB39-23EFF430BC3F}" destId="{98B07D52-D57E-42E0-81A7-F6C7EBD1D1BC}" srcOrd="1" destOrd="0" presId="urn:microsoft.com/office/officeart/2005/8/layout/process3"/>
    <dgm:cxn modelId="{E637C555-82EF-40D4-B349-C3174B0CA1D5}" type="presOf" srcId="{7F7034BB-F7C9-4E87-BD9F-FE8D14F6FDB8}" destId="{88F89C18-7A26-469B-815D-96D45D5CAC72}" srcOrd="0" destOrd="0" presId="urn:microsoft.com/office/officeart/2005/8/layout/process3"/>
    <dgm:cxn modelId="{3E966843-FCDC-4CEA-8987-DDBEB52CFC4F}" type="presOf" srcId="{624432AB-A18D-4837-BD0B-DA9F8846D452}" destId="{237E42D9-1F53-43DB-A492-3611D3D7699E}" srcOrd="1" destOrd="0" presId="urn:microsoft.com/office/officeart/2005/8/layout/process3"/>
    <dgm:cxn modelId="{387BF497-1643-4F7D-B572-CC738D8DB96C}" type="presOf" srcId="{AF66CD28-C6DA-4802-8B01-2D6601981818}" destId="{2AE6BB1B-233C-4876-8DCE-18424338C514}" srcOrd="0" destOrd="0" presId="urn:microsoft.com/office/officeart/2005/8/layout/process3"/>
    <dgm:cxn modelId="{32C6D0FB-7BD8-4268-85BF-59455928A317}" srcId="{63903FAD-A2E7-4AAD-B6DF-55DD5F5EA635}" destId="{7F7034BB-F7C9-4E87-BD9F-FE8D14F6FDB8}" srcOrd="0" destOrd="0" parTransId="{5107C5E2-DBC9-4127-9299-E0E9C7C0EECD}" sibTransId="{B3A631E9-16D0-4721-9971-DB0BE82D557D}"/>
    <dgm:cxn modelId="{B9D771D8-6CCB-4CAF-BF28-94F7AE51A35B}" type="presOf" srcId="{A69E0E23-C43E-49D4-9F50-1FDA36E3210F}" destId="{B0CD6118-1921-447E-AF9F-93692D10EE55}" srcOrd="1" destOrd="0" presId="urn:microsoft.com/office/officeart/2005/8/layout/process3"/>
    <dgm:cxn modelId="{E0520114-DD54-4302-BE35-A45CF18E70A8}" srcId="{639CAA3B-4694-4560-8D49-7519771289E4}" destId="{5D2013B7-A3BD-4302-9F2D-0E4BCA1C7E08}" srcOrd="0" destOrd="0" parTransId="{900C1061-97A7-49C4-9844-33DE5ABABF8D}" sibTransId="{BEE13F63-7648-4BC3-ADFC-044D1AAB980E}"/>
    <dgm:cxn modelId="{6499D196-FB9E-4EDE-B704-233059110A4C}" srcId="{FAEA82F6-9E8E-4154-BB39-23EFF430BC3F}" destId="{C6B7021A-5BB4-41C7-9CC9-25EE30F4A675}" srcOrd="0" destOrd="0" parTransId="{50CBCF1A-CB92-48C3-860A-CF39BEA63D81}" sibTransId="{F94E9C17-DF01-42CB-9F7E-163ABF6C9B82}"/>
    <dgm:cxn modelId="{2540C8F2-B1FE-4A28-9964-E2FDDC53788F}" type="presOf" srcId="{624432AB-A18D-4837-BD0B-DA9F8846D452}" destId="{A1D28D03-5941-40CF-8F7E-6EC96C49E11C}" srcOrd="0" destOrd="0" presId="urn:microsoft.com/office/officeart/2005/8/layout/process3"/>
    <dgm:cxn modelId="{71653211-DBFF-4AA7-BAF9-1E93416370B4}" type="presOf" srcId="{639CAA3B-4694-4560-8D49-7519771289E4}" destId="{44C50EF6-C7E4-4BCD-960C-8C88708FB8AE}" srcOrd="1" destOrd="0" presId="urn:microsoft.com/office/officeart/2005/8/layout/process3"/>
    <dgm:cxn modelId="{5DBACE02-A1F9-41B0-BC01-C6FC2F7BF1D7}" type="presOf" srcId="{C6B7021A-5BB4-41C7-9CC9-25EE30F4A675}" destId="{DAA13AAB-20C7-49F5-98A4-C36ED81C2116}" srcOrd="0" destOrd="0" presId="urn:microsoft.com/office/officeart/2005/8/layout/process3"/>
    <dgm:cxn modelId="{969E4350-23F0-4F3D-8A54-609A6A74FEFE}" type="presOf" srcId="{FAEA82F6-9E8E-4154-BB39-23EFF430BC3F}" destId="{4029BC5C-1CF7-4746-80C2-2AC5DCD7B062}" srcOrd="0" destOrd="0" presId="urn:microsoft.com/office/officeart/2005/8/layout/process3"/>
    <dgm:cxn modelId="{7F3BA66F-6E4C-467F-874E-790C67A9C08A}" srcId="{AF66CD28-C6DA-4802-8B01-2D6601981818}" destId="{63903FAD-A2E7-4AAD-B6DF-55DD5F5EA635}" srcOrd="1" destOrd="0" parTransId="{B2226E26-D1B9-40CA-BE69-E9D820F4330F}" sibTransId="{624432AB-A18D-4837-BD0B-DA9F8846D452}"/>
    <dgm:cxn modelId="{3DD9F0DA-6F4B-41CC-B8D7-3450427AD433}" srcId="{AF66CD28-C6DA-4802-8B01-2D6601981818}" destId="{FAEA82F6-9E8E-4154-BB39-23EFF430BC3F}" srcOrd="2" destOrd="0" parTransId="{F2D5379F-B2BD-4BD0-808F-2253A91B4B82}" sibTransId="{EE453A7D-1B26-4CA0-936F-F600E56C6F68}"/>
    <dgm:cxn modelId="{8B551CAE-9D71-45A4-88AD-D845E01FF8FE}" type="presOf" srcId="{5D2013B7-A3BD-4302-9F2D-0E4BCA1C7E08}" destId="{62618B05-F76C-4985-B122-8B12695BFED0}" srcOrd="0" destOrd="0" presId="urn:microsoft.com/office/officeart/2005/8/layout/process3"/>
    <dgm:cxn modelId="{E97C6ECD-DF77-4C1B-9B8F-98106AC3BBB4}" srcId="{AF66CD28-C6DA-4802-8B01-2D6601981818}" destId="{639CAA3B-4694-4560-8D49-7519771289E4}" srcOrd="0" destOrd="0" parTransId="{824E478D-3B1E-4F7F-BAD9-A247AF7E6061}" sibTransId="{A69E0E23-C43E-49D4-9F50-1FDA36E3210F}"/>
    <dgm:cxn modelId="{2B4FFC37-2C9E-4C2F-A8C4-2772EB4A3EE9}" type="presOf" srcId="{639CAA3B-4694-4560-8D49-7519771289E4}" destId="{A0D85F71-4158-4DC6-B543-DA4A3703475A}" srcOrd="0" destOrd="0" presId="urn:microsoft.com/office/officeart/2005/8/layout/process3"/>
    <dgm:cxn modelId="{16B8B436-92AA-4938-8168-A4D8113AC0DF}" type="presOf" srcId="{63903FAD-A2E7-4AAD-B6DF-55DD5F5EA635}" destId="{8D7E0961-F5A6-4342-8397-39D3A65563E7}" srcOrd="0" destOrd="0" presId="urn:microsoft.com/office/officeart/2005/8/layout/process3"/>
    <dgm:cxn modelId="{152A5FBD-9B58-4E13-A492-78A00F6F827F}" type="presOf" srcId="{63903FAD-A2E7-4AAD-B6DF-55DD5F5EA635}" destId="{FA67A2A9-0603-461A-BC9D-84BE188BF532}" srcOrd="1" destOrd="0" presId="urn:microsoft.com/office/officeart/2005/8/layout/process3"/>
    <dgm:cxn modelId="{313CCE06-E61C-4F04-9B94-D45A766F1685}" type="presParOf" srcId="{2AE6BB1B-233C-4876-8DCE-18424338C514}" destId="{402FBF5A-0B26-4B88-BE4C-FFAE991E65BB}" srcOrd="0" destOrd="0" presId="urn:microsoft.com/office/officeart/2005/8/layout/process3"/>
    <dgm:cxn modelId="{73AE09B9-DE83-4763-B1A3-589E3C98A78D}" type="presParOf" srcId="{402FBF5A-0B26-4B88-BE4C-FFAE991E65BB}" destId="{A0D85F71-4158-4DC6-B543-DA4A3703475A}" srcOrd="0" destOrd="0" presId="urn:microsoft.com/office/officeart/2005/8/layout/process3"/>
    <dgm:cxn modelId="{AEEB913B-6E1E-44FE-AAE8-798BDDDED0E3}" type="presParOf" srcId="{402FBF5A-0B26-4B88-BE4C-FFAE991E65BB}" destId="{44C50EF6-C7E4-4BCD-960C-8C88708FB8AE}" srcOrd="1" destOrd="0" presId="urn:microsoft.com/office/officeart/2005/8/layout/process3"/>
    <dgm:cxn modelId="{B2CFC2F0-935D-425E-BE14-1AE1B4D41D5B}" type="presParOf" srcId="{402FBF5A-0B26-4B88-BE4C-FFAE991E65BB}" destId="{62618B05-F76C-4985-B122-8B12695BFED0}" srcOrd="2" destOrd="0" presId="urn:microsoft.com/office/officeart/2005/8/layout/process3"/>
    <dgm:cxn modelId="{D4E4532D-9ABE-458A-B70C-38AD59D65B44}" type="presParOf" srcId="{2AE6BB1B-233C-4876-8DCE-18424338C514}" destId="{DF7A7665-065F-4617-A54B-A65613E42DA3}" srcOrd="1" destOrd="0" presId="urn:microsoft.com/office/officeart/2005/8/layout/process3"/>
    <dgm:cxn modelId="{AFE1C837-A21D-4C28-866C-5F4F024F86BC}" type="presParOf" srcId="{DF7A7665-065F-4617-A54B-A65613E42DA3}" destId="{B0CD6118-1921-447E-AF9F-93692D10EE55}" srcOrd="0" destOrd="0" presId="urn:microsoft.com/office/officeart/2005/8/layout/process3"/>
    <dgm:cxn modelId="{D9F97733-71F1-47D1-A1F2-5B1445E24B85}" type="presParOf" srcId="{2AE6BB1B-233C-4876-8DCE-18424338C514}" destId="{6A6F6F23-BA72-4B18-BB83-DD57DBF43FA6}" srcOrd="2" destOrd="0" presId="urn:microsoft.com/office/officeart/2005/8/layout/process3"/>
    <dgm:cxn modelId="{C9E55687-10B9-430B-B20A-7EDD86D9EFAE}" type="presParOf" srcId="{6A6F6F23-BA72-4B18-BB83-DD57DBF43FA6}" destId="{8D7E0961-F5A6-4342-8397-39D3A65563E7}" srcOrd="0" destOrd="0" presId="urn:microsoft.com/office/officeart/2005/8/layout/process3"/>
    <dgm:cxn modelId="{A5BD576A-1D76-435D-A1D9-F21A7B8FAA6F}" type="presParOf" srcId="{6A6F6F23-BA72-4B18-BB83-DD57DBF43FA6}" destId="{FA67A2A9-0603-461A-BC9D-84BE188BF532}" srcOrd="1" destOrd="0" presId="urn:microsoft.com/office/officeart/2005/8/layout/process3"/>
    <dgm:cxn modelId="{CFA7B959-F7DF-4B7B-8443-D6E314E5CA5A}" type="presParOf" srcId="{6A6F6F23-BA72-4B18-BB83-DD57DBF43FA6}" destId="{88F89C18-7A26-469B-815D-96D45D5CAC72}" srcOrd="2" destOrd="0" presId="urn:microsoft.com/office/officeart/2005/8/layout/process3"/>
    <dgm:cxn modelId="{7F3AD67B-2CE4-4B35-917F-57105E0F3561}" type="presParOf" srcId="{2AE6BB1B-233C-4876-8DCE-18424338C514}" destId="{A1D28D03-5941-40CF-8F7E-6EC96C49E11C}" srcOrd="3" destOrd="0" presId="urn:microsoft.com/office/officeart/2005/8/layout/process3"/>
    <dgm:cxn modelId="{95DD7B58-CBDD-4965-92A0-9C7AD270C759}" type="presParOf" srcId="{A1D28D03-5941-40CF-8F7E-6EC96C49E11C}" destId="{237E42D9-1F53-43DB-A492-3611D3D7699E}" srcOrd="0" destOrd="0" presId="urn:microsoft.com/office/officeart/2005/8/layout/process3"/>
    <dgm:cxn modelId="{2BF0FF91-A43A-4EAB-B665-EB2B2502C94D}" type="presParOf" srcId="{2AE6BB1B-233C-4876-8DCE-18424338C514}" destId="{4B149210-9588-4DC0-B894-19EE1E60DFEF}" srcOrd="4" destOrd="0" presId="urn:microsoft.com/office/officeart/2005/8/layout/process3"/>
    <dgm:cxn modelId="{126816F6-5150-43E8-9413-B05EE275DA88}" type="presParOf" srcId="{4B149210-9588-4DC0-B894-19EE1E60DFEF}" destId="{4029BC5C-1CF7-4746-80C2-2AC5DCD7B062}" srcOrd="0" destOrd="0" presId="urn:microsoft.com/office/officeart/2005/8/layout/process3"/>
    <dgm:cxn modelId="{1B6A0BFD-BA2F-4123-997F-C886A54C243B}" type="presParOf" srcId="{4B149210-9588-4DC0-B894-19EE1E60DFEF}" destId="{98B07D52-D57E-42E0-81A7-F6C7EBD1D1BC}" srcOrd="1" destOrd="0" presId="urn:microsoft.com/office/officeart/2005/8/layout/process3"/>
    <dgm:cxn modelId="{B5268A73-50A5-4ADE-9C67-29FBEC315ED2}" type="presParOf" srcId="{4B149210-9588-4DC0-B894-19EE1E60DFEF}" destId="{DAA13AAB-20C7-49F5-98A4-C36ED81C211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9C6EFFC-DDE0-4804-A0F8-200DD57CB56A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68D7FA9-544C-4ABE-B4AA-D8D7C747BD62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романо-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германської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правової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ідея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батьківської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батьківського</a:t>
          </a:r>
          <a:r>
            <a:rPr lang="ru-RU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авторитету)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5F4E1D4-8FAC-4687-A587-C275A6A1A756}" type="parTrans" cxnId="{F26404B0-4B3E-46FA-8502-163442DA2AB2}">
      <dgm:prSet/>
      <dgm:spPr/>
      <dgm:t>
        <a:bodyPr/>
        <a:lstStyle/>
        <a:p>
          <a:endParaRPr lang="uk-UA"/>
        </a:p>
      </dgm:t>
    </dgm:pt>
    <dgm:pt modelId="{F2FDD488-4CBF-46DE-BC1D-E0FFBE19063E}" type="sibTrans" cxnId="{F26404B0-4B3E-46FA-8502-163442DA2AB2}">
      <dgm:prSet/>
      <dgm:spPr/>
      <dgm:t>
        <a:bodyPr/>
        <a:lstStyle/>
        <a:p>
          <a:endParaRPr lang="uk-UA"/>
        </a:p>
      </dgm:t>
    </dgm:pt>
    <dgm:pt modelId="{8F9824E4-1F68-4B8E-AEA9-4B2361F30ED0}">
      <dgm:prSet phldrT="[Текст]" custT="1"/>
      <dgm:spPr>
        <a:solidFill>
          <a:schemeClr val="bg1"/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особистих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немайнових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майнових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 та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обов’язків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66E4E7D-49A6-41E6-B1F4-8FA9A6D3CA37}" type="parTrans" cxnId="{4890F239-B6F7-49BC-B7CA-8B3D00440FC6}">
      <dgm:prSet/>
      <dgm:spPr/>
      <dgm:t>
        <a:bodyPr/>
        <a:lstStyle/>
        <a:p>
          <a:endParaRPr lang="uk-UA"/>
        </a:p>
      </dgm:t>
    </dgm:pt>
    <dgm:pt modelId="{645CD36D-669E-437B-B5F8-E376CBD96E90}" type="sibTrans" cxnId="{4890F239-B6F7-49BC-B7CA-8B3D00440FC6}">
      <dgm:prSet/>
      <dgm:spPr/>
      <dgm:t>
        <a:bodyPr/>
        <a:lstStyle/>
        <a:p>
          <a:endParaRPr lang="uk-UA"/>
        </a:p>
      </dgm:t>
    </dgm:pt>
    <dgm:pt modelId="{E208A917-C2B6-4D00-95C4-1A2348C52EB1}">
      <dgm:prSet phldrT="[Текст]" custT="1"/>
      <dgm:spPr>
        <a:solidFill>
          <a:schemeClr val="bg1"/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здійснюється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виключно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метою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захисту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дитини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E339503-96D8-4B0F-8B14-61A5582774E0}" type="parTrans" cxnId="{70794F04-A88C-431D-9B7E-137F5F1FE87F}">
      <dgm:prSet/>
      <dgm:spPr/>
      <dgm:t>
        <a:bodyPr/>
        <a:lstStyle/>
        <a:p>
          <a:endParaRPr lang="uk-UA"/>
        </a:p>
      </dgm:t>
    </dgm:pt>
    <dgm:pt modelId="{BD68623C-8BBA-4695-A253-AFFC0B439C94}" type="sibTrans" cxnId="{70794F04-A88C-431D-9B7E-137F5F1FE87F}">
      <dgm:prSet/>
      <dgm:spPr/>
      <dgm:t>
        <a:bodyPr/>
        <a:lstStyle/>
        <a:p>
          <a:endParaRPr lang="uk-UA"/>
        </a:p>
      </dgm:t>
    </dgm:pt>
    <dgm:pt modelId="{68B62FEB-B8E8-45D0-A0DC-8B87354894B7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uk-UA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англо-американському праві – батьківська охорона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37994CC-8DDC-4550-BA1E-D135F6443277}" type="parTrans" cxnId="{18E93E71-E42F-41F9-BC94-BE2B20AC555B}">
      <dgm:prSet/>
      <dgm:spPr/>
      <dgm:t>
        <a:bodyPr/>
        <a:lstStyle/>
        <a:p>
          <a:endParaRPr lang="uk-UA"/>
        </a:p>
      </dgm:t>
    </dgm:pt>
    <dgm:pt modelId="{A56A546F-E47F-4FAD-B18F-9A60510A6472}" type="sibTrans" cxnId="{18E93E71-E42F-41F9-BC94-BE2B20AC555B}">
      <dgm:prSet/>
      <dgm:spPr/>
      <dgm:t>
        <a:bodyPr/>
        <a:lstStyle/>
        <a:p>
          <a:endParaRPr lang="uk-UA"/>
        </a:p>
      </dgm:t>
    </dgm:pt>
    <dgm:pt modelId="{99465B1F-D835-4EC1-A249-7D5C27720011}">
      <dgm:prSet phldrT="[Текст]" custT="1"/>
      <dgm:spPr>
        <a:solidFill>
          <a:schemeClr val="bg1"/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стосовно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дитини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4CA89E8-BCC2-419F-9055-6559EE40CF3F}" type="parTrans" cxnId="{E7C878B6-48F1-4251-8185-DD783E6F3A8D}">
      <dgm:prSet/>
      <dgm:spPr/>
      <dgm:t>
        <a:bodyPr/>
        <a:lstStyle/>
        <a:p>
          <a:endParaRPr lang="uk-UA"/>
        </a:p>
      </dgm:t>
    </dgm:pt>
    <dgm:pt modelId="{EA9F3E74-244C-41DB-855E-30B12687DD43}" type="sibTrans" cxnId="{E7C878B6-48F1-4251-8185-DD783E6F3A8D}">
      <dgm:prSet/>
      <dgm:spPr/>
      <dgm:t>
        <a:bodyPr/>
        <a:lstStyle/>
        <a:p>
          <a:endParaRPr lang="uk-UA"/>
        </a:p>
      </dgm:t>
    </dgm:pt>
    <dgm:pt modelId="{5FCE8482-9E6D-4CDE-A27A-B88317CCC7E2}">
      <dgm:prSet phldrT="[Текст]" custT="1"/>
      <dgm:spPr>
        <a:solidFill>
          <a:schemeClr val="bg1"/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uk-UA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стосовно законної чи усиновленої дитини батьківська влада (охорона) здійснюється батьком і матір’ю рівною мірою.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C267CCC-267A-472A-9BD9-F07F7CC341A9}" type="parTrans" cxnId="{40D779BE-7CAE-493F-B989-ED47B7162D5A}">
      <dgm:prSet/>
      <dgm:spPr/>
      <dgm:t>
        <a:bodyPr/>
        <a:lstStyle/>
        <a:p>
          <a:endParaRPr lang="uk-UA"/>
        </a:p>
      </dgm:t>
    </dgm:pt>
    <dgm:pt modelId="{90A6F7FE-37DC-4277-A15E-DE06DBB5182E}" type="sibTrans" cxnId="{40D779BE-7CAE-493F-B989-ED47B7162D5A}">
      <dgm:prSet/>
      <dgm:spPr/>
      <dgm:t>
        <a:bodyPr/>
        <a:lstStyle/>
        <a:p>
          <a:endParaRPr lang="uk-UA"/>
        </a:p>
      </dgm:t>
    </dgm:pt>
    <dgm:pt modelId="{73711015-F3CC-416E-B385-DA86E12E2D2A}" type="pres">
      <dgm:prSet presAssocID="{69C6EFFC-DDE0-4804-A0F8-200DD57CB56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6E1A208-6FD8-4A2E-84DF-389FBF94EF14}" type="pres">
      <dgm:prSet presAssocID="{068D7FA9-544C-4ABE-B4AA-D8D7C747BD62}" presName="root" presStyleCnt="0"/>
      <dgm:spPr/>
    </dgm:pt>
    <dgm:pt modelId="{338EA0A6-E518-40A4-9341-251492C4526E}" type="pres">
      <dgm:prSet presAssocID="{068D7FA9-544C-4ABE-B4AA-D8D7C747BD62}" presName="rootComposite" presStyleCnt="0"/>
      <dgm:spPr/>
    </dgm:pt>
    <dgm:pt modelId="{30660BA7-E5E6-4898-8D2B-D012FBE68781}" type="pres">
      <dgm:prSet presAssocID="{068D7FA9-544C-4ABE-B4AA-D8D7C747BD62}" presName="rootText" presStyleLbl="node1" presStyleIdx="0" presStyleCnt="2"/>
      <dgm:spPr/>
      <dgm:t>
        <a:bodyPr/>
        <a:lstStyle/>
        <a:p>
          <a:endParaRPr lang="uk-UA"/>
        </a:p>
      </dgm:t>
    </dgm:pt>
    <dgm:pt modelId="{1D46ED7C-E8BB-4C95-B1C6-F845455E6A96}" type="pres">
      <dgm:prSet presAssocID="{068D7FA9-544C-4ABE-B4AA-D8D7C747BD62}" presName="rootConnector" presStyleLbl="node1" presStyleIdx="0" presStyleCnt="2"/>
      <dgm:spPr/>
      <dgm:t>
        <a:bodyPr/>
        <a:lstStyle/>
        <a:p>
          <a:endParaRPr lang="ru-RU"/>
        </a:p>
      </dgm:t>
    </dgm:pt>
    <dgm:pt modelId="{37F62C7F-9CB6-4D9D-9363-1704DDFABE81}" type="pres">
      <dgm:prSet presAssocID="{068D7FA9-544C-4ABE-B4AA-D8D7C747BD62}" presName="childShape" presStyleCnt="0"/>
      <dgm:spPr/>
    </dgm:pt>
    <dgm:pt modelId="{6FC8EB2D-D528-48B0-BE40-C36BA39154E1}" type="pres">
      <dgm:prSet presAssocID="{966E4E7D-49A6-41E6-B1F4-8FA9A6D3CA37}" presName="Name13" presStyleLbl="parChTrans1D2" presStyleIdx="0" presStyleCnt="4"/>
      <dgm:spPr/>
      <dgm:t>
        <a:bodyPr/>
        <a:lstStyle/>
        <a:p>
          <a:endParaRPr lang="ru-RU"/>
        </a:p>
      </dgm:t>
    </dgm:pt>
    <dgm:pt modelId="{84B3B67F-6E82-485F-B817-5D84AE06E2F0}" type="pres">
      <dgm:prSet presAssocID="{8F9824E4-1F68-4B8E-AEA9-4B2361F30ED0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38C5F98-86F7-42E5-BD3B-54EB1FA71D13}" type="pres">
      <dgm:prSet presAssocID="{3E339503-96D8-4B0F-8B14-61A5582774E0}" presName="Name13" presStyleLbl="parChTrans1D2" presStyleIdx="1" presStyleCnt="4"/>
      <dgm:spPr/>
      <dgm:t>
        <a:bodyPr/>
        <a:lstStyle/>
        <a:p>
          <a:endParaRPr lang="ru-RU"/>
        </a:p>
      </dgm:t>
    </dgm:pt>
    <dgm:pt modelId="{EB873884-9165-4204-A4AB-8B6753871A7A}" type="pres">
      <dgm:prSet presAssocID="{E208A917-C2B6-4D00-95C4-1A2348C52EB1}" presName="childText" presStyleLbl="bgAcc1" presStyleIdx="1" presStyleCnt="4" custScaleX="281319" custScaleY="4817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42340E0-EF38-4C2D-A18A-1F9F952E4168}" type="pres">
      <dgm:prSet presAssocID="{EC267CCC-267A-472A-9BD9-F07F7CC341A9}" presName="Name13" presStyleLbl="parChTrans1D2" presStyleIdx="2" presStyleCnt="4"/>
      <dgm:spPr/>
      <dgm:t>
        <a:bodyPr/>
        <a:lstStyle/>
        <a:p>
          <a:endParaRPr lang="ru-RU"/>
        </a:p>
      </dgm:t>
    </dgm:pt>
    <dgm:pt modelId="{C650720D-4BF2-443B-9A9B-CE6DA6F130CD}" type="pres">
      <dgm:prSet presAssocID="{5FCE8482-9E6D-4CDE-A27A-B88317CCC7E2}" presName="childText" presStyleLbl="bgAcc1" presStyleIdx="2" presStyleCnt="4" custScaleX="284693" custScaleY="6377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BE04494-888B-4443-87AA-913132646482}" type="pres">
      <dgm:prSet presAssocID="{68B62FEB-B8E8-45D0-A0DC-8B87354894B7}" presName="root" presStyleCnt="0"/>
      <dgm:spPr/>
    </dgm:pt>
    <dgm:pt modelId="{D4BF47BC-4CA7-498E-9A03-ACC10ADFCA11}" type="pres">
      <dgm:prSet presAssocID="{68B62FEB-B8E8-45D0-A0DC-8B87354894B7}" presName="rootComposite" presStyleCnt="0"/>
      <dgm:spPr/>
    </dgm:pt>
    <dgm:pt modelId="{3A82AD99-2FB9-49B4-AA00-625E8AC48F4D}" type="pres">
      <dgm:prSet presAssocID="{68B62FEB-B8E8-45D0-A0DC-8B87354894B7}" presName="rootText" presStyleLbl="node1" presStyleIdx="1" presStyleCnt="2"/>
      <dgm:spPr/>
      <dgm:t>
        <a:bodyPr/>
        <a:lstStyle/>
        <a:p>
          <a:endParaRPr lang="uk-UA"/>
        </a:p>
      </dgm:t>
    </dgm:pt>
    <dgm:pt modelId="{11F0CF06-40D5-4A9B-A039-887460EE2899}" type="pres">
      <dgm:prSet presAssocID="{68B62FEB-B8E8-45D0-A0DC-8B87354894B7}" presName="rootConnector" presStyleLbl="node1" presStyleIdx="1" presStyleCnt="2"/>
      <dgm:spPr/>
      <dgm:t>
        <a:bodyPr/>
        <a:lstStyle/>
        <a:p>
          <a:endParaRPr lang="ru-RU"/>
        </a:p>
      </dgm:t>
    </dgm:pt>
    <dgm:pt modelId="{E744DC0E-083E-459E-83F0-24144C603B90}" type="pres">
      <dgm:prSet presAssocID="{68B62FEB-B8E8-45D0-A0DC-8B87354894B7}" presName="childShape" presStyleCnt="0"/>
      <dgm:spPr/>
    </dgm:pt>
    <dgm:pt modelId="{A0020B6B-7563-432E-9520-367A6B1E9548}" type="pres">
      <dgm:prSet presAssocID="{A4CA89E8-BCC2-419F-9055-6559EE40CF3F}" presName="Name13" presStyleLbl="parChTrans1D2" presStyleIdx="3" presStyleCnt="4"/>
      <dgm:spPr/>
      <dgm:t>
        <a:bodyPr/>
        <a:lstStyle/>
        <a:p>
          <a:endParaRPr lang="ru-RU"/>
        </a:p>
      </dgm:t>
    </dgm:pt>
    <dgm:pt modelId="{BC28E321-71B6-47A8-9904-0EC953A39B15}" type="pres">
      <dgm:prSet presAssocID="{99465B1F-D835-4EC1-A249-7D5C27720011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0794F04-A88C-431D-9B7E-137F5F1FE87F}" srcId="{068D7FA9-544C-4ABE-B4AA-D8D7C747BD62}" destId="{E208A917-C2B6-4D00-95C4-1A2348C52EB1}" srcOrd="1" destOrd="0" parTransId="{3E339503-96D8-4B0F-8B14-61A5582774E0}" sibTransId="{BD68623C-8BBA-4695-A253-AFFC0B439C94}"/>
    <dgm:cxn modelId="{BB2BF8F3-A818-4D51-91D8-D29B97DA03F8}" type="presOf" srcId="{3E339503-96D8-4B0F-8B14-61A5582774E0}" destId="{F38C5F98-86F7-42E5-BD3B-54EB1FA71D13}" srcOrd="0" destOrd="0" presId="urn:microsoft.com/office/officeart/2005/8/layout/hierarchy3"/>
    <dgm:cxn modelId="{679C1991-A38C-4C5E-AF06-01D784D18345}" type="presOf" srcId="{68B62FEB-B8E8-45D0-A0DC-8B87354894B7}" destId="{11F0CF06-40D5-4A9B-A039-887460EE2899}" srcOrd="1" destOrd="0" presId="urn:microsoft.com/office/officeart/2005/8/layout/hierarchy3"/>
    <dgm:cxn modelId="{62EF1793-DE3E-4B75-853E-DF057D00CCDA}" type="presOf" srcId="{68B62FEB-B8E8-45D0-A0DC-8B87354894B7}" destId="{3A82AD99-2FB9-49B4-AA00-625E8AC48F4D}" srcOrd="0" destOrd="0" presId="urn:microsoft.com/office/officeart/2005/8/layout/hierarchy3"/>
    <dgm:cxn modelId="{E8F6A57C-BA1E-480A-9D6A-92B87A505279}" type="presOf" srcId="{068D7FA9-544C-4ABE-B4AA-D8D7C747BD62}" destId="{30660BA7-E5E6-4898-8D2B-D012FBE68781}" srcOrd="0" destOrd="0" presId="urn:microsoft.com/office/officeart/2005/8/layout/hierarchy3"/>
    <dgm:cxn modelId="{14895686-B58C-44DB-B3D6-2A5BBFA83A60}" type="presOf" srcId="{A4CA89E8-BCC2-419F-9055-6559EE40CF3F}" destId="{A0020B6B-7563-432E-9520-367A6B1E9548}" srcOrd="0" destOrd="0" presId="urn:microsoft.com/office/officeart/2005/8/layout/hierarchy3"/>
    <dgm:cxn modelId="{6164A2A5-C74C-43B0-A687-D746CD6A26D5}" type="presOf" srcId="{99465B1F-D835-4EC1-A249-7D5C27720011}" destId="{BC28E321-71B6-47A8-9904-0EC953A39B15}" srcOrd="0" destOrd="0" presId="urn:microsoft.com/office/officeart/2005/8/layout/hierarchy3"/>
    <dgm:cxn modelId="{3ECB6E84-3EF4-459E-BAE5-2D78E644E36A}" type="presOf" srcId="{E208A917-C2B6-4D00-95C4-1A2348C52EB1}" destId="{EB873884-9165-4204-A4AB-8B6753871A7A}" srcOrd="0" destOrd="0" presId="urn:microsoft.com/office/officeart/2005/8/layout/hierarchy3"/>
    <dgm:cxn modelId="{FC012403-4405-4A2D-8CBA-57D7AC77E8AF}" type="presOf" srcId="{8F9824E4-1F68-4B8E-AEA9-4B2361F30ED0}" destId="{84B3B67F-6E82-485F-B817-5D84AE06E2F0}" srcOrd="0" destOrd="0" presId="urn:microsoft.com/office/officeart/2005/8/layout/hierarchy3"/>
    <dgm:cxn modelId="{40D779BE-7CAE-493F-B989-ED47B7162D5A}" srcId="{068D7FA9-544C-4ABE-B4AA-D8D7C747BD62}" destId="{5FCE8482-9E6D-4CDE-A27A-B88317CCC7E2}" srcOrd="2" destOrd="0" parTransId="{EC267CCC-267A-472A-9BD9-F07F7CC341A9}" sibTransId="{90A6F7FE-37DC-4277-A15E-DE06DBB5182E}"/>
    <dgm:cxn modelId="{7553FF06-927F-4D11-85B8-E01E887A34D1}" type="presOf" srcId="{068D7FA9-544C-4ABE-B4AA-D8D7C747BD62}" destId="{1D46ED7C-E8BB-4C95-B1C6-F845455E6A96}" srcOrd="1" destOrd="0" presId="urn:microsoft.com/office/officeart/2005/8/layout/hierarchy3"/>
    <dgm:cxn modelId="{E7C878B6-48F1-4251-8185-DD783E6F3A8D}" srcId="{68B62FEB-B8E8-45D0-A0DC-8B87354894B7}" destId="{99465B1F-D835-4EC1-A249-7D5C27720011}" srcOrd="0" destOrd="0" parTransId="{A4CA89E8-BCC2-419F-9055-6559EE40CF3F}" sibTransId="{EA9F3E74-244C-41DB-855E-30B12687DD43}"/>
    <dgm:cxn modelId="{05E51B2B-6566-4567-ABFB-87B28E21B72C}" type="presOf" srcId="{69C6EFFC-DDE0-4804-A0F8-200DD57CB56A}" destId="{73711015-F3CC-416E-B385-DA86E12E2D2A}" srcOrd="0" destOrd="0" presId="urn:microsoft.com/office/officeart/2005/8/layout/hierarchy3"/>
    <dgm:cxn modelId="{8A665119-D09A-4723-9A26-F5814A7F0FD4}" type="presOf" srcId="{5FCE8482-9E6D-4CDE-A27A-B88317CCC7E2}" destId="{C650720D-4BF2-443B-9A9B-CE6DA6F130CD}" srcOrd="0" destOrd="0" presId="urn:microsoft.com/office/officeart/2005/8/layout/hierarchy3"/>
    <dgm:cxn modelId="{18E93E71-E42F-41F9-BC94-BE2B20AC555B}" srcId="{69C6EFFC-DDE0-4804-A0F8-200DD57CB56A}" destId="{68B62FEB-B8E8-45D0-A0DC-8B87354894B7}" srcOrd="1" destOrd="0" parTransId="{737994CC-8DDC-4550-BA1E-D135F6443277}" sibTransId="{A56A546F-E47F-4FAD-B18F-9A60510A6472}"/>
    <dgm:cxn modelId="{E014360D-CD73-4BC6-B404-E951F9339C8E}" type="presOf" srcId="{966E4E7D-49A6-41E6-B1F4-8FA9A6D3CA37}" destId="{6FC8EB2D-D528-48B0-BE40-C36BA39154E1}" srcOrd="0" destOrd="0" presId="urn:microsoft.com/office/officeart/2005/8/layout/hierarchy3"/>
    <dgm:cxn modelId="{4890F239-B6F7-49BC-B7CA-8B3D00440FC6}" srcId="{068D7FA9-544C-4ABE-B4AA-D8D7C747BD62}" destId="{8F9824E4-1F68-4B8E-AEA9-4B2361F30ED0}" srcOrd="0" destOrd="0" parTransId="{966E4E7D-49A6-41E6-B1F4-8FA9A6D3CA37}" sibTransId="{645CD36D-669E-437B-B5F8-E376CBD96E90}"/>
    <dgm:cxn modelId="{5D763F13-9009-41E9-B98A-1E7FDE822949}" type="presOf" srcId="{EC267CCC-267A-472A-9BD9-F07F7CC341A9}" destId="{042340E0-EF38-4C2D-A18A-1F9F952E4168}" srcOrd="0" destOrd="0" presId="urn:microsoft.com/office/officeart/2005/8/layout/hierarchy3"/>
    <dgm:cxn modelId="{F26404B0-4B3E-46FA-8502-163442DA2AB2}" srcId="{69C6EFFC-DDE0-4804-A0F8-200DD57CB56A}" destId="{068D7FA9-544C-4ABE-B4AA-D8D7C747BD62}" srcOrd="0" destOrd="0" parTransId="{45F4E1D4-8FAC-4687-A587-C275A6A1A756}" sibTransId="{F2FDD488-4CBF-46DE-BC1D-E0FFBE19063E}"/>
    <dgm:cxn modelId="{D3F4F4ED-1C01-4575-9201-FC0A38477965}" type="presParOf" srcId="{73711015-F3CC-416E-B385-DA86E12E2D2A}" destId="{66E1A208-6FD8-4A2E-84DF-389FBF94EF14}" srcOrd="0" destOrd="0" presId="urn:microsoft.com/office/officeart/2005/8/layout/hierarchy3"/>
    <dgm:cxn modelId="{1DC55E80-36EC-46DA-9F70-7180910B80A2}" type="presParOf" srcId="{66E1A208-6FD8-4A2E-84DF-389FBF94EF14}" destId="{338EA0A6-E518-40A4-9341-251492C4526E}" srcOrd="0" destOrd="0" presId="urn:microsoft.com/office/officeart/2005/8/layout/hierarchy3"/>
    <dgm:cxn modelId="{6DE8C750-EBC8-43E0-AAAD-B485130C2318}" type="presParOf" srcId="{338EA0A6-E518-40A4-9341-251492C4526E}" destId="{30660BA7-E5E6-4898-8D2B-D012FBE68781}" srcOrd="0" destOrd="0" presId="urn:microsoft.com/office/officeart/2005/8/layout/hierarchy3"/>
    <dgm:cxn modelId="{234E7D34-4FA1-431E-AA47-87343AF08289}" type="presParOf" srcId="{338EA0A6-E518-40A4-9341-251492C4526E}" destId="{1D46ED7C-E8BB-4C95-B1C6-F845455E6A96}" srcOrd="1" destOrd="0" presId="urn:microsoft.com/office/officeart/2005/8/layout/hierarchy3"/>
    <dgm:cxn modelId="{10712D32-2F15-4224-AF8F-3A5FE8CCF674}" type="presParOf" srcId="{66E1A208-6FD8-4A2E-84DF-389FBF94EF14}" destId="{37F62C7F-9CB6-4D9D-9363-1704DDFABE81}" srcOrd="1" destOrd="0" presId="urn:microsoft.com/office/officeart/2005/8/layout/hierarchy3"/>
    <dgm:cxn modelId="{10CFAFCB-2265-4301-AAA4-131AEA53F628}" type="presParOf" srcId="{37F62C7F-9CB6-4D9D-9363-1704DDFABE81}" destId="{6FC8EB2D-D528-48B0-BE40-C36BA39154E1}" srcOrd="0" destOrd="0" presId="urn:microsoft.com/office/officeart/2005/8/layout/hierarchy3"/>
    <dgm:cxn modelId="{95EA1C06-BEAC-44B2-80A3-6722C3536A40}" type="presParOf" srcId="{37F62C7F-9CB6-4D9D-9363-1704DDFABE81}" destId="{84B3B67F-6E82-485F-B817-5D84AE06E2F0}" srcOrd="1" destOrd="0" presId="urn:microsoft.com/office/officeart/2005/8/layout/hierarchy3"/>
    <dgm:cxn modelId="{E2DAF61C-4208-442F-986D-7CC0B62DED8A}" type="presParOf" srcId="{37F62C7F-9CB6-4D9D-9363-1704DDFABE81}" destId="{F38C5F98-86F7-42E5-BD3B-54EB1FA71D13}" srcOrd="2" destOrd="0" presId="urn:microsoft.com/office/officeart/2005/8/layout/hierarchy3"/>
    <dgm:cxn modelId="{74C5A6E0-0E2C-4187-A3C1-5639C26B555C}" type="presParOf" srcId="{37F62C7F-9CB6-4D9D-9363-1704DDFABE81}" destId="{EB873884-9165-4204-A4AB-8B6753871A7A}" srcOrd="3" destOrd="0" presId="urn:microsoft.com/office/officeart/2005/8/layout/hierarchy3"/>
    <dgm:cxn modelId="{A8DBFD95-674F-4A3C-987F-C8ED69F2848E}" type="presParOf" srcId="{37F62C7F-9CB6-4D9D-9363-1704DDFABE81}" destId="{042340E0-EF38-4C2D-A18A-1F9F952E4168}" srcOrd="4" destOrd="0" presId="urn:microsoft.com/office/officeart/2005/8/layout/hierarchy3"/>
    <dgm:cxn modelId="{09EBD249-CD2B-47BA-9E88-DD5ADFF7C6AD}" type="presParOf" srcId="{37F62C7F-9CB6-4D9D-9363-1704DDFABE81}" destId="{C650720D-4BF2-443B-9A9B-CE6DA6F130CD}" srcOrd="5" destOrd="0" presId="urn:microsoft.com/office/officeart/2005/8/layout/hierarchy3"/>
    <dgm:cxn modelId="{15B05934-C21F-461D-8005-A44DF89DE862}" type="presParOf" srcId="{73711015-F3CC-416E-B385-DA86E12E2D2A}" destId="{DBE04494-888B-4443-87AA-913132646482}" srcOrd="1" destOrd="0" presId="urn:microsoft.com/office/officeart/2005/8/layout/hierarchy3"/>
    <dgm:cxn modelId="{F75BF522-11E1-4416-B439-6F3A2CC1BDE5}" type="presParOf" srcId="{DBE04494-888B-4443-87AA-913132646482}" destId="{D4BF47BC-4CA7-498E-9A03-ACC10ADFCA11}" srcOrd="0" destOrd="0" presId="urn:microsoft.com/office/officeart/2005/8/layout/hierarchy3"/>
    <dgm:cxn modelId="{887AE088-45BA-48F0-8A32-58FC2E690DCB}" type="presParOf" srcId="{D4BF47BC-4CA7-498E-9A03-ACC10ADFCA11}" destId="{3A82AD99-2FB9-49B4-AA00-625E8AC48F4D}" srcOrd="0" destOrd="0" presId="urn:microsoft.com/office/officeart/2005/8/layout/hierarchy3"/>
    <dgm:cxn modelId="{0CE159A5-F2D1-4410-911B-A1A8009EDBA8}" type="presParOf" srcId="{D4BF47BC-4CA7-498E-9A03-ACC10ADFCA11}" destId="{11F0CF06-40D5-4A9B-A039-887460EE2899}" srcOrd="1" destOrd="0" presId="urn:microsoft.com/office/officeart/2005/8/layout/hierarchy3"/>
    <dgm:cxn modelId="{ACF19DA2-91A5-44A7-A5AD-7B5D1FCF9E95}" type="presParOf" srcId="{DBE04494-888B-4443-87AA-913132646482}" destId="{E744DC0E-083E-459E-83F0-24144C603B90}" srcOrd="1" destOrd="0" presId="urn:microsoft.com/office/officeart/2005/8/layout/hierarchy3"/>
    <dgm:cxn modelId="{E4BE7AF4-570B-43A6-88A6-4E651D80F36D}" type="presParOf" srcId="{E744DC0E-083E-459E-83F0-24144C603B90}" destId="{A0020B6B-7563-432E-9520-367A6B1E9548}" srcOrd="0" destOrd="0" presId="urn:microsoft.com/office/officeart/2005/8/layout/hierarchy3"/>
    <dgm:cxn modelId="{195A34FC-C4BB-474E-98F0-78FFB8A7A040}" type="presParOf" srcId="{E744DC0E-083E-459E-83F0-24144C603B90}" destId="{BC28E321-71B6-47A8-9904-0EC953A39B15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362006-B3DA-46F4-907B-C35016BFA77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A78CE14-937C-481C-8BA3-7B9D74EDFAA1}">
      <dgm:prSet phldrT="[Текст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uk-UA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оприлюднення відомостей про намір зареєструвати шлюб шляхом їх публікації, вивішування повідомлення про це в церкві або муніципалітеті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5678BB-69A9-4055-8E72-E6D7753CA303}" type="parTrans" cxnId="{C5A7F96D-7822-47F5-A24B-343F2834CCBC}">
      <dgm:prSet/>
      <dgm:spPr/>
      <dgm:t>
        <a:bodyPr/>
        <a:lstStyle/>
        <a:p>
          <a:endParaRPr lang="uk-UA"/>
        </a:p>
      </dgm:t>
    </dgm:pt>
    <dgm:pt modelId="{8241CF5C-2321-4134-99DE-1C34F599BB47}" type="sibTrans" cxnId="{C5A7F96D-7822-47F5-A24B-343F2834CCBC}">
      <dgm:prSet/>
      <dgm:spPr/>
      <dgm:t>
        <a:bodyPr/>
        <a:lstStyle/>
        <a:p>
          <a:endParaRPr lang="uk-UA"/>
        </a:p>
      </dgm:t>
    </dgm:pt>
    <dgm:pt modelId="{AA52459D-76F9-43AF-B579-0C527B86BB23}">
      <dgm:prSet phldrT="[Текст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З моменту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оголошення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такого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повідом­лення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відомо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перешкоди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змогу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повідомити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офіційним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органам.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Публікація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такого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повідомлення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застосовується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 континентального права (ФРН, </a:t>
          </a:r>
          <a:r>
            <a:rPr lang="ru-RU" sz="1400" b="0" i="0" dirty="0" err="1" smtClean="0">
              <a:latin typeface="Times New Roman" pitchFamily="18" charset="0"/>
              <a:cs typeface="Times New Roman" pitchFamily="18" charset="0"/>
            </a:rPr>
            <a:t>Франція</a:t>
          </a:r>
          <a:r>
            <a:rPr lang="ru-RU" sz="1400" b="0" i="0" dirty="0" smtClean="0">
              <a:latin typeface="Times New Roman" pitchFamily="18" charset="0"/>
              <a:cs typeface="Times New Roman" pitchFamily="18" charset="0"/>
            </a:rPr>
            <a:t>)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33E5B3E-01A0-449C-A16B-095CC8CF1C7F}" type="parTrans" cxnId="{75339CD3-BD9F-445F-8DC1-33AB8E89F8DC}">
      <dgm:prSet/>
      <dgm:spPr/>
      <dgm:t>
        <a:bodyPr/>
        <a:lstStyle/>
        <a:p>
          <a:endParaRPr lang="uk-UA"/>
        </a:p>
      </dgm:t>
    </dgm:pt>
    <dgm:pt modelId="{C053D7A8-A0D8-4553-A96A-1FBCC505910D}" type="sibTrans" cxnId="{75339CD3-BD9F-445F-8DC1-33AB8E89F8DC}">
      <dgm:prSet/>
      <dgm:spPr/>
      <dgm:t>
        <a:bodyPr/>
        <a:lstStyle/>
        <a:p>
          <a:endParaRPr lang="uk-UA"/>
        </a:p>
      </dgm:t>
    </dgm:pt>
    <dgm:pt modelId="{2B09BF1A-3F4F-4386-82C9-35CB417C8FE0}">
      <dgm:prSet phldrT="[Текст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англо-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американського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права (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США) процедуру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оприлюднення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замінено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видачею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ліцензії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видається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церковними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установами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органами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здійснюють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реєстрацію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шлюбів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1535BCD-7A4A-4AC5-8AAE-05918D084F10}" type="parTrans" cxnId="{BA04C6C8-B31B-43ED-BD39-27E1F110BD9D}">
      <dgm:prSet/>
      <dgm:spPr/>
      <dgm:t>
        <a:bodyPr/>
        <a:lstStyle/>
        <a:p>
          <a:endParaRPr lang="uk-UA"/>
        </a:p>
      </dgm:t>
    </dgm:pt>
    <dgm:pt modelId="{D5A91D2D-501E-43E1-AE93-0D4A54D92D1A}" type="sibTrans" cxnId="{BA04C6C8-B31B-43ED-BD39-27E1F110BD9D}">
      <dgm:prSet/>
      <dgm:spPr/>
      <dgm:t>
        <a:bodyPr/>
        <a:lstStyle/>
        <a:p>
          <a:endParaRPr lang="uk-UA"/>
        </a:p>
      </dgm:t>
    </dgm:pt>
    <dgm:pt modelId="{1CDC06DF-C3C2-4D6D-97CE-905F01DE45D9}">
      <dgm:prSet phldrT="[Текст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uk-UA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Для того, щоб отримати такий дозвіл (ліцензію на шлюб), сторони повинні присягнути священнослужителю або посадовій особі державного органу в тому, що немає перешкод до укладення їхнього шлюбу, принаймні таких, що їм були б відомі</a:t>
          </a:r>
          <a:endParaRPr lang="uk-UA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443968E-6E0C-4BEC-B55B-197BB936A3B5}" type="parTrans" cxnId="{FD9B7E6E-C4A4-41B1-A5EE-E072A0400467}">
      <dgm:prSet/>
      <dgm:spPr/>
      <dgm:t>
        <a:bodyPr/>
        <a:lstStyle/>
        <a:p>
          <a:endParaRPr lang="uk-UA"/>
        </a:p>
      </dgm:t>
    </dgm:pt>
    <dgm:pt modelId="{E8BB6276-F98E-4D71-9017-573BD804786B}" type="sibTrans" cxnId="{FD9B7E6E-C4A4-41B1-A5EE-E072A0400467}">
      <dgm:prSet/>
      <dgm:spPr/>
      <dgm:t>
        <a:bodyPr/>
        <a:lstStyle/>
        <a:p>
          <a:endParaRPr lang="uk-UA"/>
        </a:p>
      </dgm:t>
    </dgm:pt>
    <dgm:pt modelId="{FE5DB7FC-239F-4594-B6EE-472111571E9B}" type="pres">
      <dgm:prSet presAssocID="{7E362006-B3DA-46F4-907B-C35016BFA77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69A5605F-2361-41A2-821B-1D97282F58F3}" type="pres">
      <dgm:prSet presAssocID="{BA78CE14-937C-481C-8BA3-7B9D74EDFAA1}" presName="composite" presStyleCnt="0"/>
      <dgm:spPr/>
    </dgm:pt>
    <dgm:pt modelId="{03049616-76AB-41E7-9619-7F4636F8ABC4}" type="pres">
      <dgm:prSet presAssocID="{BA78CE14-937C-481C-8BA3-7B9D74EDFAA1}" presName="bentUpArrow1" presStyleLbl="alignImgPlace1" presStyleIdx="0" presStyleCnt="1"/>
      <dgm:spPr>
        <a:solidFill>
          <a:schemeClr val="bg2">
            <a:lumMod val="90000"/>
          </a:schemeClr>
        </a:solidFill>
      </dgm:spPr>
    </dgm:pt>
    <dgm:pt modelId="{893E2F4F-064D-4D6D-AC6E-87C75D893B40}" type="pres">
      <dgm:prSet presAssocID="{BA78CE14-937C-481C-8BA3-7B9D74EDFAA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8F1F508-E779-4C2B-94C7-DAC6182C96CF}" type="pres">
      <dgm:prSet presAssocID="{BA78CE14-937C-481C-8BA3-7B9D74EDFAA1}" presName="ChildText" presStyleLbl="revTx" presStyleIdx="0" presStyleCnt="2" custScaleX="160844" custLinFactNeighborX="39337" custLinFactNeighborY="18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36E2394-2919-4CFD-8D4F-221E32A77EEB}" type="pres">
      <dgm:prSet presAssocID="{8241CF5C-2321-4134-99DE-1C34F599BB47}" presName="sibTrans" presStyleCnt="0"/>
      <dgm:spPr/>
    </dgm:pt>
    <dgm:pt modelId="{0F77F2AC-5CE1-4DF7-8B80-5C35F3FD29A9}" type="pres">
      <dgm:prSet presAssocID="{2B09BF1A-3F4F-4386-82C9-35CB417C8FE0}" presName="composite" presStyleCnt="0"/>
      <dgm:spPr/>
    </dgm:pt>
    <dgm:pt modelId="{264C3EF3-3D44-4B59-8318-BB70EB1D3F10}" type="pres">
      <dgm:prSet presAssocID="{2B09BF1A-3F4F-4386-82C9-35CB417C8FE0}" presName="ParentText" presStyleLbl="node1" presStyleIdx="1" presStyleCnt="2" custLinFactNeighborX="-15377" custLinFactNeighborY="284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E45D636-CADC-454E-A43D-BE46770F60F8}" type="pres">
      <dgm:prSet presAssocID="{2B09BF1A-3F4F-4386-82C9-35CB417C8FE0}" presName="FinalChildText" presStyleLbl="revTx" presStyleIdx="1" presStyleCnt="2" custScaleX="130816" custLinFactNeighborX="3768" custLinFactNeighborY="238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75339CD3-BD9F-445F-8DC1-33AB8E89F8DC}" srcId="{BA78CE14-937C-481C-8BA3-7B9D74EDFAA1}" destId="{AA52459D-76F9-43AF-B579-0C527B86BB23}" srcOrd="0" destOrd="0" parTransId="{A33E5B3E-01A0-449C-A16B-095CC8CF1C7F}" sibTransId="{C053D7A8-A0D8-4553-A96A-1FBCC505910D}"/>
    <dgm:cxn modelId="{153AB430-CB5D-4406-B8F9-814804C49BB2}" type="presOf" srcId="{BA78CE14-937C-481C-8BA3-7B9D74EDFAA1}" destId="{893E2F4F-064D-4D6D-AC6E-87C75D893B40}" srcOrd="0" destOrd="0" presId="urn:microsoft.com/office/officeart/2005/8/layout/StepDownProcess"/>
    <dgm:cxn modelId="{D20CC912-F4EC-4095-A45F-A66191BD286D}" type="presOf" srcId="{AA52459D-76F9-43AF-B579-0C527B86BB23}" destId="{B8F1F508-E779-4C2B-94C7-DAC6182C96CF}" srcOrd="0" destOrd="0" presId="urn:microsoft.com/office/officeart/2005/8/layout/StepDownProcess"/>
    <dgm:cxn modelId="{FD9B7E6E-C4A4-41B1-A5EE-E072A0400467}" srcId="{2B09BF1A-3F4F-4386-82C9-35CB417C8FE0}" destId="{1CDC06DF-C3C2-4D6D-97CE-905F01DE45D9}" srcOrd="0" destOrd="0" parTransId="{F443968E-6E0C-4BEC-B55B-197BB936A3B5}" sibTransId="{E8BB6276-F98E-4D71-9017-573BD804786B}"/>
    <dgm:cxn modelId="{E02CFEDD-A637-4D45-9337-151DF57AF196}" type="presOf" srcId="{1CDC06DF-C3C2-4D6D-97CE-905F01DE45D9}" destId="{5E45D636-CADC-454E-A43D-BE46770F60F8}" srcOrd="0" destOrd="0" presId="urn:microsoft.com/office/officeart/2005/8/layout/StepDownProcess"/>
    <dgm:cxn modelId="{BA04C6C8-B31B-43ED-BD39-27E1F110BD9D}" srcId="{7E362006-B3DA-46F4-907B-C35016BFA77E}" destId="{2B09BF1A-3F4F-4386-82C9-35CB417C8FE0}" srcOrd="1" destOrd="0" parTransId="{B1535BCD-7A4A-4AC5-8AAE-05918D084F10}" sibTransId="{D5A91D2D-501E-43E1-AE93-0D4A54D92D1A}"/>
    <dgm:cxn modelId="{C192C650-4FD6-4AFD-A44E-5D3B7220397C}" type="presOf" srcId="{7E362006-B3DA-46F4-907B-C35016BFA77E}" destId="{FE5DB7FC-239F-4594-B6EE-472111571E9B}" srcOrd="0" destOrd="0" presId="urn:microsoft.com/office/officeart/2005/8/layout/StepDownProcess"/>
    <dgm:cxn modelId="{A05D6030-41A3-4AAA-B698-31E3D11B2F54}" type="presOf" srcId="{2B09BF1A-3F4F-4386-82C9-35CB417C8FE0}" destId="{264C3EF3-3D44-4B59-8318-BB70EB1D3F10}" srcOrd="0" destOrd="0" presId="urn:microsoft.com/office/officeart/2005/8/layout/StepDownProcess"/>
    <dgm:cxn modelId="{C5A7F96D-7822-47F5-A24B-343F2834CCBC}" srcId="{7E362006-B3DA-46F4-907B-C35016BFA77E}" destId="{BA78CE14-937C-481C-8BA3-7B9D74EDFAA1}" srcOrd="0" destOrd="0" parTransId="{175678BB-69A9-4055-8E72-E6D7753CA303}" sibTransId="{8241CF5C-2321-4134-99DE-1C34F599BB47}"/>
    <dgm:cxn modelId="{CEC45D56-6B83-4BB4-A252-6F811CC3B962}" type="presParOf" srcId="{FE5DB7FC-239F-4594-B6EE-472111571E9B}" destId="{69A5605F-2361-41A2-821B-1D97282F58F3}" srcOrd="0" destOrd="0" presId="urn:microsoft.com/office/officeart/2005/8/layout/StepDownProcess"/>
    <dgm:cxn modelId="{20BE457B-1B7D-413F-8965-24AB6C57C812}" type="presParOf" srcId="{69A5605F-2361-41A2-821B-1D97282F58F3}" destId="{03049616-76AB-41E7-9619-7F4636F8ABC4}" srcOrd="0" destOrd="0" presId="urn:microsoft.com/office/officeart/2005/8/layout/StepDownProcess"/>
    <dgm:cxn modelId="{C113E99D-5826-4F86-B5CC-CCC70647A01A}" type="presParOf" srcId="{69A5605F-2361-41A2-821B-1D97282F58F3}" destId="{893E2F4F-064D-4D6D-AC6E-87C75D893B40}" srcOrd="1" destOrd="0" presId="urn:microsoft.com/office/officeart/2005/8/layout/StepDownProcess"/>
    <dgm:cxn modelId="{2A8040F4-C80F-4634-AEBB-F91C3347E678}" type="presParOf" srcId="{69A5605F-2361-41A2-821B-1D97282F58F3}" destId="{B8F1F508-E779-4C2B-94C7-DAC6182C96CF}" srcOrd="2" destOrd="0" presId="urn:microsoft.com/office/officeart/2005/8/layout/StepDownProcess"/>
    <dgm:cxn modelId="{93C68714-5F47-4AB5-A17A-4702883845A7}" type="presParOf" srcId="{FE5DB7FC-239F-4594-B6EE-472111571E9B}" destId="{B36E2394-2919-4CFD-8D4F-221E32A77EEB}" srcOrd="1" destOrd="0" presId="urn:microsoft.com/office/officeart/2005/8/layout/StepDownProcess"/>
    <dgm:cxn modelId="{31B23B09-1D51-4921-B2FB-0837A4F5F7E9}" type="presParOf" srcId="{FE5DB7FC-239F-4594-B6EE-472111571E9B}" destId="{0F77F2AC-5CE1-4DF7-8B80-5C35F3FD29A9}" srcOrd="2" destOrd="0" presId="urn:microsoft.com/office/officeart/2005/8/layout/StepDownProcess"/>
    <dgm:cxn modelId="{017B7103-E957-433E-BF6F-3FAD90A26F19}" type="presParOf" srcId="{0F77F2AC-5CE1-4DF7-8B80-5C35F3FD29A9}" destId="{264C3EF3-3D44-4B59-8318-BB70EB1D3F10}" srcOrd="0" destOrd="0" presId="urn:microsoft.com/office/officeart/2005/8/layout/StepDownProcess"/>
    <dgm:cxn modelId="{973D21F1-E3AB-42AB-8685-DA561153984D}" type="presParOf" srcId="{0F77F2AC-5CE1-4DF7-8B80-5C35F3FD29A9}" destId="{5E45D636-CADC-454E-A43D-BE46770F60F8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D60589-19EC-4B48-AB54-A60049E23CE8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9BF1FA1-2E9F-49E9-80BB-52B65D9ED1FA}">
      <dgm:prSet phldrT="[Текст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кожній країні закріплюються вимоги щодо обов’язкової процедури реєстрації шлюбу</a:t>
          </a:r>
          <a:endParaRPr lang="uk-UA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C1145A2-540B-41B1-9F2D-25E3AE2D71F0}" type="parTrans" cxnId="{9194DCE6-2FA2-4CF3-B364-FD6D95A1D142}">
      <dgm:prSet/>
      <dgm:spPr/>
      <dgm:t>
        <a:bodyPr/>
        <a:lstStyle/>
        <a:p>
          <a:endParaRPr lang="uk-UA"/>
        </a:p>
      </dgm:t>
    </dgm:pt>
    <dgm:pt modelId="{57ED923D-5A24-4DC2-961B-B7D43E8383D5}" type="sibTrans" cxnId="{9194DCE6-2FA2-4CF3-B364-FD6D95A1D142}">
      <dgm:prSet/>
      <dgm:spPr/>
      <dgm:t>
        <a:bodyPr/>
        <a:lstStyle/>
        <a:p>
          <a:endParaRPr lang="uk-UA"/>
        </a:p>
      </dgm:t>
    </dgm:pt>
    <dgm:pt modelId="{FDC33A6A-ACFF-44C0-92E2-D30BEDF9DCF1}">
      <dgm:prSet phldrT="[Текст]" custT="1"/>
      <dgm:spPr/>
      <dgm:t>
        <a:bodyPr/>
        <a:lstStyle/>
        <a:p>
          <a:r>
            <a:rPr lang="uk-UA" sz="1400" dirty="0" smtClean="0">
              <a:latin typeface="Times New Roman" pitchFamily="18" charset="0"/>
              <a:cs typeface="Times New Roman" pitchFamily="18" charset="0"/>
            </a:rPr>
            <a:t>У німецькому та французькому праві встановлено єдину цивільну форму — реєстрацію шлюбу відповідними органами влади, посадовими особами (муніципалітет, мер міста, суддя). В Англії однакові юридичні наслідки зумовлює і цивільна, і церковна процедура укладення шлюбу. У США закони штатів допускають різні форми шлюбу: або тільки цивільну, або тільки церковну, або альтернативно — цивільну чи цер­ковну</a:t>
          </a:r>
          <a:endParaRPr lang="uk-UA" sz="1400" dirty="0">
            <a:latin typeface="Times New Roman" pitchFamily="18" charset="0"/>
            <a:cs typeface="Times New Roman" pitchFamily="18" charset="0"/>
          </a:endParaRPr>
        </a:p>
      </dgm:t>
    </dgm:pt>
    <dgm:pt modelId="{931021B2-10E3-46EB-8688-930428936B9C}" type="parTrans" cxnId="{97067295-CDE2-4080-B756-8C3205CB129B}">
      <dgm:prSet/>
      <dgm:spPr/>
      <dgm:t>
        <a:bodyPr/>
        <a:lstStyle/>
        <a:p>
          <a:endParaRPr lang="uk-UA"/>
        </a:p>
      </dgm:t>
    </dgm:pt>
    <dgm:pt modelId="{931793B3-36DE-4ABD-A4C7-64F992A219EB}" type="sibTrans" cxnId="{97067295-CDE2-4080-B756-8C3205CB129B}">
      <dgm:prSet/>
      <dgm:spPr/>
      <dgm:t>
        <a:bodyPr/>
        <a:lstStyle/>
        <a:p>
          <a:endParaRPr lang="uk-UA"/>
        </a:p>
      </dgm:t>
    </dgm:pt>
    <dgm:pt modelId="{6A90662F-3506-4DF7-B9DF-D5978C6E34DD}">
      <dgm:prSet phldrT="[Текст]" custT="1"/>
      <dgm:spPr>
        <a:noFill/>
        <a:ln w="3175">
          <a:solidFill>
            <a:schemeClr val="tx1"/>
          </a:solidFill>
        </a:ln>
      </dgm:spPr>
      <dgm:t>
        <a:bodyPr/>
        <a:lstStyle/>
        <a:p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Обов’язковою умовою  є особиста присутність чоловіка та жінки, які укладають шлюб, у момент його реєстрації</a:t>
          </a:r>
          <a:endParaRPr lang="uk-UA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2A068CF-D576-4998-AE23-7736A75C5BC0}" type="parTrans" cxnId="{3CE56CF6-61C4-47B8-9B58-33AE29D82AA8}">
      <dgm:prSet/>
      <dgm:spPr/>
      <dgm:t>
        <a:bodyPr/>
        <a:lstStyle/>
        <a:p>
          <a:endParaRPr lang="uk-UA"/>
        </a:p>
      </dgm:t>
    </dgm:pt>
    <dgm:pt modelId="{4F9DC73B-D166-4461-921C-71B8B84A54B4}" type="sibTrans" cxnId="{3CE56CF6-61C4-47B8-9B58-33AE29D82AA8}">
      <dgm:prSet/>
      <dgm:spPr/>
      <dgm:t>
        <a:bodyPr/>
        <a:lstStyle/>
        <a:p>
          <a:endParaRPr lang="uk-UA"/>
        </a:p>
      </dgm:t>
    </dgm:pt>
    <dgm:pt modelId="{DD7E36DB-6B21-489A-965C-16F8C237EF49}">
      <dgm:prSet phldrT="[Текст]" custT="1"/>
      <dgm:spPr/>
      <dgm:t>
        <a:bodyPr/>
        <a:lstStyle/>
        <a:p>
          <a:r>
            <a:rPr lang="uk-UA" sz="1400" dirty="0" smtClean="0">
              <a:latin typeface="Times New Roman" pitchFamily="18" charset="0"/>
              <a:cs typeface="Times New Roman" pitchFamily="18" charset="0"/>
            </a:rPr>
            <a:t>У Німеччині та Фран­ції за наявності поважних і надзвичайних обставин шлюб може бути зареєстровано за відсутності однієї із сторін з її письмової згоди або через представника, якщо інша сторона присутня особисто.</a:t>
          </a:r>
          <a:endParaRPr lang="uk-UA" sz="1400" dirty="0">
            <a:latin typeface="Times New Roman" pitchFamily="18" charset="0"/>
            <a:cs typeface="Times New Roman" pitchFamily="18" charset="0"/>
          </a:endParaRPr>
        </a:p>
      </dgm:t>
    </dgm:pt>
    <dgm:pt modelId="{2389F36D-E847-4FD0-8ACB-2FCF834BC120}" type="parTrans" cxnId="{3C0D855B-9EF9-48BA-9948-7D763F68CEE1}">
      <dgm:prSet/>
      <dgm:spPr/>
      <dgm:t>
        <a:bodyPr/>
        <a:lstStyle/>
        <a:p>
          <a:endParaRPr lang="uk-UA"/>
        </a:p>
      </dgm:t>
    </dgm:pt>
    <dgm:pt modelId="{BE507397-A913-44AD-9B17-311DC9C4FDBE}" type="sibTrans" cxnId="{3C0D855B-9EF9-48BA-9948-7D763F68CEE1}">
      <dgm:prSet/>
      <dgm:spPr/>
      <dgm:t>
        <a:bodyPr/>
        <a:lstStyle/>
        <a:p>
          <a:endParaRPr lang="uk-UA"/>
        </a:p>
      </dgm:t>
    </dgm:pt>
    <dgm:pt modelId="{B71BDD9B-EAAF-4CA9-9EB0-4918F992C666}" type="pres">
      <dgm:prSet presAssocID="{70D60589-19EC-4B48-AB54-A60049E23CE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uk-UA"/>
        </a:p>
      </dgm:t>
    </dgm:pt>
    <dgm:pt modelId="{0788D653-72E7-4648-9581-227E7B8BE5F7}" type="pres">
      <dgm:prSet presAssocID="{39BF1FA1-2E9F-49E9-80BB-52B65D9ED1FA}" presName="composite" presStyleCnt="0"/>
      <dgm:spPr/>
    </dgm:pt>
    <dgm:pt modelId="{920672D3-4B29-4BF9-94AB-281003F6EB1C}" type="pres">
      <dgm:prSet presAssocID="{39BF1FA1-2E9F-49E9-80BB-52B65D9ED1FA}" presName="bentUpArrow1" presStyleLbl="alignImgPlace1" presStyleIdx="0" presStyleCnt="1"/>
      <dgm:spPr>
        <a:solidFill>
          <a:schemeClr val="bg1">
            <a:lumMod val="85000"/>
          </a:schemeClr>
        </a:solidFill>
      </dgm:spPr>
    </dgm:pt>
    <dgm:pt modelId="{5C121AC2-9D9E-4720-B5AC-06736E4A767B}" type="pres">
      <dgm:prSet presAssocID="{39BF1FA1-2E9F-49E9-80BB-52B65D9ED1FA}" presName="ParentText" presStyleLbl="node1" presStyleIdx="0" presStyleCnt="2" custScaleX="11255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0B50346-44B8-49B2-8AC2-43692F984D41}" type="pres">
      <dgm:prSet presAssocID="{39BF1FA1-2E9F-49E9-80BB-52B65D9ED1FA}" presName="ChildText" presStyleLbl="revTx" presStyleIdx="0" presStyleCnt="2" custScaleX="195625" custScaleY="141422" custLinFactNeighborX="63306" custLinFactNeighborY="-14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540C6BE-5D6C-4BF4-A803-A64EC803831B}" type="pres">
      <dgm:prSet presAssocID="{57ED923D-5A24-4DC2-961B-B7D43E8383D5}" presName="sibTrans" presStyleCnt="0"/>
      <dgm:spPr/>
    </dgm:pt>
    <dgm:pt modelId="{DAFA74CD-20B5-4333-ABB2-873D980302A7}" type="pres">
      <dgm:prSet presAssocID="{6A90662F-3506-4DF7-B9DF-D5978C6E34DD}" presName="composite" presStyleCnt="0"/>
      <dgm:spPr/>
    </dgm:pt>
    <dgm:pt modelId="{A6947E28-D9CE-41D0-9C72-956DC3EA69DC}" type="pres">
      <dgm:prSet presAssocID="{6A90662F-3506-4DF7-B9DF-D5978C6E34DD}" presName="ParentText" presStyleLbl="node1" presStyleIdx="1" presStyleCnt="2" custScaleX="112551" custLinFactNeighborX="-15180" custLinFactNeighborY="16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AAF827B-D595-4F98-92CD-577FFD1704DB}" type="pres">
      <dgm:prSet presAssocID="{6A90662F-3506-4DF7-B9DF-D5978C6E34DD}" presName="FinalChildText" presStyleLbl="revTx" presStyleIdx="1" presStyleCnt="2" custLinFactNeighborX="-5163" custLinFactNeighborY="144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C69036F-9EF2-4B18-81EB-3B79B1DB2541}" type="presOf" srcId="{70D60589-19EC-4B48-AB54-A60049E23CE8}" destId="{B71BDD9B-EAAF-4CA9-9EB0-4918F992C666}" srcOrd="0" destOrd="0" presId="urn:microsoft.com/office/officeart/2005/8/layout/StepDownProcess"/>
    <dgm:cxn modelId="{383241B8-811C-4BB5-A298-DA936383E2BC}" type="presOf" srcId="{DD7E36DB-6B21-489A-965C-16F8C237EF49}" destId="{8AAF827B-D595-4F98-92CD-577FFD1704DB}" srcOrd="0" destOrd="0" presId="urn:microsoft.com/office/officeart/2005/8/layout/StepDownProcess"/>
    <dgm:cxn modelId="{473E5E12-4D92-4988-8953-3BE858DD1BEA}" type="presOf" srcId="{6A90662F-3506-4DF7-B9DF-D5978C6E34DD}" destId="{A6947E28-D9CE-41D0-9C72-956DC3EA69DC}" srcOrd="0" destOrd="0" presId="urn:microsoft.com/office/officeart/2005/8/layout/StepDownProcess"/>
    <dgm:cxn modelId="{97067295-CDE2-4080-B756-8C3205CB129B}" srcId="{39BF1FA1-2E9F-49E9-80BB-52B65D9ED1FA}" destId="{FDC33A6A-ACFF-44C0-92E2-D30BEDF9DCF1}" srcOrd="0" destOrd="0" parTransId="{931021B2-10E3-46EB-8688-930428936B9C}" sibTransId="{931793B3-36DE-4ABD-A4C7-64F992A219EB}"/>
    <dgm:cxn modelId="{6B600BB8-5812-4C2C-9519-E963DAEDEF6A}" type="presOf" srcId="{39BF1FA1-2E9F-49E9-80BB-52B65D9ED1FA}" destId="{5C121AC2-9D9E-4720-B5AC-06736E4A767B}" srcOrd="0" destOrd="0" presId="urn:microsoft.com/office/officeart/2005/8/layout/StepDownProcess"/>
    <dgm:cxn modelId="{A693AF07-79F3-4558-8CC2-2350690B9DAC}" type="presOf" srcId="{FDC33A6A-ACFF-44C0-92E2-D30BEDF9DCF1}" destId="{20B50346-44B8-49B2-8AC2-43692F984D41}" srcOrd="0" destOrd="0" presId="urn:microsoft.com/office/officeart/2005/8/layout/StepDownProcess"/>
    <dgm:cxn modelId="{3CE56CF6-61C4-47B8-9B58-33AE29D82AA8}" srcId="{70D60589-19EC-4B48-AB54-A60049E23CE8}" destId="{6A90662F-3506-4DF7-B9DF-D5978C6E34DD}" srcOrd="1" destOrd="0" parTransId="{12A068CF-D576-4998-AE23-7736A75C5BC0}" sibTransId="{4F9DC73B-D166-4461-921C-71B8B84A54B4}"/>
    <dgm:cxn modelId="{9194DCE6-2FA2-4CF3-B364-FD6D95A1D142}" srcId="{70D60589-19EC-4B48-AB54-A60049E23CE8}" destId="{39BF1FA1-2E9F-49E9-80BB-52B65D9ED1FA}" srcOrd="0" destOrd="0" parTransId="{9C1145A2-540B-41B1-9F2D-25E3AE2D71F0}" sibTransId="{57ED923D-5A24-4DC2-961B-B7D43E8383D5}"/>
    <dgm:cxn modelId="{3C0D855B-9EF9-48BA-9948-7D763F68CEE1}" srcId="{6A90662F-3506-4DF7-B9DF-D5978C6E34DD}" destId="{DD7E36DB-6B21-489A-965C-16F8C237EF49}" srcOrd="0" destOrd="0" parTransId="{2389F36D-E847-4FD0-8ACB-2FCF834BC120}" sibTransId="{BE507397-A913-44AD-9B17-311DC9C4FDBE}"/>
    <dgm:cxn modelId="{5DDCC323-2AF5-4B5F-8C38-9091419E2DCB}" type="presParOf" srcId="{B71BDD9B-EAAF-4CA9-9EB0-4918F992C666}" destId="{0788D653-72E7-4648-9581-227E7B8BE5F7}" srcOrd="0" destOrd="0" presId="urn:microsoft.com/office/officeart/2005/8/layout/StepDownProcess"/>
    <dgm:cxn modelId="{E0BE6165-803D-4953-80B0-839051E502E2}" type="presParOf" srcId="{0788D653-72E7-4648-9581-227E7B8BE5F7}" destId="{920672D3-4B29-4BF9-94AB-281003F6EB1C}" srcOrd="0" destOrd="0" presId="urn:microsoft.com/office/officeart/2005/8/layout/StepDownProcess"/>
    <dgm:cxn modelId="{57FCDE4F-8BE6-447C-9008-B0695AAF961C}" type="presParOf" srcId="{0788D653-72E7-4648-9581-227E7B8BE5F7}" destId="{5C121AC2-9D9E-4720-B5AC-06736E4A767B}" srcOrd="1" destOrd="0" presId="urn:microsoft.com/office/officeart/2005/8/layout/StepDownProcess"/>
    <dgm:cxn modelId="{F7516960-C488-4B1F-ABB0-E1C11BFFD990}" type="presParOf" srcId="{0788D653-72E7-4648-9581-227E7B8BE5F7}" destId="{20B50346-44B8-49B2-8AC2-43692F984D41}" srcOrd="2" destOrd="0" presId="urn:microsoft.com/office/officeart/2005/8/layout/StepDownProcess"/>
    <dgm:cxn modelId="{436EA676-F5BF-477E-9F11-5F3935529174}" type="presParOf" srcId="{B71BDD9B-EAAF-4CA9-9EB0-4918F992C666}" destId="{B540C6BE-5D6C-4BF4-A803-A64EC803831B}" srcOrd="1" destOrd="0" presId="urn:microsoft.com/office/officeart/2005/8/layout/StepDownProcess"/>
    <dgm:cxn modelId="{4BF7D8B5-85E7-414B-984D-EECFF1B620A9}" type="presParOf" srcId="{B71BDD9B-EAAF-4CA9-9EB0-4918F992C666}" destId="{DAFA74CD-20B5-4333-ABB2-873D980302A7}" srcOrd="2" destOrd="0" presId="urn:microsoft.com/office/officeart/2005/8/layout/StepDownProcess"/>
    <dgm:cxn modelId="{56250B35-DF21-489B-8FA3-789E4B3B8CD2}" type="presParOf" srcId="{DAFA74CD-20B5-4333-ABB2-873D980302A7}" destId="{A6947E28-D9CE-41D0-9C72-956DC3EA69DC}" srcOrd="0" destOrd="0" presId="urn:microsoft.com/office/officeart/2005/8/layout/StepDownProcess"/>
    <dgm:cxn modelId="{7D1EBD0D-0ED0-46BA-8C79-7A2248D0D2DA}" type="presParOf" srcId="{DAFA74CD-20B5-4333-ABB2-873D980302A7}" destId="{8AAF827B-D595-4F98-92CD-577FFD1704DB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E2AF11C-A329-4498-9FD4-404A1FDB6F0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E98EBDA-2BD0-437D-8743-F033F0B93D08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Цивільний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кодекс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допускає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три приводи для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розір­вання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0380ED5-558D-4CC5-95B4-C2AF438C3B7C}" type="parTrans" cxnId="{701CD0B2-61AD-4D82-943F-A2C55C50C08A}">
      <dgm:prSet/>
      <dgm:spPr/>
      <dgm:t>
        <a:bodyPr/>
        <a:lstStyle/>
        <a:p>
          <a:endParaRPr lang="uk-UA"/>
        </a:p>
      </dgm:t>
    </dgm:pt>
    <dgm:pt modelId="{2C8B39E3-59EB-4B79-95E1-02113D0B5398}" type="sibTrans" cxnId="{701CD0B2-61AD-4D82-943F-A2C55C50C08A}">
      <dgm:prSet/>
      <dgm:spPr/>
      <dgm:t>
        <a:bodyPr/>
        <a:lstStyle/>
        <a:p>
          <a:endParaRPr lang="uk-UA"/>
        </a:p>
      </dgm:t>
    </dgm:pt>
    <dgm:pt modelId="{8318C43E-FC0C-42CB-9334-CE1D8E91F63F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взаємна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згода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0701B80-1486-4830-B7D3-F4C9521CF7C5}" type="parTrans" cxnId="{C264BBB4-8D14-4154-AB7A-09F48D3C0041}">
      <dgm:prSet/>
      <dgm:spPr/>
      <dgm:t>
        <a:bodyPr/>
        <a:lstStyle/>
        <a:p>
          <a:endParaRPr lang="uk-UA"/>
        </a:p>
      </dgm:t>
    </dgm:pt>
    <dgm:pt modelId="{EED449DF-D20E-4953-9DEB-2F1FA25FE74B}" type="sibTrans" cxnId="{C264BBB4-8D14-4154-AB7A-09F48D3C0041}">
      <dgm:prSet/>
      <dgm:spPr/>
      <dgm:t>
        <a:bodyPr/>
        <a:lstStyle/>
        <a:p>
          <a:endParaRPr lang="uk-UA"/>
        </a:p>
      </dgm:t>
    </dgm:pt>
    <dgm:pt modelId="{C9C906E6-3BA8-4E17-89CB-5A79149379E9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розірвання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можливе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таких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підстав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41B0615-6CD2-40A1-8D6B-10E47A91C2F8}" type="parTrans" cxnId="{95D35E61-9844-45E9-B71B-0B8D526DCA54}">
      <dgm:prSet/>
      <dgm:spPr/>
      <dgm:t>
        <a:bodyPr/>
        <a:lstStyle/>
        <a:p>
          <a:endParaRPr lang="uk-UA"/>
        </a:p>
      </dgm:t>
    </dgm:pt>
    <dgm:pt modelId="{901B6852-5430-41BC-ABC0-BB910B5D0C24}" type="sibTrans" cxnId="{95D35E61-9844-45E9-B71B-0B8D526DCA54}">
      <dgm:prSet/>
      <dgm:spPr/>
      <dgm:t>
        <a:bodyPr/>
        <a:lstStyle/>
        <a:p>
          <a:endParaRPr lang="uk-UA"/>
        </a:p>
      </dgm:t>
    </dgm:pt>
    <dgm:pt modelId="{9E2A29D0-4C5A-48EB-A42D-896E6897586A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uk-UA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 шлюб визнано безнадійним, тобто якщо мала місце подруж­ня зрада, або якщо поведінка одного з подружжя завдала іншому фізичної чи моральної шкоди та виключає можливість подальшого спільного проживання</a:t>
          </a:r>
          <a:endParaRPr lang="uk-UA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518C391-CF90-4B9F-8BEC-C608BBB0AB14}" type="parTrans" cxnId="{8A9C53CD-A64A-4B5D-BD2C-A0DC4C5DB47E}">
      <dgm:prSet/>
      <dgm:spPr/>
      <dgm:t>
        <a:bodyPr/>
        <a:lstStyle/>
        <a:p>
          <a:endParaRPr lang="uk-UA"/>
        </a:p>
      </dgm:t>
    </dgm:pt>
    <dgm:pt modelId="{6EB6EC25-43CD-42E6-8651-4FC6567460D0}" type="sibTrans" cxnId="{8A9C53CD-A64A-4B5D-BD2C-A0DC4C5DB47E}">
      <dgm:prSet/>
      <dgm:spPr/>
      <dgm:t>
        <a:bodyPr/>
        <a:lstStyle/>
        <a:p>
          <a:endParaRPr lang="uk-UA"/>
        </a:p>
      </dgm:t>
    </dgm:pt>
    <dgm:pt modelId="{FADC94F7-E076-4911-B6E3-3A7B7AA0E045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відповідачем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залишено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сім’ю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строк не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менше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2-х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років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заперечує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проти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розлучення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бездоганної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поведінки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позивача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uk-UA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374865E-43FC-4F93-A434-7DEEF515BE62}" type="parTrans" cxnId="{72873210-01A9-42FC-9E81-66F4D28AB5C3}">
      <dgm:prSet/>
      <dgm:spPr/>
      <dgm:t>
        <a:bodyPr/>
        <a:lstStyle/>
        <a:p>
          <a:endParaRPr lang="uk-UA"/>
        </a:p>
      </dgm:t>
    </dgm:pt>
    <dgm:pt modelId="{2D2A0A6C-01D0-4826-AB8A-106A421E2990}" type="sibTrans" cxnId="{72873210-01A9-42FC-9E81-66F4D28AB5C3}">
      <dgm:prSet/>
      <dgm:spPr/>
      <dgm:t>
        <a:bodyPr/>
        <a:lstStyle/>
        <a:p>
          <a:endParaRPr lang="uk-UA"/>
        </a:p>
      </dgm:t>
    </dgm:pt>
    <dgm:pt modelId="{21B6BC45-A8FF-45DB-B84C-1D3DE66D827D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припинення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сімейного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EA97F3C-0AE0-4B20-A0AB-270F29971CE3}" type="parTrans" cxnId="{1F0B7AB3-AC3E-42C1-ABDB-EAD06C0D5DF2}">
      <dgm:prSet/>
      <dgm:spPr/>
      <dgm:t>
        <a:bodyPr/>
        <a:lstStyle/>
        <a:p>
          <a:endParaRPr lang="uk-UA"/>
        </a:p>
      </dgm:t>
    </dgm:pt>
    <dgm:pt modelId="{FB99B6CD-FBEA-4541-A172-7D3E7DEA9ADC}" type="sibTrans" cxnId="{1F0B7AB3-AC3E-42C1-ABDB-EAD06C0D5DF2}">
      <dgm:prSet/>
      <dgm:spPr/>
      <dgm:t>
        <a:bodyPr/>
        <a:lstStyle/>
        <a:p>
          <a:endParaRPr lang="uk-UA"/>
        </a:p>
      </dgm:t>
    </dgm:pt>
    <dgm:pt modelId="{EB002AF0-D9CA-4220-89DC-A22B5CE05B5A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винна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поведінка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одного з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7539BE7-8BF4-4E61-AA35-25489ED4CDF3}" type="parTrans" cxnId="{B0FA2449-D60F-4E90-801C-EC4C1740D49A}">
      <dgm:prSet/>
      <dgm:spPr/>
      <dgm:t>
        <a:bodyPr/>
        <a:lstStyle/>
        <a:p>
          <a:endParaRPr lang="uk-UA"/>
        </a:p>
      </dgm:t>
    </dgm:pt>
    <dgm:pt modelId="{372CAAE8-245B-40AB-A106-0BFACC246E69}" type="sibTrans" cxnId="{B0FA2449-D60F-4E90-801C-EC4C1740D49A}">
      <dgm:prSet/>
      <dgm:spPr/>
      <dgm:t>
        <a:bodyPr/>
        <a:lstStyle/>
        <a:p>
          <a:endParaRPr lang="uk-UA"/>
        </a:p>
      </dgm:t>
    </dgm:pt>
    <dgm:pt modelId="{6E273DBA-F929-476C-A80B-288250C0408B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США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розривається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через суд</a:t>
          </a:r>
          <a:endParaRPr lang="uk-UA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E1A8048-D98A-40C7-B9FD-CDD77AC3A3E1}" type="parTrans" cxnId="{B46848C6-F96C-4957-8079-D807C0B3C85F}">
      <dgm:prSet/>
      <dgm:spPr/>
      <dgm:t>
        <a:bodyPr/>
        <a:lstStyle/>
        <a:p>
          <a:endParaRPr lang="uk-UA"/>
        </a:p>
      </dgm:t>
    </dgm:pt>
    <dgm:pt modelId="{1934C8BF-25F2-4939-9A90-10C01B33F5BE}" type="sibTrans" cxnId="{B46848C6-F96C-4957-8079-D807C0B3C85F}">
      <dgm:prSet/>
      <dgm:spPr/>
      <dgm:t>
        <a:bodyPr/>
        <a:lstStyle/>
        <a:p>
          <a:endParaRPr lang="uk-UA"/>
        </a:p>
      </dgm:t>
    </dgm:pt>
    <dgm:pt modelId="{E0598F0D-054A-4B15-A17C-781B14A173FE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для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звернення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ценз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осілості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прожити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час в одному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штаті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окрузі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саме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у тому, де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подається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заява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розірвання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FFE128D-153A-42CD-A0A2-B7B7AD79A3A7}" type="parTrans" cxnId="{F326E3E0-5E6E-46A6-84B1-CCA29F3759A2}">
      <dgm:prSet/>
      <dgm:spPr/>
      <dgm:t>
        <a:bodyPr/>
        <a:lstStyle/>
        <a:p>
          <a:endParaRPr lang="uk-UA"/>
        </a:p>
      </dgm:t>
    </dgm:pt>
    <dgm:pt modelId="{759BDE94-904E-4B1B-948F-58B51C6CCA74}" type="sibTrans" cxnId="{F326E3E0-5E6E-46A6-84B1-CCA29F3759A2}">
      <dgm:prSet/>
      <dgm:spPr/>
      <dgm:t>
        <a:bodyPr/>
        <a:lstStyle/>
        <a:p>
          <a:endParaRPr lang="uk-UA"/>
        </a:p>
      </dgm:t>
    </dgm:pt>
    <dgm:pt modelId="{B46B263F-88B8-4D3C-BA54-3081C857512C}">
      <dgm:prSet phldrT="[Текст]" custT="1"/>
      <dgm:spPr>
        <a:solidFill>
          <a:schemeClr val="bg1">
            <a:lumMod val="9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Мета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такої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вимоги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забезпечити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можливість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суду штату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об’єктивно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розглянути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винести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справедливе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рішення</a:t>
          </a:r>
          <a:endParaRPr lang="uk-UA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EE9EA2B-FF75-4AC3-9325-BD32DC8CFC6B}" type="parTrans" cxnId="{1BCC4915-F808-405F-B8BC-911A4344A91D}">
      <dgm:prSet/>
      <dgm:spPr/>
      <dgm:t>
        <a:bodyPr/>
        <a:lstStyle/>
        <a:p>
          <a:endParaRPr lang="uk-UA"/>
        </a:p>
      </dgm:t>
    </dgm:pt>
    <dgm:pt modelId="{6EEF0F0B-E39D-42BD-9E86-9528B9827E59}" type="sibTrans" cxnId="{1BCC4915-F808-405F-B8BC-911A4344A91D}">
      <dgm:prSet/>
      <dgm:spPr/>
      <dgm:t>
        <a:bodyPr/>
        <a:lstStyle/>
        <a:p>
          <a:endParaRPr lang="uk-UA"/>
        </a:p>
      </dgm:t>
    </dgm:pt>
    <dgm:pt modelId="{05058181-DAE2-46BF-AA7F-D9653BA96063}" type="pres">
      <dgm:prSet presAssocID="{8E2AF11C-A329-4498-9FD4-404A1FDB6F0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D8FB91F-BF10-43B5-A7CC-EB7C72287C86}" type="pres">
      <dgm:prSet presAssocID="{5E98EBDA-2BD0-437D-8743-F033F0B93D08}" presName="root" presStyleCnt="0"/>
      <dgm:spPr/>
    </dgm:pt>
    <dgm:pt modelId="{477964B4-045D-4A1E-8BC1-242D5C394903}" type="pres">
      <dgm:prSet presAssocID="{5E98EBDA-2BD0-437D-8743-F033F0B93D08}" presName="rootComposite" presStyleCnt="0"/>
      <dgm:spPr/>
    </dgm:pt>
    <dgm:pt modelId="{4EB63412-92CE-4232-B61E-602610C0DCA9}" type="pres">
      <dgm:prSet presAssocID="{5E98EBDA-2BD0-437D-8743-F033F0B93D08}" presName="rootText" presStyleLbl="node1" presStyleIdx="0" presStyleCnt="3" custScaleY="116297"/>
      <dgm:spPr/>
      <dgm:t>
        <a:bodyPr/>
        <a:lstStyle/>
        <a:p>
          <a:endParaRPr lang="uk-UA"/>
        </a:p>
      </dgm:t>
    </dgm:pt>
    <dgm:pt modelId="{7FE50BB4-27C7-4B0F-8B35-3021AFD323FA}" type="pres">
      <dgm:prSet presAssocID="{5E98EBDA-2BD0-437D-8743-F033F0B93D08}" presName="rootConnector" presStyleLbl="node1" presStyleIdx="0" presStyleCnt="3"/>
      <dgm:spPr/>
      <dgm:t>
        <a:bodyPr/>
        <a:lstStyle/>
        <a:p>
          <a:endParaRPr lang="ru-RU"/>
        </a:p>
      </dgm:t>
    </dgm:pt>
    <dgm:pt modelId="{7192730C-9CDE-4614-B8FD-9D8F7D892556}" type="pres">
      <dgm:prSet presAssocID="{5E98EBDA-2BD0-437D-8743-F033F0B93D08}" presName="childShape" presStyleCnt="0"/>
      <dgm:spPr/>
    </dgm:pt>
    <dgm:pt modelId="{427E2896-9B38-4A6D-A396-8DE3DD2403EE}" type="pres">
      <dgm:prSet presAssocID="{B0701B80-1486-4830-B7D3-F4C9521CF7C5}" presName="Name13" presStyleLbl="parChTrans1D2" presStyleIdx="0" presStyleCnt="7"/>
      <dgm:spPr/>
      <dgm:t>
        <a:bodyPr/>
        <a:lstStyle/>
        <a:p>
          <a:endParaRPr lang="ru-RU"/>
        </a:p>
      </dgm:t>
    </dgm:pt>
    <dgm:pt modelId="{98911CAF-8ABF-4303-B499-838F6E24CEC0}" type="pres">
      <dgm:prSet presAssocID="{8318C43E-FC0C-42CB-9334-CE1D8E91F63F}" presName="childText" presStyleLbl="bgAcc1" presStyleIdx="0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2B432AF-C10C-4167-B0ED-A4765B02F1CF}" type="pres">
      <dgm:prSet presAssocID="{0EA97F3C-0AE0-4B20-A0AB-270F29971CE3}" presName="Name13" presStyleLbl="parChTrans1D2" presStyleIdx="1" presStyleCnt="7"/>
      <dgm:spPr/>
      <dgm:t>
        <a:bodyPr/>
        <a:lstStyle/>
        <a:p>
          <a:endParaRPr lang="ru-RU"/>
        </a:p>
      </dgm:t>
    </dgm:pt>
    <dgm:pt modelId="{6631749D-7418-49AA-8E08-0E6153D87D42}" type="pres">
      <dgm:prSet presAssocID="{21B6BC45-A8FF-45DB-B84C-1D3DE66D827D}" presName="childText" presStyleLbl="bgAcc1" presStyleIdx="1" presStyleCnt="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37037DF-9523-4499-BDC6-288ACFFC1CDD}" type="pres">
      <dgm:prSet presAssocID="{B7539BE7-8BF4-4E61-AA35-25489ED4CDF3}" presName="Name13" presStyleLbl="parChTrans1D2" presStyleIdx="2" presStyleCnt="7"/>
      <dgm:spPr/>
      <dgm:t>
        <a:bodyPr/>
        <a:lstStyle/>
        <a:p>
          <a:endParaRPr lang="ru-RU"/>
        </a:p>
      </dgm:t>
    </dgm:pt>
    <dgm:pt modelId="{27BE5401-07D3-4B7A-A0C1-D67035E887A5}" type="pres">
      <dgm:prSet presAssocID="{EB002AF0-D9CA-4220-89DC-A22B5CE05B5A}" presName="childText" presStyleLbl="bg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1DC8DC-8B0A-46F9-97AC-14F4A4D64544}" type="pres">
      <dgm:prSet presAssocID="{C9C906E6-3BA8-4E17-89CB-5A79149379E9}" presName="root" presStyleCnt="0"/>
      <dgm:spPr/>
    </dgm:pt>
    <dgm:pt modelId="{3A143476-7A49-4C19-A2D5-DD1C30DC7CB7}" type="pres">
      <dgm:prSet presAssocID="{C9C906E6-3BA8-4E17-89CB-5A79149379E9}" presName="rootComposite" presStyleCnt="0"/>
      <dgm:spPr/>
    </dgm:pt>
    <dgm:pt modelId="{5D134C7D-9C18-4288-A762-32B73F7CF6FF}" type="pres">
      <dgm:prSet presAssocID="{C9C906E6-3BA8-4E17-89CB-5A79149379E9}" presName="rootText" presStyleLbl="node1" presStyleIdx="1" presStyleCnt="3"/>
      <dgm:spPr/>
      <dgm:t>
        <a:bodyPr/>
        <a:lstStyle/>
        <a:p>
          <a:endParaRPr lang="uk-UA"/>
        </a:p>
      </dgm:t>
    </dgm:pt>
    <dgm:pt modelId="{4D22F05F-89E7-4D24-9819-81BCD4743FB6}" type="pres">
      <dgm:prSet presAssocID="{C9C906E6-3BA8-4E17-89CB-5A79149379E9}" presName="rootConnector" presStyleLbl="node1" presStyleIdx="1" presStyleCnt="3"/>
      <dgm:spPr/>
      <dgm:t>
        <a:bodyPr/>
        <a:lstStyle/>
        <a:p>
          <a:endParaRPr lang="ru-RU"/>
        </a:p>
      </dgm:t>
    </dgm:pt>
    <dgm:pt modelId="{DB137A6A-2E02-458A-8ED8-7BC43DC59FF3}" type="pres">
      <dgm:prSet presAssocID="{C9C906E6-3BA8-4E17-89CB-5A79149379E9}" presName="childShape" presStyleCnt="0"/>
      <dgm:spPr/>
    </dgm:pt>
    <dgm:pt modelId="{16E98AC1-EB18-453D-A9D8-9872FF51A344}" type="pres">
      <dgm:prSet presAssocID="{E518C391-CF90-4B9F-8BEC-C608BBB0AB14}" presName="Name13" presStyleLbl="parChTrans1D2" presStyleIdx="3" presStyleCnt="7"/>
      <dgm:spPr/>
      <dgm:t>
        <a:bodyPr/>
        <a:lstStyle/>
        <a:p>
          <a:endParaRPr lang="ru-RU"/>
        </a:p>
      </dgm:t>
    </dgm:pt>
    <dgm:pt modelId="{CAD0DADE-C410-4A4C-813B-B22196CD5A10}" type="pres">
      <dgm:prSet presAssocID="{9E2A29D0-4C5A-48EB-A42D-896E6897586A}" presName="childText" presStyleLbl="bgAcc1" presStyleIdx="3" presStyleCnt="7" custScaleX="95055" custScaleY="22442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CF5A3B0-FA7D-468B-AAFE-D87E5655637A}" type="pres">
      <dgm:prSet presAssocID="{4374865E-43FC-4F93-A434-7DEEF515BE62}" presName="Name13" presStyleLbl="parChTrans1D2" presStyleIdx="4" presStyleCnt="7"/>
      <dgm:spPr/>
      <dgm:t>
        <a:bodyPr/>
        <a:lstStyle/>
        <a:p>
          <a:endParaRPr lang="ru-RU"/>
        </a:p>
      </dgm:t>
    </dgm:pt>
    <dgm:pt modelId="{E5138A4A-A28C-44B6-9F2D-EED82DA8EDF8}" type="pres">
      <dgm:prSet presAssocID="{FADC94F7-E076-4911-B6E3-3A7B7AA0E045}" presName="childText" presStyleLbl="bgAcc1" presStyleIdx="4" presStyleCnt="7" custScaleY="15693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FBF37B7-BF66-4DF5-A1A3-6D940E7497F1}" type="pres">
      <dgm:prSet presAssocID="{6E273DBA-F929-476C-A80B-288250C0408B}" presName="root" presStyleCnt="0"/>
      <dgm:spPr/>
    </dgm:pt>
    <dgm:pt modelId="{0696EFCB-3F21-42BF-A845-0624A27BE894}" type="pres">
      <dgm:prSet presAssocID="{6E273DBA-F929-476C-A80B-288250C0408B}" presName="rootComposite" presStyleCnt="0"/>
      <dgm:spPr/>
    </dgm:pt>
    <dgm:pt modelId="{5965A122-87F9-4CC1-BA56-B1F1F68DF556}" type="pres">
      <dgm:prSet presAssocID="{6E273DBA-F929-476C-A80B-288250C0408B}" presName="rootText" presStyleLbl="node1" presStyleIdx="2" presStyleCnt="3"/>
      <dgm:spPr/>
      <dgm:t>
        <a:bodyPr/>
        <a:lstStyle/>
        <a:p>
          <a:endParaRPr lang="uk-UA"/>
        </a:p>
      </dgm:t>
    </dgm:pt>
    <dgm:pt modelId="{3FE9A412-D548-4DC1-911B-DD2530334D52}" type="pres">
      <dgm:prSet presAssocID="{6E273DBA-F929-476C-A80B-288250C0408B}" presName="rootConnector" presStyleLbl="node1" presStyleIdx="2" presStyleCnt="3"/>
      <dgm:spPr/>
      <dgm:t>
        <a:bodyPr/>
        <a:lstStyle/>
        <a:p>
          <a:endParaRPr lang="ru-RU"/>
        </a:p>
      </dgm:t>
    </dgm:pt>
    <dgm:pt modelId="{4393A1FE-8357-4B8B-B8CF-A45AC6B32A8C}" type="pres">
      <dgm:prSet presAssocID="{6E273DBA-F929-476C-A80B-288250C0408B}" presName="childShape" presStyleCnt="0"/>
      <dgm:spPr/>
    </dgm:pt>
    <dgm:pt modelId="{D3BD2C89-23D3-45BC-8F18-F0042CD7101A}" type="pres">
      <dgm:prSet presAssocID="{4FFE128D-153A-42CD-A0A2-B7B7AD79A3A7}" presName="Name13" presStyleLbl="parChTrans1D2" presStyleIdx="5" presStyleCnt="7"/>
      <dgm:spPr/>
      <dgm:t>
        <a:bodyPr/>
        <a:lstStyle/>
        <a:p>
          <a:endParaRPr lang="ru-RU"/>
        </a:p>
      </dgm:t>
    </dgm:pt>
    <dgm:pt modelId="{DC39869F-564C-4D39-9580-20D1B4472312}" type="pres">
      <dgm:prSet presAssocID="{E0598F0D-054A-4B15-A17C-781B14A173FE}" presName="childText" presStyleLbl="bgAcc1" presStyleIdx="5" presStyleCnt="7" custScaleY="1813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D682631-C6D4-458E-878C-0A56582903EC}" type="pres">
      <dgm:prSet presAssocID="{9EE9EA2B-FF75-4AC3-9325-BD32DC8CFC6B}" presName="Name13" presStyleLbl="parChTrans1D2" presStyleIdx="6" presStyleCnt="7"/>
      <dgm:spPr/>
      <dgm:t>
        <a:bodyPr/>
        <a:lstStyle/>
        <a:p>
          <a:endParaRPr lang="ru-RU"/>
        </a:p>
      </dgm:t>
    </dgm:pt>
    <dgm:pt modelId="{E5C953B6-B6BA-42D5-8574-46295409045F}" type="pres">
      <dgm:prSet presAssocID="{B46B263F-88B8-4D3C-BA54-3081C857512C}" presName="childText" presStyleLbl="bgAcc1" presStyleIdx="6" presStyleCnt="7" custScaleX="108473" custScaleY="17536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8A9C53CD-A64A-4B5D-BD2C-A0DC4C5DB47E}" srcId="{C9C906E6-3BA8-4E17-89CB-5A79149379E9}" destId="{9E2A29D0-4C5A-48EB-A42D-896E6897586A}" srcOrd="0" destOrd="0" parTransId="{E518C391-CF90-4B9F-8BEC-C608BBB0AB14}" sibTransId="{6EB6EC25-43CD-42E6-8651-4FC6567460D0}"/>
    <dgm:cxn modelId="{CD10DD84-1A79-4EB6-BBDD-D98EE84DCFA1}" type="presOf" srcId="{E518C391-CF90-4B9F-8BEC-C608BBB0AB14}" destId="{16E98AC1-EB18-453D-A9D8-9872FF51A344}" srcOrd="0" destOrd="0" presId="urn:microsoft.com/office/officeart/2005/8/layout/hierarchy3"/>
    <dgm:cxn modelId="{1BCC4915-F808-405F-B8BC-911A4344A91D}" srcId="{6E273DBA-F929-476C-A80B-288250C0408B}" destId="{B46B263F-88B8-4D3C-BA54-3081C857512C}" srcOrd="1" destOrd="0" parTransId="{9EE9EA2B-FF75-4AC3-9325-BD32DC8CFC6B}" sibTransId="{6EEF0F0B-E39D-42BD-9E86-9528B9827E59}"/>
    <dgm:cxn modelId="{FE34C1B2-7E30-4151-9F86-1BC742DD2DFA}" type="presOf" srcId="{21B6BC45-A8FF-45DB-B84C-1D3DE66D827D}" destId="{6631749D-7418-49AA-8E08-0E6153D87D42}" srcOrd="0" destOrd="0" presId="urn:microsoft.com/office/officeart/2005/8/layout/hierarchy3"/>
    <dgm:cxn modelId="{1C0E9EC3-A5F5-453D-A02D-D1B78341BD8A}" type="presOf" srcId="{4374865E-43FC-4F93-A434-7DEEF515BE62}" destId="{9CF5A3B0-FA7D-468B-AAFE-D87E5655637A}" srcOrd="0" destOrd="0" presId="urn:microsoft.com/office/officeart/2005/8/layout/hierarchy3"/>
    <dgm:cxn modelId="{8A06B822-690B-4D07-81BE-56B4E53E97C4}" type="presOf" srcId="{9E2A29D0-4C5A-48EB-A42D-896E6897586A}" destId="{CAD0DADE-C410-4A4C-813B-B22196CD5A10}" srcOrd="0" destOrd="0" presId="urn:microsoft.com/office/officeart/2005/8/layout/hierarchy3"/>
    <dgm:cxn modelId="{ACC12C2C-1F2D-49A7-ADEA-57A3AEBE0266}" type="presOf" srcId="{E0598F0D-054A-4B15-A17C-781B14A173FE}" destId="{DC39869F-564C-4D39-9580-20D1B4472312}" srcOrd="0" destOrd="0" presId="urn:microsoft.com/office/officeart/2005/8/layout/hierarchy3"/>
    <dgm:cxn modelId="{C1AE1005-B876-4C16-B0B3-6CAB9A3D1208}" type="presOf" srcId="{5E98EBDA-2BD0-437D-8743-F033F0B93D08}" destId="{4EB63412-92CE-4232-B61E-602610C0DCA9}" srcOrd="0" destOrd="0" presId="urn:microsoft.com/office/officeart/2005/8/layout/hierarchy3"/>
    <dgm:cxn modelId="{87797CF2-CA38-4CDC-9321-4A7CC6AD9C04}" type="presOf" srcId="{9EE9EA2B-FF75-4AC3-9325-BD32DC8CFC6B}" destId="{9D682631-C6D4-458E-878C-0A56582903EC}" srcOrd="0" destOrd="0" presId="urn:microsoft.com/office/officeart/2005/8/layout/hierarchy3"/>
    <dgm:cxn modelId="{72873210-01A9-42FC-9E81-66F4D28AB5C3}" srcId="{C9C906E6-3BA8-4E17-89CB-5A79149379E9}" destId="{FADC94F7-E076-4911-B6E3-3A7B7AA0E045}" srcOrd="1" destOrd="0" parTransId="{4374865E-43FC-4F93-A434-7DEEF515BE62}" sibTransId="{2D2A0A6C-01D0-4826-AB8A-106A421E2990}"/>
    <dgm:cxn modelId="{CA12BF34-3F31-4CC1-879A-8AE9E6A668F0}" type="presOf" srcId="{8E2AF11C-A329-4498-9FD4-404A1FDB6F0B}" destId="{05058181-DAE2-46BF-AA7F-D9653BA96063}" srcOrd="0" destOrd="0" presId="urn:microsoft.com/office/officeart/2005/8/layout/hierarchy3"/>
    <dgm:cxn modelId="{0F4157FF-BF84-41F6-B018-E45316048D6B}" type="presOf" srcId="{C9C906E6-3BA8-4E17-89CB-5A79149379E9}" destId="{4D22F05F-89E7-4D24-9819-81BCD4743FB6}" srcOrd="1" destOrd="0" presId="urn:microsoft.com/office/officeart/2005/8/layout/hierarchy3"/>
    <dgm:cxn modelId="{B4593CA0-C8AA-4A64-9C41-68173B9FFCED}" type="presOf" srcId="{0EA97F3C-0AE0-4B20-A0AB-270F29971CE3}" destId="{E2B432AF-C10C-4167-B0ED-A4765B02F1CF}" srcOrd="0" destOrd="0" presId="urn:microsoft.com/office/officeart/2005/8/layout/hierarchy3"/>
    <dgm:cxn modelId="{E30E38EB-8D34-4EE3-982D-B769982C3E17}" type="presOf" srcId="{EB002AF0-D9CA-4220-89DC-A22B5CE05B5A}" destId="{27BE5401-07D3-4B7A-A0C1-D67035E887A5}" srcOrd="0" destOrd="0" presId="urn:microsoft.com/office/officeart/2005/8/layout/hierarchy3"/>
    <dgm:cxn modelId="{3E56FFD9-36ED-48A3-865E-44279D3075E1}" type="presOf" srcId="{6E273DBA-F929-476C-A80B-288250C0408B}" destId="{5965A122-87F9-4CC1-BA56-B1F1F68DF556}" srcOrd="0" destOrd="0" presId="urn:microsoft.com/office/officeart/2005/8/layout/hierarchy3"/>
    <dgm:cxn modelId="{C264BBB4-8D14-4154-AB7A-09F48D3C0041}" srcId="{5E98EBDA-2BD0-437D-8743-F033F0B93D08}" destId="{8318C43E-FC0C-42CB-9334-CE1D8E91F63F}" srcOrd="0" destOrd="0" parTransId="{B0701B80-1486-4830-B7D3-F4C9521CF7C5}" sibTransId="{EED449DF-D20E-4953-9DEB-2F1FA25FE74B}"/>
    <dgm:cxn modelId="{E2C13138-7700-4E5D-AEE6-E4C415E4D847}" type="presOf" srcId="{B0701B80-1486-4830-B7D3-F4C9521CF7C5}" destId="{427E2896-9B38-4A6D-A396-8DE3DD2403EE}" srcOrd="0" destOrd="0" presId="urn:microsoft.com/office/officeart/2005/8/layout/hierarchy3"/>
    <dgm:cxn modelId="{3F852034-AC74-4533-B1BC-073FB46281F0}" type="presOf" srcId="{FADC94F7-E076-4911-B6E3-3A7B7AA0E045}" destId="{E5138A4A-A28C-44B6-9F2D-EED82DA8EDF8}" srcOrd="0" destOrd="0" presId="urn:microsoft.com/office/officeart/2005/8/layout/hierarchy3"/>
    <dgm:cxn modelId="{F326E3E0-5E6E-46A6-84B1-CCA29F3759A2}" srcId="{6E273DBA-F929-476C-A80B-288250C0408B}" destId="{E0598F0D-054A-4B15-A17C-781B14A173FE}" srcOrd="0" destOrd="0" parTransId="{4FFE128D-153A-42CD-A0A2-B7B7AD79A3A7}" sibTransId="{759BDE94-904E-4B1B-948F-58B51C6CCA74}"/>
    <dgm:cxn modelId="{95D35E61-9844-45E9-B71B-0B8D526DCA54}" srcId="{8E2AF11C-A329-4498-9FD4-404A1FDB6F0B}" destId="{C9C906E6-3BA8-4E17-89CB-5A79149379E9}" srcOrd="1" destOrd="0" parTransId="{041B0615-6CD2-40A1-8D6B-10E47A91C2F8}" sibTransId="{901B6852-5430-41BC-ABC0-BB910B5D0C24}"/>
    <dgm:cxn modelId="{E10B6BBE-C37F-4786-8C9E-EEC4ED8E8993}" type="presOf" srcId="{4FFE128D-153A-42CD-A0A2-B7B7AD79A3A7}" destId="{D3BD2C89-23D3-45BC-8F18-F0042CD7101A}" srcOrd="0" destOrd="0" presId="urn:microsoft.com/office/officeart/2005/8/layout/hierarchy3"/>
    <dgm:cxn modelId="{1F0B7AB3-AC3E-42C1-ABDB-EAD06C0D5DF2}" srcId="{5E98EBDA-2BD0-437D-8743-F033F0B93D08}" destId="{21B6BC45-A8FF-45DB-B84C-1D3DE66D827D}" srcOrd="1" destOrd="0" parTransId="{0EA97F3C-0AE0-4B20-A0AB-270F29971CE3}" sibTransId="{FB99B6CD-FBEA-4541-A172-7D3E7DEA9ADC}"/>
    <dgm:cxn modelId="{B46848C6-F96C-4957-8079-D807C0B3C85F}" srcId="{8E2AF11C-A329-4498-9FD4-404A1FDB6F0B}" destId="{6E273DBA-F929-476C-A80B-288250C0408B}" srcOrd="2" destOrd="0" parTransId="{4E1A8048-D98A-40C7-B9FD-CDD77AC3A3E1}" sibTransId="{1934C8BF-25F2-4939-9A90-10C01B33F5BE}"/>
    <dgm:cxn modelId="{E363B3D1-9ECA-49E6-9360-A156BDC8CC5E}" type="presOf" srcId="{6E273DBA-F929-476C-A80B-288250C0408B}" destId="{3FE9A412-D548-4DC1-911B-DD2530334D52}" srcOrd="1" destOrd="0" presId="urn:microsoft.com/office/officeart/2005/8/layout/hierarchy3"/>
    <dgm:cxn modelId="{B0FA2449-D60F-4E90-801C-EC4C1740D49A}" srcId="{5E98EBDA-2BD0-437D-8743-F033F0B93D08}" destId="{EB002AF0-D9CA-4220-89DC-A22B5CE05B5A}" srcOrd="2" destOrd="0" parTransId="{B7539BE7-8BF4-4E61-AA35-25489ED4CDF3}" sibTransId="{372CAAE8-245B-40AB-A106-0BFACC246E69}"/>
    <dgm:cxn modelId="{6B1BCFF9-49F8-4CBC-A28D-F7BC44B4B0B6}" type="presOf" srcId="{B46B263F-88B8-4D3C-BA54-3081C857512C}" destId="{E5C953B6-B6BA-42D5-8574-46295409045F}" srcOrd="0" destOrd="0" presId="urn:microsoft.com/office/officeart/2005/8/layout/hierarchy3"/>
    <dgm:cxn modelId="{07F76C30-073A-48E1-BE88-9A3E5DF5B85C}" type="presOf" srcId="{8318C43E-FC0C-42CB-9334-CE1D8E91F63F}" destId="{98911CAF-8ABF-4303-B499-838F6E24CEC0}" srcOrd="0" destOrd="0" presId="urn:microsoft.com/office/officeart/2005/8/layout/hierarchy3"/>
    <dgm:cxn modelId="{8F158DA3-3F7C-42CB-A504-7C24E13DC220}" type="presOf" srcId="{5E98EBDA-2BD0-437D-8743-F033F0B93D08}" destId="{7FE50BB4-27C7-4B0F-8B35-3021AFD323FA}" srcOrd="1" destOrd="0" presId="urn:microsoft.com/office/officeart/2005/8/layout/hierarchy3"/>
    <dgm:cxn modelId="{3E7A638D-65E2-49A3-A435-037997222649}" type="presOf" srcId="{B7539BE7-8BF4-4E61-AA35-25489ED4CDF3}" destId="{E37037DF-9523-4499-BDC6-288ACFFC1CDD}" srcOrd="0" destOrd="0" presId="urn:microsoft.com/office/officeart/2005/8/layout/hierarchy3"/>
    <dgm:cxn modelId="{701CD0B2-61AD-4D82-943F-A2C55C50C08A}" srcId="{8E2AF11C-A329-4498-9FD4-404A1FDB6F0B}" destId="{5E98EBDA-2BD0-437D-8743-F033F0B93D08}" srcOrd="0" destOrd="0" parTransId="{20380ED5-558D-4CC5-95B4-C2AF438C3B7C}" sibTransId="{2C8B39E3-59EB-4B79-95E1-02113D0B5398}"/>
    <dgm:cxn modelId="{9737BE3D-1B06-41A0-9A7A-787210425C9F}" type="presOf" srcId="{C9C906E6-3BA8-4E17-89CB-5A79149379E9}" destId="{5D134C7D-9C18-4288-A762-32B73F7CF6FF}" srcOrd="0" destOrd="0" presId="urn:microsoft.com/office/officeart/2005/8/layout/hierarchy3"/>
    <dgm:cxn modelId="{AABA217E-EF54-4DB7-B475-9DECCA983213}" type="presParOf" srcId="{05058181-DAE2-46BF-AA7F-D9653BA96063}" destId="{DD8FB91F-BF10-43B5-A7CC-EB7C72287C86}" srcOrd="0" destOrd="0" presId="urn:microsoft.com/office/officeart/2005/8/layout/hierarchy3"/>
    <dgm:cxn modelId="{59DB11E9-F92B-41C8-A46B-6BA7F2A9EC27}" type="presParOf" srcId="{DD8FB91F-BF10-43B5-A7CC-EB7C72287C86}" destId="{477964B4-045D-4A1E-8BC1-242D5C394903}" srcOrd="0" destOrd="0" presId="urn:microsoft.com/office/officeart/2005/8/layout/hierarchy3"/>
    <dgm:cxn modelId="{DA5A714C-3008-4606-B716-6ADBE2A5DE28}" type="presParOf" srcId="{477964B4-045D-4A1E-8BC1-242D5C394903}" destId="{4EB63412-92CE-4232-B61E-602610C0DCA9}" srcOrd="0" destOrd="0" presId="urn:microsoft.com/office/officeart/2005/8/layout/hierarchy3"/>
    <dgm:cxn modelId="{90529998-25A3-49C4-B687-13FD8BCCA7EA}" type="presParOf" srcId="{477964B4-045D-4A1E-8BC1-242D5C394903}" destId="{7FE50BB4-27C7-4B0F-8B35-3021AFD323FA}" srcOrd="1" destOrd="0" presId="urn:microsoft.com/office/officeart/2005/8/layout/hierarchy3"/>
    <dgm:cxn modelId="{51F3CFC6-F9C9-4127-8CE0-65AFD91D10A0}" type="presParOf" srcId="{DD8FB91F-BF10-43B5-A7CC-EB7C72287C86}" destId="{7192730C-9CDE-4614-B8FD-9D8F7D892556}" srcOrd="1" destOrd="0" presId="urn:microsoft.com/office/officeart/2005/8/layout/hierarchy3"/>
    <dgm:cxn modelId="{C2B88FCD-718D-462D-BF5B-B660798EFC49}" type="presParOf" srcId="{7192730C-9CDE-4614-B8FD-9D8F7D892556}" destId="{427E2896-9B38-4A6D-A396-8DE3DD2403EE}" srcOrd="0" destOrd="0" presId="urn:microsoft.com/office/officeart/2005/8/layout/hierarchy3"/>
    <dgm:cxn modelId="{48B02CBA-B8AC-49C2-A41F-BF6BBDCA578D}" type="presParOf" srcId="{7192730C-9CDE-4614-B8FD-9D8F7D892556}" destId="{98911CAF-8ABF-4303-B499-838F6E24CEC0}" srcOrd="1" destOrd="0" presId="urn:microsoft.com/office/officeart/2005/8/layout/hierarchy3"/>
    <dgm:cxn modelId="{CD98EB3E-675D-4EB1-8C54-83AE1FEDF1B0}" type="presParOf" srcId="{7192730C-9CDE-4614-B8FD-9D8F7D892556}" destId="{E2B432AF-C10C-4167-B0ED-A4765B02F1CF}" srcOrd="2" destOrd="0" presId="urn:microsoft.com/office/officeart/2005/8/layout/hierarchy3"/>
    <dgm:cxn modelId="{FF4DA952-1DAF-4F2D-A9CA-B703E62490B5}" type="presParOf" srcId="{7192730C-9CDE-4614-B8FD-9D8F7D892556}" destId="{6631749D-7418-49AA-8E08-0E6153D87D42}" srcOrd="3" destOrd="0" presId="urn:microsoft.com/office/officeart/2005/8/layout/hierarchy3"/>
    <dgm:cxn modelId="{08C70EE8-30A2-4266-BFB7-937751F5FCC9}" type="presParOf" srcId="{7192730C-9CDE-4614-B8FD-9D8F7D892556}" destId="{E37037DF-9523-4499-BDC6-288ACFFC1CDD}" srcOrd="4" destOrd="0" presId="urn:microsoft.com/office/officeart/2005/8/layout/hierarchy3"/>
    <dgm:cxn modelId="{B546609B-BF96-48B1-AC3D-59F23BF81965}" type="presParOf" srcId="{7192730C-9CDE-4614-B8FD-9D8F7D892556}" destId="{27BE5401-07D3-4B7A-A0C1-D67035E887A5}" srcOrd="5" destOrd="0" presId="urn:microsoft.com/office/officeart/2005/8/layout/hierarchy3"/>
    <dgm:cxn modelId="{01B09E26-8ED4-4D07-A06C-DEF1B9BD378D}" type="presParOf" srcId="{05058181-DAE2-46BF-AA7F-D9653BA96063}" destId="{FA1DC8DC-8B0A-46F9-97AC-14F4A4D64544}" srcOrd="1" destOrd="0" presId="urn:microsoft.com/office/officeart/2005/8/layout/hierarchy3"/>
    <dgm:cxn modelId="{5BDB692A-CEB6-4E1C-8400-A9F4F65CDAC2}" type="presParOf" srcId="{FA1DC8DC-8B0A-46F9-97AC-14F4A4D64544}" destId="{3A143476-7A49-4C19-A2D5-DD1C30DC7CB7}" srcOrd="0" destOrd="0" presId="urn:microsoft.com/office/officeart/2005/8/layout/hierarchy3"/>
    <dgm:cxn modelId="{32FBFEFD-B70E-4D57-95B5-7E1B657B7DA5}" type="presParOf" srcId="{3A143476-7A49-4C19-A2D5-DD1C30DC7CB7}" destId="{5D134C7D-9C18-4288-A762-32B73F7CF6FF}" srcOrd="0" destOrd="0" presId="urn:microsoft.com/office/officeart/2005/8/layout/hierarchy3"/>
    <dgm:cxn modelId="{21FCDDF8-5EFD-4279-8A89-5CB9A1C1C778}" type="presParOf" srcId="{3A143476-7A49-4C19-A2D5-DD1C30DC7CB7}" destId="{4D22F05F-89E7-4D24-9819-81BCD4743FB6}" srcOrd="1" destOrd="0" presId="urn:microsoft.com/office/officeart/2005/8/layout/hierarchy3"/>
    <dgm:cxn modelId="{288B5548-D255-433A-80C9-323253BB1A84}" type="presParOf" srcId="{FA1DC8DC-8B0A-46F9-97AC-14F4A4D64544}" destId="{DB137A6A-2E02-458A-8ED8-7BC43DC59FF3}" srcOrd="1" destOrd="0" presId="urn:microsoft.com/office/officeart/2005/8/layout/hierarchy3"/>
    <dgm:cxn modelId="{EBA9AF31-957B-4FC6-BEE5-DBEF4C65C045}" type="presParOf" srcId="{DB137A6A-2E02-458A-8ED8-7BC43DC59FF3}" destId="{16E98AC1-EB18-453D-A9D8-9872FF51A344}" srcOrd="0" destOrd="0" presId="urn:microsoft.com/office/officeart/2005/8/layout/hierarchy3"/>
    <dgm:cxn modelId="{1EE51B2E-4B5D-45B2-BB87-D7E2399A74BD}" type="presParOf" srcId="{DB137A6A-2E02-458A-8ED8-7BC43DC59FF3}" destId="{CAD0DADE-C410-4A4C-813B-B22196CD5A10}" srcOrd="1" destOrd="0" presId="urn:microsoft.com/office/officeart/2005/8/layout/hierarchy3"/>
    <dgm:cxn modelId="{00EFECB9-DF0B-4AF3-9016-F9EEDC8A4076}" type="presParOf" srcId="{DB137A6A-2E02-458A-8ED8-7BC43DC59FF3}" destId="{9CF5A3B0-FA7D-468B-AAFE-D87E5655637A}" srcOrd="2" destOrd="0" presId="urn:microsoft.com/office/officeart/2005/8/layout/hierarchy3"/>
    <dgm:cxn modelId="{E7ECC627-E8DF-4E05-B95E-D41A8C5EB526}" type="presParOf" srcId="{DB137A6A-2E02-458A-8ED8-7BC43DC59FF3}" destId="{E5138A4A-A28C-44B6-9F2D-EED82DA8EDF8}" srcOrd="3" destOrd="0" presId="urn:microsoft.com/office/officeart/2005/8/layout/hierarchy3"/>
    <dgm:cxn modelId="{C7C04D34-1DEE-41F9-932D-CEDD75D51CE5}" type="presParOf" srcId="{05058181-DAE2-46BF-AA7F-D9653BA96063}" destId="{1FBF37B7-BF66-4DF5-A1A3-6D940E7497F1}" srcOrd="2" destOrd="0" presId="urn:microsoft.com/office/officeart/2005/8/layout/hierarchy3"/>
    <dgm:cxn modelId="{422097A1-BD87-4465-B252-43C2C369DBAE}" type="presParOf" srcId="{1FBF37B7-BF66-4DF5-A1A3-6D940E7497F1}" destId="{0696EFCB-3F21-42BF-A845-0624A27BE894}" srcOrd="0" destOrd="0" presId="urn:microsoft.com/office/officeart/2005/8/layout/hierarchy3"/>
    <dgm:cxn modelId="{8AE8E9D5-C646-46CC-BBED-ED049913F57C}" type="presParOf" srcId="{0696EFCB-3F21-42BF-A845-0624A27BE894}" destId="{5965A122-87F9-4CC1-BA56-B1F1F68DF556}" srcOrd="0" destOrd="0" presId="urn:microsoft.com/office/officeart/2005/8/layout/hierarchy3"/>
    <dgm:cxn modelId="{77FCA38B-04A2-4B2D-A863-7D8AAD8B0168}" type="presParOf" srcId="{0696EFCB-3F21-42BF-A845-0624A27BE894}" destId="{3FE9A412-D548-4DC1-911B-DD2530334D52}" srcOrd="1" destOrd="0" presId="urn:microsoft.com/office/officeart/2005/8/layout/hierarchy3"/>
    <dgm:cxn modelId="{25596E54-1A57-4CDF-A83F-90E8B6542A27}" type="presParOf" srcId="{1FBF37B7-BF66-4DF5-A1A3-6D940E7497F1}" destId="{4393A1FE-8357-4B8B-B8CF-A45AC6B32A8C}" srcOrd="1" destOrd="0" presId="urn:microsoft.com/office/officeart/2005/8/layout/hierarchy3"/>
    <dgm:cxn modelId="{9915989F-72A5-4AE1-91F0-68249EEBBCFE}" type="presParOf" srcId="{4393A1FE-8357-4B8B-B8CF-A45AC6B32A8C}" destId="{D3BD2C89-23D3-45BC-8F18-F0042CD7101A}" srcOrd="0" destOrd="0" presId="urn:microsoft.com/office/officeart/2005/8/layout/hierarchy3"/>
    <dgm:cxn modelId="{2807D6FE-80F2-4ED3-BD3B-A5F0C5AAEC7D}" type="presParOf" srcId="{4393A1FE-8357-4B8B-B8CF-A45AC6B32A8C}" destId="{DC39869F-564C-4D39-9580-20D1B4472312}" srcOrd="1" destOrd="0" presId="urn:microsoft.com/office/officeart/2005/8/layout/hierarchy3"/>
    <dgm:cxn modelId="{DF0E3635-D69D-4841-8F9F-DF799BC6BFF4}" type="presParOf" srcId="{4393A1FE-8357-4B8B-B8CF-A45AC6B32A8C}" destId="{9D682631-C6D4-458E-878C-0A56582903EC}" srcOrd="2" destOrd="0" presId="urn:microsoft.com/office/officeart/2005/8/layout/hierarchy3"/>
    <dgm:cxn modelId="{4037EA3D-985B-4450-9C33-3D5686882958}" type="presParOf" srcId="{4393A1FE-8357-4B8B-B8CF-A45AC6B32A8C}" destId="{E5C953B6-B6BA-42D5-8574-46295409045F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0B591D3-A48C-4328-8B62-42CFBB7B06DB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5613B11-9C06-41EC-84E9-7D16D53D9F9A}">
      <dgm:prSet phldrT="[Текст]"/>
      <dgm:spPr>
        <a:ln w="9525"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Розлучення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зв’язку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з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припиненням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сімейного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за законом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b="0" i="0" dirty="0" err="1" smtClean="0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b="0" i="0" dirty="0" smtClean="0">
              <a:latin typeface="Times New Roman" pitchFamily="18" charset="0"/>
              <a:cs typeface="Times New Roman" pitchFamily="18" charset="0"/>
            </a:rPr>
            <a:t>: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7BF4BD7F-7EC9-4D96-8D18-4526A9535D99}" type="parTrans" cxnId="{B3C5ACE4-EB93-448D-8AEC-DE6D2BE68BBB}">
      <dgm:prSet/>
      <dgm:spPr/>
      <dgm:t>
        <a:bodyPr/>
        <a:lstStyle/>
        <a:p>
          <a:endParaRPr lang="uk-UA"/>
        </a:p>
      </dgm:t>
    </dgm:pt>
    <dgm:pt modelId="{73729920-EA1A-46FC-BA70-47A5FC6FD1DC}" type="sibTrans" cxnId="{B3C5ACE4-EB93-448D-8AEC-DE6D2BE68BBB}">
      <dgm:prSet/>
      <dgm:spPr/>
      <dgm:t>
        <a:bodyPr/>
        <a:lstStyle/>
        <a:p>
          <a:endParaRPr lang="uk-UA"/>
        </a:p>
      </dgm:t>
    </dgm:pt>
    <dgm:pt modelId="{D87B7E6D-42CF-4FC1-A73A-B1C9F0CDC737}">
      <dgm:prSet phldrT="[Текст]"/>
      <dgm:spPr>
        <a:ln w="9525"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протягом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6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років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жили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зовсім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відокремлено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один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одного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F0FAA0C0-14DC-41C5-A6A5-CC5AEC125F9C}" type="parTrans" cxnId="{F27D85AA-7AA6-47AF-AFA7-342E74B39A0E}">
      <dgm:prSet/>
      <dgm:spPr/>
      <dgm:t>
        <a:bodyPr/>
        <a:lstStyle/>
        <a:p>
          <a:endParaRPr lang="uk-UA"/>
        </a:p>
      </dgm:t>
    </dgm:pt>
    <dgm:pt modelId="{15447604-B434-4627-8FE6-D2259815D8B9}" type="sibTrans" cxnId="{F27D85AA-7AA6-47AF-AFA7-342E74B39A0E}">
      <dgm:prSet/>
      <dgm:spPr/>
      <dgm:t>
        <a:bodyPr/>
        <a:lstStyle/>
        <a:p>
          <a:endParaRPr lang="uk-UA"/>
        </a:p>
      </dgm:t>
    </dgm:pt>
    <dgm:pt modelId="{70973D70-2E6A-43B2-AA2C-92228AA0651A}">
      <dgm:prSet phldrT="[Текст]"/>
      <dgm:spPr>
        <a:ln w="9525"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один з них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упродовж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такого ж строку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страждає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душевним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захворюванням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, через яке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відновлення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подружнього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уявляється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неможливим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51865A2A-38EE-45D4-BCDD-3A7060F04D11}" type="parTrans" cxnId="{E20AE32E-5D74-4384-A2CB-217A80B7B31D}">
      <dgm:prSet/>
      <dgm:spPr/>
      <dgm:t>
        <a:bodyPr/>
        <a:lstStyle/>
        <a:p>
          <a:endParaRPr lang="uk-UA"/>
        </a:p>
      </dgm:t>
    </dgm:pt>
    <dgm:pt modelId="{2AB09B44-A61E-43AB-A531-AFB9086AEF8C}" type="sibTrans" cxnId="{E20AE32E-5D74-4384-A2CB-217A80B7B31D}">
      <dgm:prSet/>
      <dgm:spPr/>
      <dgm:t>
        <a:bodyPr/>
        <a:lstStyle/>
        <a:p>
          <a:endParaRPr lang="uk-UA"/>
        </a:p>
      </dgm:t>
    </dgm:pt>
    <dgm:pt modelId="{B01ADE6F-5100-48A7-89AC-8CCE0AB01D72}">
      <dgm:prSet phldrT="[Текст]"/>
      <dgm:spPr>
        <a:ln w="9525"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Розірвання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внаслідок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винної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поведінки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одного з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можливе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: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4CFD3EE5-B711-418A-A47C-70F9C4616C84}" type="parTrans" cxnId="{7718EE96-B5AA-4AED-972A-BBEF80528949}">
      <dgm:prSet/>
      <dgm:spPr/>
      <dgm:t>
        <a:bodyPr/>
        <a:lstStyle/>
        <a:p>
          <a:endParaRPr lang="uk-UA"/>
        </a:p>
      </dgm:t>
    </dgm:pt>
    <dgm:pt modelId="{5227FD07-A7B9-4D94-B30D-778DBBFE48EA}" type="sibTrans" cxnId="{7718EE96-B5AA-4AED-972A-BBEF80528949}">
      <dgm:prSet/>
      <dgm:spPr/>
      <dgm:t>
        <a:bodyPr/>
        <a:lstStyle/>
        <a:p>
          <a:endParaRPr lang="uk-UA"/>
        </a:p>
      </dgm:t>
    </dgm:pt>
    <dgm:pt modelId="{CDBEF4A0-F1E6-4283-8BAE-F21F7421146E}">
      <dgm:prSet phldrT="[Текст]"/>
      <dgm:spPr>
        <a:ln w="9525"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мова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йде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вчинення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ним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подружньої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зради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чи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dirty="0" err="1" smtClean="0">
              <a:latin typeface="Times New Roman" pitchFamily="18" charset="0"/>
              <a:cs typeface="Times New Roman" pitchFamily="18" charset="0"/>
            </a:rPr>
            <a:t>злочину</a:t>
          </a:r>
          <a:r>
            <a:rPr lang="ru-RU" dirty="0" smtClean="0">
              <a:latin typeface="Times New Roman" pitchFamily="18" charset="0"/>
              <a:cs typeface="Times New Roman" pitchFamily="18" charset="0"/>
            </a:rPr>
            <a:t>. 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A0DCC8A3-780C-40C3-920E-BACF3F1823F1}" type="parTrans" cxnId="{4359F56C-51D1-4A9A-90C5-4A4D64D6AB5E}">
      <dgm:prSet/>
      <dgm:spPr/>
      <dgm:t>
        <a:bodyPr/>
        <a:lstStyle/>
        <a:p>
          <a:endParaRPr lang="uk-UA"/>
        </a:p>
      </dgm:t>
    </dgm:pt>
    <dgm:pt modelId="{4ED0F7A5-FC4E-4150-9D1D-9AF9058192C2}" type="sibTrans" cxnId="{4359F56C-51D1-4A9A-90C5-4A4D64D6AB5E}">
      <dgm:prSet/>
      <dgm:spPr/>
      <dgm:t>
        <a:bodyPr/>
        <a:lstStyle/>
        <a:p>
          <a:endParaRPr lang="uk-UA"/>
        </a:p>
      </dgm:t>
    </dgm:pt>
    <dgm:pt modelId="{E09F5122-02D3-42AA-819D-049248C1E3A8}" type="pres">
      <dgm:prSet presAssocID="{C0B591D3-A48C-4328-8B62-42CFBB7B06D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A9EA61-3371-49D9-8A15-ABFA3E7178C8}" type="pres">
      <dgm:prSet presAssocID="{95613B11-9C06-41EC-84E9-7D16D53D9F9A}" presName="circle1" presStyleLbl="node1" presStyleIdx="0" presStyleCnt="2" custScaleX="101748" custScaleY="121716"/>
      <dgm:spPr>
        <a:solidFill>
          <a:schemeClr val="bg2">
            <a:lumMod val="90000"/>
          </a:schemeClr>
        </a:solidFill>
        <a:ln w="9525">
          <a:solidFill>
            <a:schemeClr val="bg2">
              <a:lumMod val="75000"/>
            </a:schemeClr>
          </a:solidFill>
        </a:ln>
      </dgm:spPr>
    </dgm:pt>
    <dgm:pt modelId="{90CCE7B8-524A-4208-BB11-8B4850D2DB55}" type="pres">
      <dgm:prSet presAssocID="{95613B11-9C06-41EC-84E9-7D16D53D9F9A}" presName="space" presStyleCnt="0"/>
      <dgm:spPr/>
    </dgm:pt>
    <dgm:pt modelId="{CE213CC7-1308-42EC-8E97-5717BF0B9A4B}" type="pres">
      <dgm:prSet presAssocID="{95613B11-9C06-41EC-84E9-7D16D53D9F9A}" presName="rect1" presStyleLbl="alignAcc1" presStyleIdx="0" presStyleCnt="2" custScaleX="101748" custScaleY="121716"/>
      <dgm:spPr/>
      <dgm:t>
        <a:bodyPr/>
        <a:lstStyle/>
        <a:p>
          <a:endParaRPr lang="uk-UA"/>
        </a:p>
      </dgm:t>
    </dgm:pt>
    <dgm:pt modelId="{18356163-6A71-47B9-BF9A-ED7A6D0F9F21}" type="pres">
      <dgm:prSet presAssocID="{B01ADE6F-5100-48A7-89AC-8CCE0AB01D72}" presName="vertSpace2" presStyleLbl="node1" presStyleIdx="0" presStyleCnt="2"/>
      <dgm:spPr/>
    </dgm:pt>
    <dgm:pt modelId="{97589166-32C9-40C8-A648-808F8F74B841}" type="pres">
      <dgm:prSet presAssocID="{B01ADE6F-5100-48A7-89AC-8CCE0AB01D72}" presName="circle2" presStyleLbl="node1" presStyleIdx="1" presStyleCnt="2" custScaleX="101748" custScaleY="121716"/>
      <dgm:spPr>
        <a:solidFill>
          <a:schemeClr val="bg2">
            <a:lumMod val="75000"/>
          </a:schemeClr>
        </a:solidFill>
        <a:ln w="9525">
          <a:solidFill>
            <a:schemeClr val="bg2">
              <a:lumMod val="75000"/>
            </a:schemeClr>
          </a:solidFill>
        </a:ln>
      </dgm:spPr>
    </dgm:pt>
    <dgm:pt modelId="{CE894EA3-65AA-42A6-9DC6-2D94C76DB2E4}" type="pres">
      <dgm:prSet presAssocID="{B01ADE6F-5100-48A7-89AC-8CCE0AB01D72}" presName="rect2" presStyleLbl="alignAcc1" presStyleIdx="1" presStyleCnt="2" custScaleX="101748" custScaleY="121716"/>
      <dgm:spPr/>
      <dgm:t>
        <a:bodyPr/>
        <a:lstStyle/>
        <a:p>
          <a:endParaRPr lang="uk-UA"/>
        </a:p>
      </dgm:t>
    </dgm:pt>
    <dgm:pt modelId="{72B7AE37-F326-4353-B6A7-97D6BBE8CE35}" type="pres">
      <dgm:prSet presAssocID="{95613B11-9C06-41EC-84E9-7D16D53D9F9A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8D7793C-B020-4908-87D1-50547FD82DAA}" type="pres">
      <dgm:prSet presAssocID="{95613B11-9C06-41EC-84E9-7D16D53D9F9A}" presName="rect1ChTx" presStyleLbl="alignAcc1" presStyleIdx="1" presStyleCnt="2" custScaleX="101748" custScaleY="98867" custLinFactNeighborX="-510" custLinFactNeighborY="-199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DD4546D-7314-49A9-A935-CDA0A026B521}" type="pres">
      <dgm:prSet presAssocID="{B01ADE6F-5100-48A7-89AC-8CCE0AB01D72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17D9E9C-F85E-4BBD-889D-75A0D3AB4A57}" type="pres">
      <dgm:prSet presAssocID="{B01ADE6F-5100-48A7-89AC-8CCE0AB01D72}" presName="rect2ChTx" presStyleLbl="alignAcc1" presStyleIdx="1" presStyleCnt="2" custScaleX="101748" custScaleY="12171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CEC1C3B-8F13-45BA-A8DD-6CD028B9B189}" type="presOf" srcId="{C0B591D3-A48C-4328-8B62-42CFBB7B06DB}" destId="{E09F5122-02D3-42AA-819D-049248C1E3A8}" srcOrd="0" destOrd="0" presId="urn:microsoft.com/office/officeart/2005/8/layout/target3"/>
    <dgm:cxn modelId="{F27D85AA-7AA6-47AF-AFA7-342E74B39A0E}" srcId="{95613B11-9C06-41EC-84E9-7D16D53D9F9A}" destId="{D87B7E6D-42CF-4FC1-A73A-B1C9F0CDC737}" srcOrd="0" destOrd="0" parTransId="{F0FAA0C0-14DC-41C5-A6A5-CC5AEC125F9C}" sibTransId="{15447604-B434-4627-8FE6-D2259815D8B9}"/>
    <dgm:cxn modelId="{E20AE32E-5D74-4384-A2CB-217A80B7B31D}" srcId="{95613B11-9C06-41EC-84E9-7D16D53D9F9A}" destId="{70973D70-2E6A-43B2-AA2C-92228AA0651A}" srcOrd="1" destOrd="0" parTransId="{51865A2A-38EE-45D4-BCDD-3A7060F04D11}" sibTransId="{2AB09B44-A61E-43AB-A531-AFB9086AEF8C}"/>
    <dgm:cxn modelId="{B3C5ACE4-EB93-448D-8AEC-DE6D2BE68BBB}" srcId="{C0B591D3-A48C-4328-8B62-42CFBB7B06DB}" destId="{95613B11-9C06-41EC-84E9-7D16D53D9F9A}" srcOrd="0" destOrd="0" parTransId="{7BF4BD7F-7EC9-4D96-8D18-4526A9535D99}" sibTransId="{73729920-EA1A-46FC-BA70-47A5FC6FD1DC}"/>
    <dgm:cxn modelId="{7230E739-588A-4940-ABC3-8002C9964A55}" type="presOf" srcId="{B01ADE6F-5100-48A7-89AC-8CCE0AB01D72}" destId="{ADD4546D-7314-49A9-A935-CDA0A026B521}" srcOrd="1" destOrd="0" presId="urn:microsoft.com/office/officeart/2005/8/layout/target3"/>
    <dgm:cxn modelId="{51758CE2-AB2F-414A-ADBB-ABB0424B21E6}" type="presOf" srcId="{70973D70-2E6A-43B2-AA2C-92228AA0651A}" destId="{48D7793C-B020-4908-87D1-50547FD82DAA}" srcOrd="0" destOrd="1" presId="urn:microsoft.com/office/officeart/2005/8/layout/target3"/>
    <dgm:cxn modelId="{7718EE96-B5AA-4AED-972A-BBEF80528949}" srcId="{C0B591D3-A48C-4328-8B62-42CFBB7B06DB}" destId="{B01ADE6F-5100-48A7-89AC-8CCE0AB01D72}" srcOrd="1" destOrd="0" parTransId="{4CFD3EE5-B711-418A-A47C-70F9C4616C84}" sibTransId="{5227FD07-A7B9-4D94-B30D-778DBBFE48EA}"/>
    <dgm:cxn modelId="{C88C0D52-D77C-4596-AE27-E22C3367A6CD}" type="presOf" srcId="{B01ADE6F-5100-48A7-89AC-8CCE0AB01D72}" destId="{CE894EA3-65AA-42A6-9DC6-2D94C76DB2E4}" srcOrd="0" destOrd="0" presId="urn:microsoft.com/office/officeart/2005/8/layout/target3"/>
    <dgm:cxn modelId="{EDA98586-E5C8-4C39-BABC-851083838FB4}" type="presOf" srcId="{95613B11-9C06-41EC-84E9-7D16D53D9F9A}" destId="{CE213CC7-1308-42EC-8E97-5717BF0B9A4B}" srcOrd="0" destOrd="0" presId="urn:microsoft.com/office/officeart/2005/8/layout/target3"/>
    <dgm:cxn modelId="{47716C28-954F-43D0-98F0-059018223F47}" type="presOf" srcId="{CDBEF4A0-F1E6-4283-8BAE-F21F7421146E}" destId="{C17D9E9C-F85E-4BBD-889D-75A0D3AB4A57}" srcOrd="0" destOrd="0" presId="urn:microsoft.com/office/officeart/2005/8/layout/target3"/>
    <dgm:cxn modelId="{C459761D-398B-428A-9B6B-1DC554D24DA1}" type="presOf" srcId="{95613B11-9C06-41EC-84E9-7D16D53D9F9A}" destId="{72B7AE37-F326-4353-B6A7-97D6BBE8CE35}" srcOrd="1" destOrd="0" presId="urn:microsoft.com/office/officeart/2005/8/layout/target3"/>
    <dgm:cxn modelId="{8AF93018-A10E-4D2B-A134-53F80C847F8B}" type="presOf" srcId="{D87B7E6D-42CF-4FC1-A73A-B1C9F0CDC737}" destId="{48D7793C-B020-4908-87D1-50547FD82DAA}" srcOrd="0" destOrd="0" presId="urn:microsoft.com/office/officeart/2005/8/layout/target3"/>
    <dgm:cxn modelId="{4359F56C-51D1-4A9A-90C5-4A4D64D6AB5E}" srcId="{B01ADE6F-5100-48A7-89AC-8CCE0AB01D72}" destId="{CDBEF4A0-F1E6-4283-8BAE-F21F7421146E}" srcOrd="0" destOrd="0" parTransId="{A0DCC8A3-780C-40C3-920E-BACF3F1823F1}" sibTransId="{4ED0F7A5-FC4E-4150-9D1D-9AF9058192C2}"/>
    <dgm:cxn modelId="{CF247B69-B6E3-4A09-A70A-0BCD82153E75}" type="presParOf" srcId="{E09F5122-02D3-42AA-819D-049248C1E3A8}" destId="{F6A9EA61-3371-49D9-8A15-ABFA3E7178C8}" srcOrd="0" destOrd="0" presId="urn:microsoft.com/office/officeart/2005/8/layout/target3"/>
    <dgm:cxn modelId="{6EC370F9-BCC1-40F4-89D7-E70D39CE2061}" type="presParOf" srcId="{E09F5122-02D3-42AA-819D-049248C1E3A8}" destId="{90CCE7B8-524A-4208-BB11-8B4850D2DB55}" srcOrd="1" destOrd="0" presId="urn:microsoft.com/office/officeart/2005/8/layout/target3"/>
    <dgm:cxn modelId="{8021EB52-2E18-493F-8584-C6BD2526AF9F}" type="presParOf" srcId="{E09F5122-02D3-42AA-819D-049248C1E3A8}" destId="{CE213CC7-1308-42EC-8E97-5717BF0B9A4B}" srcOrd="2" destOrd="0" presId="urn:microsoft.com/office/officeart/2005/8/layout/target3"/>
    <dgm:cxn modelId="{8091E4B2-F6ED-472C-BC9D-E9D30B688659}" type="presParOf" srcId="{E09F5122-02D3-42AA-819D-049248C1E3A8}" destId="{18356163-6A71-47B9-BF9A-ED7A6D0F9F21}" srcOrd="3" destOrd="0" presId="urn:microsoft.com/office/officeart/2005/8/layout/target3"/>
    <dgm:cxn modelId="{02FC14E6-4B21-4FAB-8169-12940CF2CFFD}" type="presParOf" srcId="{E09F5122-02D3-42AA-819D-049248C1E3A8}" destId="{97589166-32C9-40C8-A648-808F8F74B841}" srcOrd="4" destOrd="0" presId="urn:microsoft.com/office/officeart/2005/8/layout/target3"/>
    <dgm:cxn modelId="{615F6FBF-EB63-4D66-8260-E7FFCE5053B3}" type="presParOf" srcId="{E09F5122-02D3-42AA-819D-049248C1E3A8}" destId="{CE894EA3-65AA-42A6-9DC6-2D94C76DB2E4}" srcOrd="5" destOrd="0" presId="urn:microsoft.com/office/officeart/2005/8/layout/target3"/>
    <dgm:cxn modelId="{099BC0EE-890B-423F-A28C-BE26BC24FE33}" type="presParOf" srcId="{E09F5122-02D3-42AA-819D-049248C1E3A8}" destId="{72B7AE37-F326-4353-B6A7-97D6BBE8CE35}" srcOrd="6" destOrd="0" presId="urn:microsoft.com/office/officeart/2005/8/layout/target3"/>
    <dgm:cxn modelId="{B7D9EE22-F2E1-4C53-A681-91F90719DEBA}" type="presParOf" srcId="{E09F5122-02D3-42AA-819D-049248C1E3A8}" destId="{48D7793C-B020-4908-87D1-50547FD82DAA}" srcOrd="7" destOrd="0" presId="urn:microsoft.com/office/officeart/2005/8/layout/target3"/>
    <dgm:cxn modelId="{90FF2126-1B4D-4DAE-9F47-4BBA1910723F}" type="presParOf" srcId="{E09F5122-02D3-42AA-819D-049248C1E3A8}" destId="{ADD4546D-7314-49A9-A935-CDA0A026B521}" srcOrd="8" destOrd="0" presId="urn:microsoft.com/office/officeart/2005/8/layout/target3"/>
    <dgm:cxn modelId="{ECDBAC53-6C9E-4990-9516-1395FAD45979}" type="presParOf" srcId="{E09F5122-02D3-42AA-819D-049248C1E3A8}" destId="{C17D9E9C-F85E-4BBD-889D-75A0D3AB4A57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4C52013-8019-4E3F-995A-B86BB4E3FB09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95660709-51C7-46CE-9D3A-C66346A3A3B3}">
      <dgm:prSet phldrT="[Текст]" custT="1"/>
      <dgm:spPr>
        <a:solidFill>
          <a:schemeClr val="bg2">
            <a:lumMod val="90000"/>
          </a:schemeClr>
        </a:solidFill>
        <a:ln w="6350">
          <a:solidFill>
            <a:schemeClr val="bg2">
              <a:lumMod val="10000"/>
            </a:schemeClr>
          </a:solidFill>
        </a:ln>
      </dgm:spPr>
      <dgm:t>
        <a:bodyPr/>
        <a:lstStyle/>
        <a:p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Законодавство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континентальної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правової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ФРН)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зобов’язує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endParaRPr lang="uk-UA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CD2380F-1D59-4620-A9BE-D1587576E29A}" type="parTrans" cxnId="{59CFD05D-4658-4425-A643-D1F6F127409A}">
      <dgm:prSet/>
      <dgm:spPr/>
      <dgm:t>
        <a:bodyPr/>
        <a:lstStyle/>
        <a:p>
          <a:endParaRPr lang="uk-UA"/>
        </a:p>
      </dgm:t>
    </dgm:pt>
    <dgm:pt modelId="{08AC76B0-AB81-4D91-825A-8DF596922E29}" type="sibTrans" cxnId="{59CFD05D-4658-4425-A643-D1F6F127409A}">
      <dgm:prSet/>
      <dgm:spPr/>
      <dgm:t>
        <a:bodyPr/>
        <a:lstStyle/>
        <a:p>
          <a:endParaRPr lang="uk-UA"/>
        </a:p>
      </dgm:t>
    </dgm:pt>
    <dgm:pt modelId="{C4D17ABA-2F53-4BCB-BCB1-37D862AA7A79}">
      <dgm:prSet phldrT="[Текст]" custT="1"/>
      <dgm:spPr>
        <a:solidFill>
          <a:schemeClr val="bg2">
            <a:lumMod val="90000"/>
          </a:schemeClr>
        </a:solidFill>
        <a:ln w="6350">
          <a:solidFill>
            <a:schemeClr val="bg2">
              <a:lumMod val="10000"/>
            </a:schemeClr>
          </a:solidFill>
        </a:ln>
      </dgm:spPr>
      <dgm:t>
        <a:bodyPr/>
        <a:lstStyle/>
        <a:p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взаємно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вирішувати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8AF17F2-FC7F-4DB2-A2C3-9561073C2DF9}" type="parTrans" cxnId="{39E40152-BB78-4F93-9B58-DB8ACDFB77CA}">
      <dgm:prSet/>
      <dgm:spPr/>
      <dgm:t>
        <a:bodyPr/>
        <a:lstStyle/>
        <a:p>
          <a:endParaRPr lang="uk-UA"/>
        </a:p>
      </dgm:t>
    </dgm:pt>
    <dgm:pt modelId="{8B27DCFF-B468-48C2-BA69-BDA03ACB3634}" type="sibTrans" cxnId="{39E40152-BB78-4F93-9B58-DB8ACDFB77CA}">
      <dgm:prSet/>
      <dgm:spPr/>
      <dgm:t>
        <a:bodyPr/>
        <a:lstStyle/>
        <a:p>
          <a:endParaRPr lang="uk-UA"/>
        </a:p>
      </dgm:t>
    </dgm:pt>
    <dgm:pt modelId="{69719E4A-828C-4D46-9895-14FE99B40026}">
      <dgm:prSet phldrT="[Текст]" custT="1"/>
      <dgm:spPr>
        <a:solidFill>
          <a:schemeClr val="bg2">
            <a:lumMod val="90000"/>
          </a:schemeClr>
        </a:solidFill>
        <a:ln w="6350">
          <a:solidFill>
            <a:schemeClr val="bg2">
              <a:lumMod val="10000"/>
            </a:schemeClr>
          </a:solidFill>
        </a:ln>
      </dgm:spPr>
      <dgm:t>
        <a:bodyPr/>
        <a:lstStyle/>
        <a:p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здійснювати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духовне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сімейними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справами;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40D62FA-7E0B-45E5-AEBA-FBD9EE5F9297}" type="parTrans" cxnId="{EF813114-4AA3-485C-A062-C82CFE616C55}">
      <dgm:prSet/>
      <dgm:spPr/>
      <dgm:t>
        <a:bodyPr/>
        <a:lstStyle/>
        <a:p>
          <a:endParaRPr lang="uk-UA"/>
        </a:p>
      </dgm:t>
    </dgm:pt>
    <dgm:pt modelId="{DB5CFC4E-840B-431F-9538-D98B917332EF}" type="sibTrans" cxnId="{EF813114-4AA3-485C-A062-C82CFE616C55}">
      <dgm:prSet/>
      <dgm:spPr/>
      <dgm:t>
        <a:bodyPr/>
        <a:lstStyle/>
        <a:p>
          <a:endParaRPr lang="uk-UA"/>
        </a:p>
      </dgm:t>
    </dgm:pt>
    <dgm:pt modelId="{6BDBC0D5-BAAA-4C4A-ADDA-9D74CB2F1A72}">
      <dgm:prSet phldrT="[Текст]" custT="1"/>
      <dgm:spPr>
        <a:solidFill>
          <a:schemeClr val="bg2">
            <a:lumMod val="90000"/>
          </a:schemeClr>
        </a:solidFill>
        <a:ln w="6350">
          <a:solidFill>
            <a:schemeClr val="bg2">
              <a:lumMod val="10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взаємною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згодою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визначати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місце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C089963-67B1-4623-B356-041DF2D8473E}" type="parTrans" cxnId="{FDF93160-BF8F-4EDD-A499-854FD55E913D}">
      <dgm:prSet/>
      <dgm:spPr/>
      <dgm:t>
        <a:bodyPr/>
        <a:lstStyle/>
        <a:p>
          <a:endParaRPr lang="uk-UA"/>
        </a:p>
      </dgm:t>
    </dgm:pt>
    <dgm:pt modelId="{729C8AFE-B789-480A-A640-C21C084C391C}" type="sibTrans" cxnId="{FDF93160-BF8F-4EDD-A499-854FD55E913D}">
      <dgm:prSet/>
      <dgm:spPr/>
      <dgm:t>
        <a:bodyPr/>
        <a:lstStyle/>
        <a:p>
          <a:endParaRPr lang="uk-UA"/>
        </a:p>
      </dgm:t>
    </dgm:pt>
    <dgm:pt modelId="{06165947-9867-417E-BB28-38AD4649BDAB}">
      <dgm:prSet custT="1"/>
      <dgm:spPr>
        <a:solidFill>
          <a:schemeClr val="bg2">
            <a:lumMod val="90000"/>
          </a:schemeClr>
        </a:solidFill>
        <a:ln w="3175">
          <a:solidFill>
            <a:schemeClr val="bg2">
              <a:lumMod val="10000"/>
            </a:schemeClr>
          </a:solidFill>
        </a:ln>
      </dgm:spPr>
      <dgm:t>
        <a:bodyPr/>
        <a:lstStyle/>
        <a:p>
          <a:r>
            <a:rPr lang="uk-UA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німецьким законом перевага надається спільному прізвищу подружжя, яке визначається або прізвищем чоловіка, або прізвищем дружини. У Франції дружина має право залишити за собою в шлюбі дівоче прізвище або обрати прізвище чоловіка.</a:t>
          </a:r>
          <a:endParaRPr lang="uk-UA" sz="1800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2F5B7FC-6A34-49CD-9D4B-D5CC3B95D97E}" type="parTrans" cxnId="{768C894D-B855-4795-BE84-2E930F58A2FB}">
      <dgm:prSet/>
      <dgm:spPr/>
      <dgm:t>
        <a:bodyPr/>
        <a:lstStyle/>
        <a:p>
          <a:endParaRPr lang="uk-UA"/>
        </a:p>
      </dgm:t>
    </dgm:pt>
    <dgm:pt modelId="{C4D7353B-8625-476B-93E6-850CB1DF3E43}" type="sibTrans" cxnId="{768C894D-B855-4795-BE84-2E930F58A2FB}">
      <dgm:prSet/>
      <dgm:spPr/>
      <dgm:t>
        <a:bodyPr/>
        <a:lstStyle/>
        <a:p>
          <a:endParaRPr lang="uk-UA"/>
        </a:p>
      </dgm:t>
    </dgm:pt>
    <dgm:pt modelId="{C288A1DB-D85A-41F0-B186-A6D19164EEC0}" type="pres">
      <dgm:prSet presAssocID="{84C52013-8019-4E3F-995A-B86BB4E3FB09}" presName="linearFlow" presStyleCnt="0">
        <dgm:presLayoutVars>
          <dgm:resizeHandles val="exact"/>
        </dgm:presLayoutVars>
      </dgm:prSet>
      <dgm:spPr/>
    </dgm:pt>
    <dgm:pt modelId="{DB3BA505-DAE1-42C5-8D5B-ACDEA9D8DDDF}" type="pres">
      <dgm:prSet presAssocID="{95660709-51C7-46CE-9D3A-C66346A3A3B3}" presName="node" presStyleLbl="node1" presStyleIdx="0" presStyleCnt="5" custScaleX="15863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8CFB52F-6132-4233-BF19-A95B7068192C}" type="pres">
      <dgm:prSet presAssocID="{08AC76B0-AB81-4D91-825A-8DF596922E29}" presName="sibTrans" presStyleLbl="sibTrans2D1" presStyleIdx="0" presStyleCnt="4"/>
      <dgm:spPr/>
      <dgm:t>
        <a:bodyPr/>
        <a:lstStyle/>
        <a:p>
          <a:endParaRPr lang="ru-RU"/>
        </a:p>
      </dgm:t>
    </dgm:pt>
    <dgm:pt modelId="{DB19ABAB-7C12-4F64-BBA1-30F4C50FC931}" type="pres">
      <dgm:prSet presAssocID="{08AC76B0-AB81-4D91-825A-8DF596922E29}" presName="connectorText" presStyleLbl="sibTrans2D1" presStyleIdx="0" presStyleCnt="4"/>
      <dgm:spPr/>
      <dgm:t>
        <a:bodyPr/>
        <a:lstStyle/>
        <a:p>
          <a:endParaRPr lang="ru-RU"/>
        </a:p>
      </dgm:t>
    </dgm:pt>
    <dgm:pt modelId="{1775720C-7521-4538-9102-229694BBB0BE}" type="pres">
      <dgm:prSet presAssocID="{C4D17ABA-2F53-4BCB-BCB1-37D862AA7A79}" presName="node" presStyleLbl="node1" presStyleIdx="1" presStyleCnt="5" custScaleX="12106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49FE3EC-268E-4A57-8913-782869C4F37E}" type="pres">
      <dgm:prSet presAssocID="{8B27DCFF-B468-48C2-BA69-BDA03ACB3634}" presName="sibTrans" presStyleLbl="sibTrans2D1" presStyleIdx="1" presStyleCnt="4"/>
      <dgm:spPr/>
      <dgm:t>
        <a:bodyPr/>
        <a:lstStyle/>
        <a:p>
          <a:endParaRPr lang="ru-RU"/>
        </a:p>
      </dgm:t>
    </dgm:pt>
    <dgm:pt modelId="{E6D3FCEB-A0F4-4151-85C2-F6167BE271BF}" type="pres">
      <dgm:prSet presAssocID="{8B27DCFF-B468-48C2-BA69-BDA03ACB3634}" presName="connectorText" presStyleLbl="sibTrans2D1" presStyleIdx="1" presStyleCnt="4"/>
      <dgm:spPr/>
      <dgm:t>
        <a:bodyPr/>
        <a:lstStyle/>
        <a:p>
          <a:endParaRPr lang="ru-RU"/>
        </a:p>
      </dgm:t>
    </dgm:pt>
    <dgm:pt modelId="{E0500C06-3123-4F1A-BE9C-5D8F0B23D075}" type="pres">
      <dgm:prSet presAssocID="{69719E4A-828C-4D46-9895-14FE99B40026}" presName="node" presStyleLbl="node1" presStyleIdx="2" presStyleCnt="5" custScaleX="12106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BE0119E-726C-4012-8D1B-BB0C38828F43}" type="pres">
      <dgm:prSet presAssocID="{DB5CFC4E-840B-431F-9538-D98B917332EF}" presName="sibTrans" presStyleLbl="sibTrans2D1" presStyleIdx="2" presStyleCnt="4"/>
      <dgm:spPr/>
      <dgm:t>
        <a:bodyPr/>
        <a:lstStyle/>
        <a:p>
          <a:endParaRPr lang="ru-RU"/>
        </a:p>
      </dgm:t>
    </dgm:pt>
    <dgm:pt modelId="{FEB5C44B-9629-42EA-91E0-6307374CB5B0}" type="pres">
      <dgm:prSet presAssocID="{DB5CFC4E-840B-431F-9538-D98B917332EF}" presName="connectorText" presStyleLbl="sibTrans2D1" presStyleIdx="2" presStyleCnt="4"/>
      <dgm:spPr/>
      <dgm:t>
        <a:bodyPr/>
        <a:lstStyle/>
        <a:p>
          <a:endParaRPr lang="ru-RU"/>
        </a:p>
      </dgm:t>
    </dgm:pt>
    <dgm:pt modelId="{B35F32AD-E3C4-4F60-A027-47F106F10C62}" type="pres">
      <dgm:prSet presAssocID="{6BDBC0D5-BAAA-4C4A-ADDA-9D74CB2F1A72}" presName="node" presStyleLbl="node1" presStyleIdx="3" presStyleCnt="5" custScaleX="1179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1E9BA50-B16D-4E0B-9F7E-07E3A9180BFC}" type="pres">
      <dgm:prSet presAssocID="{729C8AFE-B789-480A-A640-C21C084C391C}" presName="sibTrans" presStyleLbl="sibTrans2D1" presStyleIdx="3" presStyleCnt="4"/>
      <dgm:spPr/>
      <dgm:t>
        <a:bodyPr/>
        <a:lstStyle/>
        <a:p>
          <a:endParaRPr lang="ru-RU"/>
        </a:p>
      </dgm:t>
    </dgm:pt>
    <dgm:pt modelId="{F57DDE96-7430-4CD3-AFBA-A4EE383664B1}" type="pres">
      <dgm:prSet presAssocID="{729C8AFE-B789-480A-A640-C21C084C391C}" presName="connectorText" presStyleLbl="sibTrans2D1" presStyleIdx="3" presStyleCnt="4"/>
      <dgm:spPr/>
      <dgm:t>
        <a:bodyPr/>
        <a:lstStyle/>
        <a:p>
          <a:endParaRPr lang="ru-RU"/>
        </a:p>
      </dgm:t>
    </dgm:pt>
    <dgm:pt modelId="{9DEA4887-A7A5-47A8-9188-6B0D79963E21}" type="pres">
      <dgm:prSet presAssocID="{06165947-9867-417E-BB28-38AD4649BDAB}" presName="node" presStyleLbl="node1" presStyleIdx="4" presStyleCnt="5" custScaleX="1685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C6AEEB-2859-440C-A669-766389C16375}" type="presOf" srcId="{729C8AFE-B789-480A-A640-C21C084C391C}" destId="{21E9BA50-B16D-4E0B-9F7E-07E3A9180BFC}" srcOrd="0" destOrd="0" presId="urn:microsoft.com/office/officeart/2005/8/layout/process2"/>
    <dgm:cxn modelId="{55936377-ACB9-454F-9DE7-6B35B71A84B6}" type="presOf" srcId="{DB5CFC4E-840B-431F-9538-D98B917332EF}" destId="{FEB5C44B-9629-42EA-91E0-6307374CB5B0}" srcOrd="1" destOrd="0" presId="urn:microsoft.com/office/officeart/2005/8/layout/process2"/>
    <dgm:cxn modelId="{FDF93160-BF8F-4EDD-A499-854FD55E913D}" srcId="{84C52013-8019-4E3F-995A-B86BB4E3FB09}" destId="{6BDBC0D5-BAAA-4C4A-ADDA-9D74CB2F1A72}" srcOrd="3" destOrd="0" parTransId="{EC089963-67B1-4623-B356-041DF2D8473E}" sibTransId="{729C8AFE-B789-480A-A640-C21C084C391C}"/>
    <dgm:cxn modelId="{EDBC286D-078E-4E6F-A548-F85322D6F175}" type="presOf" srcId="{8B27DCFF-B468-48C2-BA69-BDA03ACB3634}" destId="{349FE3EC-268E-4A57-8913-782869C4F37E}" srcOrd="0" destOrd="0" presId="urn:microsoft.com/office/officeart/2005/8/layout/process2"/>
    <dgm:cxn modelId="{E37AAFDE-6387-45A4-B85C-9775299EDD8C}" type="presOf" srcId="{08AC76B0-AB81-4D91-825A-8DF596922E29}" destId="{DB19ABAB-7C12-4F64-BBA1-30F4C50FC931}" srcOrd="1" destOrd="0" presId="urn:microsoft.com/office/officeart/2005/8/layout/process2"/>
    <dgm:cxn modelId="{59CFD05D-4658-4425-A643-D1F6F127409A}" srcId="{84C52013-8019-4E3F-995A-B86BB4E3FB09}" destId="{95660709-51C7-46CE-9D3A-C66346A3A3B3}" srcOrd="0" destOrd="0" parTransId="{CCD2380F-1D59-4620-A9BE-D1587576E29A}" sibTransId="{08AC76B0-AB81-4D91-825A-8DF596922E29}"/>
    <dgm:cxn modelId="{78C893FC-C9FA-4C3C-B372-850F728A5D70}" type="presOf" srcId="{84C52013-8019-4E3F-995A-B86BB4E3FB09}" destId="{C288A1DB-D85A-41F0-B186-A6D19164EEC0}" srcOrd="0" destOrd="0" presId="urn:microsoft.com/office/officeart/2005/8/layout/process2"/>
    <dgm:cxn modelId="{BAB18822-0A20-4E9B-8411-6235B084A2C6}" type="presOf" srcId="{729C8AFE-B789-480A-A640-C21C084C391C}" destId="{F57DDE96-7430-4CD3-AFBA-A4EE383664B1}" srcOrd="1" destOrd="0" presId="urn:microsoft.com/office/officeart/2005/8/layout/process2"/>
    <dgm:cxn modelId="{8C2C52DC-23D3-413A-A8CA-21C497487D2D}" type="presOf" srcId="{06165947-9867-417E-BB28-38AD4649BDAB}" destId="{9DEA4887-A7A5-47A8-9188-6B0D79963E21}" srcOrd="0" destOrd="0" presId="urn:microsoft.com/office/officeart/2005/8/layout/process2"/>
    <dgm:cxn modelId="{AFB9CDE2-0009-414B-8929-DF35D0E3BE2E}" type="presOf" srcId="{95660709-51C7-46CE-9D3A-C66346A3A3B3}" destId="{DB3BA505-DAE1-42C5-8D5B-ACDEA9D8DDDF}" srcOrd="0" destOrd="0" presId="urn:microsoft.com/office/officeart/2005/8/layout/process2"/>
    <dgm:cxn modelId="{74FD265F-EB3C-4ECF-91F8-61367D051AB4}" type="presOf" srcId="{DB5CFC4E-840B-431F-9538-D98B917332EF}" destId="{6BE0119E-726C-4012-8D1B-BB0C38828F43}" srcOrd="0" destOrd="0" presId="urn:microsoft.com/office/officeart/2005/8/layout/process2"/>
    <dgm:cxn modelId="{39E40152-BB78-4F93-9B58-DB8ACDFB77CA}" srcId="{84C52013-8019-4E3F-995A-B86BB4E3FB09}" destId="{C4D17ABA-2F53-4BCB-BCB1-37D862AA7A79}" srcOrd="1" destOrd="0" parTransId="{98AF17F2-FC7F-4DB2-A2C3-9561073C2DF9}" sibTransId="{8B27DCFF-B468-48C2-BA69-BDA03ACB3634}"/>
    <dgm:cxn modelId="{768C894D-B855-4795-BE84-2E930F58A2FB}" srcId="{84C52013-8019-4E3F-995A-B86BB4E3FB09}" destId="{06165947-9867-417E-BB28-38AD4649BDAB}" srcOrd="4" destOrd="0" parTransId="{52F5B7FC-6A34-49CD-9D4B-D5CC3B95D97E}" sibTransId="{C4D7353B-8625-476B-93E6-850CB1DF3E43}"/>
    <dgm:cxn modelId="{DA460171-7DDF-41CA-B733-2D123F810728}" type="presOf" srcId="{C4D17ABA-2F53-4BCB-BCB1-37D862AA7A79}" destId="{1775720C-7521-4538-9102-229694BBB0BE}" srcOrd="0" destOrd="0" presId="urn:microsoft.com/office/officeart/2005/8/layout/process2"/>
    <dgm:cxn modelId="{EF813114-4AA3-485C-A062-C82CFE616C55}" srcId="{84C52013-8019-4E3F-995A-B86BB4E3FB09}" destId="{69719E4A-828C-4D46-9895-14FE99B40026}" srcOrd="2" destOrd="0" parTransId="{740D62FA-7E0B-45E5-AEBA-FBD9EE5F9297}" sibTransId="{DB5CFC4E-840B-431F-9538-D98B917332EF}"/>
    <dgm:cxn modelId="{C04D3D5B-882B-465F-9C7A-C1F64A825601}" type="presOf" srcId="{6BDBC0D5-BAAA-4C4A-ADDA-9D74CB2F1A72}" destId="{B35F32AD-E3C4-4F60-A027-47F106F10C62}" srcOrd="0" destOrd="0" presId="urn:microsoft.com/office/officeart/2005/8/layout/process2"/>
    <dgm:cxn modelId="{EF2389BA-4B30-440E-A6E0-8AA07BBB04D2}" type="presOf" srcId="{08AC76B0-AB81-4D91-825A-8DF596922E29}" destId="{68CFB52F-6132-4233-BF19-A95B7068192C}" srcOrd="0" destOrd="0" presId="urn:microsoft.com/office/officeart/2005/8/layout/process2"/>
    <dgm:cxn modelId="{D6A61838-FE06-4F65-9543-B43686FDBB90}" type="presOf" srcId="{69719E4A-828C-4D46-9895-14FE99B40026}" destId="{E0500C06-3123-4F1A-BE9C-5D8F0B23D075}" srcOrd="0" destOrd="0" presId="urn:microsoft.com/office/officeart/2005/8/layout/process2"/>
    <dgm:cxn modelId="{C4FCC2A7-D1FB-42C7-937D-9399C38DEB79}" type="presOf" srcId="{8B27DCFF-B468-48C2-BA69-BDA03ACB3634}" destId="{E6D3FCEB-A0F4-4151-85C2-F6167BE271BF}" srcOrd="1" destOrd="0" presId="urn:microsoft.com/office/officeart/2005/8/layout/process2"/>
    <dgm:cxn modelId="{5F849FEA-B3CF-44A8-B2FC-51EA3FDDDEE1}" type="presParOf" srcId="{C288A1DB-D85A-41F0-B186-A6D19164EEC0}" destId="{DB3BA505-DAE1-42C5-8D5B-ACDEA9D8DDDF}" srcOrd="0" destOrd="0" presId="urn:microsoft.com/office/officeart/2005/8/layout/process2"/>
    <dgm:cxn modelId="{B6318A53-94F7-4F94-8E50-F7C82B9860F5}" type="presParOf" srcId="{C288A1DB-D85A-41F0-B186-A6D19164EEC0}" destId="{68CFB52F-6132-4233-BF19-A95B7068192C}" srcOrd="1" destOrd="0" presId="urn:microsoft.com/office/officeart/2005/8/layout/process2"/>
    <dgm:cxn modelId="{811D82B6-8C81-4045-81EC-10BCCBBC68E2}" type="presParOf" srcId="{68CFB52F-6132-4233-BF19-A95B7068192C}" destId="{DB19ABAB-7C12-4F64-BBA1-30F4C50FC931}" srcOrd="0" destOrd="0" presId="urn:microsoft.com/office/officeart/2005/8/layout/process2"/>
    <dgm:cxn modelId="{DE182732-2C0C-49C2-BD23-4AA125EC9E8B}" type="presParOf" srcId="{C288A1DB-D85A-41F0-B186-A6D19164EEC0}" destId="{1775720C-7521-4538-9102-229694BBB0BE}" srcOrd="2" destOrd="0" presId="urn:microsoft.com/office/officeart/2005/8/layout/process2"/>
    <dgm:cxn modelId="{985F524D-EAFF-4DEC-B840-457A93C86794}" type="presParOf" srcId="{C288A1DB-D85A-41F0-B186-A6D19164EEC0}" destId="{349FE3EC-268E-4A57-8913-782869C4F37E}" srcOrd="3" destOrd="0" presId="urn:microsoft.com/office/officeart/2005/8/layout/process2"/>
    <dgm:cxn modelId="{B76E592B-C280-40C6-BFB1-BE4E9AF6EF35}" type="presParOf" srcId="{349FE3EC-268E-4A57-8913-782869C4F37E}" destId="{E6D3FCEB-A0F4-4151-85C2-F6167BE271BF}" srcOrd="0" destOrd="0" presId="urn:microsoft.com/office/officeart/2005/8/layout/process2"/>
    <dgm:cxn modelId="{F808CAD4-F9D2-4AFD-8371-94D68D564891}" type="presParOf" srcId="{C288A1DB-D85A-41F0-B186-A6D19164EEC0}" destId="{E0500C06-3123-4F1A-BE9C-5D8F0B23D075}" srcOrd="4" destOrd="0" presId="urn:microsoft.com/office/officeart/2005/8/layout/process2"/>
    <dgm:cxn modelId="{A8F932AC-1D18-471A-B76D-85261D92BEE1}" type="presParOf" srcId="{C288A1DB-D85A-41F0-B186-A6D19164EEC0}" destId="{6BE0119E-726C-4012-8D1B-BB0C38828F43}" srcOrd="5" destOrd="0" presId="urn:microsoft.com/office/officeart/2005/8/layout/process2"/>
    <dgm:cxn modelId="{6E820D24-BF06-4718-8A4E-09A628830194}" type="presParOf" srcId="{6BE0119E-726C-4012-8D1B-BB0C38828F43}" destId="{FEB5C44B-9629-42EA-91E0-6307374CB5B0}" srcOrd="0" destOrd="0" presId="urn:microsoft.com/office/officeart/2005/8/layout/process2"/>
    <dgm:cxn modelId="{48AABD3E-0556-42A7-ADF0-AA64330A3916}" type="presParOf" srcId="{C288A1DB-D85A-41F0-B186-A6D19164EEC0}" destId="{B35F32AD-E3C4-4F60-A027-47F106F10C62}" srcOrd="6" destOrd="0" presId="urn:microsoft.com/office/officeart/2005/8/layout/process2"/>
    <dgm:cxn modelId="{3415A038-6FE0-4A62-9650-6E9BA151149D}" type="presParOf" srcId="{C288A1DB-D85A-41F0-B186-A6D19164EEC0}" destId="{21E9BA50-B16D-4E0B-9F7E-07E3A9180BFC}" srcOrd="7" destOrd="0" presId="urn:microsoft.com/office/officeart/2005/8/layout/process2"/>
    <dgm:cxn modelId="{80D5A1FD-B772-4785-A610-A4C41000803C}" type="presParOf" srcId="{21E9BA50-B16D-4E0B-9F7E-07E3A9180BFC}" destId="{F57DDE96-7430-4CD3-AFBA-A4EE383664B1}" srcOrd="0" destOrd="0" presId="urn:microsoft.com/office/officeart/2005/8/layout/process2"/>
    <dgm:cxn modelId="{1D48950C-14CE-4CF9-A11E-17BAC2E087AC}" type="presParOf" srcId="{C288A1DB-D85A-41F0-B186-A6D19164EEC0}" destId="{9DEA4887-A7A5-47A8-9188-6B0D79963E21}" srcOrd="8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50D2906-06CF-45BB-B569-6891383936BF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6D3F7E48-6170-4D09-B675-C7F26B539F36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bg2">
              <a:lumMod val="10000"/>
            </a:schemeClr>
          </a:solidFill>
        </a:ln>
      </dgm:spPr>
      <dgm:t>
        <a:bodyPr/>
        <a:lstStyle/>
        <a:p>
          <a:pPr algn="ctr"/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англо-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американського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права (</a:t>
          </a:r>
          <a:r>
            <a:rPr lang="ru-RU" sz="24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Англія</a:t>
          </a:r>
          <a:r>
            <a: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США)</a:t>
          </a:r>
          <a:endParaRPr lang="uk-UA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8D2D63A-D9DD-42FF-843A-D84E866D3BDC}" type="parTrans" cxnId="{1F1FD7AE-7E21-42AC-BF6C-D06198AF8629}">
      <dgm:prSet/>
      <dgm:spPr/>
      <dgm:t>
        <a:bodyPr/>
        <a:lstStyle/>
        <a:p>
          <a:endParaRPr lang="uk-UA"/>
        </a:p>
      </dgm:t>
    </dgm:pt>
    <dgm:pt modelId="{EF9ED6A1-F05E-4B5C-9937-2CB770600ED7}" type="sibTrans" cxnId="{1F1FD7AE-7E21-42AC-BF6C-D06198AF8629}">
      <dgm:prSet/>
      <dgm:spPr>
        <a:ln w="3175">
          <a:solidFill>
            <a:schemeClr val="bg2">
              <a:lumMod val="10000"/>
              <a:alpha val="90000"/>
            </a:schemeClr>
          </a:solidFill>
        </a:ln>
      </dgm:spPr>
      <dgm:t>
        <a:bodyPr/>
        <a:lstStyle/>
        <a:p>
          <a:endParaRPr lang="uk-UA"/>
        </a:p>
      </dgm:t>
    </dgm:pt>
    <dgm:pt modelId="{046FA74C-AE84-4649-A960-572F041ECE18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bg2">
              <a:lumMod val="10000"/>
            </a:schemeClr>
          </a:solidFill>
        </a:ln>
      </dgm:spPr>
      <dgm:t>
        <a:bodyPr/>
        <a:lstStyle/>
        <a:p>
          <a:pPr algn="ctr"/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Чоловік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дружина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зобов’язуються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створити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так званий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подружній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консорціум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обов’язковим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елементом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є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обов’язок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проживання</a:t>
          </a:r>
          <a:endParaRPr lang="uk-UA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752D685-9865-4E90-8BE8-FDB7B698719C}" type="parTrans" cxnId="{6BC43634-566C-4418-BFF4-66D13E2839B6}">
      <dgm:prSet/>
      <dgm:spPr/>
      <dgm:t>
        <a:bodyPr/>
        <a:lstStyle/>
        <a:p>
          <a:endParaRPr lang="uk-UA"/>
        </a:p>
      </dgm:t>
    </dgm:pt>
    <dgm:pt modelId="{9225FDA9-0582-42AE-9110-48B71566EE1F}" type="sibTrans" cxnId="{6BC43634-566C-4418-BFF4-66D13E2839B6}">
      <dgm:prSet/>
      <dgm:spPr>
        <a:ln w="3175">
          <a:solidFill>
            <a:schemeClr val="bg2">
              <a:lumMod val="10000"/>
              <a:alpha val="90000"/>
            </a:schemeClr>
          </a:solidFill>
        </a:ln>
      </dgm:spPr>
      <dgm:t>
        <a:bodyPr/>
        <a:lstStyle/>
        <a:p>
          <a:endParaRPr lang="uk-UA"/>
        </a:p>
      </dgm:t>
    </dgm:pt>
    <dgm:pt modelId="{6E3729AF-4411-49F9-AF28-CA6D67066B80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bg2">
              <a:lumMod val="10000"/>
            </a:schemeClr>
          </a:solidFill>
        </a:ln>
      </dgm:spPr>
      <dgm:t>
        <a:bodyPr/>
        <a:lstStyle/>
        <a:p>
          <a:pPr algn="ctr"/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одне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одному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підтримки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певних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послуг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3BD361E-E0CC-4368-8558-D6E9FC718480}" type="parTrans" cxnId="{9FDD67D3-04C2-4DF9-804A-84E53E5063AD}">
      <dgm:prSet/>
      <dgm:spPr/>
      <dgm:t>
        <a:bodyPr/>
        <a:lstStyle/>
        <a:p>
          <a:endParaRPr lang="uk-UA"/>
        </a:p>
      </dgm:t>
    </dgm:pt>
    <dgm:pt modelId="{A9A1D3EF-5FD4-41CD-B70A-A23EF1AE1643}" type="sibTrans" cxnId="{9FDD67D3-04C2-4DF9-804A-84E53E5063AD}">
      <dgm:prSet/>
      <dgm:spPr/>
      <dgm:t>
        <a:bodyPr/>
        <a:lstStyle/>
        <a:p>
          <a:endParaRPr lang="uk-UA"/>
        </a:p>
      </dgm:t>
    </dgm:pt>
    <dgm:pt modelId="{C9C033FB-EFEC-4954-9CDE-A4A0BE4017C2}">
      <dgm:prSet phldrT="[Текст]" custT="1"/>
      <dgm:spPr>
        <a:solidFill>
          <a:schemeClr val="bg2">
            <a:lumMod val="90000"/>
          </a:schemeClr>
        </a:solidFill>
        <a:ln w="3175">
          <a:solidFill>
            <a:schemeClr val="bg2">
              <a:lumMod val="10000"/>
            </a:schemeClr>
          </a:solidFill>
        </a:ln>
      </dgm:spPr>
      <dgm:t>
        <a:bodyPr/>
        <a:lstStyle/>
        <a:p>
          <a:pPr algn="ctr"/>
          <a:r>
            <a:rPr lang="uk-UA" sz="1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 на прізвище та його зміну врегульовано в Англії та США нормами загального права безвідносно до подружнього (сімейного) статусу: кожна людина вправі обирати собі ім’я та прізвище незалежно від укладення чи припинення шлюбу на влас­ний розсуд; у тому числі це передбачає й можливість узяти пріз­вище чоловіка (дружини) при реєстрації шлюбу чи під час перебування в шлюбі</a:t>
          </a:r>
          <a:endParaRPr lang="uk-UA" sz="1400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E7BC3DB-6077-45DA-A845-4468F9191D0E}" type="parTrans" cxnId="{2A82F14F-5DE8-46FB-B9D4-8D9425B4FD44}">
      <dgm:prSet/>
      <dgm:spPr/>
      <dgm:t>
        <a:bodyPr/>
        <a:lstStyle/>
        <a:p>
          <a:endParaRPr lang="uk-UA"/>
        </a:p>
      </dgm:t>
    </dgm:pt>
    <dgm:pt modelId="{EF0E3C30-709E-4BFF-96BF-6067EC0C7FC8}" type="sibTrans" cxnId="{2A82F14F-5DE8-46FB-B9D4-8D9425B4FD44}">
      <dgm:prSet/>
      <dgm:spPr/>
      <dgm:t>
        <a:bodyPr/>
        <a:lstStyle/>
        <a:p>
          <a:endParaRPr lang="uk-UA"/>
        </a:p>
      </dgm:t>
    </dgm:pt>
    <dgm:pt modelId="{BA26E811-8930-47C0-9BE6-6A8297F7017D}" type="pres">
      <dgm:prSet presAssocID="{E50D2906-06CF-45BB-B569-6891383936BF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E635BB-5181-4B79-91B8-F5507DA4681E}" type="pres">
      <dgm:prSet presAssocID="{E50D2906-06CF-45BB-B569-6891383936BF}" presName="dummyMaxCanvas" presStyleCnt="0">
        <dgm:presLayoutVars/>
      </dgm:prSet>
      <dgm:spPr/>
    </dgm:pt>
    <dgm:pt modelId="{EDCFCF87-EEE5-4FB6-BB5B-2F1F5120C369}" type="pres">
      <dgm:prSet presAssocID="{E50D2906-06CF-45BB-B569-6891383936BF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1FA6BF-BB2D-4C54-AB25-F4EB07C93F18}" type="pres">
      <dgm:prSet presAssocID="{E50D2906-06CF-45BB-B569-6891383936BF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064349-8988-4C2C-9E73-19CF6952F7D7}" type="pres">
      <dgm:prSet presAssocID="{E50D2906-06CF-45BB-B569-6891383936BF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F767A8-70F1-4CAC-9E5C-E88571321BA9}" type="pres">
      <dgm:prSet presAssocID="{E50D2906-06CF-45BB-B569-6891383936BF}" presName="FourNodes_4" presStyleLbl="node1" presStyleIdx="3" presStyleCnt="4" custScaleX="1125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48E4244-7805-482A-AC56-664893FF0D1C}" type="pres">
      <dgm:prSet presAssocID="{E50D2906-06CF-45BB-B569-6891383936BF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E7D9A8-9FEB-43BD-9F5A-36221D7F7F80}" type="pres">
      <dgm:prSet presAssocID="{E50D2906-06CF-45BB-B569-6891383936BF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DF8B71-1001-4B7E-B666-A30EC3DCF05B}" type="pres">
      <dgm:prSet presAssocID="{E50D2906-06CF-45BB-B569-6891383936BF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2D5B07-30FA-4206-9C95-454BA1B16298}" type="pres">
      <dgm:prSet presAssocID="{E50D2906-06CF-45BB-B569-6891383936BF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F884CD-7507-454F-9209-5550E7C8A1BE}" type="pres">
      <dgm:prSet presAssocID="{E50D2906-06CF-45BB-B569-6891383936BF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B4BAF8-5BFE-4798-A2C6-4A0547BC5915}" type="pres">
      <dgm:prSet presAssocID="{E50D2906-06CF-45BB-B569-6891383936BF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86364-EDBD-4398-9CE9-0CD758957CF8}" type="pres">
      <dgm:prSet presAssocID="{E50D2906-06CF-45BB-B569-6891383936BF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1C6E6116-01D5-4A6D-88DA-605DB0D27243}" type="presOf" srcId="{6E3729AF-4411-49F9-AF28-CA6D67066B80}" destId="{97B4BAF8-5BFE-4798-A2C6-4A0547BC5915}" srcOrd="1" destOrd="0" presId="urn:microsoft.com/office/officeart/2005/8/layout/vProcess5"/>
    <dgm:cxn modelId="{F6E73852-0748-474A-8AC6-08BE870AEA39}" type="presOf" srcId="{6D3F7E48-6170-4D09-B675-C7F26B539F36}" destId="{EA2D5B07-30FA-4206-9C95-454BA1B16298}" srcOrd="1" destOrd="0" presId="urn:microsoft.com/office/officeart/2005/8/layout/vProcess5"/>
    <dgm:cxn modelId="{A3ADBD83-7928-4335-8767-72228B8DC475}" type="presOf" srcId="{EF9ED6A1-F05E-4B5C-9937-2CB770600ED7}" destId="{D48E4244-7805-482A-AC56-664893FF0D1C}" srcOrd="0" destOrd="0" presId="urn:microsoft.com/office/officeart/2005/8/layout/vProcess5"/>
    <dgm:cxn modelId="{6BC43634-566C-4418-BFF4-66D13E2839B6}" srcId="{E50D2906-06CF-45BB-B569-6891383936BF}" destId="{046FA74C-AE84-4649-A960-572F041ECE18}" srcOrd="1" destOrd="0" parTransId="{6752D685-9865-4E90-8BE8-FDB7B698719C}" sibTransId="{9225FDA9-0582-42AE-9110-48B71566EE1F}"/>
    <dgm:cxn modelId="{9FDD67D3-04C2-4DF9-804A-84E53E5063AD}" srcId="{E50D2906-06CF-45BB-B569-6891383936BF}" destId="{6E3729AF-4411-49F9-AF28-CA6D67066B80}" srcOrd="2" destOrd="0" parTransId="{83BD361E-E0CC-4368-8558-D6E9FC718480}" sibTransId="{A9A1D3EF-5FD4-41CD-B70A-A23EF1AE1643}"/>
    <dgm:cxn modelId="{1F1FD7AE-7E21-42AC-BF6C-D06198AF8629}" srcId="{E50D2906-06CF-45BB-B569-6891383936BF}" destId="{6D3F7E48-6170-4D09-B675-C7F26B539F36}" srcOrd="0" destOrd="0" parTransId="{18D2D63A-D9DD-42FF-843A-D84E866D3BDC}" sibTransId="{EF9ED6A1-F05E-4B5C-9937-2CB770600ED7}"/>
    <dgm:cxn modelId="{26F3390C-AAB9-42E4-8ABB-9D085A5ED1CE}" type="presOf" srcId="{9225FDA9-0582-42AE-9110-48B71566EE1F}" destId="{9AE7D9A8-9FEB-43BD-9F5A-36221D7F7F80}" srcOrd="0" destOrd="0" presId="urn:microsoft.com/office/officeart/2005/8/layout/vProcess5"/>
    <dgm:cxn modelId="{D3437E0C-D59B-4CA7-A784-8A6F671DED7F}" type="presOf" srcId="{046FA74C-AE84-4649-A960-572F041ECE18}" destId="{5EF884CD-7507-454F-9209-5550E7C8A1BE}" srcOrd="1" destOrd="0" presId="urn:microsoft.com/office/officeart/2005/8/layout/vProcess5"/>
    <dgm:cxn modelId="{40037292-BC22-477E-8265-CC27B391D65A}" type="presOf" srcId="{C9C033FB-EFEC-4954-9CDE-A4A0BE4017C2}" destId="{54F767A8-70F1-4CAC-9E5C-E88571321BA9}" srcOrd="0" destOrd="0" presId="urn:microsoft.com/office/officeart/2005/8/layout/vProcess5"/>
    <dgm:cxn modelId="{2D35F20A-7BB1-47DC-A437-A3F4E536E135}" type="presOf" srcId="{6E3729AF-4411-49F9-AF28-CA6D67066B80}" destId="{F8064349-8988-4C2C-9E73-19CF6952F7D7}" srcOrd="0" destOrd="0" presId="urn:microsoft.com/office/officeart/2005/8/layout/vProcess5"/>
    <dgm:cxn modelId="{08C1E246-4C47-4D8F-86D8-9F8D4FA70CC9}" type="presOf" srcId="{C9C033FB-EFEC-4954-9CDE-A4A0BE4017C2}" destId="{1D986364-EDBD-4398-9CE9-0CD758957CF8}" srcOrd="1" destOrd="0" presId="urn:microsoft.com/office/officeart/2005/8/layout/vProcess5"/>
    <dgm:cxn modelId="{58082E3D-2FE1-4F1E-8074-0EE122EEF038}" type="presOf" srcId="{E50D2906-06CF-45BB-B569-6891383936BF}" destId="{BA26E811-8930-47C0-9BE6-6A8297F7017D}" srcOrd="0" destOrd="0" presId="urn:microsoft.com/office/officeart/2005/8/layout/vProcess5"/>
    <dgm:cxn modelId="{67052051-1340-40BB-B1D3-5095EBC66C67}" type="presOf" srcId="{A9A1D3EF-5FD4-41CD-B70A-A23EF1AE1643}" destId="{27DF8B71-1001-4B7E-B666-A30EC3DCF05B}" srcOrd="0" destOrd="0" presId="urn:microsoft.com/office/officeart/2005/8/layout/vProcess5"/>
    <dgm:cxn modelId="{BE24852E-362E-4B3B-95D1-FB618BDE3839}" type="presOf" srcId="{6D3F7E48-6170-4D09-B675-C7F26B539F36}" destId="{EDCFCF87-EEE5-4FB6-BB5B-2F1F5120C369}" srcOrd="0" destOrd="0" presId="urn:microsoft.com/office/officeart/2005/8/layout/vProcess5"/>
    <dgm:cxn modelId="{2A82F14F-5DE8-46FB-B9D4-8D9425B4FD44}" srcId="{E50D2906-06CF-45BB-B569-6891383936BF}" destId="{C9C033FB-EFEC-4954-9CDE-A4A0BE4017C2}" srcOrd="3" destOrd="0" parTransId="{FE7BC3DB-6077-45DA-A845-4468F9191D0E}" sibTransId="{EF0E3C30-709E-4BFF-96BF-6067EC0C7FC8}"/>
    <dgm:cxn modelId="{484F7D22-5247-44B6-92DD-431C25A7AD0D}" type="presOf" srcId="{046FA74C-AE84-4649-A960-572F041ECE18}" destId="{B81FA6BF-BB2D-4C54-AB25-F4EB07C93F18}" srcOrd="0" destOrd="0" presId="urn:microsoft.com/office/officeart/2005/8/layout/vProcess5"/>
    <dgm:cxn modelId="{7A1F14C7-03E1-4D48-98DE-1C0C223B1524}" type="presParOf" srcId="{BA26E811-8930-47C0-9BE6-6A8297F7017D}" destId="{A2E635BB-5181-4B79-91B8-F5507DA4681E}" srcOrd="0" destOrd="0" presId="urn:microsoft.com/office/officeart/2005/8/layout/vProcess5"/>
    <dgm:cxn modelId="{ABBDAFDE-DB8A-4D37-B97C-3826F116FA39}" type="presParOf" srcId="{BA26E811-8930-47C0-9BE6-6A8297F7017D}" destId="{EDCFCF87-EEE5-4FB6-BB5B-2F1F5120C369}" srcOrd="1" destOrd="0" presId="urn:microsoft.com/office/officeart/2005/8/layout/vProcess5"/>
    <dgm:cxn modelId="{CA7F5107-8FF1-45F7-B4DF-0CA4CBFDF467}" type="presParOf" srcId="{BA26E811-8930-47C0-9BE6-6A8297F7017D}" destId="{B81FA6BF-BB2D-4C54-AB25-F4EB07C93F18}" srcOrd="2" destOrd="0" presId="urn:microsoft.com/office/officeart/2005/8/layout/vProcess5"/>
    <dgm:cxn modelId="{706FE415-86FB-4557-AB41-05D76B30C39D}" type="presParOf" srcId="{BA26E811-8930-47C0-9BE6-6A8297F7017D}" destId="{F8064349-8988-4C2C-9E73-19CF6952F7D7}" srcOrd="3" destOrd="0" presId="urn:microsoft.com/office/officeart/2005/8/layout/vProcess5"/>
    <dgm:cxn modelId="{4DCF7E53-2F42-4A7E-AA40-B1326072DA6F}" type="presParOf" srcId="{BA26E811-8930-47C0-9BE6-6A8297F7017D}" destId="{54F767A8-70F1-4CAC-9E5C-E88571321BA9}" srcOrd="4" destOrd="0" presId="urn:microsoft.com/office/officeart/2005/8/layout/vProcess5"/>
    <dgm:cxn modelId="{F6682E8C-41DC-4D33-934B-37D5516EF45F}" type="presParOf" srcId="{BA26E811-8930-47C0-9BE6-6A8297F7017D}" destId="{D48E4244-7805-482A-AC56-664893FF0D1C}" srcOrd="5" destOrd="0" presId="urn:microsoft.com/office/officeart/2005/8/layout/vProcess5"/>
    <dgm:cxn modelId="{2713C7E8-E41F-4A3B-88D8-9DC7A0CA7F50}" type="presParOf" srcId="{BA26E811-8930-47C0-9BE6-6A8297F7017D}" destId="{9AE7D9A8-9FEB-43BD-9F5A-36221D7F7F80}" srcOrd="6" destOrd="0" presId="urn:microsoft.com/office/officeart/2005/8/layout/vProcess5"/>
    <dgm:cxn modelId="{DF491C6A-2CB6-4946-9980-4DD0ACEF9C0A}" type="presParOf" srcId="{BA26E811-8930-47C0-9BE6-6A8297F7017D}" destId="{27DF8B71-1001-4B7E-B666-A30EC3DCF05B}" srcOrd="7" destOrd="0" presId="urn:microsoft.com/office/officeart/2005/8/layout/vProcess5"/>
    <dgm:cxn modelId="{2E6E158A-92F6-44C5-8E0F-629CC2356CEC}" type="presParOf" srcId="{BA26E811-8930-47C0-9BE6-6A8297F7017D}" destId="{EA2D5B07-30FA-4206-9C95-454BA1B16298}" srcOrd="8" destOrd="0" presId="urn:microsoft.com/office/officeart/2005/8/layout/vProcess5"/>
    <dgm:cxn modelId="{F2BED6CA-440D-4F03-9C0D-DA97CAA98D9B}" type="presParOf" srcId="{BA26E811-8930-47C0-9BE6-6A8297F7017D}" destId="{5EF884CD-7507-454F-9209-5550E7C8A1BE}" srcOrd="9" destOrd="0" presId="urn:microsoft.com/office/officeart/2005/8/layout/vProcess5"/>
    <dgm:cxn modelId="{A9F3DF0D-3375-4353-9BA6-EABD86E066FE}" type="presParOf" srcId="{BA26E811-8930-47C0-9BE6-6A8297F7017D}" destId="{97B4BAF8-5BFE-4798-A2C6-4A0547BC5915}" srcOrd="10" destOrd="0" presId="urn:microsoft.com/office/officeart/2005/8/layout/vProcess5"/>
    <dgm:cxn modelId="{E5C15DD6-C038-4FD7-8910-20E1EF433985}" type="presParOf" srcId="{BA26E811-8930-47C0-9BE6-6A8297F7017D}" destId="{1D986364-EDBD-4398-9CE9-0CD758957CF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EEB10A3-069C-419C-A5B4-B077B63FCAB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81DA6E2-F7BE-4574-AA9E-EC9A8BA730B0}">
      <dgm:prSet phldrT="[Текст]" custT="1"/>
      <dgm:spPr>
        <a:solidFill>
          <a:schemeClr val="bg1">
            <a:lumMod val="8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деяких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штатах США </a:t>
          </a:r>
          <a:r>
            <a:rPr lang="ru-RU" sz="18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діє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режим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40EF3E6-090B-4E10-8D90-FC44BEFD20B9}" type="parTrans" cxnId="{BC17C3FE-A8E8-4B5F-98EC-8C0C9B84BCF0}">
      <dgm:prSet/>
      <dgm:spPr/>
      <dgm:t>
        <a:bodyPr/>
        <a:lstStyle/>
        <a:p>
          <a:endParaRPr lang="uk-UA"/>
        </a:p>
      </dgm:t>
    </dgm:pt>
    <dgm:pt modelId="{DA813730-4362-4317-8752-BC6293CCC504}" type="sibTrans" cxnId="{BC17C3FE-A8E8-4B5F-98EC-8C0C9B84BCF0}">
      <dgm:prSet/>
      <dgm:spPr/>
      <dgm:t>
        <a:bodyPr/>
        <a:lstStyle/>
        <a:p>
          <a:endParaRPr lang="uk-UA"/>
        </a:p>
      </dgm:t>
    </dgm:pt>
    <dgm:pt modelId="{9ADF405D-173F-49EC-BBB8-F7ADC8FF57B9}">
      <dgm:prSet phldrT="[Текст]" custT="1"/>
      <dgm:spPr>
        <a:solidFill>
          <a:schemeClr val="bg1">
            <a:lumMod val="9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uk-UA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спільності майна подружжя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DEFE3DC-AE3C-48FA-A591-1409B4ED40E9}" type="parTrans" cxnId="{6A327058-A2DF-49D2-A890-AB90335B20EF}">
      <dgm:prSet/>
      <dgm:spPr/>
      <dgm:t>
        <a:bodyPr/>
        <a:lstStyle/>
        <a:p>
          <a:endParaRPr lang="uk-UA"/>
        </a:p>
      </dgm:t>
    </dgm:pt>
    <dgm:pt modelId="{DF119429-4142-4AE1-9565-1B902C857C8B}" type="sibTrans" cxnId="{6A327058-A2DF-49D2-A890-AB90335B20EF}">
      <dgm:prSet/>
      <dgm:spPr/>
      <dgm:t>
        <a:bodyPr/>
        <a:lstStyle/>
        <a:p>
          <a:endParaRPr lang="uk-UA"/>
        </a:p>
      </dgm:t>
    </dgm:pt>
    <dgm:pt modelId="{596E35F6-54CA-4630-99F5-22B46488DCA5}">
      <dgm:prSet phldrT="[Текст]" custT="1"/>
      <dgm:spPr>
        <a:solidFill>
          <a:schemeClr val="bg1">
            <a:lumMod val="8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німецькому</a:t>
          </a: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англійському</a:t>
          </a: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праві</a:t>
          </a: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більшості</a:t>
          </a: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штатів</a:t>
          </a: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США </a:t>
          </a:r>
          <a:r>
            <a:rPr lang="ru-RU" sz="1800" b="0" i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діє</a:t>
          </a:r>
          <a:r>
            <a:rPr lang="ru-RU" sz="18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режим </a:t>
          </a:r>
          <a:endParaRPr lang="uk-UA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96AD29B-085E-461E-A26E-AF1B13B6E99F}" type="parTrans" cxnId="{63137E40-A62E-4199-8603-9783B5B2469B}">
      <dgm:prSet/>
      <dgm:spPr/>
      <dgm:t>
        <a:bodyPr/>
        <a:lstStyle/>
        <a:p>
          <a:endParaRPr lang="uk-UA"/>
        </a:p>
      </dgm:t>
    </dgm:pt>
    <dgm:pt modelId="{C3594DC1-CAA0-4F35-AA9E-661A50C82066}" type="sibTrans" cxnId="{63137E40-A62E-4199-8603-9783B5B2469B}">
      <dgm:prSet/>
      <dgm:spPr/>
      <dgm:t>
        <a:bodyPr/>
        <a:lstStyle/>
        <a:p>
          <a:endParaRPr lang="uk-UA"/>
        </a:p>
      </dgm:t>
    </dgm:pt>
    <dgm:pt modelId="{A0DB0891-BB6E-48B8-A56F-F2E41FA8A98A}">
      <dgm:prSet phldrT="[Текст]" custT="1"/>
      <dgm:spPr>
        <a:solidFill>
          <a:schemeClr val="bg1">
            <a:lumMod val="95000"/>
          </a:schemeClr>
        </a:solidFill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роздільності майна подружжя:</a:t>
          </a:r>
          <a:endParaRPr lang="uk-UA" sz="20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8DEA6B1-2727-47B7-84C2-169551E990ED}" type="parTrans" cxnId="{DCC6469A-260D-4B64-8DFE-4A7B828CC858}">
      <dgm:prSet/>
      <dgm:spPr/>
      <dgm:t>
        <a:bodyPr/>
        <a:lstStyle/>
        <a:p>
          <a:endParaRPr lang="uk-UA"/>
        </a:p>
      </dgm:t>
    </dgm:pt>
    <dgm:pt modelId="{C46B5326-5820-4157-8E42-A029D9B60505}" type="sibTrans" cxnId="{DCC6469A-260D-4B64-8DFE-4A7B828CC858}">
      <dgm:prSet/>
      <dgm:spPr/>
      <dgm:t>
        <a:bodyPr/>
        <a:lstStyle/>
        <a:p>
          <a:endParaRPr lang="uk-UA"/>
        </a:p>
      </dgm:t>
    </dgm:pt>
    <dgm:pt modelId="{1C38DC2D-2846-492C-BC7C-42B8C9D96920}" type="pres">
      <dgm:prSet presAssocID="{FEEB10A3-069C-419C-A5B4-B077B63FCAB9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8A2D012-666C-493E-8137-F8A11769907E}" type="pres">
      <dgm:prSet presAssocID="{181DA6E2-F7BE-4574-AA9E-EC9A8BA730B0}" presName="horFlow" presStyleCnt="0"/>
      <dgm:spPr/>
    </dgm:pt>
    <dgm:pt modelId="{82BD6A05-30B3-4D3A-882F-487D0253B6F9}" type="pres">
      <dgm:prSet presAssocID="{181DA6E2-F7BE-4574-AA9E-EC9A8BA730B0}" presName="bigChev" presStyleLbl="node1" presStyleIdx="0" presStyleCnt="2" custScaleX="117507" custScaleY="164050"/>
      <dgm:spPr/>
      <dgm:t>
        <a:bodyPr/>
        <a:lstStyle/>
        <a:p>
          <a:endParaRPr lang="uk-UA"/>
        </a:p>
      </dgm:t>
    </dgm:pt>
    <dgm:pt modelId="{6977C3E5-F102-44BD-86A8-D0ACF5387022}" type="pres">
      <dgm:prSet presAssocID="{DDEFE3DC-AE3C-48FA-A591-1409B4ED40E9}" presName="parTrans" presStyleCnt="0"/>
      <dgm:spPr/>
    </dgm:pt>
    <dgm:pt modelId="{B99AFE9C-9593-4E77-90F2-8F17A3F6BC31}" type="pres">
      <dgm:prSet presAssocID="{9ADF405D-173F-49EC-BBB8-F7ADC8FF57B9}" presName="node" presStyleLbl="alignAccFollowNode1" presStyleIdx="0" presStyleCnt="2" custScaleX="110868" custScaleY="13473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411BAAE-3E78-467F-9F66-C9F5AC178E08}" type="pres">
      <dgm:prSet presAssocID="{181DA6E2-F7BE-4574-AA9E-EC9A8BA730B0}" presName="vSp" presStyleCnt="0"/>
      <dgm:spPr/>
    </dgm:pt>
    <dgm:pt modelId="{9D27DE52-C7CD-4FFF-A521-07EC738D38F3}" type="pres">
      <dgm:prSet presAssocID="{596E35F6-54CA-4630-99F5-22B46488DCA5}" presName="horFlow" presStyleCnt="0"/>
      <dgm:spPr/>
    </dgm:pt>
    <dgm:pt modelId="{1916F7CB-53A5-4917-8B48-B4E79128029A}" type="pres">
      <dgm:prSet presAssocID="{596E35F6-54CA-4630-99F5-22B46488DCA5}" presName="bigChev" presStyleLbl="node1" presStyleIdx="1" presStyleCnt="2" custScaleX="150916" custScaleY="202753"/>
      <dgm:spPr/>
      <dgm:t>
        <a:bodyPr/>
        <a:lstStyle/>
        <a:p>
          <a:endParaRPr lang="uk-UA"/>
        </a:p>
      </dgm:t>
    </dgm:pt>
    <dgm:pt modelId="{CACF06D6-A358-4352-8D73-5B9B8BF6DB97}" type="pres">
      <dgm:prSet presAssocID="{68DEA6B1-2727-47B7-84C2-169551E990ED}" presName="parTrans" presStyleCnt="0"/>
      <dgm:spPr/>
    </dgm:pt>
    <dgm:pt modelId="{082DF3D9-28E5-49D1-B427-828AC521F9E9}" type="pres">
      <dgm:prSet presAssocID="{A0DB0891-BB6E-48B8-A56F-F2E41FA8A98A}" presName="node" presStyleLbl="alignAccFollowNode1" presStyleIdx="1" presStyleCnt="2" custScaleX="117507" custScaleY="108862" custLinFactNeighborX="6092" custLinFactNeighborY="65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5C9CC64-E4E1-4A21-9B85-622F9E3D2D60}" type="presOf" srcId="{9ADF405D-173F-49EC-BBB8-F7ADC8FF57B9}" destId="{B99AFE9C-9593-4E77-90F2-8F17A3F6BC31}" srcOrd="0" destOrd="0" presId="urn:microsoft.com/office/officeart/2005/8/layout/lProcess3"/>
    <dgm:cxn modelId="{63137E40-A62E-4199-8603-9783B5B2469B}" srcId="{FEEB10A3-069C-419C-A5B4-B077B63FCAB9}" destId="{596E35F6-54CA-4630-99F5-22B46488DCA5}" srcOrd="1" destOrd="0" parTransId="{996AD29B-085E-461E-A26E-AF1B13B6E99F}" sibTransId="{C3594DC1-CAA0-4F35-AA9E-661A50C82066}"/>
    <dgm:cxn modelId="{D0427E6E-C92B-4AEE-AA23-FD0B6226CA6B}" type="presOf" srcId="{FEEB10A3-069C-419C-A5B4-B077B63FCAB9}" destId="{1C38DC2D-2846-492C-BC7C-42B8C9D96920}" srcOrd="0" destOrd="0" presId="urn:microsoft.com/office/officeart/2005/8/layout/lProcess3"/>
    <dgm:cxn modelId="{C5864317-FE1B-4F76-AF12-85E2842F45FF}" type="presOf" srcId="{596E35F6-54CA-4630-99F5-22B46488DCA5}" destId="{1916F7CB-53A5-4917-8B48-B4E79128029A}" srcOrd="0" destOrd="0" presId="urn:microsoft.com/office/officeart/2005/8/layout/lProcess3"/>
    <dgm:cxn modelId="{BC17C3FE-A8E8-4B5F-98EC-8C0C9B84BCF0}" srcId="{FEEB10A3-069C-419C-A5B4-B077B63FCAB9}" destId="{181DA6E2-F7BE-4574-AA9E-EC9A8BA730B0}" srcOrd="0" destOrd="0" parTransId="{540EF3E6-090B-4E10-8D90-FC44BEFD20B9}" sibTransId="{DA813730-4362-4317-8752-BC6293CCC504}"/>
    <dgm:cxn modelId="{32A889AC-C186-4019-B427-72204B9CE9BA}" type="presOf" srcId="{181DA6E2-F7BE-4574-AA9E-EC9A8BA730B0}" destId="{82BD6A05-30B3-4D3A-882F-487D0253B6F9}" srcOrd="0" destOrd="0" presId="urn:microsoft.com/office/officeart/2005/8/layout/lProcess3"/>
    <dgm:cxn modelId="{DCC6469A-260D-4B64-8DFE-4A7B828CC858}" srcId="{596E35F6-54CA-4630-99F5-22B46488DCA5}" destId="{A0DB0891-BB6E-48B8-A56F-F2E41FA8A98A}" srcOrd="0" destOrd="0" parTransId="{68DEA6B1-2727-47B7-84C2-169551E990ED}" sibTransId="{C46B5326-5820-4157-8E42-A029D9B60505}"/>
    <dgm:cxn modelId="{6A327058-A2DF-49D2-A890-AB90335B20EF}" srcId="{181DA6E2-F7BE-4574-AA9E-EC9A8BA730B0}" destId="{9ADF405D-173F-49EC-BBB8-F7ADC8FF57B9}" srcOrd="0" destOrd="0" parTransId="{DDEFE3DC-AE3C-48FA-A591-1409B4ED40E9}" sibTransId="{DF119429-4142-4AE1-9565-1B902C857C8B}"/>
    <dgm:cxn modelId="{E416607C-C7BE-4566-9487-EBBA301C8CE3}" type="presOf" srcId="{A0DB0891-BB6E-48B8-A56F-F2E41FA8A98A}" destId="{082DF3D9-28E5-49D1-B427-828AC521F9E9}" srcOrd="0" destOrd="0" presId="urn:microsoft.com/office/officeart/2005/8/layout/lProcess3"/>
    <dgm:cxn modelId="{63BAE4DB-8821-4555-BF82-863CB3F97F77}" type="presParOf" srcId="{1C38DC2D-2846-492C-BC7C-42B8C9D96920}" destId="{A8A2D012-666C-493E-8137-F8A11769907E}" srcOrd="0" destOrd="0" presId="urn:microsoft.com/office/officeart/2005/8/layout/lProcess3"/>
    <dgm:cxn modelId="{AF7970EB-6296-4CA0-927E-4EE4572EA0E0}" type="presParOf" srcId="{A8A2D012-666C-493E-8137-F8A11769907E}" destId="{82BD6A05-30B3-4D3A-882F-487D0253B6F9}" srcOrd="0" destOrd="0" presId="urn:microsoft.com/office/officeart/2005/8/layout/lProcess3"/>
    <dgm:cxn modelId="{EE50C531-0B95-4E79-A303-B49FC8C1FA76}" type="presParOf" srcId="{A8A2D012-666C-493E-8137-F8A11769907E}" destId="{6977C3E5-F102-44BD-86A8-D0ACF5387022}" srcOrd="1" destOrd="0" presId="urn:microsoft.com/office/officeart/2005/8/layout/lProcess3"/>
    <dgm:cxn modelId="{3D45A52B-148B-4640-BC2F-F0A5211EA009}" type="presParOf" srcId="{A8A2D012-666C-493E-8137-F8A11769907E}" destId="{B99AFE9C-9593-4E77-90F2-8F17A3F6BC31}" srcOrd="2" destOrd="0" presId="urn:microsoft.com/office/officeart/2005/8/layout/lProcess3"/>
    <dgm:cxn modelId="{F4A2807A-679B-4B36-8175-24787A7E63C4}" type="presParOf" srcId="{1C38DC2D-2846-492C-BC7C-42B8C9D96920}" destId="{3411BAAE-3E78-467F-9F66-C9F5AC178E08}" srcOrd="1" destOrd="0" presId="urn:microsoft.com/office/officeart/2005/8/layout/lProcess3"/>
    <dgm:cxn modelId="{B26827A6-8954-47E1-89E8-7949495D42E9}" type="presParOf" srcId="{1C38DC2D-2846-492C-BC7C-42B8C9D96920}" destId="{9D27DE52-C7CD-4FFF-A521-07EC738D38F3}" srcOrd="2" destOrd="0" presId="urn:microsoft.com/office/officeart/2005/8/layout/lProcess3"/>
    <dgm:cxn modelId="{90050835-504A-4F1D-B347-BA14E64859CA}" type="presParOf" srcId="{9D27DE52-C7CD-4FFF-A521-07EC738D38F3}" destId="{1916F7CB-53A5-4917-8B48-B4E79128029A}" srcOrd="0" destOrd="0" presId="urn:microsoft.com/office/officeart/2005/8/layout/lProcess3"/>
    <dgm:cxn modelId="{F26D3637-F310-4769-9375-A109F418C9BD}" type="presParOf" srcId="{9D27DE52-C7CD-4FFF-A521-07EC738D38F3}" destId="{CACF06D6-A358-4352-8D73-5B9B8BF6DB97}" srcOrd="1" destOrd="0" presId="urn:microsoft.com/office/officeart/2005/8/layout/lProcess3"/>
    <dgm:cxn modelId="{CDAA8317-1CDF-45BF-8F57-1BFDC29A17E6}" type="presParOf" srcId="{9D27DE52-C7CD-4FFF-A521-07EC738D38F3}" destId="{082DF3D9-28E5-49D1-B427-828AC521F9E9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197508E-D46E-4ED0-AD22-7BF008E3702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08B456F-C75F-4B6D-9A51-60BE544F0D0F}">
      <dgm:prSet phldrT="[Текст]" custT="1"/>
      <dgm:spPr>
        <a:solidFill>
          <a:schemeClr val="bg1">
            <a:lumMod val="8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uk-UA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Юридичний зв’язок між батьком і позашлюбною дитиною встановлюється шляхом легалізації дитини, яка відбувається внаслідок подальшої реєстрації шлюбу батьками дитини, </a:t>
          </a:r>
          <a:r>
            <a:rPr lang="uk-UA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добровільного визнання батьківства, встановлення батьківства в судовому порядку.</a:t>
          </a:r>
          <a:r>
            <a:rPr lang="uk-UA" sz="1600" b="0" i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8ED5D52-7758-40EF-B426-D8D7945D583B}" type="parTrans" cxnId="{3582100A-06F6-45E8-9D91-2B7FD3E9F2DD}">
      <dgm:prSet/>
      <dgm:spPr/>
      <dgm:t>
        <a:bodyPr/>
        <a:lstStyle/>
        <a:p>
          <a:endParaRPr lang="uk-UA"/>
        </a:p>
      </dgm:t>
    </dgm:pt>
    <dgm:pt modelId="{84B011AB-83CD-4584-BC9A-646B2F614605}" type="sibTrans" cxnId="{3582100A-06F6-45E8-9D91-2B7FD3E9F2DD}">
      <dgm:prSet/>
      <dgm:spPr/>
      <dgm:t>
        <a:bodyPr/>
        <a:lstStyle/>
        <a:p>
          <a:endParaRPr lang="uk-UA"/>
        </a:p>
      </dgm:t>
    </dgm:pt>
    <dgm:pt modelId="{99532265-A472-453E-8A93-0ED9F84DEECD}">
      <dgm:prSet phldrT="[Текст]" custT="1"/>
      <dgm:spPr>
        <a:solidFill>
          <a:schemeClr val="bg1">
            <a:lumMod val="8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uk-UA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Добровільне визнання батьківства оформляється відповідною заявою чоловіка, який вважає себе батьком дитини.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E1A2353-E2B4-491F-A7E0-EF736CE5C7FE}" type="parTrans" cxnId="{D2BCF162-563C-4D4A-9377-FD831ED32ED8}">
      <dgm:prSet/>
      <dgm:spPr/>
      <dgm:t>
        <a:bodyPr/>
        <a:lstStyle/>
        <a:p>
          <a:endParaRPr lang="uk-UA"/>
        </a:p>
      </dgm:t>
    </dgm:pt>
    <dgm:pt modelId="{C7E9209E-2443-4ED0-BFD1-4B28A6F6CDFF}" type="sibTrans" cxnId="{D2BCF162-563C-4D4A-9377-FD831ED32ED8}">
      <dgm:prSet/>
      <dgm:spPr/>
      <dgm:t>
        <a:bodyPr/>
        <a:lstStyle/>
        <a:p>
          <a:endParaRPr lang="uk-UA"/>
        </a:p>
      </dgm:t>
    </dgm:pt>
    <dgm:pt modelId="{F0B75975-E209-46B6-A558-ED94208F456E}">
      <dgm:prSet phldrT="[Текст]" custT="1"/>
      <dgm:spPr>
        <a:solidFill>
          <a:schemeClr val="bg1">
            <a:lumMod val="85000"/>
          </a:schemeClr>
        </a:solidFill>
        <a:ln w="3175">
          <a:solidFill>
            <a:schemeClr val="tx1"/>
          </a:solidFill>
        </a:ln>
      </dgm:spPr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разі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подання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позову, суд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визнаючи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відповідача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батьком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встановлює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акті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обов’язок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утримувати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таку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дитину</a:t>
          </a:r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BFFAB0F-3449-49D6-A4BB-7D00623A20D6}" type="parTrans" cxnId="{EF00C21F-966A-442E-AFA2-96D3CD647BFD}">
      <dgm:prSet/>
      <dgm:spPr/>
      <dgm:t>
        <a:bodyPr/>
        <a:lstStyle/>
        <a:p>
          <a:endParaRPr lang="uk-UA"/>
        </a:p>
      </dgm:t>
    </dgm:pt>
    <dgm:pt modelId="{67684991-4445-4BEE-A2E1-D3AAFB8189E8}" type="sibTrans" cxnId="{EF00C21F-966A-442E-AFA2-96D3CD647BFD}">
      <dgm:prSet/>
      <dgm:spPr/>
      <dgm:t>
        <a:bodyPr/>
        <a:lstStyle/>
        <a:p>
          <a:endParaRPr lang="uk-UA"/>
        </a:p>
      </dgm:t>
    </dgm:pt>
    <dgm:pt modelId="{88DA89DF-17E5-4632-B08A-C9DCBC1CA3B1}" type="pres">
      <dgm:prSet presAssocID="{6197508E-D46E-4ED0-AD22-7BF008E3702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2DA2ED-4858-4880-A516-F6DB608B9F87}" type="pres">
      <dgm:prSet presAssocID="{E08B456F-C75F-4B6D-9A51-60BE544F0D0F}" presName="parentLin" presStyleCnt="0"/>
      <dgm:spPr/>
    </dgm:pt>
    <dgm:pt modelId="{F1CA0B1B-BB1E-4E62-B8A8-7E944F7D1176}" type="pres">
      <dgm:prSet presAssocID="{E08B456F-C75F-4B6D-9A51-60BE544F0D0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F7257072-7910-4E66-8732-7F974FF037F4}" type="pres">
      <dgm:prSet presAssocID="{E08B456F-C75F-4B6D-9A51-60BE544F0D0F}" presName="parentText" presStyleLbl="node1" presStyleIdx="0" presStyleCnt="3" custScaleX="1290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6F1683B-D358-41B6-9E7B-4ECD30C73A54}" type="pres">
      <dgm:prSet presAssocID="{E08B456F-C75F-4B6D-9A51-60BE544F0D0F}" presName="negativeSpace" presStyleCnt="0"/>
      <dgm:spPr/>
    </dgm:pt>
    <dgm:pt modelId="{5F286B81-F768-46ED-8641-7848A7943D12}" type="pres">
      <dgm:prSet presAssocID="{E08B456F-C75F-4B6D-9A51-60BE544F0D0F}" presName="childText" presStyleLbl="conFgAcc1" presStyleIdx="0" presStyleCnt="3">
        <dgm:presLayoutVars>
          <dgm:bulletEnabled val="1"/>
        </dgm:presLayoutVars>
      </dgm:prSet>
      <dgm:spPr/>
    </dgm:pt>
    <dgm:pt modelId="{17FC76DA-1C35-45FF-911D-5D5F3CB1D631}" type="pres">
      <dgm:prSet presAssocID="{84B011AB-83CD-4584-BC9A-646B2F614605}" presName="spaceBetweenRectangles" presStyleCnt="0"/>
      <dgm:spPr/>
    </dgm:pt>
    <dgm:pt modelId="{C15DD0B6-10A5-4A81-9F77-DD1E566ECDB2}" type="pres">
      <dgm:prSet presAssocID="{99532265-A472-453E-8A93-0ED9F84DEECD}" presName="parentLin" presStyleCnt="0"/>
      <dgm:spPr/>
    </dgm:pt>
    <dgm:pt modelId="{77B12265-B018-4CEE-9693-2AE63CCF820D}" type="pres">
      <dgm:prSet presAssocID="{99532265-A472-453E-8A93-0ED9F84DEEC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7C39E660-7D1A-4DFC-9BBD-C040075B9A47}" type="pres">
      <dgm:prSet presAssocID="{99532265-A472-453E-8A93-0ED9F84DEECD}" presName="parentText" presStyleLbl="node1" presStyleIdx="1" presStyleCnt="3" custScaleX="1290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F880F4A-E5B0-40C4-8824-C251A4B37B02}" type="pres">
      <dgm:prSet presAssocID="{99532265-A472-453E-8A93-0ED9F84DEECD}" presName="negativeSpace" presStyleCnt="0"/>
      <dgm:spPr/>
    </dgm:pt>
    <dgm:pt modelId="{26C8936F-9C13-4CF9-80EB-9871A4A9A875}" type="pres">
      <dgm:prSet presAssocID="{99532265-A472-453E-8A93-0ED9F84DEECD}" presName="childText" presStyleLbl="conFgAcc1" presStyleIdx="1" presStyleCnt="3">
        <dgm:presLayoutVars>
          <dgm:bulletEnabled val="1"/>
        </dgm:presLayoutVars>
      </dgm:prSet>
      <dgm:spPr/>
    </dgm:pt>
    <dgm:pt modelId="{B8316864-8D40-478C-91E3-A3435A3E86E1}" type="pres">
      <dgm:prSet presAssocID="{C7E9209E-2443-4ED0-BFD1-4B28A6F6CDFF}" presName="spaceBetweenRectangles" presStyleCnt="0"/>
      <dgm:spPr/>
    </dgm:pt>
    <dgm:pt modelId="{C0671B25-DA38-41C2-9283-63E28CBE8A4D}" type="pres">
      <dgm:prSet presAssocID="{F0B75975-E209-46B6-A558-ED94208F456E}" presName="parentLin" presStyleCnt="0"/>
      <dgm:spPr/>
    </dgm:pt>
    <dgm:pt modelId="{53FD9164-3B03-481E-8128-25B3AA659551}" type="pres">
      <dgm:prSet presAssocID="{F0B75975-E209-46B6-A558-ED94208F456E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DCBFBA93-9687-4B55-9878-88FE1C67842B}" type="pres">
      <dgm:prSet presAssocID="{F0B75975-E209-46B6-A558-ED94208F456E}" presName="parentText" presStyleLbl="node1" presStyleIdx="2" presStyleCnt="3" custScaleX="129057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4E22DE5-1848-4AF0-AA4D-BB150387132A}" type="pres">
      <dgm:prSet presAssocID="{F0B75975-E209-46B6-A558-ED94208F456E}" presName="negativeSpace" presStyleCnt="0"/>
      <dgm:spPr/>
    </dgm:pt>
    <dgm:pt modelId="{BC77CCC5-DEE9-4E24-A1CB-3311DE2BDFCE}" type="pres">
      <dgm:prSet presAssocID="{F0B75975-E209-46B6-A558-ED94208F456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F00C21F-966A-442E-AFA2-96D3CD647BFD}" srcId="{6197508E-D46E-4ED0-AD22-7BF008E3702B}" destId="{F0B75975-E209-46B6-A558-ED94208F456E}" srcOrd="2" destOrd="0" parTransId="{4BFFAB0F-3449-49D6-A4BB-7D00623A20D6}" sibTransId="{67684991-4445-4BEE-A2E1-D3AAFB8189E8}"/>
    <dgm:cxn modelId="{85563F7D-38E9-4CC5-8DAA-C23D4AD415D3}" type="presOf" srcId="{6197508E-D46E-4ED0-AD22-7BF008E3702B}" destId="{88DA89DF-17E5-4632-B08A-C9DCBC1CA3B1}" srcOrd="0" destOrd="0" presId="urn:microsoft.com/office/officeart/2005/8/layout/list1"/>
    <dgm:cxn modelId="{F2AD3C59-610C-4B49-8144-09061F5E45B9}" type="presOf" srcId="{E08B456F-C75F-4B6D-9A51-60BE544F0D0F}" destId="{F7257072-7910-4E66-8732-7F974FF037F4}" srcOrd="1" destOrd="0" presId="urn:microsoft.com/office/officeart/2005/8/layout/list1"/>
    <dgm:cxn modelId="{D2BCF162-563C-4D4A-9377-FD831ED32ED8}" srcId="{6197508E-D46E-4ED0-AD22-7BF008E3702B}" destId="{99532265-A472-453E-8A93-0ED9F84DEECD}" srcOrd="1" destOrd="0" parTransId="{FE1A2353-E2B4-491F-A7E0-EF736CE5C7FE}" sibTransId="{C7E9209E-2443-4ED0-BFD1-4B28A6F6CDFF}"/>
    <dgm:cxn modelId="{1F4C67AF-2123-4A7C-9720-3B29FB129F75}" type="presOf" srcId="{E08B456F-C75F-4B6D-9A51-60BE544F0D0F}" destId="{F1CA0B1B-BB1E-4E62-B8A8-7E944F7D1176}" srcOrd="0" destOrd="0" presId="urn:microsoft.com/office/officeart/2005/8/layout/list1"/>
    <dgm:cxn modelId="{C0820F7E-A8F1-4ACB-97C8-41B86EC6137E}" type="presOf" srcId="{99532265-A472-453E-8A93-0ED9F84DEECD}" destId="{77B12265-B018-4CEE-9693-2AE63CCF820D}" srcOrd="0" destOrd="0" presId="urn:microsoft.com/office/officeart/2005/8/layout/list1"/>
    <dgm:cxn modelId="{4367C39C-63ED-4673-A899-FD2A38AF3675}" type="presOf" srcId="{99532265-A472-453E-8A93-0ED9F84DEECD}" destId="{7C39E660-7D1A-4DFC-9BBD-C040075B9A47}" srcOrd="1" destOrd="0" presId="urn:microsoft.com/office/officeart/2005/8/layout/list1"/>
    <dgm:cxn modelId="{3582100A-06F6-45E8-9D91-2B7FD3E9F2DD}" srcId="{6197508E-D46E-4ED0-AD22-7BF008E3702B}" destId="{E08B456F-C75F-4B6D-9A51-60BE544F0D0F}" srcOrd="0" destOrd="0" parTransId="{F8ED5D52-7758-40EF-B426-D8D7945D583B}" sibTransId="{84B011AB-83CD-4584-BC9A-646B2F614605}"/>
    <dgm:cxn modelId="{6BE9320F-858D-4CBB-89CC-E4AEECE0BF13}" type="presOf" srcId="{F0B75975-E209-46B6-A558-ED94208F456E}" destId="{DCBFBA93-9687-4B55-9878-88FE1C67842B}" srcOrd="1" destOrd="0" presId="urn:microsoft.com/office/officeart/2005/8/layout/list1"/>
    <dgm:cxn modelId="{B1325A11-2936-476A-9F84-F93D393AA50F}" type="presOf" srcId="{F0B75975-E209-46B6-A558-ED94208F456E}" destId="{53FD9164-3B03-481E-8128-25B3AA659551}" srcOrd="0" destOrd="0" presId="urn:microsoft.com/office/officeart/2005/8/layout/list1"/>
    <dgm:cxn modelId="{9CCFBE61-5059-4A4C-A0EE-B9C928B35796}" type="presParOf" srcId="{88DA89DF-17E5-4632-B08A-C9DCBC1CA3B1}" destId="{662DA2ED-4858-4880-A516-F6DB608B9F87}" srcOrd="0" destOrd="0" presId="urn:microsoft.com/office/officeart/2005/8/layout/list1"/>
    <dgm:cxn modelId="{17981C73-C483-4121-A960-BE5E2F7C7081}" type="presParOf" srcId="{662DA2ED-4858-4880-A516-F6DB608B9F87}" destId="{F1CA0B1B-BB1E-4E62-B8A8-7E944F7D1176}" srcOrd="0" destOrd="0" presId="urn:microsoft.com/office/officeart/2005/8/layout/list1"/>
    <dgm:cxn modelId="{17E74516-4A70-4AD9-9D6F-218AEA6BA957}" type="presParOf" srcId="{662DA2ED-4858-4880-A516-F6DB608B9F87}" destId="{F7257072-7910-4E66-8732-7F974FF037F4}" srcOrd="1" destOrd="0" presId="urn:microsoft.com/office/officeart/2005/8/layout/list1"/>
    <dgm:cxn modelId="{86B5655F-D988-443C-B31E-3F2DDC5CC07D}" type="presParOf" srcId="{88DA89DF-17E5-4632-B08A-C9DCBC1CA3B1}" destId="{D6F1683B-D358-41B6-9E7B-4ECD30C73A54}" srcOrd="1" destOrd="0" presId="urn:microsoft.com/office/officeart/2005/8/layout/list1"/>
    <dgm:cxn modelId="{889917CC-E9E4-4725-98C6-2F8D057B33D1}" type="presParOf" srcId="{88DA89DF-17E5-4632-B08A-C9DCBC1CA3B1}" destId="{5F286B81-F768-46ED-8641-7848A7943D12}" srcOrd="2" destOrd="0" presId="urn:microsoft.com/office/officeart/2005/8/layout/list1"/>
    <dgm:cxn modelId="{DB04963B-2B9B-4318-9DAC-A9642EC289B8}" type="presParOf" srcId="{88DA89DF-17E5-4632-B08A-C9DCBC1CA3B1}" destId="{17FC76DA-1C35-45FF-911D-5D5F3CB1D631}" srcOrd="3" destOrd="0" presId="urn:microsoft.com/office/officeart/2005/8/layout/list1"/>
    <dgm:cxn modelId="{E0C19640-6BA2-4EE7-B16A-5A818017EA72}" type="presParOf" srcId="{88DA89DF-17E5-4632-B08A-C9DCBC1CA3B1}" destId="{C15DD0B6-10A5-4A81-9F77-DD1E566ECDB2}" srcOrd="4" destOrd="0" presId="urn:microsoft.com/office/officeart/2005/8/layout/list1"/>
    <dgm:cxn modelId="{A5806BA4-B94F-4281-A1F1-4C69DD75C758}" type="presParOf" srcId="{C15DD0B6-10A5-4A81-9F77-DD1E566ECDB2}" destId="{77B12265-B018-4CEE-9693-2AE63CCF820D}" srcOrd="0" destOrd="0" presId="urn:microsoft.com/office/officeart/2005/8/layout/list1"/>
    <dgm:cxn modelId="{5CF29D57-1AA9-45A0-8618-12EBD290F5AE}" type="presParOf" srcId="{C15DD0B6-10A5-4A81-9F77-DD1E566ECDB2}" destId="{7C39E660-7D1A-4DFC-9BBD-C040075B9A47}" srcOrd="1" destOrd="0" presId="urn:microsoft.com/office/officeart/2005/8/layout/list1"/>
    <dgm:cxn modelId="{94DF9927-03EA-41E7-BAA4-CE8332B14532}" type="presParOf" srcId="{88DA89DF-17E5-4632-B08A-C9DCBC1CA3B1}" destId="{7F880F4A-E5B0-40C4-8824-C251A4B37B02}" srcOrd="5" destOrd="0" presId="urn:microsoft.com/office/officeart/2005/8/layout/list1"/>
    <dgm:cxn modelId="{49A7B2D1-1012-48F8-8D46-59380797E4A1}" type="presParOf" srcId="{88DA89DF-17E5-4632-B08A-C9DCBC1CA3B1}" destId="{26C8936F-9C13-4CF9-80EB-9871A4A9A875}" srcOrd="6" destOrd="0" presId="urn:microsoft.com/office/officeart/2005/8/layout/list1"/>
    <dgm:cxn modelId="{762DA635-F5B7-451B-86C4-05649F9BDA2E}" type="presParOf" srcId="{88DA89DF-17E5-4632-B08A-C9DCBC1CA3B1}" destId="{B8316864-8D40-478C-91E3-A3435A3E86E1}" srcOrd="7" destOrd="0" presId="urn:microsoft.com/office/officeart/2005/8/layout/list1"/>
    <dgm:cxn modelId="{1D3B62E0-175C-47A8-9F8F-98C7506D34CC}" type="presParOf" srcId="{88DA89DF-17E5-4632-B08A-C9DCBC1CA3B1}" destId="{C0671B25-DA38-41C2-9283-63E28CBE8A4D}" srcOrd="8" destOrd="0" presId="urn:microsoft.com/office/officeart/2005/8/layout/list1"/>
    <dgm:cxn modelId="{06D0CAFF-4349-497D-95AC-C71FD55080C5}" type="presParOf" srcId="{C0671B25-DA38-41C2-9283-63E28CBE8A4D}" destId="{53FD9164-3B03-481E-8128-25B3AA659551}" srcOrd="0" destOrd="0" presId="urn:microsoft.com/office/officeart/2005/8/layout/list1"/>
    <dgm:cxn modelId="{0D5C81F5-7647-4E5E-ACA8-9DF9F856F9B8}" type="presParOf" srcId="{C0671B25-DA38-41C2-9283-63E28CBE8A4D}" destId="{DCBFBA93-9687-4B55-9878-88FE1C67842B}" srcOrd="1" destOrd="0" presId="urn:microsoft.com/office/officeart/2005/8/layout/list1"/>
    <dgm:cxn modelId="{B9FC8953-2819-4BC0-A740-F5AADA9BE6A0}" type="presParOf" srcId="{88DA89DF-17E5-4632-B08A-C9DCBC1CA3B1}" destId="{84E22DE5-1848-4AF0-AA4D-BB150387132A}" srcOrd="9" destOrd="0" presId="urn:microsoft.com/office/officeart/2005/8/layout/list1"/>
    <dgm:cxn modelId="{6D44AFED-2F92-48FD-B4D0-A9DD8B36B337}" type="presParOf" srcId="{88DA89DF-17E5-4632-B08A-C9DCBC1CA3B1}" destId="{BC77CCC5-DEE9-4E24-A1CB-3311DE2BDFCE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C50EF6-C7E4-4BCD-960C-8C88708FB8AE}">
      <dsp:nvSpPr>
        <dsp:cNvPr id="0" name=""/>
        <dsp:cNvSpPr/>
      </dsp:nvSpPr>
      <dsp:spPr>
        <a:xfrm>
          <a:off x="72000" y="231790"/>
          <a:ext cx="1688524" cy="276480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1.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наявність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родинних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зв’язків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між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нареченими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2000" y="231790"/>
        <a:ext cx="1688524" cy="675409"/>
      </dsp:txXfrm>
    </dsp:sp>
    <dsp:sp modelId="{62618B05-F76C-4985-B122-8B12695BFED0}">
      <dsp:nvSpPr>
        <dsp:cNvPr id="0" name=""/>
        <dsp:cNvSpPr/>
      </dsp:nvSpPr>
      <dsp:spPr>
        <a:xfrm>
          <a:off x="128826" y="1311937"/>
          <a:ext cx="2194254" cy="32029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усіх країнах встановлено заборону на шлюби між родичами прямої лінії </a:t>
          </a:r>
          <a:r>
            <a:rPr lang="uk-UA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родства</a:t>
          </a:r>
          <a:r>
            <a:rPr lang="uk-UA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рідними братами й сестрами (</a:t>
          </a:r>
          <a:r>
            <a:rPr lang="uk-UA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повнорідні</a:t>
          </a:r>
          <a:r>
            <a:rPr lang="uk-UA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що мають обох спільних батьків, і </a:t>
          </a:r>
          <a:r>
            <a:rPr lang="uk-UA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неповнорідні</a:t>
          </a:r>
          <a:r>
            <a:rPr lang="uk-UA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які мають або спільного батька, або спільну матір).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93094" y="1376205"/>
        <a:ext cx="2065718" cy="3074426"/>
      </dsp:txXfrm>
    </dsp:sp>
    <dsp:sp modelId="{DF7A7665-065F-4617-A54B-A65613E42DA3}">
      <dsp:nvSpPr>
        <dsp:cNvPr id="0" name=""/>
        <dsp:cNvSpPr/>
      </dsp:nvSpPr>
      <dsp:spPr>
        <a:xfrm rot="10294">
          <a:off x="2075652" y="363770"/>
          <a:ext cx="668077" cy="4203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/>
        </a:p>
      </dsp:txBody>
      <dsp:txXfrm>
        <a:off x="2075652" y="447660"/>
        <a:ext cx="541959" cy="252235"/>
      </dsp:txXfrm>
    </dsp:sp>
    <dsp:sp modelId="{FA67A2A9-0603-461A-BC9D-84BE188BF532}">
      <dsp:nvSpPr>
        <dsp:cNvPr id="0" name=""/>
        <dsp:cNvSpPr/>
      </dsp:nvSpPr>
      <dsp:spPr>
        <a:xfrm>
          <a:off x="3021042" y="240621"/>
          <a:ext cx="1688524" cy="276480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хоча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 один з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майбутнього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перебуває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іншому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офіційно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зареєстрованому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шлю­бі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21042" y="240621"/>
        <a:ext cx="1688524" cy="675409"/>
      </dsp:txXfrm>
    </dsp:sp>
    <dsp:sp modelId="{88F89C18-7A26-469B-815D-96D45D5CAC72}">
      <dsp:nvSpPr>
        <dsp:cNvPr id="0" name=""/>
        <dsp:cNvSpPr/>
      </dsp:nvSpPr>
      <dsp:spPr>
        <a:xfrm>
          <a:off x="3202439" y="2156130"/>
          <a:ext cx="2099105" cy="26151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Така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вимога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міститься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законах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усіх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свідчить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встановлення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принципу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моногамії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одношлюбності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).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263920" y="2217611"/>
        <a:ext cx="1976143" cy="2492158"/>
      </dsp:txXfrm>
    </dsp:sp>
    <dsp:sp modelId="{A1D28D03-5941-40CF-8F7E-6EC96C49E11C}">
      <dsp:nvSpPr>
        <dsp:cNvPr id="0" name=""/>
        <dsp:cNvSpPr/>
      </dsp:nvSpPr>
      <dsp:spPr>
        <a:xfrm rot="21589469">
          <a:off x="5008339" y="363657"/>
          <a:ext cx="633403" cy="4203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800" kern="1200"/>
        </a:p>
      </dsp:txBody>
      <dsp:txXfrm>
        <a:off x="5008339" y="447929"/>
        <a:ext cx="507285" cy="252235"/>
      </dsp:txXfrm>
    </dsp:sp>
    <dsp:sp modelId="{98B07D52-D57E-42E0-81A7-F6C7EBD1D1BC}">
      <dsp:nvSpPr>
        <dsp:cNvPr id="0" name=""/>
        <dsp:cNvSpPr/>
      </dsp:nvSpPr>
      <dsp:spPr>
        <a:xfrm>
          <a:off x="5904663" y="231787"/>
          <a:ext cx="1688524" cy="2764800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деяких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випадках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перешкодою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стати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певне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захворювання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04663" y="231787"/>
        <a:ext cx="1688524" cy="675409"/>
      </dsp:txXfrm>
    </dsp:sp>
    <dsp:sp modelId="{DAA13AAB-20C7-49F5-98A4-C36ED81C2116}">
      <dsp:nvSpPr>
        <dsp:cNvPr id="0" name=""/>
        <dsp:cNvSpPr/>
      </dsp:nvSpPr>
      <dsp:spPr>
        <a:xfrm>
          <a:off x="6048676" y="2374038"/>
          <a:ext cx="1688524" cy="2554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Захворювання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створює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небезпеку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здоров’я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іншого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навіть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воно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пов’язане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душевною хворобою.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098131" y="2423493"/>
        <a:ext cx="1589614" cy="245599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660BA7-E5E6-4898-8D2B-D012FBE68781}">
      <dsp:nvSpPr>
        <dsp:cNvPr id="0" name=""/>
        <dsp:cNvSpPr/>
      </dsp:nvSpPr>
      <dsp:spPr>
        <a:xfrm>
          <a:off x="2777" y="86711"/>
          <a:ext cx="2962313" cy="1481156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романо-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германської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правової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є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ідея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батьківської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6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батьківського</a:t>
          </a:r>
          <a:r>
            <a:rPr lang="ru-RU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авторитету)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159" y="130093"/>
        <a:ext cx="2875549" cy="1394392"/>
      </dsp:txXfrm>
    </dsp:sp>
    <dsp:sp modelId="{6FC8EB2D-D528-48B0-BE40-C36BA39154E1}">
      <dsp:nvSpPr>
        <dsp:cNvPr id="0" name=""/>
        <dsp:cNvSpPr/>
      </dsp:nvSpPr>
      <dsp:spPr>
        <a:xfrm>
          <a:off x="299008" y="1567868"/>
          <a:ext cx="296231" cy="1110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0867"/>
              </a:lnTo>
              <a:lnTo>
                <a:pt x="296231" y="11108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B3B67F-6E82-485F-B817-5D84AE06E2F0}">
      <dsp:nvSpPr>
        <dsp:cNvPr id="0" name=""/>
        <dsp:cNvSpPr/>
      </dsp:nvSpPr>
      <dsp:spPr>
        <a:xfrm>
          <a:off x="595239" y="1938157"/>
          <a:ext cx="2369850" cy="1481156"/>
        </a:xfrm>
        <a:prstGeom prst="roundRect">
          <a:avLst>
            <a:gd name="adj" fmla="val 10000"/>
          </a:avLst>
        </a:prstGeom>
        <a:solidFill>
          <a:schemeClr val="bg1"/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особистих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немайнових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майнових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 та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обов’язків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38621" y="1981539"/>
        <a:ext cx="2283086" cy="1394392"/>
      </dsp:txXfrm>
    </dsp:sp>
    <dsp:sp modelId="{F38C5F98-86F7-42E5-BD3B-54EB1FA71D13}">
      <dsp:nvSpPr>
        <dsp:cNvPr id="0" name=""/>
        <dsp:cNvSpPr/>
      </dsp:nvSpPr>
      <dsp:spPr>
        <a:xfrm>
          <a:off x="299008" y="1567868"/>
          <a:ext cx="296231" cy="25784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8479"/>
              </a:lnTo>
              <a:lnTo>
                <a:pt x="296231" y="25784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73884-9165-4204-A4AB-8B6753871A7A}">
      <dsp:nvSpPr>
        <dsp:cNvPr id="0" name=""/>
        <dsp:cNvSpPr/>
      </dsp:nvSpPr>
      <dsp:spPr>
        <a:xfrm>
          <a:off x="595239" y="3789603"/>
          <a:ext cx="6666840" cy="713488"/>
        </a:xfrm>
        <a:prstGeom prst="roundRect">
          <a:avLst>
            <a:gd name="adj" fmla="val 10000"/>
          </a:avLst>
        </a:prstGeom>
        <a:solidFill>
          <a:schemeClr val="bg1"/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здійснюється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виключно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 метою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захисту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інтересів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дитини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6136" y="3810500"/>
        <a:ext cx="6625046" cy="671694"/>
      </dsp:txXfrm>
    </dsp:sp>
    <dsp:sp modelId="{042340E0-EF38-4C2D-A18A-1F9F952E4168}">
      <dsp:nvSpPr>
        <dsp:cNvPr id="0" name=""/>
        <dsp:cNvSpPr/>
      </dsp:nvSpPr>
      <dsp:spPr>
        <a:xfrm>
          <a:off x="299008" y="1567868"/>
          <a:ext cx="296231" cy="3777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7793"/>
              </a:lnTo>
              <a:lnTo>
                <a:pt x="296231" y="37777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50720D-4BF2-443B-9A9B-CE6DA6F130CD}">
      <dsp:nvSpPr>
        <dsp:cNvPr id="0" name=""/>
        <dsp:cNvSpPr/>
      </dsp:nvSpPr>
      <dsp:spPr>
        <a:xfrm>
          <a:off x="595239" y="4873380"/>
          <a:ext cx="6746799" cy="944563"/>
        </a:xfrm>
        <a:prstGeom prst="roundRect">
          <a:avLst>
            <a:gd name="adj" fmla="val 10000"/>
          </a:avLst>
        </a:prstGeom>
        <a:solidFill>
          <a:schemeClr val="bg1"/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стосовно законної чи усиновленої дитини батьківська влада (охорона) здійснюється батьком і матір’ю рівною мірою.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22904" y="4901045"/>
        <a:ext cx="6691469" cy="889233"/>
      </dsp:txXfrm>
    </dsp:sp>
    <dsp:sp modelId="{3A82AD99-2FB9-49B4-AA00-625E8AC48F4D}">
      <dsp:nvSpPr>
        <dsp:cNvPr id="0" name=""/>
        <dsp:cNvSpPr/>
      </dsp:nvSpPr>
      <dsp:spPr>
        <a:xfrm>
          <a:off x="3705668" y="86711"/>
          <a:ext cx="2962313" cy="1481156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англо-американському праві – батьківська охорона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749050" y="130093"/>
        <a:ext cx="2875549" cy="1394392"/>
      </dsp:txXfrm>
    </dsp:sp>
    <dsp:sp modelId="{A0020B6B-7563-432E-9520-367A6B1E9548}">
      <dsp:nvSpPr>
        <dsp:cNvPr id="0" name=""/>
        <dsp:cNvSpPr/>
      </dsp:nvSpPr>
      <dsp:spPr>
        <a:xfrm>
          <a:off x="4001900" y="1567868"/>
          <a:ext cx="296231" cy="11108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0867"/>
              </a:lnTo>
              <a:lnTo>
                <a:pt x="296231" y="111086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8E321-71B6-47A8-9904-0EC953A39B15}">
      <dsp:nvSpPr>
        <dsp:cNvPr id="0" name=""/>
        <dsp:cNvSpPr/>
      </dsp:nvSpPr>
      <dsp:spPr>
        <a:xfrm>
          <a:off x="4298131" y="1938157"/>
          <a:ext cx="2369850" cy="1481156"/>
        </a:xfrm>
        <a:prstGeom prst="roundRect">
          <a:avLst>
            <a:gd name="adj" fmla="val 10000"/>
          </a:avLst>
        </a:prstGeom>
        <a:solidFill>
          <a:schemeClr val="bg1"/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Розглядається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як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сукупність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батьків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стосовно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дитини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41513" y="1981539"/>
        <a:ext cx="2283086" cy="13943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049616-76AB-41E7-9619-7F4636F8ABC4}">
      <dsp:nvSpPr>
        <dsp:cNvPr id="0" name=""/>
        <dsp:cNvSpPr/>
      </dsp:nvSpPr>
      <dsp:spPr>
        <a:xfrm rot="5400000">
          <a:off x="451663" y="2386848"/>
          <a:ext cx="1694632" cy="192927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bg2">
            <a:lumMod val="9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3E2F4F-064D-4D6D-AC6E-87C75D893B40}">
      <dsp:nvSpPr>
        <dsp:cNvPr id="0" name=""/>
        <dsp:cNvSpPr/>
      </dsp:nvSpPr>
      <dsp:spPr>
        <a:xfrm>
          <a:off x="2688" y="508315"/>
          <a:ext cx="2852763" cy="1996841"/>
        </a:xfrm>
        <a:prstGeom prst="roundRect">
          <a:avLst>
            <a:gd name="adj" fmla="val 16670"/>
          </a:avLst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оприлюднення відомостей про намір зареєструвати шлюб шляхом їх публікації, вивішування повідомлення про це в церкві або муніципалітеті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0183" y="605810"/>
        <a:ext cx="2657773" cy="1801851"/>
      </dsp:txXfrm>
    </dsp:sp>
    <dsp:sp modelId="{B8F1F508-E779-4C2B-94C7-DAC6182C96CF}">
      <dsp:nvSpPr>
        <dsp:cNvPr id="0" name=""/>
        <dsp:cNvSpPr/>
      </dsp:nvSpPr>
      <dsp:spPr>
        <a:xfrm>
          <a:off x="3040422" y="727858"/>
          <a:ext cx="3337236" cy="1613935"/>
        </a:xfrm>
        <a:prstGeom prst="rect">
          <a:avLst/>
        </a:prstGeom>
        <a:noFill/>
        <a:ln w="3175">
          <a:solidFill>
            <a:schemeClr val="tx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З моменту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оголошення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такого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повідом­лення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будь-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яким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відомо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перешкоди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цього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мають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змогу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повідомити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офіційним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органам.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Публікація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такого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повідомлення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застосовується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 континентального права (ФРН, </a:t>
          </a:r>
          <a:r>
            <a:rPr lang="ru-RU" sz="1400" b="0" i="0" kern="1200" dirty="0" err="1" smtClean="0">
              <a:latin typeface="Times New Roman" pitchFamily="18" charset="0"/>
              <a:cs typeface="Times New Roman" pitchFamily="18" charset="0"/>
            </a:rPr>
            <a:t>Франція</a:t>
          </a:r>
          <a:r>
            <a:rPr lang="ru-RU" sz="1400" b="0" i="0" kern="1200" dirty="0" smtClean="0">
              <a:latin typeface="Times New Roman" pitchFamily="18" charset="0"/>
              <a:cs typeface="Times New Roman" pitchFamily="18" charset="0"/>
            </a:rPr>
            <a:t>)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40422" y="727858"/>
        <a:ext cx="3337236" cy="1613935"/>
      </dsp:txXfrm>
    </dsp:sp>
    <dsp:sp modelId="{264C3EF3-3D44-4B59-8318-BB70EB1D3F10}">
      <dsp:nvSpPr>
        <dsp:cNvPr id="0" name=""/>
        <dsp:cNvSpPr/>
      </dsp:nvSpPr>
      <dsp:spPr>
        <a:xfrm>
          <a:off x="2232241" y="2808317"/>
          <a:ext cx="2852763" cy="1996841"/>
        </a:xfrm>
        <a:prstGeom prst="roundRect">
          <a:avLst>
            <a:gd name="adj" fmla="val 16670"/>
          </a:avLst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англо-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американського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права (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США) процедуру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оприлюднення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може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бути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замінено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видачею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ліцензії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видається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церковними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установами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органами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влади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здійснюють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реєстрацію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шлюбів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29736" y="2905812"/>
        <a:ext cx="2657773" cy="1801851"/>
      </dsp:txXfrm>
    </dsp:sp>
    <dsp:sp modelId="{5E45D636-CADC-454E-A43D-BE46770F60F8}">
      <dsp:nvSpPr>
        <dsp:cNvPr id="0" name=""/>
        <dsp:cNvSpPr/>
      </dsp:nvSpPr>
      <dsp:spPr>
        <a:xfrm>
          <a:off x="5206672" y="2980363"/>
          <a:ext cx="2714207" cy="1613935"/>
        </a:xfrm>
        <a:prstGeom prst="rect">
          <a:avLst/>
        </a:prstGeom>
        <a:noFill/>
        <a:ln w="3175">
          <a:solidFill>
            <a:schemeClr val="tx1"/>
          </a:solidFill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Для того, щоб отримати такий дозвіл (ліцензію на шлюб), сторони повинні присягнути священнослужителю або посадовій особі державного органу в тому, що немає перешкод до укладення їхнього шлюбу, принаймні таких, що їм були б відомі</a:t>
          </a:r>
          <a:endParaRPr lang="uk-UA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206672" y="2980363"/>
        <a:ext cx="2714207" cy="1613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672D3-4B29-4BF9-94AB-281003F6EB1C}">
      <dsp:nvSpPr>
        <dsp:cNvPr id="0" name=""/>
        <dsp:cNvSpPr/>
      </dsp:nvSpPr>
      <dsp:spPr>
        <a:xfrm rot="5400000">
          <a:off x="583220" y="2867998"/>
          <a:ext cx="1562725" cy="1779107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bg1">
            <a:lumMod val="8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121AC2-9D9E-4720-B5AC-06736E4A767B}">
      <dsp:nvSpPr>
        <dsp:cNvPr id="0" name=""/>
        <dsp:cNvSpPr/>
      </dsp:nvSpPr>
      <dsp:spPr>
        <a:xfrm>
          <a:off x="4103" y="1135685"/>
          <a:ext cx="2960890" cy="1841411"/>
        </a:xfrm>
        <a:prstGeom prst="roundRect">
          <a:avLst>
            <a:gd name="adj" fmla="val 16670"/>
          </a:avLst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кожній країні закріплюються вимоги щодо обов’язкової процедури реєстрації шлюбу</a:t>
          </a:r>
          <a:endParaRPr lang="uk-UA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4009" y="1225591"/>
        <a:ext cx="2781078" cy="1661599"/>
      </dsp:txXfrm>
    </dsp:sp>
    <dsp:sp modelId="{20B50346-44B8-49B2-8AC2-43692F984D41}">
      <dsp:nvSpPr>
        <dsp:cNvPr id="0" name=""/>
        <dsp:cNvSpPr/>
      </dsp:nvSpPr>
      <dsp:spPr>
        <a:xfrm>
          <a:off x="3096344" y="982210"/>
          <a:ext cx="3742947" cy="2104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>
              <a:latin typeface="Times New Roman" pitchFamily="18" charset="0"/>
              <a:cs typeface="Times New Roman" pitchFamily="18" charset="0"/>
            </a:rPr>
            <a:t>У німецькому та французькому праві встановлено єдину цивільну форму — реєстрацію шлюбу відповідними органами влади, посадовими особами (муніципалітет, мер міста, суддя). В Англії однакові юридичні наслідки зумовлює і цивільна, і церковна процедура укладення шлюбу. У США закони штатів допускають різні форми шлюбу: або тільки цивільну, або тільки церковну, або альтернативно — цивільну чи цер­ковну</a:t>
          </a:r>
          <a:endParaRPr lang="uk-UA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96344" y="982210"/>
        <a:ext cx="3742947" cy="2104797"/>
      </dsp:txXfrm>
    </dsp:sp>
    <dsp:sp modelId="{A6947E28-D9CE-41D0-9C72-956DC3EA69DC}">
      <dsp:nvSpPr>
        <dsp:cNvPr id="0" name=""/>
        <dsp:cNvSpPr/>
      </dsp:nvSpPr>
      <dsp:spPr>
        <a:xfrm>
          <a:off x="2304251" y="3234655"/>
          <a:ext cx="2960890" cy="1841411"/>
        </a:xfrm>
        <a:prstGeom prst="roundRect">
          <a:avLst>
            <a:gd name="adj" fmla="val 16670"/>
          </a:avLst>
        </a:prstGeom>
        <a:noFill/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Обов’язковою умовою  є особиста присутність чоловіка та жінки, які укладають шлюб, у момент його реєстрації</a:t>
          </a:r>
          <a:endParaRPr lang="uk-UA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94157" y="3324561"/>
        <a:ext cx="2781078" cy="1661599"/>
      </dsp:txXfrm>
    </dsp:sp>
    <dsp:sp modelId="{8AAF827B-D595-4F98-92CD-577FFD1704DB}">
      <dsp:nvSpPr>
        <dsp:cNvPr id="0" name=""/>
        <dsp:cNvSpPr/>
      </dsp:nvSpPr>
      <dsp:spPr>
        <a:xfrm>
          <a:off x="5400608" y="3594701"/>
          <a:ext cx="1913327" cy="14883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400" kern="1200" dirty="0" smtClean="0">
              <a:latin typeface="Times New Roman" pitchFamily="18" charset="0"/>
              <a:cs typeface="Times New Roman" pitchFamily="18" charset="0"/>
            </a:rPr>
            <a:t>У Німеччині та Фран­ції за наявності поважних і надзвичайних обставин шлюб може бути зареєстровано за відсутності однієї із сторін з її письмової згоди або через представника, якщо інша сторона присутня особисто.</a:t>
          </a:r>
          <a:endParaRPr lang="uk-UA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00608" y="3594701"/>
        <a:ext cx="1913327" cy="14883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63412-92CE-4232-B61E-602610C0DCA9}">
      <dsp:nvSpPr>
        <dsp:cNvPr id="0" name=""/>
        <dsp:cNvSpPr/>
      </dsp:nvSpPr>
      <dsp:spPr>
        <a:xfrm>
          <a:off x="162" y="46510"/>
          <a:ext cx="2024825" cy="1177405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Цивільний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кодекс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допускає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три приводи для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розір­вання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647" y="80995"/>
        <a:ext cx="1955855" cy="1108435"/>
      </dsp:txXfrm>
    </dsp:sp>
    <dsp:sp modelId="{427E2896-9B38-4A6D-A396-8DE3DD2403EE}">
      <dsp:nvSpPr>
        <dsp:cNvPr id="0" name=""/>
        <dsp:cNvSpPr/>
      </dsp:nvSpPr>
      <dsp:spPr>
        <a:xfrm>
          <a:off x="202644" y="1223916"/>
          <a:ext cx="202482" cy="759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9309"/>
              </a:lnTo>
              <a:lnTo>
                <a:pt x="202482" y="7593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11CAF-8ABF-4303-B499-838F6E24CEC0}">
      <dsp:nvSpPr>
        <dsp:cNvPr id="0" name=""/>
        <dsp:cNvSpPr/>
      </dsp:nvSpPr>
      <dsp:spPr>
        <a:xfrm>
          <a:off x="405127" y="1477019"/>
          <a:ext cx="1619860" cy="1012412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взаємна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згода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4780" y="1506672"/>
        <a:ext cx="1560554" cy="953106"/>
      </dsp:txXfrm>
    </dsp:sp>
    <dsp:sp modelId="{E2B432AF-C10C-4167-B0ED-A4765B02F1CF}">
      <dsp:nvSpPr>
        <dsp:cNvPr id="0" name=""/>
        <dsp:cNvSpPr/>
      </dsp:nvSpPr>
      <dsp:spPr>
        <a:xfrm>
          <a:off x="202644" y="1223916"/>
          <a:ext cx="202482" cy="20248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4825"/>
              </a:lnTo>
              <a:lnTo>
                <a:pt x="202482" y="20248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1749D-7418-49AA-8E08-0E6153D87D42}">
      <dsp:nvSpPr>
        <dsp:cNvPr id="0" name=""/>
        <dsp:cNvSpPr/>
      </dsp:nvSpPr>
      <dsp:spPr>
        <a:xfrm>
          <a:off x="405127" y="2742535"/>
          <a:ext cx="1619860" cy="1012412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припинення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сімейного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4780" y="2772188"/>
        <a:ext cx="1560554" cy="953106"/>
      </dsp:txXfrm>
    </dsp:sp>
    <dsp:sp modelId="{E37037DF-9523-4499-BDC6-288ACFFC1CDD}">
      <dsp:nvSpPr>
        <dsp:cNvPr id="0" name=""/>
        <dsp:cNvSpPr/>
      </dsp:nvSpPr>
      <dsp:spPr>
        <a:xfrm>
          <a:off x="202644" y="1223916"/>
          <a:ext cx="202482" cy="32903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0341"/>
              </a:lnTo>
              <a:lnTo>
                <a:pt x="202482" y="32903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BE5401-07D3-4B7A-A0C1-D67035E887A5}">
      <dsp:nvSpPr>
        <dsp:cNvPr id="0" name=""/>
        <dsp:cNvSpPr/>
      </dsp:nvSpPr>
      <dsp:spPr>
        <a:xfrm>
          <a:off x="405127" y="4008051"/>
          <a:ext cx="1619860" cy="1012412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винна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поведінка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одного з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4780" y="4037704"/>
        <a:ext cx="1560554" cy="953106"/>
      </dsp:txXfrm>
    </dsp:sp>
    <dsp:sp modelId="{5D134C7D-9C18-4288-A762-32B73F7CF6FF}">
      <dsp:nvSpPr>
        <dsp:cNvPr id="0" name=""/>
        <dsp:cNvSpPr/>
      </dsp:nvSpPr>
      <dsp:spPr>
        <a:xfrm>
          <a:off x="2531193" y="46510"/>
          <a:ext cx="2024825" cy="1012412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розірвання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можливе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таких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підстав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60846" y="76163"/>
        <a:ext cx="1965519" cy="953106"/>
      </dsp:txXfrm>
    </dsp:sp>
    <dsp:sp modelId="{16E98AC1-EB18-453D-A9D8-9872FF51A344}">
      <dsp:nvSpPr>
        <dsp:cNvPr id="0" name=""/>
        <dsp:cNvSpPr/>
      </dsp:nvSpPr>
      <dsp:spPr>
        <a:xfrm>
          <a:off x="2733676" y="1058923"/>
          <a:ext cx="202482" cy="1389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9166"/>
              </a:lnTo>
              <a:lnTo>
                <a:pt x="202482" y="138916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D0DADE-C410-4A4C-813B-B22196CD5A10}">
      <dsp:nvSpPr>
        <dsp:cNvPr id="0" name=""/>
        <dsp:cNvSpPr/>
      </dsp:nvSpPr>
      <dsp:spPr>
        <a:xfrm>
          <a:off x="2936159" y="1312026"/>
          <a:ext cx="1539758" cy="2272127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 шлюб визнано безнадійним, тобто якщо мала місце подруж­ня зрада, або якщо поведінка одного з подружжя завдала іншому фізичної чи моральної шкоди та виключає можливість подальшого спільного проживання</a:t>
          </a:r>
          <a:endParaRPr lang="uk-UA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981257" y="1357124"/>
        <a:ext cx="1449562" cy="2181931"/>
      </dsp:txXfrm>
    </dsp:sp>
    <dsp:sp modelId="{9CF5A3B0-FA7D-468B-AAFE-D87E5655637A}">
      <dsp:nvSpPr>
        <dsp:cNvPr id="0" name=""/>
        <dsp:cNvSpPr/>
      </dsp:nvSpPr>
      <dsp:spPr>
        <a:xfrm>
          <a:off x="2733676" y="1058923"/>
          <a:ext cx="202482" cy="35727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2753"/>
              </a:lnTo>
              <a:lnTo>
                <a:pt x="202482" y="35727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38A4A-A28C-44B6-9F2D-EED82DA8EDF8}">
      <dsp:nvSpPr>
        <dsp:cNvPr id="0" name=""/>
        <dsp:cNvSpPr/>
      </dsp:nvSpPr>
      <dsp:spPr>
        <a:xfrm>
          <a:off x="2936159" y="3837257"/>
          <a:ext cx="1619860" cy="1588839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відповідачем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залишено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сім’ю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 строк не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менше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2-х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років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заперечує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проти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розлучення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бездоганної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поведінки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іншої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сторони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12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позивача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)</a:t>
          </a:r>
          <a:endParaRPr lang="uk-UA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982695" y="3883793"/>
        <a:ext cx="1526788" cy="1495767"/>
      </dsp:txXfrm>
    </dsp:sp>
    <dsp:sp modelId="{5965A122-87F9-4CC1-BA56-B1F1F68DF556}">
      <dsp:nvSpPr>
        <dsp:cNvPr id="0" name=""/>
        <dsp:cNvSpPr/>
      </dsp:nvSpPr>
      <dsp:spPr>
        <a:xfrm>
          <a:off x="5062225" y="46510"/>
          <a:ext cx="2024825" cy="1012412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США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розривається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тільки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через суд</a:t>
          </a:r>
          <a:endParaRPr lang="uk-UA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091878" y="76163"/>
        <a:ext cx="1965519" cy="953106"/>
      </dsp:txXfrm>
    </dsp:sp>
    <dsp:sp modelId="{D3BD2C89-23D3-45BC-8F18-F0042CD7101A}">
      <dsp:nvSpPr>
        <dsp:cNvPr id="0" name=""/>
        <dsp:cNvSpPr/>
      </dsp:nvSpPr>
      <dsp:spPr>
        <a:xfrm>
          <a:off x="5264708" y="1058923"/>
          <a:ext cx="202482" cy="11711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174"/>
              </a:lnTo>
              <a:lnTo>
                <a:pt x="202482" y="11711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9869F-564C-4D39-9580-20D1B4472312}">
      <dsp:nvSpPr>
        <dsp:cNvPr id="0" name=""/>
        <dsp:cNvSpPr/>
      </dsp:nvSpPr>
      <dsp:spPr>
        <a:xfrm>
          <a:off x="5467190" y="1312026"/>
          <a:ext cx="1619860" cy="1836142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для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звернення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необхідно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ценз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осілості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тобто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прожити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певний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час в одному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штаті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окрузі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саме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у тому, де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подається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заява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розірвання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шлюбу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514634" y="1359470"/>
        <a:ext cx="1524972" cy="1741254"/>
      </dsp:txXfrm>
    </dsp:sp>
    <dsp:sp modelId="{9D682631-C6D4-458E-878C-0A56582903EC}">
      <dsp:nvSpPr>
        <dsp:cNvPr id="0" name=""/>
        <dsp:cNvSpPr/>
      </dsp:nvSpPr>
      <dsp:spPr>
        <a:xfrm>
          <a:off x="5264708" y="1058923"/>
          <a:ext cx="202482" cy="32300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30057"/>
              </a:lnTo>
              <a:lnTo>
                <a:pt x="202482" y="32300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C953B6-B6BA-42D5-8574-46295409045F}">
      <dsp:nvSpPr>
        <dsp:cNvPr id="0" name=""/>
        <dsp:cNvSpPr/>
      </dsp:nvSpPr>
      <dsp:spPr>
        <a:xfrm>
          <a:off x="5467190" y="3401271"/>
          <a:ext cx="1757111" cy="1775417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Мета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такої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вимоги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—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забезпечити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можливість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суду штату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об’єктивно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розглянути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винести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справедливе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рішення</a:t>
          </a:r>
          <a:endParaRPr lang="uk-UA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518654" y="3452735"/>
        <a:ext cx="1654183" cy="16724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A9EA61-3371-49D9-8A15-ABFA3E7178C8}">
      <dsp:nvSpPr>
        <dsp:cNvPr id="0" name=""/>
        <dsp:cNvSpPr/>
      </dsp:nvSpPr>
      <dsp:spPr>
        <a:xfrm>
          <a:off x="-41451" y="288035"/>
          <a:ext cx="4454408" cy="5328584"/>
        </a:xfrm>
        <a:prstGeom prst="pie">
          <a:avLst>
            <a:gd name="adj1" fmla="val 5400000"/>
            <a:gd name="adj2" fmla="val 16200000"/>
          </a:avLst>
        </a:prstGeom>
        <a:solidFill>
          <a:schemeClr val="bg2">
            <a:lumMod val="90000"/>
          </a:schemeClr>
        </a:solidFill>
        <a:ln w="9525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213CC7-1308-42EC-8E97-5717BF0B9A4B}">
      <dsp:nvSpPr>
        <dsp:cNvPr id="0" name=""/>
        <dsp:cNvSpPr/>
      </dsp:nvSpPr>
      <dsp:spPr>
        <a:xfrm>
          <a:off x="2141113" y="288035"/>
          <a:ext cx="5196810" cy="532858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Розлучення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зв’язку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з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припиненням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сімейного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за законом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дозволяє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100" b="0" i="0" kern="1200" dirty="0" err="1" smtClean="0">
              <a:latin typeface="Times New Roman" pitchFamily="18" charset="0"/>
              <a:cs typeface="Times New Roman" pitchFamily="18" charset="0"/>
            </a:rPr>
            <a:t>випадку</a:t>
          </a:r>
          <a:r>
            <a:rPr lang="ru-RU" sz="2100" b="0" i="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uk-UA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41113" y="288035"/>
        <a:ext cx="2598405" cy="2531077"/>
      </dsp:txXfrm>
    </dsp:sp>
    <dsp:sp modelId="{97589166-32C9-40C8-A648-808F8F74B841}">
      <dsp:nvSpPr>
        <dsp:cNvPr id="0" name=""/>
        <dsp:cNvSpPr/>
      </dsp:nvSpPr>
      <dsp:spPr>
        <a:xfrm>
          <a:off x="1127830" y="2617089"/>
          <a:ext cx="2115844" cy="2531077"/>
        </a:xfrm>
        <a:prstGeom prst="pie">
          <a:avLst>
            <a:gd name="adj1" fmla="val 5400000"/>
            <a:gd name="adj2" fmla="val 16200000"/>
          </a:avLst>
        </a:prstGeom>
        <a:solidFill>
          <a:schemeClr val="bg2">
            <a:lumMod val="75000"/>
          </a:schemeClr>
        </a:solidFill>
        <a:ln w="9525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894EA3-65AA-42A6-9DC6-2D94C76DB2E4}">
      <dsp:nvSpPr>
        <dsp:cNvPr id="0" name=""/>
        <dsp:cNvSpPr/>
      </dsp:nvSpPr>
      <dsp:spPr>
        <a:xfrm>
          <a:off x="2141113" y="2617089"/>
          <a:ext cx="5196810" cy="25310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Розірвання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шлюбу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внаслідок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винної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поведінки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одного з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100" kern="1200" dirty="0" err="1" smtClean="0">
              <a:latin typeface="Times New Roman" pitchFamily="18" charset="0"/>
              <a:cs typeface="Times New Roman" pitchFamily="18" charset="0"/>
            </a:rPr>
            <a:t>можливе</a:t>
          </a:r>
          <a:r>
            <a:rPr lang="ru-RU" sz="2100" kern="1200" dirty="0" smtClean="0">
              <a:latin typeface="Times New Roman" pitchFamily="18" charset="0"/>
              <a:cs typeface="Times New Roman" pitchFamily="18" charset="0"/>
            </a:rPr>
            <a:t>:</a:t>
          </a:r>
          <a:endParaRPr lang="uk-UA" sz="21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41113" y="2617089"/>
        <a:ext cx="2598405" cy="2531077"/>
      </dsp:txXfrm>
    </dsp:sp>
    <dsp:sp modelId="{48D7793C-B020-4908-87D1-50547FD82DAA}">
      <dsp:nvSpPr>
        <dsp:cNvPr id="0" name=""/>
        <dsp:cNvSpPr/>
      </dsp:nvSpPr>
      <dsp:spPr>
        <a:xfrm>
          <a:off x="4704174" y="360037"/>
          <a:ext cx="2598405" cy="2055933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подружжя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протягом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6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років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жили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зовсім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відокремлено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один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одного</a:t>
          </a:r>
          <a:endParaRPr lang="uk-UA" sz="1400" kern="1200" dirty="0"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один з них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упродовж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такого ж строку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страждає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душевним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захворюванням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, через яке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відновлення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подружнього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уявляється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неможливим</a:t>
          </a:r>
          <a:endParaRPr lang="uk-UA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04174" y="360037"/>
        <a:ext cx="2598405" cy="2055933"/>
      </dsp:txXfrm>
    </dsp:sp>
    <dsp:sp modelId="{C17D9E9C-F85E-4BBD-889D-75A0D3AB4A57}">
      <dsp:nvSpPr>
        <dsp:cNvPr id="0" name=""/>
        <dsp:cNvSpPr/>
      </dsp:nvSpPr>
      <dsp:spPr>
        <a:xfrm>
          <a:off x="4717198" y="2617089"/>
          <a:ext cx="2598405" cy="2531077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мова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йде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вчинення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ним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подружньої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зради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злочину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. </a:t>
          </a:r>
          <a:endParaRPr lang="uk-UA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17198" y="2617089"/>
        <a:ext cx="2598405" cy="253107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3BA505-DAE1-42C5-8D5B-ACDEA9D8DDDF}">
      <dsp:nvSpPr>
        <dsp:cNvPr id="0" name=""/>
        <dsp:cNvSpPr/>
      </dsp:nvSpPr>
      <dsp:spPr>
        <a:xfrm>
          <a:off x="779657" y="3866"/>
          <a:ext cx="5737157" cy="90413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635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Законодавство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континентальної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правової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системи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(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ФРН)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зобов’язує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подружжя</a:t>
          </a:r>
          <a:endParaRPr lang="uk-UA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06138" y="30347"/>
        <a:ext cx="5684195" cy="851176"/>
      </dsp:txXfrm>
    </dsp:sp>
    <dsp:sp modelId="{68CFB52F-6132-4233-BF19-A95B7068192C}">
      <dsp:nvSpPr>
        <dsp:cNvPr id="0" name=""/>
        <dsp:cNvSpPr/>
      </dsp:nvSpPr>
      <dsp:spPr>
        <a:xfrm rot="5400000">
          <a:off x="3478710" y="930608"/>
          <a:ext cx="339051" cy="406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/>
        </a:p>
      </dsp:txBody>
      <dsp:txXfrm rot="-5400000">
        <a:off x="3526177" y="964514"/>
        <a:ext cx="244118" cy="237336"/>
      </dsp:txXfrm>
    </dsp:sp>
    <dsp:sp modelId="{1775720C-7521-4538-9102-229694BBB0BE}">
      <dsp:nvSpPr>
        <dsp:cNvPr id="0" name=""/>
        <dsp:cNvSpPr/>
      </dsp:nvSpPr>
      <dsp:spPr>
        <a:xfrm>
          <a:off x="1459099" y="1360074"/>
          <a:ext cx="4378273" cy="90413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635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взаємно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вирішувати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всі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життя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85580" y="1386555"/>
        <a:ext cx="4325311" cy="851176"/>
      </dsp:txXfrm>
    </dsp:sp>
    <dsp:sp modelId="{349FE3EC-268E-4A57-8913-782869C4F37E}">
      <dsp:nvSpPr>
        <dsp:cNvPr id="0" name=""/>
        <dsp:cNvSpPr/>
      </dsp:nvSpPr>
      <dsp:spPr>
        <a:xfrm rot="5400000">
          <a:off x="3478710" y="2286816"/>
          <a:ext cx="339051" cy="406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/>
        </a:p>
      </dsp:txBody>
      <dsp:txXfrm rot="-5400000">
        <a:off x="3526177" y="2320722"/>
        <a:ext cx="244118" cy="237336"/>
      </dsp:txXfrm>
    </dsp:sp>
    <dsp:sp modelId="{E0500C06-3123-4F1A-BE9C-5D8F0B23D075}">
      <dsp:nvSpPr>
        <dsp:cNvPr id="0" name=""/>
        <dsp:cNvSpPr/>
      </dsp:nvSpPr>
      <dsp:spPr>
        <a:xfrm>
          <a:off x="1459099" y="2716282"/>
          <a:ext cx="4378273" cy="90413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635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здійснювати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духовне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управління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сімейними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справами;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85580" y="2742763"/>
        <a:ext cx="4325311" cy="851176"/>
      </dsp:txXfrm>
    </dsp:sp>
    <dsp:sp modelId="{6BE0119E-726C-4012-8D1B-BB0C38828F43}">
      <dsp:nvSpPr>
        <dsp:cNvPr id="0" name=""/>
        <dsp:cNvSpPr/>
      </dsp:nvSpPr>
      <dsp:spPr>
        <a:xfrm rot="5400000">
          <a:off x="3478710" y="3643024"/>
          <a:ext cx="339051" cy="406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/>
        </a:p>
      </dsp:txBody>
      <dsp:txXfrm rot="-5400000">
        <a:off x="3526177" y="3676930"/>
        <a:ext cx="244118" cy="237336"/>
      </dsp:txXfrm>
    </dsp:sp>
    <dsp:sp modelId="{B35F32AD-E3C4-4F60-A027-47F106F10C62}">
      <dsp:nvSpPr>
        <dsp:cNvPr id="0" name=""/>
        <dsp:cNvSpPr/>
      </dsp:nvSpPr>
      <dsp:spPr>
        <a:xfrm>
          <a:off x="1515716" y="4072490"/>
          <a:ext cx="4265038" cy="90413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6350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взаємною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згодою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визначати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місце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проживання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сім’ї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542197" y="4098971"/>
        <a:ext cx="4212076" cy="851176"/>
      </dsp:txXfrm>
    </dsp:sp>
    <dsp:sp modelId="{21E9BA50-B16D-4E0B-9F7E-07E3A9180BFC}">
      <dsp:nvSpPr>
        <dsp:cNvPr id="0" name=""/>
        <dsp:cNvSpPr/>
      </dsp:nvSpPr>
      <dsp:spPr>
        <a:xfrm rot="5400000">
          <a:off x="3478710" y="4999232"/>
          <a:ext cx="339051" cy="40686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700" kern="1200"/>
        </a:p>
      </dsp:txBody>
      <dsp:txXfrm rot="-5400000">
        <a:off x="3526177" y="5033138"/>
        <a:ext cx="244118" cy="237336"/>
      </dsp:txXfrm>
    </dsp:sp>
    <dsp:sp modelId="{9DEA4887-A7A5-47A8-9188-6B0D79963E21}">
      <dsp:nvSpPr>
        <dsp:cNvPr id="0" name=""/>
        <dsp:cNvSpPr/>
      </dsp:nvSpPr>
      <dsp:spPr>
        <a:xfrm>
          <a:off x="599733" y="5428698"/>
          <a:ext cx="6097004" cy="904138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 німецьким законом перевага надається спільному прізвищу подружжя, яке визначається або прізвищем чоловіка, або прізвищем дружини. У Франції дружина має право залишити за собою в шлюбі дівоче прізвище або обрати прізвище чоловіка.</a:t>
          </a:r>
          <a:endParaRPr lang="uk-UA" sz="1800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26214" y="5455179"/>
        <a:ext cx="6044042" cy="85117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CFCF87-EEE5-4FB6-BB5B-2F1F5120C369}">
      <dsp:nvSpPr>
        <dsp:cNvPr id="0" name=""/>
        <dsp:cNvSpPr/>
      </dsp:nvSpPr>
      <dsp:spPr>
        <a:xfrm>
          <a:off x="-180019" y="0"/>
          <a:ext cx="5760640" cy="134654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країнах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англо-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американського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права (</a:t>
          </a:r>
          <a:r>
            <a:rPr lang="ru-RU" sz="24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Англія</a:t>
          </a:r>
          <a:r>
            <a:rPr lang="ru-RU" sz="2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США)</a:t>
          </a:r>
          <a:endParaRPr lang="uk-UA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-140580" y="39439"/>
        <a:ext cx="4193824" cy="1267671"/>
      </dsp:txXfrm>
    </dsp:sp>
    <dsp:sp modelId="{B81FA6BF-BB2D-4C54-AB25-F4EB07C93F18}">
      <dsp:nvSpPr>
        <dsp:cNvPr id="0" name=""/>
        <dsp:cNvSpPr/>
      </dsp:nvSpPr>
      <dsp:spPr>
        <a:xfrm>
          <a:off x="302433" y="1591376"/>
          <a:ext cx="5760640" cy="134654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Чоловік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і дружина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зобов’язуються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створити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так званий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подружній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консорціум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обов’язковим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елементом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зокрема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є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обов’язок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їх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спільного</a:t>
          </a:r>
          <a:r>
            <a:rPr lang="ru-RU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проживання</a:t>
          </a:r>
          <a:endParaRPr lang="uk-UA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1872" y="1630815"/>
        <a:ext cx="4324051" cy="1267671"/>
      </dsp:txXfrm>
    </dsp:sp>
    <dsp:sp modelId="{F8064349-8988-4C2C-9E73-19CF6952F7D7}">
      <dsp:nvSpPr>
        <dsp:cNvPr id="0" name=""/>
        <dsp:cNvSpPr/>
      </dsp:nvSpPr>
      <dsp:spPr>
        <a:xfrm>
          <a:off x="777686" y="3182753"/>
          <a:ext cx="5760640" cy="134654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одне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одному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підтримки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певних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послуг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17125" y="3222192"/>
        <a:ext cx="4331251" cy="1267671"/>
      </dsp:txXfrm>
    </dsp:sp>
    <dsp:sp modelId="{54F767A8-70F1-4CAC-9E5C-E88571321BA9}">
      <dsp:nvSpPr>
        <dsp:cNvPr id="0" name=""/>
        <dsp:cNvSpPr/>
      </dsp:nvSpPr>
      <dsp:spPr>
        <a:xfrm>
          <a:off x="900099" y="4774130"/>
          <a:ext cx="6480720" cy="1346549"/>
        </a:xfrm>
        <a:prstGeom prst="roundRect">
          <a:avLst>
            <a:gd name="adj" fmla="val 10000"/>
          </a:avLst>
        </a:prstGeom>
        <a:solidFill>
          <a:schemeClr val="bg2">
            <a:lumMod val="90000"/>
          </a:schemeClr>
        </a:solidFill>
        <a:ln w="3175" cap="flat" cmpd="sng" algn="ctr">
          <a:solidFill>
            <a:schemeClr val="bg2">
              <a:lumMod val="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 на прізвище та його зміну врегульовано в Англії та США нормами загального права безвідносно до подружнього (сімейного) статусу: кожна людина вправі обирати собі ім’я та прізвище незалежно від укладення чи припинення шлюбу на влас­ний розсуд; у тому числі це передбачає й можливість узяти пріз­вище чоловіка (дружини) при реєстрації шлюбу чи під час перебування в шлюбі</a:t>
          </a:r>
          <a:endParaRPr lang="uk-UA" sz="1400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39538" y="4813569"/>
        <a:ext cx="4874417" cy="1267671"/>
      </dsp:txXfrm>
    </dsp:sp>
    <dsp:sp modelId="{D48E4244-7805-482A-AC56-664893FF0D1C}">
      <dsp:nvSpPr>
        <dsp:cNvPr id="0" name=""/>
        <dsp:cNvSpPr/>
      </dsp:nvSpPr>
      <dsp:spPr>
        <a:xfrm>
          <a:off x="4705362" y="1031334"/>
          <a:ext cx="875257" cy="8752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bg2">
              <a:lumMod val="1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/>
        </a:p>
      </dsp:txBody>
      <dsp:txXfrm>
        <a:off x="4902295" y="1031334"/>
        <a:ext cx="481391" cy="658631"/>
      </dsp:txXfrm>
    </dsp:sp>
    <dsp:sp modelId="{9AE7D9A8-9FEB-43BD-9F5A-36221D7F7F80}">
      <dsp:nvSpPr>
        <dsp:cNvPr id="0" name=""/>
        <dsp:cNvSpPr/>
      </dsp:nvSpPr>
      <dsp:spPr>
        <a:xfrm>
          <a:off x="5187816" y="2622711"/>
          <a:ext cx="875257" cy="8752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175" cap="flat" cmpd="sng" algn="ctr">
          <a:solidFill>
            <a:schemeClr val="bg2">
              <a:lumMod val="10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/>
        </a:p>
      </dsp:txBody>
      <dsp:txXfrm>
        <a:off x="5384749" y="2622711"/>
        <a:ext cx="481391" cy="658631"/>
      </dsp:txXfrm>
    </dsp:sp>
    <dsp:sp modelId="{27DF8B71-1001-4B7E-B666-A30EC3DCF05B}">
      <dsp:nvSpPr>
        <dsp:cNvPr id="0" name=""/>
        <dsp:cNvSpPr/>
      </dsp:nvSpPr>
      <dsp:spPr>
        <a:xfrm>
          <a:off x="5663069" y="4214088"/>
          <a:ext cx="875257" cy="87525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600" kern="1200"/>
        </a:p>
      </dsp:txBody>
      <dsp:txXfrm>
        <a:off x="5860002" y="4214088"/>
        <a:ext cx="481391" cy="65863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BD6A05-30B3-4D3A-882F-487D0253B6F9}">
      <dsp:nvSpPr>
        <dsp:cNvPr id="0" name=""/>
        <dsp:cNvSpPr/>
      </dsp:nvSpPr>
      <dsp:spPr>
        <a:xfrm>
          <a:off x="2524" y="1217596"/>
          <a:ext cx="2620940" cy="1463624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Франції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деяких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штатах США </a:t>
          </a:r>
          <a:r>
            <a:rPr lang="ru-RU" sz="18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діє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режим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34336" y="1217596"/>
        <a:ext cx="1157316" cy="1463624"/>
      </dsp:txXfrm>
    </dsp:sp>
    <dsp:sp modelId="{B99AFE9C-9593-4E77-90F2-8F17A3F6BC31}">
      <dsp:nvSpPr>
        <dsp:cNvPr id="0" name=""/>
        <dsp:cNvSpPr/>
      </dsp:nvSpPr>
      <dsp:spPr>
        <a:xfrm>
          <a:off x="2333506" y="1450544"/>
          <a:ext cx="2052474" cy="997727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спільності майна подружжя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832370" y="1450544"/>
        <a:ext cx="1054747" cy="997727"/>
      </dsp:txXfrm>
    </dsp:sp>
    <dsp:sp modelId="{1916F7CB-53A5-4917-8B48-B4E79128029A}">
      <dsp:nvSpPr>
        <dsp:cNvPr id="0" name=""/>
        <dsp:cNvSpPr/>
      </dsp:nvSpPr>
      <dsp:spPr>
        <a:xfrm>
          <a:off x="2524" y="2806126"/>
          <a:ext cx="3366113" cy="1808925"/>
        </a:xfrm>
        <a:prstGeom prst="chevron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8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німецькому</a:t>
          </a: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8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англійському</a:t>
          </a: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8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праві</a:t>
          </a: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більшості</a:t>
          </a: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штатів</a:t>
          </a: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США </a:t>
          </a:r>
          <a:r>
            <a:rPr lang="ru-RU" sz="1800" b="0" i="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діє</a:t>
          </a:r>
          <a:r>
            <a:rPr lang="ru-RU" sz="18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режим </a:t>
          </a:r>
          <a:endParaRPr lang="uk-UA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906987" y="2806126"/>
        <a:ext cx="1557188" cy="1808925"/>
      </dsp:txXfrm>
    </dsp:sp>
    <dsp:sp modelId="{082DF3D9-28E5-49D1-B427-828AC521F9E9}">
      <dsp:nvSpPr>
        <dsp:cNvPr id="0" name=""/>
        <dsp:cNvSpPr/>
      </dsp:nvSpPr>
      <dsp:spPr>
        <a:xfrm>
          <a:off x="3081203" y="3312364"/>
          <a:ext cx="2175380" cy="806135"/>
        </a:xfrm>
        <a:prstGeom prst="chevron">
          <a:avLst/>
        </a:prstGeom>
        <a:solidFill>
          <a:schemeClr val="bg1">
            <a:lumMod val="95000"/>
          </a:schemeClr>
        </a:solidFill>
        <a:ln w="25400" cap="flat" cmpd="sng" algn="ctr">
          <a:solidFill>
            <a:schemeClr val="bg2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роздільності майна подружжя:</a:t>
          </a:r>
          <a:endParaRPr lang="uk-UA" sz="20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484271" y="3312364"/>
        <a:ext cx="1369245" cy="80613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286B81-F768-46ED-8641-7848A7943D12}">
      <dsp:nvSpPr>
        <dsp:cNvPr id="0" name=""/>
        <dsp:cNvSpPr/>
      </dsp:nvSpPr>
      <dsp:spPr>
        <a:xfrm>
          <a:off x="0" y="697655"/>
          <a:ext cx="7080448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257072-7910-4E66-8732-7F974FF037F4}">
      <dsp:nvSpPr>
        <dsp:cNvPr id="0" name=""/>
        <dsp:cNvSpPr/>
      </dsp:nvSpPr>
      <dsp:spPr>
        <a:xfrm>
          <a:off x="354022" y="18695"/>
          <a:ext cx="6396469" cy="1357920"/>
        </a:xfrm>
        <a:prstGeom prst="roundRect">
          <a:avLst/>
        </a:prstGeom>
        <a:solidFill>
          <a:schemeClr val="bg1">
            <a:lumMod val="8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337" tIns="0" rIns="18733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Юридичний зв’язок між батьком і позашлюбною дитиною встановлюється шляхом легалізації дитини, яка відбувається внаслідок подальшої реєстрації шлюбу батьками дитини, </a:t>
          </a:r>
          <a:r>
            <a:rPr lang="uk-UA" sz="16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добровільного визнання батьківства, встановлення батьківства в судовому порядку.</a:t>
          </a:r>
          <a:r>
            <a:rPr lang="uk-UA" sz="1600" b="0" i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 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0310" y="84983"/>
        <a:ext cx="6263893" cy="1225344"/>
      </dsp:txXfrm>
    </dsp:sp>
    <dsp:sp modelId="{26C8936F-9C13-4CF9-80EB-9871A4A9A875}">
      <dsp:nvSpPr>
        <dsp:cNvPr id="0" name=""/>
        <dsp:cNvSpPr/>
      </dsp:nvSpPr>
      <dsp:spPr>
        <a:xfrm>
          <a:off x="0" y="2784216"/>
          <a:ext cx="7080448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39E660-7D1A-4DFC-9BBD-C040075B9A47}">
      <dsp:nvSpPr>
        <dsp:cNvPr id="0" name=""/>
        <dsp:cNvSpPr/>
      </dsp:nvSpPr>
      <dsp:spPr>
        <a:xfrm>
          <a:off x="354022" y="2105255"/>
          <a:ext cx="6396469" cy="1357920"/>
        </a:xfrm>
        <a:prstGeom prst="roundRect">
          <a:avLst/>
        </a:prstGeom>
        <a:solidFill>
          <a:schemeClr val="bg1">
            <a:lumMod val="8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337" tIns="0" rIns="18733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Добровільне визнання батьківства оформляється відповідною заявою чоловіка, який вважає себе батьком дитини.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0310" y="2171543"/>
        <a:ext cx="6263893" cy="1225344"/>
      </dsp:txXfrm>
    </dsp:sp>
    <dsp:sp modelId="{BC77CCC5-DEE9-4E24-A1CB-3311DE2BDFCE}">
      <dsp:nvSpPr>
        <dsp:cNvPr id="0" name=""/>
        <dsp:cNvSpPr/>
      </dsp:nvSpPr>
      <dsp:spPr>
        <a:xfrm>
          <a:off x="0" y="4870775"/>
          <a:ext cx="7080448" cy="115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BFBA93-9687-4B55-9878-88FE1C67842B}">
      <dsp:nvSpPr>
        <dsp:cNvPr id="0" name=""/>
        <dsp:cNvSpPr/>
      </dsp:nvSpPr>
      <dsp:spPr>
        <a:xfrm>
          <a:off x="354022" y="4191816"/>
          <a:ext cx="6396469" cy="1357920"/>
        </a:xfrm>
        <a:prstGeom prst="roundRect">
          <a:avLst/>
        </a:prstGeom>
        <a:solidFill>
          <a:schemeClr val="bg1">
            <a:lumMod val="85000"/>
          </a:schemeClr>
        </a:solidFill>
        <a:ln w="3175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7337" tIns="0" rIns="187337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разі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подання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позову, суд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визнаючи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відповідача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батьком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встановлює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 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акті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обов’язок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утримувати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таку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дитину</a:t>
          </a:r>
          <a:r>
            <a:rPr lang="ru-RU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uk-UA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20310" y="4258104"/>
        <a:ext cx="6263893" cy="12253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29.11.2020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29.11.2020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29.11.2020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29.11.2020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29.11.2020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29.11.2020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29.11.2020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29.11.2020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29.11.2020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29.11.2020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3AC08-5B40-41D2-91C1-5467ADA2E9D7}" type="datetimeFigureOut">
              <a:rPr lang="uk-UA" smtClean="0"/>
              <a:t>29.11.2020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233AC08-5B40-41D2-91C1-5467ADA2E9D7}" type="datetimeFigureOut">
              <a:rPr lang="uk-UA" smtClean="0"/>
              <a:t>29.11.2020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08381AB-F27E-46C4-AB63-F57E604A9994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положення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сімейного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права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системах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484784"/>
            <a:ext cx="7406640" cy="504056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541782" indent="-514350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країн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41782" indent="-514350">
              <a:buAutoNum type="arabicPeriod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Підстави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системах</a:t>
            </a:r>
          </a:p>
          <a:p>
            <a:pPr marL="541782" indent="-514350"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Права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континентальному та англо-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американському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541782" indent="-514350"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Правовідносини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системах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2281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548680"/>
            <a:ext cx="7406640" cy="1752600"/>
          </a:xfrm>
        </p:spPr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укладені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законом,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є:</a:t>
            </a:r>
          </a:p>
          <a:p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нікчемними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	    </a:t>
            </a:r>
            <a:r>
              <a:rPr lang="ru-RU" u="sng" dirty="0" err="1" smtClean="0">
                <a:latin typeface="Times New Roman" pitchFamily="18" charset="0"/>
                <a:cs typeface="Times New Roman" pitchFamily="18" charset="0"/>
              </a:rPr>
              <a:t>заперечними</a:t>
            </a:r>
            <a:endParaRPr lang="uk-UA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2348880"/>
            <a:ext cx="2952328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нехтування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перешкодами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зумовити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порушення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Так, за правом ФРН,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нікчемним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шлюб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посадова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особа порушила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передбачену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законом процедуру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з’ясування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та прилюдного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висловлення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нареченими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згоди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шлюб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2411760" y="1844824"/>
            <a:ext cx="0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84168" y="2348880"/>
            <a:ext cx="2736304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Наприклад, реєстрація шлюбу з особою, що не досягла шлюбного віку, призводить до його недійсності у ФРН, Франції та Англії, та є підставою для оспорювання його в суді за законами більшості штатів США. У США не може бути дійсним шлюб, якщо під час його укладення мали місце шахрайство, жарт, підробка документів чи якийсь інший прихований мотив, а також </a:t>
            </a:r>
            <a:r>
              <a:rPr lang="uk-UA" sz="1600" smtClean="0">
                <a:latin typeface="Times New Roman" pitchFamily="18" charset="0"/>
                <a:cs typeface="Times New Roman" pitchFamily="18" charset="0"/>
              </a:rPr>
              <a:t>фіктивний шлюб.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7236296" y="1844824"/>
            <a:ext cx="0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7699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8640"/>
            <a:ext cx="7406640" cy="930864"/>
          </a:xfrm>
        </p:spPr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Підстави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системах</a:t>
            </a:r>
          </a:p>
          <a:p>
            <a:pPr algn="ctr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961543723"/>
              </p:ext>
            </p:extLst>
          </p:nvPr>
        </p:nvGraphicFramePr>
        <p:xfrm>
          <a:off x="1524000" y="1052736"/>
          <a:ext cx="7224464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8073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404664"/>
            <a:ext cx="7147520" cy="930864"/>
          </a:xfrm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Розлучення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взаємною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згодою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поділяють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на: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7664" y="177281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розлучення—угоду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36096" y="1785921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розлучення—смирення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6444208" y="1412776"/>
            <a:ext cx="360040" cy="360040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Стрелка вниз 6"/>
          <p:cNvSpPr/>
          <p:nvPr/>
        </p:nvSpPr>
        <p:spPr>
          <a:xfrm>
            <a:off x="2195736" y="1412776"/>
            <a:ext cx="360040" cy="360040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TextBox 7"/>
          <p:cNvSpPr txBox="1"/>
          <p:nvPr/>
        </p:nvSpPr>
        <p:spPr>
          <a:xfrm>
            <a:off x="1259632" y="2780928"/>
            <a:ext cx="302433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ініціа­торами припинення шлюбу виступають обидва з подружжя; заяву про розірвання шлюбу суд може прийняти не раніше 6 мі­сяців з дня реєстрації шлюбу; суд надає подружжю строк для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примирення — подання такої заяви не підтвердять свого рішення розлучитися, то заява втрачає силу.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10336" y="2749561"/>
            <a:ext cx="34198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заяву подає один з подружжя, 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а інший немов би йому не заперечує та змиряється з його рішенням. У заяві про таке розлучення заявник повинен зазначити причини неможливості продовження сімейного життя, а той, що змиряється, — визнати їх наявність і дати згоду на розірвання шлюбу.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6444208" y="2253288"/>
            <a:ext cx="360040" cy="481659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Стрелка вниз 10"/>
          <p:cNvSpPr/>
          <p:nvPr/>
        </p:nvSpPr>
        <p:spPr>
          <a:xfrm>
            <a:off x="2195736" y="2221449"/>
            <a:ext cx="360040" cy="472689"/>
          </a:xfrm>
          <a:prstGeom prst="downArrow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14585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44279365"/>
              </p:ext>
            </p:extLst>
          </p:nvPr>
        </p:nvGraphicFramePr>
        <p:xfrm>
          <a:off x="1524000" y="404664"/>
          <a:ext cx="7296472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3050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1115616" y="476672"/>
            <a:ext cx="4752528" cy="5688632"/>
            <a:chOff x="1115616" y="476672"/>
            <a:chExt cx="5112568" cy="5688632"/>
          </a:xfrm>
        </p:grpSpPr>
        <p:sp>
          <p:nvSpPr>
            <p:cNvPr id="4" name="Вертикальный свиток 3"/>
            <p:cNvSpPr/>
            <p:nvPr/>
          </p:nvSpPr>
          <p:spPr>
            <a:xfrm>
              <a:off x="1115616" y="476672"/>
              <a:ext cx="5112568" cy="5688632"/>
            </a:xfrm>
            <a:prstGeom prst="verticalScroll">
              <a:avLst/>
            </a:prstGeom>
            <a:solidFill>
              <a:schemeClr val="bg2">
                <a:lumMod val="75000"/>
              </a:schemeClr>
            </a:solidFill>
            <a:ln w="3175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123728" y="1120385"/>
              <a:ext cx="3096344" cy="44012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sz="2000" dirty="0">
                  <a:latin typeface="Times New Roman" pitchFamily="18" charset="0"/>
                  <a:cs typeface="Times New Roman" pitchFamily="18" charset="0"/>
                </a:rPr>
                <a:t>У праві Франції, Англії та США існує так званий інститут сепарації (</a:t>
              </a:r>
              <a:r>
                <a:rPr lang="en-US" sz="2000" dirty="0">
                  <a:latin typeface="Times New Roman" pitchFamily="18" charset="0"/>
                  <a:cs typeface="Times New Roman" pitchFamily="18" charset="0"/>
                </a:rPr>
                <a:t>separation de corps, Separation, separation) — </a:t>
              </a:r>
              <a:r>
                <a:rPr lang="uk-UA" sz="2000" dirty="0">
                  <a:latin typeface="Times New Roman" pitchFamily="18" charset="0"/>
                  <a:cs typeface="Times New Roman" pitchFamily="18" charset="0"/>
                </a:rPr>
                <a:t>як правило, умовне, безстрокове призупинення дії шлюбу судом та одержання дозволу на роздільне проживання чоловіка і дружини</a:t>
              </a:r>
              <a:r>
                <a:rPr lang="uk-UA" sz="2000" dirty="0" smtClean="0">
                  <a:latin typeface="Times New Roman" pitchFamily="18" charset="0"/>
                  <a:cs typeface="Times New Roman" pitchFamily="18" charset="0"/>
                </a:rPr>
                <a:t>. Тобто </a:t>
              </a:r>
              <a:r>
                <a:rPr lang="ru-RU" sz="2000" dirty="0" err="1">
                  <a:latin typeface="Times New Roman" pitchFamily="18" charset="0"/>
                  <a:cs typeface="Times New Roman" pitchFamily="18" charset="0"/>
                </a:rPr>
                <a:t>подружня</a:t>
              </a: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 пара </a:t>
              </a:r>
              <a:r>
                <a:rPr lang="ru-RU" sz="2000" dirty="0" err="1">
                  <a:latin typeface="Times New Roman" pitchFamily="18" charset="0"/>
                  <a:cs typeface="Times New Roman" pitchFamily="18" charset="0"/>
                </a:rPr>
                <a:t>юридично</a:t>
              </a: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dirty="0" err="1">
                  <a:latin typeface="Times New Roman" pitchFamily="18" charset="0"/>
                  <a:cs typeface="Times New Roman" pitchFamily="18" charset="0"/>
                </a:rPr>
                <a:t>оформляє</a:t>
              </a: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dirty="0" err="1">
                  <a:latin typeface="Times New Roman" pitchFamily="18" charset="0"/>
                  <a:cs typeface="Times New Roman" pitchFamily="18" charset="0"/>
                </a:rPr>
                <a:t>роздільне</a:t>
              </a:r>
              <a:r>
                <a:rPr lang="ru-RU" sz="20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000" dirty="0" err="1" smtClean="0">
                  <a:latin typeface="Times New Roman" pitchFamily="18" charset="0"/>
                  <a:cs typeface="Times New Roman" pitchFamily="18" charset="0"/>
                </a:rPr>
                <a:t>проживання</a:t>
              </a:r>
              <a:r>
                <a:rPr lang="ru-RU" sz="2000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uk-UA" sz="2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833361" y="889552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 цьому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868144" y="889552"/>
            <a:ext cx="1080120" cy="461665"/>
          </a:xfrm>
          <a:prstGeom prst="rightArrow">
            <a:avLst/>
          </a:prstGeom>
          <a:solidFill>
            <a:schemeClr val="bg2">
              <a:lumMod val="75000"/>
            </a:schemeClr>
          </a:solidFill>
          <a:ln w="635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6121393" y="1628800"/>
            <a:ext cx="25922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Дійсність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припиняється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чоловік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дружина не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змозі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шлюбу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припиняється обов’язок спільного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проживання;</a:t>
            </a:r>
          </a:p>
          <a:p>
            <a:pPr marL="342900" indent="-342900"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режиму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спільності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набувається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час такого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роздільного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проживання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878902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8640"/>
            <a:ext cx="7723584" cy="158417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3. Права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континентальному та англо-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американському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праві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2132856"/>
            <a:ext cx="345638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Права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чоловіка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дружини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офіційно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зареєстрованого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діючого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даній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державі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636912"/>
            <a:ext cx="3949879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9454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797858111"/>
              </p:ext>
            </p:extLst>
          </p:nvPr>
        </p:nvGraphicFramePr>
        <p:xfrm>
          <a:off x="1524000" y="188640"/>
          <a:ext cx="7296472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2031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49127344"/>
              </p:ext>
            </p:extLst>
          </p:nvPr>
        </p:nvGraphicFramePr>
        <p:xfrm>
          <a:off x="1475656" y="332656"/>
          <a:ext cx="7200800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45588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188640"/>
            <a:ext cx="7406640" cy="3548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Майнові відносини подружжя в ЦТПЗК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355976" y="692696"/>
            <a:ext cx="792088" cy="432048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/>
          <p:cNvSpPr txBox="1"/>
          <p:nvPr/>
        </p:nvSpPr>
        <p:spPr>
          <a:xfrm>
            <a:off x="1511660" y="1398534"/>
            <a:ext cx="6480720" cy="923330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приводу майна, яке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знаходиться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їхньому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користуванні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розпорядженні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набувається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ними за час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регулюються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2858452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законом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легальний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режим майна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08104" y="2719953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договором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договірний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режим майна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084168" y="3789040"/>
            <a:ext cx="504056" cy="360040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3923928" y="4293096"/>
            <a:ext cx="4896544" cy="1815882"/>
          </a:xfrm>
          <a:prstGeom prst="rect">
            <a:avLst/>
          </a:prstGeom>
          <a:noFill/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права та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стосовно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майна, яке належало кожному з них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набуте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за час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порядок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поділу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випадок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припинення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розірвання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майнові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утримання дітей або родичів, інших членів сім’ї, розмір участі кожного у витратах на утримання сім’ї, маєтку тощо</a:t>
            </a:r>
          </a:p>
        </p:txBody>
      </p:sp>
    </p:spTree>
    <p:extLst>
      <p:ext uri="{BB962C8B-B14F-4D97-AF65-F5344CB8AC3E}">
        <p14:creationId xmlns:p14="http://schemas.microsoft.com/office/powerpoint/2010/main" val="3433852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1024638" y="836712"/>
            <a:ext cx="3691377" cy="5400600"/>
            <a:chOff x="1024638" y="836712"/>
            <a:chExt cx="3691377" cy="5400600"/>
          </a:xfrm>
        </p:grpSpPr>
        <p:sp>
          <p:nvSpPr>
            <p:cNvPr id="4" name="Вертикальный свиток 3"/>
            <p:cNvSpPr/>
            <p:nvPr/>
          </p:nvSpPr>
          <p:spPr>
            <a:xfrm>
              <a:off x="1024638" y="836712"/>
              <a:ext cx="3691377" cy="5400600"/>
            </a:xfrm>
            <a:prstGeom prst="verticalScroll">
              <a:avLst/>
            </a:prstGeom>
            <a:solidFill>
              <a:schemeClr val="bg2">
                <a:lumMod val="90000"/>
              </a:schemeClr>
            </a:solidFill>
            <a:ln w="6350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547664" y="1484784"/>
              <a:ext cx="2592288" cy="45397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У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практиці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 США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застосовуються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дошлюбні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 угоди —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контракти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,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що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укладаються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700" dirty="0" err="1">
                  <a:latin typeface="Times New Roman" pitchFamily="18" charset="0"/>
                  <a:cs typeface="Times New Roman" pitchFamily="18" charset="0"/>
                </a:rPr>
                <a:t>нареченими</a:t>
              </a:r>
              <a:r>
                <a:rPr lang="ru-RU" sz="1700" dirty="0">
                  <a:latin typeface="Times New Roman" pitchFamily="18" charset="0"/>
                  <a:cs typeface="Times New Roman" pitchFamily="18" charset="0"/>
                </a:rPr>
                <a:t> перед </a:t>
              </a:r>
              <a:r>
                <a:rPr lang="ru-RU" sz="1700" dirty="0" err="1" smtClean="0">
                  <a:latin typeface="Times New Roman" pitchFamily="18" charset="0"/>
                  <a:cs typeface="Times New Roman" pitchFamily="18" charset="0"/>
                </a:rPr>
                <a:t>одруженням</a:t>
              </a:r>
              <a:r>
                <a:rPr lang="ru-RU" sz="1700" dirty="0" smtClean="0"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lang="uk-UA" sz="1700" dirty="0">
                  <a:latin typeface="Times New Roman" pitchFamily="18" charset="0"/>
                  <a:cs typeface="Times New Roman" pitchFamily="18" charset="0"/>
                </a:rPr>
                <a:t>У них передбачаються правила поділу майна на випадок розірвання шлюбу або смерті одного з подружжя, зобов’язання чоловіка та/або дружини майнового характеру, зобов’язання щодо існуючих (роз­дільних) або майбутніх спільних дітей та </a:t>
              </a:r>
              <a:r>
                <a:rPr lang="uk-UA" sz="1700" dirty="0" smtClean="0">
                  <a:latin typeface="Times New Roman" pitchFamily="18" charset="0"/>
                  <a:cs typeface="Times New Roman" pitchFamily="18" charset="0"/>
                </a:rPr>
                <a:t>інші.</a:t>
              </a:r>
              <a:endParaRPr lang="uk-UA" sz="17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5364088" y="1772816"/>
            <a:ext cx="3600400" cy="4464496"/>
            <a:chOff x="5364088" y="1772816"/>
            <a:chExt cx="3600400" cy="4464496"/>
          </a:xfrm>
        </p:grpSpPr>
        <p:sp>
          <p:nvSpPr>
            <p:cNvPr id="7" name="Вертикальный свиток 6"/>
            <p:cNvSpPr/>
            <p:nvPr/>
          </p:nvSpPr>
          <p:spPr>
            <a:xfrm>
              <a:off x="5364088" y="1772816"/>
              <a:ext cx="3600400" cy="4464496"/>
            </a:xfrm>
            <a:prstGeom prst="verticalScroll">
              <a:avLst/>
            </a:prstGeom>
            <a:solidFill>
              <a:schemeClr val="bg2">
                <a:lumMod val="90000"/>
              </a:schemeClr>
            </a:solidFill>
            <a:ln w="6350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68144" y="2323671"/>
              <a:ext cx="2592288" cy="37548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dirty="0">
                  <a:latin typeface="Times New Roman" pitchFamily="18" charset="0"/>
                  <a:cs typeface="Times New Roman" pitchFamily="18" charset="0"/>
                </a:rPr>
                <a:t>Дошлюбні угоди підкоряються вимогам контрактного права. На практиці суди наполягають також на деяких інших умовах, дотримання яких є обов’язковим, інакше може спричинити недійсність такої угоди. Однією з таких вимог є повне розголошення активів і пасивів обох сторін перед укладанням такої угоди. Це дозволяє кожному з подружжя бути обізнаним щодо боргів, зобов’язань іншого, їх кількості й обсягів та усвідомлювати справж­ній зміст угоди, що укладається.</a:t>
              </a:r>
            </a:p>
          </p:txBody>
        </p:sp>
      </p:grpSp>
      <p:sp>
        <p:nvSpPr>
          <p:cNvPr id="10" name="Стрелка вправо 9"/>
          <p:cNvSpPr/>
          <p:nvPr/>
        </p:nvSpPr>
        <p:spPr>
          <a:xfrm>
            <a:off x="4499992" y="2924944"/>
            <a:ext cx="792088" cy="829692"/>
          </a:xfrm>
          <a:prstGeom prst="righ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283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12488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Поняття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484784"/>
            <a:ext cx="7406640" cy="570824"/>
          </a:xfrm>
        </p:spPr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Згідно із зарубіжною доктриною шлюб це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355976" y="2132856"/>
            <a:ext cx="1008112" cy="288032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/>
          <p:cNvSpPr txBox="1"/>
          <p:nvPr/>
        </p:nvSpPr>
        <p:spPr>
          <a:xfrm>
            <a:off x="1403648" y="2636912"/>
            <a:ext cx="2736304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Шлюб – договір;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482508"/>
            <a:ext cx="2133600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724128" y="2636912"/>
            <a:ext cx="273630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Шлюб – статус;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Шлюб партнерство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4139952" y="2867744"/>
            <a:ext cx="1584176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31840" y="3645024"/>
            <a:ext cx="5749877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Представники цієї теорії вважають, що шлюб не може бути договором: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о-перше,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передбачені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законом права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обов’язки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змінюватися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бажанням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сторін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тому,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регулюються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імперативними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нормами;</a:t>
            </a:r>
          </a:p>
          <a:p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о-друге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допускається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представництво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обов’яз­ків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ґрунтуються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особистих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немайнових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відносинах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–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третє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шлюбні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безстроковими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безумовними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абсолютну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силу, 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договір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обов’язків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часу, до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настання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події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певної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мети</a:t>
            </a:r>
          </a:p>
          <a:p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6948264" y="3482508"/>
            <a:ext cx="0" cy="3065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1015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659778809"/>
              </p:ext>
            </p:extLst>
          </p:nvPr>
        </p:nvGraphicFramePr>
        <p:xfrm>
          <a:off x="971600" y="260648"/>
          <a:ext cx="5256584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652120" y="476672"/>
            <a:ext cx="2448272" cy="2677656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майно, а також доходи від майна та професійної діяльності, набуті чоловіком і дружиною за час шлюбу, належать їм обом на праві спільної власності. При цьому речі (кошти), які належали кожному з них до шлюбу, або одержані за час шлюбу в дар чи в порядку спадкування, є роздільною власністю кожного з них.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44208" y="3501008"/>
            <a:ext cx="2304256" cy="2308324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яке належало кожному з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подружжя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будь-яке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придбане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в будь-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належить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кожному з них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окремо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особистої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приватної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3318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1475656" y="332656"/>
            <a:ext cx="6912768" cy="1152128"/>
            <a:chOff x="1475656" y="332656"/>
            <a:chExt cx="6912768" cy="115212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475656" y="332656"/>
              <a:ext cx="6912768" cy="115212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912462" y="376788"/>
              <a:ext cx="603915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200" dirty="0" err="1" smtClean="0">
                  <a:latin typeface="Times New Roman" pitchFamily="18" charset="0"/>
                  <a:cs typeface="Times New Roman" pitchFamily="18" charset="0"/>
                </a:rPr>
                <a:t>Утримання</a:t>
              </a:r>
              <a:r>
                <a:rPr lang="ru-RU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dirty="0" err="1">
                  <a:latin typeface="Times New Roman" pitchFamily="18" charset="0"/>
                  <a:cs typeface="Times New Roman" pitchFamily="18" charset="0"/>
                </a:rPr>
                <a:t>чоловіка</a:t>
              </a:r>
              <a:r>
                <a:rPr lang="ru-RU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dirty="0" err="1">
                  <a:latin typeface="Times New Roman" pitchFamily="18" charset="0"/>
                  <a:cs typeface="Times New Roman" pitchFamily="18" charset="0"/>
                </a:rPr>
                <a:t>чи</a:t>
              </a:r>
              <a:r>
                <a:rPr lang="ru-RU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dirty="0" err="1" smtClean="0">
                  <a:latin typeface="Times New Roman" pitchFamily="18" charset="0"/>
                  <a:cs typeface="Times New Roman" pitchFamily="18" charset="0"/>
                </a:rPr>
                <a:t>дружини</a:t>
              </a:r>
              <a:r>
                <a:rPr lang="ru-RU" sz="2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dirty="0" err="1" smtClean="0">
                  <a:latin typeface="Times New Roman" pitchFamily="18" charset="0"/>
                  <a:cs typeface="Times New Roman" pitchFamily="18" charset="0"/>
                </a:rPr>
                <a:t>забезпечується</a:t>
              </a:r>
              <a:r>
                <a:rPr lang="ru-RU" sz="2200" dirty="0" smtClean="0">
                  <a:latin typeface="Times New Roman" pitchFamily="18" charset="0"/>
                  <a:cs typeface="Times New Roman" pitchFamily="18" charset="0"/>
                </a:rPr>
                <a:t> через </a:t>
              </a:r>
              <a:r>
                <a:rPr lang="ru-RU" sz="2200" dirty="0" err="1">
                  <a:latin typeface="Times New Roman" pitchFamily="18" charset="0"/>
                  <a:cs typeface="Times New Roman" pitchFamily="18" charset="0"/>
                </a:rPr>
                <a:t>інститут</a:t>
              </a:r>
              <a:r>
                <a:rPr lang="ru-RU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dirty="0" err="1">
                  <a:latin typeface="Times New Roman" pitchFamily="18" charset="0"/>
                  <a:cs typeface="Times New Roman" pitchFamily="18" charset="0"/>
                </a:rPr>
                <a:t>аліментних</a:t>
              </a:r>
              <a:r>
                <a:rPr lang="ru-RU" sz="2200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200" dirty="0" err="1" smtClean="0">
                  <a:latin typeface="Times New Roman" pitchFamily="18" charset="0"/>
                  <a:cs typeface="Times New Roman" pitchFamily="18" charset="0"/>
                </a:rPr>
                <a:t>зобов’язань</a:t>
              </a:r>
              <a:endParaRPr lang="uk-UA" sz="2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71600" y="1772816"/>
            <a:ext cx="56118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аліменти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зазвичай стягуються у вигляді щотижневих чи щомісячних виплат, які має здійснювати один з подружжя на користь іншого задля його матеріальної підтримки протягом певного часу або необмежено.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47864" y="3717032"/>
            <a:ext cx="547260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Розмір аліментів законом не встановлюється. Його визначення віддане на розсуд суду, який насамперед буде виходити з можливостей платника аліментів і потреб одержувача та врахує, зокрема, такі обставини: матеріальне становище одержувача аліментів, його спроможність самостійно заробляти собі на життя; час, що потрібен дружині, яка вимагає аліментів, для того, щоб здобути (поновити) освіту та повернутися на ринок праці; рівень життя сім’ї під час шлюбу; тривалість шлюбу; вік обох сторін; фізичний і душевний стан особи, що одержуватиме аліменти; фінансове становище платника аліментів.</a:t>
            </a:r>
          </a:p>
        </p:txBody>
      </p:sp>
      <p:cxnSp>
        <p:nvCxnSpPr>
          <p:cNvPr id="11" name="Соединительная линия уступом 10"/>
          <p:cNvCxnSpPr/>
          <p:nvPr/>
        </p:nvCxnSpPr>
        <p:spPr>
          <a:xfrm rot="16200000" flipH="1">
            <a:off x="5852788" y="2983052"/>
            <a:ext cx="936104" cy="54006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030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124886"/>
          </a:xfrm>
        </p:spPr>
        <p:txBody>
          <a:bodyPr>
            <a:noAutofit/>
          </a:bodyPr>
          <a:lstStyle/>
          <a:p>
            <a:pPr algn="ctr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Правовідносини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цивільно-правових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системах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endParaRPr lang="uk-UA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7664" y="1340768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>
                <a:latin typeface="Times New Roman" pitchFamily="18" charset="0"/>
                <a:cs typeface="Times New Roman" pitchFamily="18" charset="0"/>
              </a:rPr>
              <a:t>У зарубіжних країнах юридичним фактом, на підставі якого виникають правовідносини батьків і дітей, є відповідно засвідчене природне походження дитини від батьків.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211960" y="2264098"/>
            <a:ext cx="864096" cy="444822"/>
          </a:xfrm>
          <a:prstGeom prst="downArrow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TextBox 5"/>
          <p:cNvSpPr txBox="1"/>
          <p:nvPr/>
        </p:nvSpPr>
        <p:spPr>
          <a:xfrm>
            <a:off x="1547664" y="2852936"/>
            <a:ext cx="684076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оходження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дитини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батьків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встановлюється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підставі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спільної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заяви в момент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народження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79712" y="4094762"/>
            <a:ext cx="54006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Якщо чоловік помирає до народження дитини, то дитина вважається такою, що походить від цього чоловіка, якщо вона народжується протягом 300 (ст. 311 ФЦК) або 302 ( пар. 1592 НЦК) днів з дня його смерті.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4283968" y="3604862"/>
            <a:ext cx="792088" cy="433789"/>
          </a:xfrm>
          <a:prstGeom prst="downArrow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136843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892307178"/>
              </p:ext>
            </p:extLst>
          </p:nvPr>
        </p:nvGraphicFramePr>
        <p:xfrm>
          <a:off x="1524000" y="404664"/>
          <a:ext cx="708044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78558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710825306"/>
              </p:ext>
            </p:extLst>
          </p:nvPr>
        </p:nvGraphicFramePr>
        <p:xfrm>
          <a:off x="1547664" y="548680"/>
          <a:ext cx="734481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>
            <a:off x="6948264" y="4005064"/>
            <a:ext cx="0" cy="360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6876256" y="5085184"/>
            <a:ext cx="0" cy="3600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3825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260648"/>
            <a:ext cx="7406640" cy="1752600"/>
          </a:xfrm>
        </p:spPr>
        <p:txBody>
          <a:bodyPr/>
          <a:lstStyle/>
          <a:p>
            <a:r>
              <a:rPr lang="uk-UA" i="1" u="sng" dirty="0" smtClean="0">
                <a:latin typeface="Times New Roman" pitchFamily="18" charset="0"/>
                <a:cs typeface="Times New Roman" pitchFamily="18" charset="0"/>
              </a:rPr>
              <a:t>Батьки зобов’язані</a:t>
            </a:r>
            <a:endParaRPr lang="uk-UA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91680" y="1124744"/>
            <a:ext cx="6768752" cy="48936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виховувати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дитину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забезпечити її безпеку, належний фізичний і моральний розвиток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дати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їй освіту,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захищати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від посягань третіх осіб на її життя, здоров’я, особистість, майно;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забезпечити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утримання відповідно до соціального рівня сім’ї;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управляти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майном, яке належить дитині, в її інтересах;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- відповідати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 шкоду, завдану дитиною, у випадках, якщо вона ще не спроможна нести самостійну відповідальність.</a:t>
            </a:r>
          </a:p>
        </p:txBody>
      </p:sp>
    </p:spTree>
    <p:extLst>
      <p:ext uri="{BB962C8B-B14F-4D97-AF65-F5344CB8AC3E}">
        <p14:creationId xmlns:p14="http://schemas.microsoft.com/office/powerpoint/2010/main" val="23831762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2083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Література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1052736"/>
            <a:ext cx="7651576" cy="4968552"/>
          </a:xfrm>
        </p:spPr>
        <p:txBody>
          <a:bodyPr>
            <a:normAutofit/>
          </a:bodyPr>
          <a:lstStyle/>
          <a:p>
            <a:pPr marL="370332" indent="-342900"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Шимон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С. 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Цивільне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торгове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(Курс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лекцій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/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С. І.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Шимон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К.: КНЕУ, 2004. — 220 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70332" indent="-342900">
              <a:buAutoNum type="arabicPeriod"/>
            </a:pP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Цивільне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Академічний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курс.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двох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томах.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Т. 1: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ідручник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/ за ред. Шевченко Я.М. – К.: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Юре,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2003</a:t>
            </a:r>
          </a:p>
          <a:p>
            <a:pPr marL="370332" indent="-342900">
              <a:buAutoNum type="arabicPeriod"/>
            </a:pP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Цивільне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2-е вид.,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допов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і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перероб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/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За ред. 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В.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Дзери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С.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Кузнецової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К.,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Юрінком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2004. -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736с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70332" indent="-342900">
              <a:buAutoNum type="arabicPeriod"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Харитонов 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Калітенко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О. М.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Цивільне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сімейне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Навчально-практичний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посібник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Вид. друге,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перероб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доповн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/ За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ред.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Є.О.Харитонова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А.І.Дрішлюка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.: ТОВ “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Одісей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2003. -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648с.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258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60648"/>
            <a:ext cx="7406640" cy="1002872"/>
          </a:xfrm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дійсності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зарубіжних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країн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6732240" y="1196752"/>
            <a:ext cx="504056" cy="648072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Стрелка вниз 4"/>
          <p:cNvSpPr/>
          <p:nvPr/>
        </p:nvSpPr>
        <p:spPr>
          <a:xfrm>
            <a:off x="2195736" y="1196752"/>
            <a:ext cx="432048" cy="648072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TextBox 5"/>
          <p:cNvSpPr txBox="1"/>
          <p:nvPr/>
        </p:nvSpPr>
        <p:spPr>
          <a:xfrm>
            <a:off x="5724128" y="184482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матеріально-правові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7624" y="1865405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формальні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8064" y="2234737"/>
            <a:ext cx="3672408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1.шлюбна дієздатність,;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відсутність іншого не припиненого офіційно шлюбу;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згода осіб (наречених) на укладення шлюбу;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4. відсутність родинних зв’язків між ними;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5. відсутність певних видів захворювань, які за законом є перешкодою до укладення шлюбу;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6. виконання встановлених законом обмежень для вдів і розлучених.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5136" y="2234737"/>
            <a:ext cx="3384376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оприлюднення шлюбу шляхом публікації;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одержання ліцензії чи здійснення заручин;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встановлена законом церемонія (цивільна чи церковна),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4. особиста присутність наречених,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5. присутність свідків,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6. реєстрація,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7. видача свідоцтва про шлюб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288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subTitle" idx="1"/>
          </p:nvPr>
        </p:nvSpPr>
        <p:spPr>
          <a:xfrm>
            <a:off x="1115616" y="1844824"/>
            <a:ext cx="3384376" cy="1752600"/>
          </a:xfrm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країнах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50254" y="758607"/>
            <a:ext cx="3816424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Німеччині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: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жінок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чоловіків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— 18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50254" y="2132856"/>
            <a:ext cx="3816423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Франції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чоловіків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18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жінок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15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41628" y="3569925"/>
            <a:ext cx="3825049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для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чоловіків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жінок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16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50254" y="5013176"/>
            <a:ext cx="381642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 США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вікові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штатах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середньому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становлять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16—18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років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499992" y="1268760"/>
            <a:ext cx="541636" cy="72008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6" idx="1"/>
          </p:cNvCxnSpPr>
          <p:nvPr/>
        </p:nvCxnSpPr>
        <p:spPr>
          <a:xfrm>
            <a:off x="4499992" y="2486799"/>
            <a:ext cx="550262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499992" y="3140968"/>
            <a:ext cx="541636" cy="57606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8" idx="1"/>
          </p:cNvCxnSpPr>
          <p:nvPr/>
        </p:nvCxnSpPr>
        <p:spPr>
          <a:xfrm>
            <a:off x="4499992" y="3569925"/>
            <a:ext cx="550262" cy="195108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71382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548680"/>
            <a:ext cx="7406640" cy="1218896"/>
          </a:xfrm>
        </p:spPr>
        <p:txBody>
          <a:bodyPr>
            <a:normAutofit lnSpcReduction="10000"/>
          </a:bodyPr>
          <a:lstStyle/>
          <a:p>
            <a:pPr algn="ctr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Шлюбна дієздатність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передбачає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розумову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здатність особи, спроможність її усвідомлювати значення своїх дій і керувати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ними.</a:t>
            </a:r>
            <a:endParaRPr lang="uk-UA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283968" y="1918823"/>
            <a:ext cx="1080120" cy="360040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7" name="Группа 6"/>
          <p:cNvGrpSpPr/>
          <p:nvPr/>
        </p:nvGrpSpPr>
        <p:grpSpPr>
          <a:xfrm>
            <a:off x="1871700" y="2543740"/>
            <a:ext cx="5904656" cy="1080120"/>
            <a:chOff x="2267744" y="2636912"/>
            <a:chExt cx="5472608" cy="1080120"/>
          </a:xfrm>
        </p:grpSpPr>
        <p:sp>
          <p:nvSpPr>
            <p:cNvPr id="5" name="Прямоугольник с двумя скругленными противолежащими углами 4"/>
            <p:cNvSpPr/>
            <p:nvPr/>
          </p:nvSpPr>
          <p:spPr>
            <a:xfrm>
              <a:off x="2267744" y="2636912"/>
              <a:ext cx="5472608" cy="1080120"/>
            </a:xfrm>
            <a:prstGeom prst="round2Diag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663788" y="2715307"/>
              <a:ext cx="468052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У </a:t>
              </a:r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країнах</a:t>
              </a:r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 континентального права, а </a:t>
              </a:r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також</a:t>
              </a:r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 в </a:t>
              </a:r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Англії</a:t>
              </a:r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 не </a:t>
              </a:r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допускаються</a:t>
              </a:r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шлюби</a:t>
              </a:r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 з особами, </a:t>
              </a:r>
              <a:r>
                <a:rPr lang="ru-RU" dirty="0" err="1">
                  <a:latin typeface="Times New Roman" pitchFamily="18" charset="0"/>
                  <a:cs typeface="Times New Roman" pitchFamily="18" charset="0"/>
                </a:rPr>
                <a:t>які</a:t>
              </a:r>
              <a:r>
                <a:rPr lang="ru-RU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i="1" dirty="0">
                  <a:latin typeface="Times New Roman" pitchFamily="18" charset="0"/>
                  <a:cs typeface="Times New Roman" pitchFamily="18" charset="0"/>
                </a:rPr>
                <a:t>не </a:t>
              </a:r>
              <a:r>
                <a:rPr lang="ru-RU" b="1" i="1" dirty="0" err="1">
                  <a:latin typeface="Times New Roman" pitchFamily="18" charset="0"/>
                  <a:cs typeface="Times New Roman" pitchFamily="18" charset="0"/>
                </a:rPr>
                <a:t>здатні</a:t>
              </a:r>
              <a:r>
                <a:rPr lang="ru-RU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i="1" dirty="0" err="1">
                  <a:latin typeface="Times New Roman" pitchFamily="18" charset="0"/>
                  <a:cs typeface="Times New Roman" pitchFamily="18" charset="0"/>
                </a:rPr>
                <a:t>розуміти</a:t>
              </a:r>
              <a:r>
                <a:rPr lang="ru-RU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i="1" dirty="0" err="1">
                  <a:latin typeface="Times New Roman" pitchFamily="18" charset="0"/>
                  <a:cs typeface="Times New Roman" pitchFamily="18" charset="0"/>
                </a:rPr>
                <a:t>сутність</a:t>
              </a:r>
              <a:r>
                <a:rPr lang="ru-RU" b="1" i="1" dirty="0">
                  <a:latin typeface="Times New Roman" pitchFamily="18" charset="0"/>
                  <a:cs typeface="Times New Roman" pitchFamily="18" charset="0"/>
                </a:rPr>
                <a:t> і </a:t>
              </a:r>
              <a:r>
                <a:rPr lang="ru-RU" b="1" i="1" dirty="0" err="1">
                  <a:latin typeface="Times New Roman" pitchFamily="18" charset="0"/>
                  <a:cs typeface="Times New Roman" pitchFamily="18" charset="0"/>
                </a:rPr>
                <a:t>наслідки</a:t>
              </a:r>
              <a:r>
                <a:rPr lang="ru-RU" b="1" i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b="1" i="1" dirty="0" err="1" smtClean="0">
                  <a:latin typeface="Times New Roman" pitchFamily="18" charset="0"/>
                  <a:cs typeface="Times New Roman" pitchFamily="18" charset="0"/>
                </a:rPr>
                <a:t>шлюбу</a:t>
              </a:r>
              <a:r>
                <a:rPr lang="ru-RU" b="1" i="1" dirty="0" smtClean="0">
                  <a:latin typeface="Times New Roman" pitchFamily="18" charset="0"/>
                  <a:cs typeface="Times New Roman" pitchFamily="18" charset="0"/>
                </a:rPr>
                <a:t>.</a:t>
              </a:r>
              <a:endParaRPr lang="uk-UA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423" y="4077072"/>
            <a:ext cx="25431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068122" y="4089113"/>
            <a:ext cx="42484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 США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одні автори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вважають,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змістом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норм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душевнохворими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особами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допускаються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жодному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відповідальним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опікун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законів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штатів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США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допускають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шлюб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опікун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душевнохворого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згоду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041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332656"/>
            <a:ext cx="7406640" cy="1002872"/>
          </a:xfrm>
        </p:spPr>
        <p:txBody>
          <a:bodyPr/>
          <a:lstStyle/>
          <a:p>
            <a:pPr algn="ctr"/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Наявність обставин, щ о є перешкодою для реєстрації шлюбу</a:t>
            </a:r>
            <a:endParaRPr lang="uk-UA" b="1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753240720"/>
              </p:ext>
            </p:extLst>
          </p:nvPr>
        </p:nvGraphicFramePr>
        <p:xfrm>
          <a:off x="971600" y="1397000"/>
          <a:ext cx="7920880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6821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1368152"/>
          </a:xfrm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романо-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германської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вводять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заборони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випадки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реєстрації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повторного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шлюбу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1835696" y="2348880"/>
            <a:ext cx="792088" cy="432048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елка вниз 5"/>
          <p:cNvSpPr/>
          <p:nvPr/>
        </p:nvSpPr>
        <p:spPr>
          <a:xfrm>
            <a:off x="6660232" y="2348880"/>
            <a:ext cx="720080" cy="432048"/>
          </a:xfrm>
          <a:prstGeom prst="downArrow">
            <a:avLst/>
          </a:prstGeom>
          <a:solidFill>
            <a:schemeClr val="bg2">
              <a:lumMod val="9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TextBox 6"/>
          <p:cNvSpPr txBox="1"/>
          <p:nvPr/>
        </p:nvSpPr>
        <p:spPr>
          <a:xfrm>
            <a:off x="1403648" y="3284984"/>
            <a:ext cx="25202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вдова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розлучена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жінка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укладати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шлюб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Франція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0192" y="3284984"/>
            <a:ext cx="23762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місяців (Німеччина) з моменту смерті чоловіка чи розірвання шлюбу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55976" y="3501008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або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252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04664"/>
            <a:ext cx="7406640" cy="642832"/>
          </a:xfrm>
        </p:spPr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Вимоги формального характеру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155526947"/>
              </p:ext>
            </p:extLst>
          </p:nvPr>
        </p:nvGraphicFramePr>
        <p:xfrm>
          <a:off x="1115616" y="1052736"/>
          <a:ext cx="792088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8563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5405561"/>
              </p:ext>
            </p:extLst>
          </p:nvPr>
        </p:nvGraphicFramePr>
        <p:xfrm>
          <a:off x="1259632" y="332656"/>
          <a:ext cx="7416824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32817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244</TotalTime>
  <Words>2550</Words>
  <Application>Microsoft Office PowerPoint</Application>
  <PresentationFormat>Экран (4:3)</PresentationFormat>
  <Paragraphs>144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Corbel</vt:lpstr>
      <vt:lpstr>Gill Sans MT</vt:lpstr>
      <vt:lpstr>Times New Roman</vt:lpstr>
      <vt:lpstr>Verdana</vt:lpstr>
      <vt:lpstr>Wingdings 2</vt:lpstr>
      <vt:lpstr>Солнцестояние</vt:lpstr>
      <vt:lpstr>Тема: Загальні положення сімейного права в зарубіжних цивільно-правових системах</vt:lpstr>
      <vt:lpstr>1. Поняття та умови укладення шлюбу в праві зарубіжних країн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Правовідносини батьків і дітей у зарубіжних цивільно-правових системах </vt:lpstr>
      <vt:lpstr>Презентация PowerPoint</vt:lpstr>
      <vt:lpstr>Презентация PowerPoint</vt:lpstr>
      <vt:lpstr>Презентация PowerPoint</vt:lpstr>
      <vt:lpstr>Література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Загальні положення сімейного права в зарубіжних цивільно-правових системах</dc:title>
  <dc:creator>Яна</dc:creator>
  <cp:lastModifiedBy>George</cp:lastModifiedBy>
  <cp:revision>21</cp:revision>
  <dcterms:created xsi:type="dcterms:W3CDTF">2014-11-30T16:25:41Z</dcterms:created>
  <dcterms:modified xsi:type="dcterms:W3CDTF">2020-11-29T21:35:37Z</dcterms:modified>
</cp:coreProperties>
</file>