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3634B-83D6-4FF7-B356-8266E943F180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48E8DF8-BCC4-4299-A869-F714EBBEB6FD}">
      <dgm:prSet phldrT="[Текст]"/>
      <dgm:spPr/>
      <dgm:t>
        <a:bodyPr/>
        <a:lstStyle/>
        <a:p>
          <a:r>
            <a:rPr lang="uk-UA" b="1" i="1" dirty="0" smtClean="0"/>
            <a:t>Категорії соціології праці</a:t>
          </a:r>
          <a:r>
            <a:rPr lang="uk-UA" dirty="0" smtClean="0"/>
            <a:t> – це загальні поняття, що відтворюють певні властивості об’єкта, тобто трудової сфери, як цілісної соціальної системи.</a:t>
          </a:r>
          <a:endParaRPr lang="uk-UA" dirty="0"/>
        </a:p>
      </dgm:t>
    </dgm:pt>
    <dgm:pt modelId="{F2FC9643-E9E4-4456-B2DB-46C900B0E0AC}" type="parTrans" cxnId="{64EE27A3-31A7-44B0-ABCB-6A359D088073}">
      <dgm:prSet/>
      <dgm:spPr/>
      <dgm:t>
        <a:bodyPr/>
        <a:lstStyle/>
        <a:p>
          <a:endParaRPr lang="uk-UA"/>
        </a:p>
      </dgm:t>
    </dgm:pt>
    <dgm:pt modelId="{73C04D12-704C-4086-B105-9881DF6B426C}" type="sibTrans" cxnId="{64EE27A3-31A7-44B0-ABCB-6A359D088073}">
      <dgm:prSet/>
      <dgm:spPr/>
      <dgm:t>
        <a:bodyPr/>
        <a:lstStyle/>
        <a:p>
          <a:endParaRPr lang="uk-UA"/>
        </a:p>
      </dgm:t>
    </dgm:pt>
    <dgm:pt modelId="{9CEAD132-23CE-4D30-916C-65BA7CEEB5C1}">
      <dgm:prSet phldrT="[Текст]"/>
      <dgm:spPr/>
      <dgm:t>
        <a:bodyPr/>
        <a:lstStyle/>
        <a:p>
          <a:r>
            <a:rPr lang="uk-UA" b="1" dirty="0" smtClean="0"/>
            <a:t>Категорії визначеності </a:t>
          </a:r>
          <a:r>
            <a:rPr lang="uk-UA" dirty="0" smtClean="0"/>
            <a:t>(зміст праці, її характер, суб’єкти праці – групи, індивіди, трудові дії тощо)</a:t>
          </a:r>
          <a:endParaRPr lang="uk-UA" dirty="0"/>
        </a:p>
      </dgm:t>
    </dgm:pt>
    <dgm:pt modelId="{364E8EC7-3D77-4036-8A3C-F1978834D7D8}" type="parTrans" cxnId="{AE8A695F-7EB5-48E1-9315-139CDFD62218}">
      <dgm:prSet/>
      <dgm:spPr/>
      <dgm:t>
        <a:bodyPr/>
        <a:lstStyle/>
        <a:p>
          <a:endParaRPr lang="uk-UA"/>
        </a:p>
      </dgm:t>
    </dgm:pt>
    <dgm:pt modelId="{E2C22330-7D81-4BBD-83F0-C9394D869525}" type="sibTrans" cxnId="{AE8A695F-7EB5-48E1-9315-139CDFD62218}">
      <dgm:prSet/>
      <dgm:spPr/>
      <dgm:t>
        <a:bodyPr/>
        <a:lstStyle/>
        <a:p>
          <a:endParaRPr lang="uk-UA"/>
        </a:p>
      </dgm:t>
    </dgm:pt>
    <dgm:pt modelId="{76D682BD-0DCC-4D02-A385-3698546AFFC7}">
      <dgm:prSet phldrT="[Текст]"/>
      <dgm:spPr/>
      <dgm:t>
        <a:bodyPr/>
        <a:lstStyle/>
        <a:p>
          <a:r>
            <a:rPr lang="uk-UA" b="1" noProof="0" dirty="0" smtClean="0"/>
            <a:t>Категорії обумовленості </a:t>
          </a:r>
          <a:r>
            <a:rPr lang="uk-UA" noProof="0" dirty="0" smtClean="0"/>
            <a:t>(інтереси, потреби, норми, цінності)</a:t>
          </a:r>
          <a:endParaRPr lang="uk-UA" noProof="0" dirty="0"/>
        </a:p>
      </dgm:t>
    </dgm:pt>
    <dgm:pt modelId="{DA61F14D-FA6B-4F59-BE8E-E52D96CF3AA2}" type="parTrans" cxnId="{ADBCB2EE-5960-45C9-A60E-605E3E1C7D81}">
      <dgm:prSet/>
      <dgm:spPr/>
      <dgm:t>
        <a:bodyPr/>
        <a:lstStyle/>
        <a:p>
          <a:endParaRPr lang="uk-UA"/>
        </a:p>
      </dgm:t>
    </dgm:pt>
    <dgm:pt modelId="{A0CCCF49-5923-4D12-BE26-168B544E0B92}" type="sibTrans" cxnId="{ADBCB2EE-5960-45C9-A60E-605E3E1C7D81}">
      <dgm:prSet/>
      <dgm:spPr/>
      <dgm:t>
        <a:bodyPr/>
        <a:lstStyle/>
        <a:p>
          <a:endParaRPr lang="uk-UA"/>
        </a:p>
      </dgm:t>
    </dgm:pt>
    <dgm:pt modelId="{7F02EC1D-B53F-4187-A21B-CBE81B5750E7}">
      <dgm:prSet phldrT="[Текст]"/>
      <dgm:spPr/>
      <dgm:t>
        <a:bodyPr/>
        <a:lstStyle/>
        <a:p>
          <a:r>
            <a:rPr lang="uk-UA" b="1" noProof="0" dirty="0" smtClean="0"/>
            <a:t>Категорії вибору </a:t>
          </a:r>
          <a:r>
            <a:rPr lang="uk-UA" noProof="0" dirty="0" smtClean="0"/>
            <a:t>(стимулювання, мотивація, </a:t>
          </a:r>
          <a:r>
            <a:rPr lang="uk-UA" noProof="0" dirty="0" err="1" smtClean="0"/>
            <a:t>ціннісно</a:t>
          </a:r>
          <a:r>
            <a:rPr lang="uk-UA" noProof="0" dirty="0" smtClean="0"/>
            <a:t>-нормативне регулювання тощо)</a:t>
          </a:r>
          <a:endParaRPr lang="uk-UA" noProof="0" dirty="0"/>
        </a:p>
      </dgm:t>
    </dgm:pt>
    <dgm:pt modelId="{40CB00CE-361F-465D-A2DC-E73F3D10E587}" type="parTrans" cxnId="{D98BF1A9-4CA0-418C-BF56-E16D54620AB0}">
      <dgm:prSet/>
      <dgm:spPr/>
      <dgm:t>
        <a:bodyPr/>
        <a:lstStyle/>
        <a:p>
          <a:endParaRPr lang="uk-UA"/>
        </a:p>
      </dgm:t>
    </dgm:pt>
    <dgm:pt modelId="{DAABDE05-A2E1-438D-A9A3-703ACC290A0D}" type="sibTrans" cxnId="{D98BF1A9-4CA0-418C-BF56-E16D54620AB0}">
      <dgm:prSet/>
      <dgm:spPr/>
      <dgm:t>
        <a:bodyPr/>
        <a:lstStyle/>
        <a:p>
          <a:endParaRPr lang="uk-UA"/>
        </a:p>
      </dgm:t>
    </dgm:pt>
    <dgm:pt modelId="{A094E699-2BC1-40EA-B48F-5E6022E10E02}">
      <dgm:prSet phldrT="[Текст]"/>
      <dgm:spPr/>
      <dgm:t>
        <a:bodyPr/>
        <a:lstStyle/>
        <a:p>
          <a:r>
            <a:rPr lang="uk-UA" i="1" noProof="0" dirty="0" smtClean="0"/>
            <a:t>Що це таке? Чим воно є стосовно праці як об’єкта вивчення? </a:t>
          </a:r>
          <a:endParaRPr lang="uk-UA" i="1" noProof="0" dirty="0"/>
        </a:p>
      </dgm:t>
    </dgm:pt>
    <dgm:pt modelId="{10E369B2-CEC2-410E-8453-60349B4D3D9D}" type="parTrans" cxnId="{57144E41-4917-43F4-A2E1-4E12B7E7A8BB}">
      <dgm:prSet/>
      <dgm:spPr/>
      <dgm:t>
        <a:bodyPr/>
        <a:lstStyle/>
        <a:p>
          <a:endParaRPr lang="uk-UA"/>
        </a:p>
      </dgm:t>
    </dgm:pt>
    <dgm:pt modelId="{0A77FAE3-40C6-4DA8-9C40-E633536851BD}" type="sibTrans" cxnId="{57144E41-4917-43F4-A2E1-4E12B7E7A8BB}">
      <dgm:prSet/>
      <dgm:spPr/>
      <dgm:t>
        <a:bodyPr/>
        <a:lstStyle/>
        <a:p>
          <a:endParaRPr lang="uk-UA"/>
        </a:p>
      </dgm:t>
    </dgm:pt>
    <dgm:pt modelId="{8FF83F0A-1D99-435A-ABFF-8AB6680E5848}">
      <dgm:prSet phldrT="[Текст]"/>
      <dgm:spPr/>
      <dgm:t>
        <a:bodyPr/>
        <a:lstStyle/>
        <a:p>
          <a:r>
            <a:rPr lang="uk-UA" i="1" noProof="0" dirty="0" smtClean="0"/>
            <a:t>Чому індивід поступає саме так, а не інакше? Чим обумовлено його дії? </a:t>
          </a:r>
          <a:endParaRPr lang="uk-UA" i="1" noProof="0" dirty="0"/>
        </a:p>
      </dgm:t>
    </dgm:pt>
    <dgm:pt modelId="{AEA2207E-0BDC-4255-A8CD-E07010E09B2F}" type="parTrans" cxnId="{B6948CA9-A410-43C3-BA32-5C429F3E41F0}">
      <dgm:prSet/>
      <dgm:spPr/>
      <dgm:t>
        <a:bodyPr/>
        <a:lstStyle/>
        <a:p>
          <a:endParaRPr lang="uk-UA"/>
        </a:p>
      </dgm:t>
    </dgm:pt>
    <dgm:pt modelId="{569DE08B-7462-4F4C-B07C-00E832A193D2}" type="sibTrans" cxnId="{B6948CA9-A410-43C3-BA32-5C429F3E41F0}">
      <dgm:prSet/>
      <dgm:spPr/>
      <dgm:t>
        <a:bodyPr/>
        <a:lstStyle/>
        <a:p>
          <a:endParaRPr lang="uk-UA"/>
        </a:p>
      </dgm:t>
    </dgm:pt>
    <dgm:pt modelId="{DCA2ED8F-4499-44D7-9AAD-76AC3C2D81DC}">
      <dgm:prSet phldrT="[Текст]"/>
      <dgm:spPr/>
      <dgm:t>
        <a:bodyPr/>
        <a:lstStyle/>
        <a:p>
          <a:r>
            <a:rPr lang="uk-UA" i="1" noProof="0" dirty="0" smtClean="0"/>
            <a:t>Що необхідно зробити, аби людина діяла у відповідний спосіб?</a:t>
          </a:r>
          <a:endParaRPr lang="uk-UA" i="1" noProof="0" dirty="0"/>
        </a:p>
      </dgm:t>
    </dgm:pt>
    <dgm:pt modelId="{2D8AFE0F-B455-45EF-AB65-9D7ABAAD2112}" type="parTrans" cxnId="{C96A5B85-EA11-434A-B322-209E04F6D80E}">
      <dgm:prSet/>
      <dgm:spPr/>
      <dgm:t>
        <a:bodyPr/>
        <a:lstStyle/>
        <a:p>
          <a:endParaRPr lang="uk-UA"/>
        </a:p>
      </dgm:t>
    </dgm:pt>
    <dgm:pt modelId="{B871F463-8D78-465E-8292-CEAC9FF7AC12}" type="sibTrans" cxnId="{C96A5B85-EA11-434A-B322-209E04F6D80E}">
      <dgm:prSet/>
      <dgm:spPr/>
      <dgm:t>
        <a:bodyPr/>
        <a:lstStyle/>
        <a:p>
          <a:endParaRPr lang="uk-UA"/>
        </a:p>
      </dgm:t>
    </dgm:pt>
    <dgm:pt modelId="{160D8DFF-ACCE-4454-968B-4E901116138B}" type="pres">
      <dgm:prSet presAssocID="{E6C3634B-83D6-4FF7-B356-8266E943F18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A872DC-B264-475E-9C2F-83FD32E0564B}" type="pres">
      <dgm:prSet presAssocID="{A48E8DF8-BCC4-4299-A869-F714EBBEB6FD}" presName="vertOne" presStyleCnt="0"/>
      <dgm:spPr/>
    </dgm:pt>
    <dgm:pt modelId="{C5FFD529-6522-47EB-B369-8A4CC70AA87A}" type="pres">
      <dgm:prSet presAssocID="{A48E8DF8-BCC4-4299-A869-F714EBBEB6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20F0BB-68C3-4732-AE80-229C523B7912}" type="pres">
      <dgm:prSet presAssocID="{A48E8DF8-BCC4-4299-A869-F714EBBEB6FD}" presName="parTransOne" presStyleCnt="0"/>
      <dgm:spPr/>
    </dgm:pt>
    <dgm:pt modelId="{28107EB2-2079-43E7-9D78-7CF6E72669B6}" type="pres">
      <dgm:prSet presAssocID="{A48E8DF8-BCC4-4299-A869-F714EBBEB6FD}" presName="horzOne" presStyleCnt="0"/>
      <dgm:spPr/>
    </dgm:pt>
    <dgm:pt modelId="{DE10828F-818D-4139-AF60-EFB9024C9AC9}" type="pres">
      <dgm:prSet presAssocID="{9CEAD132-23CE-4D30-916C-65BA7CEEB5C1}" presName="vertTwo" presStyleCnt="0"/>
      <dgm:spPr/>
    </dgm:pt>
    <dgm:pt modelId="{146FBF8B-7551-498A-91ED-E08811845D62}" type="pres">
      <dgm:prSet presAssocID="{9CEAD132-23CE-4D30-916C-65BA7CEEB5C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E149B6-F0B6-4D0F-8525-6259E2DF4C62}" type="pres">
      <dgm:prSet presAssocID="{9CEAD132-23CE-4D30-916C-65BA7CEEB5C1}" presName="parTransTwo" presStyleCnt="0"/>
      <dgm:spPr/>
    </dgm:pt>
    <dgm:pt modelId="{B7124C1B-BBB8-448E-BCB7-49E6B6705407}" type="pres">
      <dgm:prSet presAssocID="{9CEAD132-23CE-4D30-916C-65BA7CEEB5C1}" presName="horzTwo" presStyleCnt="0"/>
      <dgm:spPr/>
    </dgm:pt>
    <dgm:pt modelId="{212D6D09-570C-4BAA-B980-120716E05264}" type="pres">
      <dgm:prSet presAssocID="{A094E699-2BC1-40EA-B48F-5E6022E10E02}" presName="vertThree" presStyleCnt="0"/>
      <dgm:spPr/>
    </dgm:pt>
    <dgm:pt modelId="{9FEA678A-1FF7-4701-9E0E-67EFE8E4936D}" type="pres">
      <dgm:prSet presAssocID="{A094E699-2BC1-40EA-B48F-5E6022E10E0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96A353A-4979-495F-9370-3197B9F4FCAA}" type="pres">
      <dgm:prSet presAssocID="{A094E699-2BC1-40EA-B48F-5E6022E10E02}" presName="horzThree" presStyleCnt="0"/>
      <dgm:spPr/>
    </dgm:pt>
    <dgm:pt modelId="{B8B8D72C-8551-4CD5-B848-B7E26CE1853A}" type="pres">
      <dgm:prSet presAssocID="{E2C22330-7D81-4BBD-83F0-C9394D869525}" presName="sibSpaceTwo" presStyleCnt="0"/>
      <dgm:spPr/>
    </dgm:pt>
    <dgm:pt modelId="{3DCD2AB9-4A34-4410-9661-EB85562B4910}" type="pres">
      <dgm:prSet presAssocID="{76D682BD-0DCC-4D02-A385-3698546AFFC7}" presName="vertTwo" presStyleCnt="0"/>
      <dgm:spPr/>
    </dgm:pt>
    <dgm:pt modelId="{45FB3AE7-2465-4783-A8A7-1A3759A67B2B}" type="pres">
      <dgm:prSet presAssocID="{76D682BD-0DCC-4D02-A385-3698546AFFC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58906A-1FAD-4DBC-A4F4-D9BC14502F0D}" type="pres">
      <dgm:prSet presAssocID="{76D682BD-0DCC-4D02-A385-3698546AFFC7}" presName="parTransTwo" presStyleCnt="0"/>
      <dgm:spPr/>
    </dgm:pt>
    <dgm:pt modelId="{B9FFD6B2-2067-4167-94CC-AAB6FD9CC9FC}" type="pres">
      <dgm:prSet presAssocID="{76D682BD-0DCC-4D02-A385-3698546AFFC7}" presName="horzTwo" presStyleCnt="0"/>
      <dgm:spPr/>
    </dgm:pt>
    <dgm:pt modelId="{0B3046F4-0639-4C9E-943C-7309697D22D7}" type="pres">
      <dgm:prSet presAssocID="{8FF83F0A-1D99-435A-ABFF-8AB6680E5848}" presName="vertThree" presStyleCnt="0"/>
      <dgm:spPr/>
    </dgm:pt>
    <dgm:pt modelId="{E48CAAA5-2035-4810-A6A3-2F848DCD25DD}" type="pres">
      <dgm:prSet presAssocID="{8FF83F0A-1D99-435A-ABFF-8AB6680E584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FFD29A6-E54A-4AFF-B89E-C36CBAD52D9B}" type="pres">
      <dgm:prSet presAssocID="{8FF83F0A-1D99-435A-ABFF-8AB6680E5848}" presName="horzThree" presStyleCnt="0"/>
      <dgm:spPr/>
    </dgm:pt>
    <dgm:pt modelId="{8B76579A-402C-4E33-BFE4-65206EFD0F66}" type="pres">
      <dgm:prSet presAssocID="{A0CCCF49-5923-4D12-BE26-168B544E0B92}" presName="sibSpaceTwo" presStyleCnt="0"/>
      <dgm:spPr/>
    </dgm:pt>
    <dgm:pt modelId="{4D9B5CBF-C54C-4041-8AA7-A33844BCAB98}" type="pres">
      <dgm:prSet presAssocID="{7F02EC1D-B53F-4187-A21B-CBE81B5750E7}" presName="vertTwo" presStyleCnt="0"/>
      <dgm:spPr/>
    </dgm:pt>
    <dgm:pt modelId="{0680FF2C-45E7-4A25-B728-A908CE6BAEAD}" type="pres">
      <dgm:prSet presAssocID="{7F02EC1D-B53F-4187-A21B-CBE81B5750E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C9F685A-9220-4913-8E90-B06D4A24B108}" type="pres">
      <dgm:prSet presAssocID="{7F02EC1D-B53F-4187-A21B-CBE81B5750E7}" presName="parTransTwo" presStyleCnt="0"/>
      <dgm:spPr/>
    </dgm:pt>
    <dgm:pt modelId="{6EFF0F35-19E4-4DB9-B757-A55373F9622F}" type="pres">
      <dgm:prSet presAssocID="{7F02EC1D-B53F-4187-A21B-CBE81B5750E7}" presName="horzTwo" presStyleCnt="0"/>
      <dgm:spPr/>
    </dgm:pt>
    <dgm:pt modelId="{C4680EDA-83E5-42F4-993C-31AE3BC830FA}" type="pres">
      <dgm:prSet presAssocID="{DCA2ED8F-4499-44D7-9AAD-76AC3C2D81DC}" presName="vertThree" presStyleCnt="0"/>
      <dgm:spPr/>
    </dgm:pt>
    <dgm:pt modelId="{20B8CDDF-CF85-4131-BEDC-82A34451BD07}" type="pres">
      <dgm:prSet presAssocID="{DCA2ED8F-4499-44D7-9AAD-76AC3C2D81D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1B82BC4-4557-430F-8043-36AD1EE1F3B0}" type="pres">
      <dgm:prSet presAssocID="{DCA2ED8F-4499-44D7-9AAD-76AC3C2D81DC}" presName="horzThree" presStyleCnt="0"/>
      <dgm:spPr/>
    </dgm:pt>
  </dgm:ptLst>
  <dgm:cxnLst>
    <dgm:cxn modelId="{8094CB6C-EAC2-4806-930A-055D8FE647C2}" type="presOf" srcId="{76D682BD-0DCC-4D02-A385-3698546AFFC7}" destId="{45FB3AE7-2465-4783-A8A7-1A3759A67B2B}" srcOrd="0" destOrd="0" presId="urn:microsoft.com/office/officeart/2005/8/layout/hierarchy4"/>
    <dgm:cxn modelId="{57144E41-4917-43F4-A2E1-4E12B7E7A8BB}" srcId="{9CEAD132-23CE-4D30-916C-65BA7CEEB5C1}" destId="{A094E699-2BC1-40EA-B48F-5E6022E10E02}" srcOrd="0" destOrd="0" parTransId="{10E369B2-CEC2-410E-8453-60349B4D3D9D}" sibTransId="{0A77FAE3-40C6-4DA8-9C40-E633536851BD}"/>
    <dgm:cxn modelId="{1369D9E4-0B98-429A-B71B-EC37795B7F5C}" type="presOf" srcId="{7F02EC1D-B53F-4187-A21B-CBE81B5750E7}" destId="{0680FF2C-45E7-4A25-B728-A908CE6BAEAD}" srcOrd="0" destOrd="0" presId="urn:microsoft.com/office/officeart/2005/8/layout/hierarchy4"/>
    <dgm:cxn modelId="{6900A361-1457-4146-83E5-FB6748AEB387}" type="presOf" srcId="{DCA2ED8F-4499-44D7-9AAD-76AC3C2D81DC}" destId="{20B8CDDF-CF85-4131-BEDC-82A34451BD07}" srcOrd="0" destOrd="0" presId="urn:microsoft.com/office/officeart/2005/8/layout/hierarchy4"/>
    <dgm:cxn modelId="{92321AC5-7F68-4AFD-9408-229576A3D501}" type="presOf" srcId="{A094E699-2BC1-40EA-B48F-5E6022E10E02}" destId="{9FEA678A-1FF7-4701-9E0E-67EFE8E4936D}" srcOrd="0" destOrd="0" presId="urn:microsoft.com/office/officeart/2005/8/layout/hierarchy4"/>
    <dgm:cxn modelId="{D98BF1A9-4CA0-418C-BF56-E16D54620AB0}" srcId="{A48E8DF8-BCC4-4299-A869-F714EBBEB6FD}" destId="{7F02EC1D-B53F-4187-A21B-CBE81B5750E7}" srcOrd="2" destOrd="0" parTransId="{40CB00CE-361F-465D-A2DC-E73F3D10E587}" sibTransId="{DAABDE05-A2E1-438D-A9A3-703ACC290A0D}"/>
    <dgm:cxn modelId="{7F904537-5FED-42F6-B886-DF1B17F6E52C}" type="presOf" srcId="{8FF83F0A-1D99-435A-ABFF-8AB6680E5848}" destId="{E48CAAA5-2035-4810-A6A3-2F848DCD25DD}" srcOrd="0" destOrd="0" presId="urn:microsoft.com/office/officeart/2005/8/layout/hierarchy4"/>
    <dgm:cxn modelId="{C96A5B85-EA11-434A-B322-209E04F6D80E}" srcId="{7F02EC1D-B53F-4187-A21B-CBE81B5750E7}" destId="{DCA2ED8F-4499-44D7-9AAD-76AC3C2D81DC}" srcOrd="0" destOrd="0" parTransId="{2D8AFE0F-B455-45EF-AB65-9D7ABAAD2112}" sibTransId="{B871F463-8D78-465E-8292-CEAC9FF7AC12}"/>
    <dgm:cxn modelId="{1151EC90-97AC-433C-A01A-40A390FF2265}" type="presOf" srcId="{9CEAD132-23CE-4D30-916C-65BA7CEEB5C1}" destId="{146FBF8B-7551-498A-91ED-E08811845D62}" srcOrd="0" destOrd="0" presId="urn:microsoft.com/office/officeart/2005/8/layout/hierarchy4"/>
    <dgm:cxn modelId="{7FD33B49-8681-4788-A8CF-2CAF389359A6}" type="presOf" srcId="{A48E8DF8-BCC4-4299-A869-F714EBBEB6FD}" destId="{C5FFD529-6522-47EB-B369-8A4CC70AA87A}" srcOrd="0" destOrd="0" presId="urn:microsoft.com/office/officeart/2005/8/layout/hierarchy4"/>
    <dgm:cxn modelId="{B6948CA9-A410-43C3-BA32-5C429F3E41F0}" srcId="{76D682BD-0DCC-4D02-A385-3698546AFFC7}" destId="{8FF83F0A-1D99-435A-ABFF-8AB6680E5848}" srcOrd="0" destOrd="0" parTransId="{AEA2207E-0BDC-4255-A8CD-E07010E09B2F}" sibTransId="{569DE08B-7462-4F4C-B07C-00E832A193D2}"/>
    <dgm:cxn modelId="{AE8A695F-7EB5-48E1-9315-139CDFD62218}" srcId="{A48E8DF8-BCC4-4299-A869-F714EBBEB6FD}" destId="{9CEAD132-23CE-4D30-916C-65BA7CEEB5C1}" srcOrd="0" destOrd="0" parTransId="{364E8EC7-3D77-4036-8A3C-F1978834D7D8}" sibTransId="{E2C22330-7D81-4BBD-83F0-C9394D869525}"/>
    <dgm:cxn modelId="{64EE27A3-31A7-44B0-ABCB-6A359D088073}" srcId="{E6C3634B-83D6-4FF7-B356-8266E943F180}" destId="{A48E8DF8-BCC4-4299-A869-F714EBBEB6FD}" srcOrd="0" destOrd="0" parTransId="{F2FC9643-E9E4-4456-B2DB-46C900B0E0AC}" sibTransId="{73C04D12-704C-4086-B105-9881DF6B426C}"/>
    <dgm:cxn modelId="{ADBCB2EE-5960-45C9-A60E-605E3E1C7D81}" srcId="{A48E8DF8-BCC4-4299-A869-F714EBBEB6FD}" destId="{76D682BD-0DCC-4D02-A385-3698546AFFC7}" srcOrd="1" destOrd="0" parTransId="{DA61F14D-FA6B-4F59-BE8E-E52D96CF3AA2}" sibTransId="{A0CCCF49-5923-4D12-BE26-168B544E0B92}"/>
    <dgm:cxn modelId="{D7FA8028-CFB2-42A7-AF93-A1E01205420E}" type="presOf" srcId="{E6C3634B-83D6-4FF7-B356-8266E943F180}" destId="{160D8DFF-ACCE-4454-968B-4E901116138B}" srcOrd="0" destOrd="0" presId="urn:microsoft.com/office/officeart/2005/8/layout/hierarchy4"/>
    <dgm:cxn modelId="{A1CF3084-F684-48D5-A905-E7D8131C2EDF}" type="presParOf" srcId="{160D8DFF-ACCE-4454-968B-4E901116138B}" destId="{95A872DC-B264-475E-9C2F-83FD32E0564B}" srcOrd="0" destOrd="0" presId="urn:microsoft.com/office/officeart/2005/8/layout/hierarchy4"/>
    <dgm:cxn modelId="{65DFBE4D-2CB5-489F-93EE-6B312E512D9D}" type="presParOf" srcId="{95A872DC-B264-475E-9C2F-83FD32E0564B}" destId="{C5FFD529-6522-47EB-B369-8A4CC70AA87A}" srcOrd="0" destOrd="0" presId="urn:microsoft.com/office/officeart/2005/8/layout/hierarchy4"/>
    <dgm:cxn modelId="{0C1A097F-FAC3-40FE-B661-7660FB95E26E}" type="presParOf" srcId="{95A872DC-B264-475E-9C2F-83FD32E0564B}" destId="{2420F0BB-68C3-4732-AE80-229C523B7912}" srcOrd="1" destOrd="0" presId="urn:microsoft.com/office/officeart/2005/8/layout/hierarchy4"/>
    <dgm:cxn modelId="{52E2CCD1-B7DB-482B-A781-CBD7B07ECA38}" type="presParOf" srcId="{95A872DC-B264-475E-9C2F-83FD32E0564B}" destId="{28107EB2-2079-43E7-9D78-7CF6E72669B6}" srcOrd="2" destOrd="0" presId="urn:microsoft.com/office/officeart/2005/8/layout/hierarchy4"/>
    <dgm:cxn modelId="{E39ECA83-D099-478C-9F91-F180FC6222BB}" type="presParOf" srcId="{28107EB2-2079-43E7-9D78-7CF6E72669B6}" destId="{DE10828F-818D-4139-AF60-EFB9024C9AC9}" srcOrd="0" destOrd="0" presId="urn:microsoft.com/office/officeart/2005/8/layout/hierarchy4"/>
    <dgm:cxn modelId="{BC17F16F-CA96-4258-8245-48F5ADCC974C}" type="presParOf" srcId="{DE10828F-818D-4139-AF60-EFB9024C9AC9}" destId="{146FBF8B-7551-498A-91ED-E08811845D62}" srcOrd="0" destOrd="0" presId="urn:microsoft.com/office/officeart/2005/8/layout/hierarchy4"/>
    <dgm:cxn modelId="{BF630EEC-EF54-43A1-9E95-EE1B35B0F825}" type="presParOf" srcId="{DE10828F-818D-4139-AF60-EFB9024C9AC9}" destId="{C8E149B6-F0B6-4D0F-8525-6259E2DF4C62}" srcOrd="1" destOrd="0" presId="urn:microsoft.com/office/officeart/2005/8/layout/hierarchy4"/>
    <dgm:cxn modelId="{90A6329A-1D1E-4540-AB95-991CD8541D03}" type="presParOf" srcId="{DE10828F-818D-4139-AF60-EFB9024C9AC9}" destId="{B7124C1B-BBB8-448E-BCB7-49E6B6705407}" srcOrd="2" destOrd="0" presId="urn:microsoft.com/office/officeart/2005/8/layout/hierarchy4"/>
    <dgm:cxn modelId="{44A677CB-97CC-4FCC-8DBB-4B34D9798DEB}" type="presParOf" srcId="{B7124C1B-BBB8-448E-BCB7-49E6B6705407}" destId="{212D6D09-570C-4BAA-B980-120716E05264}" srcOrd="0" destOrd="0" presId="urn:microsoft.com/office/officeart/2005/8/layout/hierarchy4"/>
    <dgm:cxn modelId="{9337BDDD-74DE-453F-9169-1FBBF0467617}" type="presParOf" srcId="{212D6D09-570C-4BAA-B980-120716E05264}" destId="{9FEA678A-1FF7-4701-9E0E-67EFE8E4936D}" srcOrd="0" destOrd="0" presId="urn:microsoft.com/office/officeart/2005/8/layout/hierarchy4"/>
    <dgm:cxn modelId="{82447FFA-D096-4E1A-9CBF-81066E3FC8C3}" type="presParOf" srcId="{212D6D09-570C-4BAA-B980-120716E05264}" destId="{896A353A-4979-495F-9370-3197B9F4FCAA}" srcOrd="1" destOrd="0" presId="urn:microsoft.com/office/officeart/2005/8/layout/hierarchy4"/>
    <dgm:cxn modelId="{2E3C3FC7-5736-473C-B4A6-85A5C7FD4B04}" type="presParOf" srcId="{28107EB2-2079-43E7-9D78-7CF6E72669B6}" destId="{B8B8D72C-8551-4CD5-B848-B7E26CE1853A}" srcOrd="1" destOrd="0" presId="urn:microsoft.com/office/officeart/2005/8/layout/hierarchy4"/>
    <dgm:cxn modelId="{39377105-034B-44FC-AD87-6E2A372C6BB4}" type="presParOf" srcId="{28107EB2-2079-43E7-9D78-7CF6E72669B6}" destId="{3DCD2AB9-4A34-4410-9661-EB85562B4910}" srcOrd="2" destOrd="0" presId="urn:microsoft.com/office/officeart/2005/8/layout/hierarchy4"/>
    <dgm:cxn modelId="{CBFE3714-E973-4D7A-8D90-0CC1C123D89F}" type="presParOf" srcId="{3DCD2AB9-4A34-4410-9661-EB85562B4910}" destId="{45FB3AE7-2465-4783-A8A7-1A3759A67B2B}" srcOrd="0" destOrd="0" presId="urn:microsoft.com/office/officeart/2005/8/layout/hierarchy4"/>
    <dgm:cxn modelId="{03D47144-7423-4A0D-85AB-01886CEC81FC}" type="presParOf" srcId="{3DCD2AB9-4A34-4410-9661-EB85562B4910}" destId="{EA58906A-1FAD-4DBC-A4F4-D9BC14502F0D}" srcOrd="1" destOrd="0" presId="urn:microsoft.com/office/officeart/2005/8/layout/hierarchy4"/>
    <dgm:cxn modelId="{F69CD552-B86B-4EFA-A585-11BC8064FC68}" type="presParOf" srcId="{3DCD2AB9-4A34-4410-9661-EB85562B4910}" destId="{B9FFD6B2-2067-4167-94CC-AAB6FD9CC9FC}" srcOrd="2" destOrd="0" presId="urn:microsoft.com/office/officeart/2005/8/layout/hierarchy4"/>
    <dgm:cxn modelId="{3FDC73D7-F39E-468F-BD22-BF1D7396B8FE}" type="presParOf" srcId="{B9FFD6B2-2067-4167-94CC-AAB6FD9CC9FC}" destId="{0B3046F4-0639-4C9E-943C-7309697D22D7}" srcOrd="0" destOrd="0" presId="urn:microsoft.com/office/officeart/2005/8/layout/hierarchy4"/>
    <dgm:cxn modelId="{8E98E44B-B61C-4489-8933-C9E0FA1C97BD}" type="presParOf" srcId="{0B3046F4-0639-4C9E-943C-7309697D22D7}" destId="{E48CAAA5-2035-4810-A6A3-2F848DCD25DD}" srcOrd="0" destOrd="0" presId="urn:microsoft.com/office/officeart/2005/8/layout/hierarchy4"/>
    <dgm:cxn modelId="{1A2365D0-CC4D-4A7E-91DF-68C82A83A8EB}" type="presParOf" srcId="{0B3046F4-0639-4C9E-943C-7309697D22D7}" destId="{CFFD29A6-E54A-4AFF-B89E-C36CBAD52D9B}" srcOrd="1" destOrd="0" presId="urn:microsoft.com/office/officeart/2005/8/layout/hierarchy4"/>
    <dgm:cxn modelId="{40B6C81A-CBC8-4BDD-9B15-215A93F940DC}" type="presParOf" srcId="{28107EB2-2079-43E7-9D78-7CF6E72669B6}" destId="{8B76579A-402C-4E33-BFE4-65206EFD0F66}" srcOrd="3" destOrd="0" presId="urn:microsoft.com/office/officeart/2005/8/layout/hierarchy4"/>
    <dgm:cxn modelId="{90BEA640-AA48-4E2C-80E9-D76246AC1146}" type="presParOf" srcId="{28107EB2-2079-43E7-9D78-7CF6E72669B6}" destId="{4D9B5CBF-C54C-4041-8AA7-A33844BCAB98}" srcOrd="4" destOrd="0" presId="urn:microsoft.com/office/officeart/2005/8/layout/hierarchy4"/>
    <dgm:cxn modelId="{CEDC22CB-8F8B-400A-8AC6-0693B0BC5304}" type="presParOf" srcId="{4D9B5CBF-C54C-4041-8AA7-A33844BCAB98}" destId="{0680FF2C-45E7-4A25-B728-A908CE6BAEAD}" srcOrd="0" destOrd="0" presId="urn:microsoft.com/office/officeart/2005/8/layout/hierarchy4"/>
    <dgm:cxn modelId="{0FA1E597-796E-4647-9B62-29D006E16DC8}" type="presParOf" srcId="{4D9B5CBF-C54C-4041-8AA7-A33844BCAB98}" destId="{4C9F685A-9220-4913-8E90-B06D4A24B108}" srcOrd="1" destOrd="0" presId="urn:microsoft.com/office/officeart/2005/8/layout/hierarchy4"/>
    <dgm:cxn modelId="{E84FA0E3-9AF9-4725-938B-978776AD5E64}" type="presParOf" srcId="{4D9B5CBF-C54C-4041-8AA7-A33844BCAB98}" destId="{6EFF0F35-19E4-4DB9-B757-A55373F9622F}" srcOrd="2" destOrd="0" presId="urn:microsoft.com/office/officeart/2005/8/layout/hierarchy4"/>
    <dgm:cxn modelId="{D381F10E-8405-4269-9961-A672774C85B8}" type="presParOf" srcId="{6EFF0F35-19E4-4DB9-B757-A55373F9622F}" destId="{C4680EDA-83E5-42F4-993C-31AE3BC830FA}" srcOrd="0" destOrd="0" presId="urn:microsoft.com/office/officeart/2005/8/layout/hierarchy4"/>
    <dgm:cxn modelId="{489D21A6-8235-4043-95AA-55923E60B361}" type="presParOf" srcId="{C4680EDA-83E5-42F4-993C-31AE3BC830FA}" destId="{20B8CDDF-CF85-4131-BEDC-82A34451BD07}" srcOrd="0" destOrd="0" presId="urn:microsoft.com/office/officeart/2005/8/layout/hierarchy4"/>
    <dgm:cxn modelId="{59AD3998-7B60-47B4-B1BA-F2182143F0B8}" type="presParOf" srcId="{C4680EDA-83E5-42F4-993C-31AE3BC830FA}" destId="{D1B82BC4-4557-430F-8043-36AD1EE1F3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8B8DA4-C196-495A-B7BB-70BFA129AC4B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DA21AD4-1716-45D8-B16B-BBFB3C758C5D}">
      <dgm:prSet phldrT="[Текст]"/>
      <dgm:spPr/>
      <dgm:t>
        <a:bodyPr/>
        <a:lstStyle/>
        <a:p>
          <a:r>
            <a:rPr lang="uk-UA" b="1" u="sng" dirty="0" smtClean="0"/>
            <a:t>Функціональний аспект </a:t>
          </a:r>
          <a:r>
            <a:rPr lang="uk-UA" dirty="0" smtClean="0"/>
            <a:t>обумовлений змістом трудових функцій і виявляється у встановленні пропорцій професійного і кваліфікаційного складу робочої сили на основі визначення необхідних витрат часу на виробництво, трудомісткості виготовлення певних видів продукції тощо.</a:t>
          </a:r>
          <a:endParaRPr lang="uk-UA" dirty="0"/>
        </a:p>
      </dgm:t>
    </dgm:pt>
    <dgm:pt modelId="{E3EA6F5C-1D20-4469-90B9-A0731DAA7EB5}" type="parTrans" cxnId="{58A87444-63CD-4234-AD29-8AB4E034C931}">
      <dgm:prSet/>
      <dgm:spPr/>
      <dgm:t>
        <a:bodyPr/>
        <a:lstStyle/>
        <a:p>
          <a:endParaRPr lang="uk-UA"/>
        </a:p>
      </dgm:t>
    </dgm:pt>
    <dgm:pt modelId="{44C90247-0B92-4032-8301-032383298B11}" type="sibTrans" cxnId="{58A87444-63CD-4234-AD29-8AB4E034C931}">
      <dgm:prSet/>
      <dgm:spPr/>
      <dgm:t>
        <a:bodyPr/>
        <a:lstStyle/>
        <a:p>
          <a:endParaRPr lang="uk-UA"/>
        </a:p>
      </dgm:t>
    </dgm:pt>
    <dgm:pt modelId="{88258FC1-B484-473A-B7A5-B83570D5C290}">
      <dgm:prSet phldrT="[Текст]"/>
      <dgm:spPr/>
      <dgm:t>
        <a:bodyPr/>
        <a:lstStyle/>
        <a:p>
          <a:r>
            <a:rPr lang="uk-UA" b="1" u="sng" dirty="0" smtClean="0"/>
            <a:t>Соціальний аспект </a:t>
          </a:r>
          <a:r>
            <a:rPr lang="uk-UA" dirty="0" smtClean="0"/>
            <a:t>формується на основі функціональної діяльності, але зумовлюється існуванням "рівності-нерівності" соціального становища соціальних груп і окремих працівників, схожості і несхожості їхніх інтересів, їхньої трудової поведінки. </a:t>
          </a:r>
          <a:endParaRPr lang="uk-UA" dirty="0"/>
        </a:p>
      </dgm:t>
    </dgm:pt>
    <dgm:pt modelId="{F48DE3AB-2206-400E-B22A-C01BC9849658}" type="parTrans" cxnId="{F461AB8A-7FE0-4B4C-90BA-F276D145054A}">
      <dgm:prSet/>
      <dgm:spPr/>
      <dgm:t>
        <a:bodyPr/>
        <a:lstStyle/>
        <a:p>
          <a:endParaRPr lang="uk-UA"/>
        </a:p>
      </dgm:t>
    </dgm:pt>
    <dgm:pt modelId="{A4E09D5B-8BAB-439E-B7BA-7DD09B93569D}" type="sibTrans" cxnId="{F461AB8A-7FE0-4B4C-90BA-F276D145054A}">
      <dgm:prSet/>
      <dgm:spPr/>
      <dgm:t>
        <a:bodyPr/>
        <a:lstStyle/>
        <a:p>
          <a:endParaRPr lang="uk-UA"/>
        </a:p>
      </dgm:t>
    </dgm:pt>
    <dgm:pt modelId="{171727AB-4BC8-4DF5-8972-3836186550B4}" type="pres">
      <dgm:prSet presAssocID="{0B8B8DA4-C196-495A-B7BB-70BFA129AC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0F9310-2AAA-4EBD-B51C-B20B4A71A074}" type="pres">
      <dgm:prSet presAssocID="{3DA21AD4-1716-45D8-B16B-BBFB3C758C5D}" presName="vertOne" presStyleCnt="0"/>
      <dgm:spPr/>
    </dgm:pt>
    <dgm:pt modelId="{12A3A4C3-8799-403D-9816-D15373C52012}" type="pres">
      <dgm:prSet presAssocID="{3DA21AD4-1716-45D8-B16B-BBFB3C758C5D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04A2CCD-9909-4C5A-844B-85E294B7AF0B}" type="pres">
      <dgm:prSet presAssocID="{3DA21AD4-1716-45D8-B16B-BBFB3C758C5D}" presName="horzOne" presStyleCnt="0"/>
      <dgm:spPr/>
    </dgm:pt>
    <dgm:pt modelId="{C231CABE-F3E2-46AE-A416-A1008147F58F}" type="pres">
      <dgm:prSet presAssocID="{44C90247-0B92-4032-8301-032383298B11}" presName="sibSpaceOne" presStyleCnt="0"/>
      <dgm:spPr/>
    </dgm:pt>
    <dgm:pt modelId="{416D6288-825C-4F1F-80B6-0FD2D2299CA2}" type="pres">
      <dgm:prSet presAssocID="{88258FC1-B484-473A-B7A5-B83570D5C290}" presName="vertOne" presStyleCnt="0"/>
      <dgm:spPr/>
    </dgm:pt>
    <dgm:pt modelId="{BCDFAB6C-D961-4709-AF97-28A5BC9D3524}" type="pres">
      <dgm:prSet presAssocID="{88258FC1-B484-473A-B7A5-B83570D5C290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BBFEA6-7381-4187-9B73-3DD46D2654DF}" type="pres">
      <dgm:prSet presAssocID="{88258FC1-B484-473A-B7A5-B83570D5C290}" presName="horzOne" presStyleCnt="0"/>
      <dgm:spPr/>
    </dgm:pt>
  </dgm:ptLst>
  <dgm:cxnLst>
    <dgm:cxn modelId="{58A87444-63CD-4234-AD29-8AB4E034C931}" srcId="{0B8B8DA4-C196-495A-B7BB-70BFA129AC4B}" destId="{3DA21AD4-1716-45D8-B16B-BBFB3C758C5D}" srcOrd="0" destOrd="0" parTransId="{E3EA6F5C-1D20-4469-90B9-A0731DAA7EB5}" sibTransId="{44C90247-0B92-4032-8301-032383298B11}"/>
    <dgm:cxn modelId="{6C54CE5B-C352-4E1B-88D8-589561842D25}" type="presOf" srcId="{88258FC1-B484-473A-B7A5-B83570D5C290}" destId="{BCDFAB6C-D961-4709-AF97-28A5BC9D3524}" srcOrd="0" destOrd="0" presId="urn:microsoft.com/office/officeart/2005/8/layout/hierarchy4"/>
    <dgm:cxn modelId="{2FD65801-0CB4-4E3D-91CC-E0DA19676642}" type="presOf" srcId="{3DA21AD4-1716-45D8-B16B-BBFB3C758C5D}" destId="{12A3A4C3-8799-403D-9816-D15373C52012}" srcOrd="0" destOrd="0" presId="urn:microsoft.com/office/officeart/2005/8/layout/hierarchy4"/>
    <dgm:cxn modelId="{21636AE5-2FE0-4EE9-9306-1E20AEA22412}" type="presOf" srcId="{0B8B8DA4-C196-495A-B7BB-70BFA129AC4B}" destId="{171727AB-4BC8-4DF5-8972-3836186550B4}" srcOrd="0" destOrd="0" presId="urn:microsoft.com/office/officeart/2005/8/layout/hierarchy4"/>
    <dgm:cxn modelId="{F461AB8A-7FE0-4B4C-90BA-F276D145054A}" srcId="{0B8B8DA4-C196-495A-B7BB-70BFA129AC4B}" destId="{88258FC1-B484-473A-B7A5-B83570D5C290}" srcOrd="1" destOrd="0" parTransId="{F48DE3AB-2206-400E-B22A-C01BC9849658}" sibTransId="{A4E09D5B-8BAB-439E-B7BA-7DD09B93569D}"/>
    <dgm:cxn modelId="{5E47CB74-AA33-47BE-B779-719C245A1958}" type="presParOf" srcId="{171727AB-4BC8-4DF5-8972-3836186550B4}" destId="{E80F9310-2AAA-4EBD-B51C-B20B4A71A074}" srcOrd="0" destOrd="0" presId="urn:microsoft.com/office/officeart/2005/8/layout/hierarchy4"/>
    <dgm:cxn modelId="{2C08A5F8-7AE5-47F8-A597-36D2A4927441}" type="presParOf" srcId="{E80F9310-2AAA-4EBD-B51C-B20B4A71A074}" destId="{12A3A4C3-8799-403D-9816-D15373C52012}" srcOrd="0" destOrd="0" presId="urn:microsoft.com/office/officeart/2005/8/layout/hierarchy4"/>
    <dgm:cxn modelId="{E4AEC96D-BFD2-42ED-891B-5F19AE6F263E}" type="presParOf" srcId="{E80F9310-2AAA-4EBD-B51C-B20B4A71A074}" destId="{704A2CCD-9909-4C5A-844B-85E294B7AF0B}" srcOrd="1" destOrd="0" presId="urn:microsoft.com/office/officeart/2005/8/layout/hierarchy4"/>
    <dgm:cxn modelId="{9B95815E-8888-497B-9D72-2A1D492A0539}" type="presParOf" srcId="{171727AB-4BC8-4DF5-8972-3836186550B4}" destId="{C231CABE-F3E2-46AE-A416-A1008147F58F}" srcOrd="1" destOrd="0" presId="urn:microsoft.com/office/officeart/2005/8/layout/hierarchy4"/>
    <dgm:cxn modelId="{2A92332B-887E-4C67-A782-ED32DF26695F}" type="presParOf" srcId="{171727AB-4BC8-4DF5-8972-3836186550B4}" destId="{416D6288-825C-4F1F-80B6-0FD2D2299CA2}" srcOrd="2" destOrd="0" presId="urn:microsoft.com/office/officeart/2005/8/layout/hierarchy4"/>
    <dgm:cxn modelId="{37EC3A0F-27B1-4BA9-B0B6-55D20FA595EF}" type="presParOf" srcId="{416D6288-825C-4F1F-80B6-0FD2D2299CA2}" destId="{BCDFAB6C-D961-4709-AF97-28A5BC9D3524}" srcOrd="0" destOrd="0" presId="urn:microsoft.com/office/officeart/2005/8/layout/hierarchy4"/>
    <dgm:cxn modelId="{A1B186BF-AB57-48BD-AC30-F7F72E038442}" type="presParOf" srcId="{416D6288-825C-4F1F-80B6-0FD2D2299CA2}" destId="{05BBFEA6-7381-4187-9B73-3DD46D2654D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D3947D-D360-4DFD-BBA9-D8052260776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7F34014-BD9C-42B5-B3A6-BFD23BB494A8}">
      <dgm:prSet phldrT="[Текст]" custT="1"/>
      <dgm:spPr/>
      <dgm:t>
        <a:bodyPr/>
        <a:lstStyle/>
        <a:p>
          <a:r>
            <a:rPr lang="uk-UA" sz="2000" b="1" noProof="0" dirty="0" smtClean="0"/>
            <a:t>Створення цінностей суспільного багатства.</a:t>
          </a:r>
          <a:endParaRPr lang="uk-UA" sz="2000" noProof="0" dirty="0"/>
        </a:p>
      </dgm:t>
    </dgm:pt>
    <dgm:pt modelId="{92EBDFFE-F601-45C5-A4E4-546CD85164AF}" type="parTrans" cxnId="{3160D0B3-98D2-4338-887E-8F89704890FE}">
      <dgm:prSet/>
      <dgm:spPr/>
      <dgm:t>
        <a:bodyPr/>
        <a:lstStyle/>
        <a:p>
          <a:endParaRPr lang="uk-UA" sz="2000"/>
        </a:p>
      </dgm:t>
    </dgm:pt>
    <dgm:pt modelId="{26834ED2-E18B-4C4E-A965-13344F7A7CBD}" type="sibTrans" cxnId="{3160D0B3-98D2-4338-887E-8F89704890FE}">
      <dgm:prSet/>
      <dgm:spPr/>
      <dgm:t>
        <a:bodyPr/>
        <a:lstStyle/>
        <a:p>
          <a:endParaRPr lang="uk-UA" sz="2000"/>
        </a:p>
      </dgm:t>
    </dgm:pt>
    <dgm:pt modelId="{5A91D1C9-473E-42D6-AC84-8E3308DF6802}">
      <dgm:prSet phldrT="[Текст]" custT="1"/>
      <dgm:spPr/>
      <dgm:t>
        <a:bodyPr/>
        <a:lstStyle/>
        <a:p>
          <a:r>
            <a:rPr lang="uk-UA" sz="2000" b="1" dirty="0" smtClean="0"/>
            <a:t>Слугування підвалиною появи і функціонування всіх суспільних відносин.</a:t>
          </a:r>
          <a:endParaRPr lang="uk-UA" sz="2000" b="1" dirty="0"/>
        </a:p>
      </dgm:t>
    </dgm:pt>
    <dgm:pt modelId="{C3B9870C-BBCF-4369-9BB3-12F00F34AFF1}" type="parTrans" cxnId="{1399FE07-4E3F-407E-BB4E-D3FD5FAC18C8}">
      <dgm:prSet/>
      <dgm:spPr/>
      <dgm:t>
        <a:bodyPr/>
        <a:lstStyle/>
        <a:p>
          <a:endParaRPr lang="uk-UA" sz="2000"/>
        </a:p>
      </dgm:t>
    </dgm:pt>
    <dgm:pt modelId="{04E02630-5DDD-41CB-92FC-34870561AD42}" type="sibTrans" cxnId="{1399FE07-4E3F-407E-BB4E-D3FD5FAC18C8}">
      <dgm:prSet/>
      <dgm:spPr/>
      <dgm:t>
        <a:bodyPr/>
        <a:lstStyle/>
        <a:p>
          <a:endParaRPr lang="uk-UA" sz="2000"/>
        </a:p>
      </dgm:t>
    </dgm:pt>
    <dgm:pt modelId="{26D727A4-5EE0-404C-A978-8C0E29808645}">
      <dgm:prSet phldrT="[Текст]" custT="1"/>
      <dgm:spPr/>
      <dgm:t>
        <a:bodyPr/>
        <a:lstStyle/>
        <a:p>
          <a:r>
            <a:rPr lang="uk-UA" sz="2000" b="1" dirty="0" smtClean="0"/>
            <a:t>Формування та розвиток особистості. </a:t>
          </a:r>
          <a:endParaRPr lang="uk-UA" sz="2000" b="1" dirty="0"/>
        </a:p>
      </dgm:t>
    </dgm:pt>
    <dgm:pt modelId="{385CC530-618D-42C0-B172-CC6305468C49}" type="parTrans" cxnId="{31B822B2-4F68-47C0-8367-5F9D1C76E1D2}">
      <dgm:prSet/>
      <dgm:spPr/>
      <dgm:t>
        <a:bodyPr/>
        <a:lstStyle/>
        <a:p>
          <a:endParaRPr lang="uk-UA" sz="2000"/>
        </a:p>
      </dgm:t>
    </dgm:pt>
    <dgm:pt modelId="{F6EC407B-0FB1-47EE-A554-AE4ACFB4ED5A}" type="sibTrans" cxnId="{31B822B2-4F68-47C0-8367-5F9D1C76E1D2}">
      <dgm:prSet/>
      <dgm:spPr/>
      <dgm:t>
        <a:bodyPr/>
        <a:lstStyle/>
        <a:p>
          <a:endParaRPr lang="uk-UA" sz="2000"/>
        </a:p>
      </dgm:t>
    </dgm:pt>
    <dgm:pt modelId="{8780DA83-4D47-4AAA-8C38-A4ABF4966641}">
      <dgm:prSet phldrT="[Текст]" custT="1"/>
      <dgm:spPr/>
      <dgm:t>
        <a:bodyPr/>
        <a:lstStyle/>
        <a:p>
          <a:r>
            <a:rPr lang="uk-UA" sz="2000" b="1" noProof="0" dirty="0" smtClean="0"/>
            <a:t>Слугування сферою самовираження і самоствердження </a:t>
          </a:r>
          <a:r>
            <a:rPr lang="ru-RU" sz="2000" b="1" dirty="0" smtClean="0"/>
            <a:t>людини. </a:t>
          </a:r>
          <a:endParaRPr lang="uk-UA" sz="2000" b="1" dirty="0"/>
        </a:p>
      </dgm:t>
    </dgm:pt>
    <dgm:pt modelId="{2CEB7753-DFDE-4ABC-89DD-5ABE1A8B5868}" type="parTrans" cxnId="{1881F2E9-51A0-40D6-B502-29FDF726637A}">
      <dgm:prSet/>
      <dgm:spPr/>
      <dgm:t>
        <a:bodyPr/>
        <a:lstStyle/>
        <a:p>
          <a:endParaRPr lang="uk-UA" sz="2000"/>
        </a:p>
      </dgm:t>
    </dgm:pt>
    <dgm:pt modelId="{B655D645-1BD1-4FC9-8115-6455B5639E30}" type="sibTrans" cxnId="{1881F2E9-51A0-40D6-B502-29FDF726637A}">
      <dgm:prSet/>
      <dgm:spPr/>
      <dgm:t>
        <a:bodyPr/>
        <a:lstStyle/>
        <a:p>
          <a:endParaRPr lang="uk-UA" sz="2000"/>
        </a:p>
      </dgm:t>
    </dgm:pt>
    <dgm:pt modelId="{F33975BB-1EE1-4F07-9037-1D38CCCCDDB2}">
      <dgm:prSet phldrT="[Текст]" custT="1"/>
      <dgm:spPr/>
      <dgm:t>
        <a:bodyPr/>
        <a:lstStyle/>
        <a:p>
          <a:r>
            <a:rPr lang="uk-UA" sz="2000" b="1" dirty="0" smtClean="0"/>
            <a:t>Безперервний прогрес усього людства.</a:t>
          </a:r>
          <a:endParaRPr lang="uk-UA" sz="2000" b="1" dirty="0"/>
        </a:p>
      </dgm:t>
    </dgm:pt>
    <dgm:pt modelId="{C81B768E-5469-4997-8284-DB1A619DBF44}" type="parTrans" cxnId="{98D565B4-122A-4C35-839F-2B0DF32125DD}">
      <dgm:prSet/>
      <dgm:spPr/>
      <dgm:t>
        <a:bodyPr/>
        <a:lstStyle/>
        <a:p>
          <a:endParaRPr lang="uk-UA" sz="2000"/>
        </a:p>
      </dgm:t>
    </dgm:pt>
    <dgm:pt modelId="{CBCA6C82-BCAD-437D-A139-FF019CAA33CD}" type="sibTrans" cxnId="{98D565B4-122A-4C35-839F-2B0DF32125DD}">
      <dgm:prSet/>
      <dgm:spPr/>
      <dgm:t>
        <a:bodyPr/>
        <a:lstStyle/>
        <a:p>
          <a:endParaRPr lang="uk-UA" sz="2000"/>
        </a:p>
      </dgm:t>
    </dgm:pt>
    <dgm:pt modelId="{94DB727D-3A55-40B9-BB06-93E81A9EFFD7}" type="pres">
      <dgm:prSet presAssocID="{BED3947D-D360-4DFD-BBA9-D80522607766}" presName="Name0" presStyleCnt="0">
        <dgm:presLayoutVars>
          <dgm:chMax val="7"/>
          <dgm:chPref val="7"/>
          <dgm:dir/>
        </dgm:presLayoutVars>
      </dgm:prSet>
      <dgm:spPr/>
    </dgm:pt>
    <dgm:pt modelId="{52919DE2-F973-444C-9744-B662B1945B6D}" type="pres">
      <dgm:prSet presAssocID="{BED3947D-D360-4DFD-BBA9-D80522607766}" presName="Name1" presStyleCnt="0"/>
      <dgm:spPr/>
    </dgm:pt>
    <dgm:pt modelId="{1AFBC793-5984-4B4E-AFD6-A65A0292826C}" type="pres">
      <dgm:prSet presAssocID="{BED3947D-D360-4DFD-BBA9-D80522607766}" presName="cycle" presStyleCnt="0"/>
      <dgm:spPr/>
    </dgm:pt>
    <dgm:pt modelId="{93D3A199-3EBB-44ED-9E18-9E61B423EC0C}" type="pres">
      <dgm:prSet presAssocID="{BED3947D-D360-4DFD-BBA9-D80522607766}" presName="srcNode" presStyleLbl="node1" presStyleIdx="0" presStyleCnt="5"/>
      <dgm:spPr/>
    </dgm:pt>
    <dgm:pt modelId="{CA7CE404-E065-4618-88DC-14B5B018B20B}" type="pres">
      <dgm:prSet presAssocID="{BED3947D-D360-4DFD-BBA9-D80522607766}" presName="conn" presStyleLbl="parChTrans1D2" presStyleIdx="0" presStyleCnt="1"/>
      <dgm:spPr/>
    </dgm:pt>
    <dgm:pt modelId="{83304ABC-292C-47AA-9A38-EB67465A8811}" type="pres">
      <dgm:prSet presAssocID="{BED3947D-D360-4DFD-BBA9-D80522607766}" presName="extraNode" presStyleLbl="node1" presStyleIdx="0" presStyleCnt="5"/>
      <dgm:spPr/>
    </dgm:pt>
    <dgm:pt modelId="{E6064161-9E42-4850-ADF4-9551303388D6}" type="pres">
      <dgm:prSet presAssocID="{BED3947D-D360-4DFD-BBA9-D80522607766}" presName="dstNode" presStyleLbl="node1" presStyleIdx="0" presStyleCnt="5"/>
      <dgm:spPr/>
    </dgm:pt>
    <dgm:pt modelId="{4011F214-6B7C-4F6B-B14F-6D117E0D8BC3}" type="pres">
      <dgm:prSet presAssocID="{67F34014-BD9C-42B5-B3A6-BFD23BB494A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6E6682-005A-4476-86BB-CED5F3EC71A2}" type="pres">
      <dgm:prSet presAssocID="{67F34014-BD9C-42B5-B3A6-BFD23BB494A8}" presName="accent_1" presStyleCnt="0"/>
      <dgm:spPr/>
    </dgm:pt>
    <dgm:pt modelId="{9762E1CE-78D7-45AF-9FAA-C405F50C08C2}" type="pres">
      <dgm:prSet presAssocID="{67F34014-BD9C-42B5-B3A6-BFD23BB494A8}" presName="accentRepeatNode" presStyleLbl="solidFgAcc1" presStyleIdx="0" presStyleCnt="5"/>
      <dgm:spPr/>
    </dgm:pt>
    <dgm:pt modelId="{A9353DD4-D672-4E0D-95EF-2C72A11186D5}" type="pres">
      <dgm:prSet presAssocID="{5A91D1C9-473E-42D6-AC84-8E3308DF680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7A7A91-48B7-411D-A8E8-414AB4E29EB3}" type="pres">
      <dgm:prSet presAssocID="{5A91D1C9-473E-42D6-AC84-8E3308DF6802}" presName="accent_2" presStyleCnt="0"/>
      <dgm:spPr/>
    </dgm:pt>
    <dgm:pt modelId="{F06FC4C1-77E5-4D2F-B514-CB75F5F4ECD1}" type="pres">
      <dgm:prSet presAssocID="{5A91D1C9-473E-42D6-AC84-8E3308DF6802}" presName="accentRepeatNode" presStyleLbl="solidFgAcc1" presStyleIdx="1" presStyleCnt="5"/>
      <dgm:spPr/>
    </dgm:pt>
    <dgm:pt modelId="{E65E4A74-FA01-401A-BEBC-6EE919C62309}" type="pres">
      <dgm:prSet presAssocID="{26D727A4-5EE0-404C-A978-8C0E2980864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C7DEB1-366C-4705-9F91-9D7E403E3592}" type="pres">
      <dgm:prSet presAssocID="{26D727A4-5EE0-404C-A978-8C0E29808645}" presName="accent_3" presStyleCnt="0"/>
      <dgm:spPr/>
    </dgm:pt>
    <dgm:pt modelId="{EA39B526-A751-47BA-8F4A-FB3ECCC4D0A1}" type="pres">
      <dgm:prSet presAssocID="{26D727A4-5EE0-404C-A978-8C0E29808645}" presName="accentRepeatNode" presStyleLbl="solidFgAcc1" presStyleIdx="2" presStyleCnt="5"/>
      <dgm:spPr/>
    </dgm:pt>
    <dgm:pt modelId="{6508BABD-4B9E-4F5D-A2A5-BC5F66C9249F}" type="pres">
      <dgm:prSet presAssocID="{8780DA83-4D47-4AAA-8C38-A4ABF496664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18A798-2AB5-4EB3-8266-D5E2283E3C73}" type="pres">
      <dgm:prSet presAssocID="{8780DA83-4D47-4AAA-8C38-A4ABF4966641}" presName="accent_4" presStyleCnt="0"/>
      <dgm:spPr/>
    </dgm:pt>
    <dgm:pt modelId="{CD423F41-623F-4AAD-A94D-281B61F3250A}" type="pres">
      <dgm:prSet presAssocID="{8780DA83-4D47-4AAA-8C38-A4ABF4966641}" presName="accentRepeatNode" presStyleLbl="solidFgAcc1" presStyleIdx="3" presStyleCnt="5"/>
      <dgm:spPr/>
    </dgm:pt>
    <dgm:pt modelId="{30DC4646-7196-4DC7-9B3C-DD30010F4CA3}" type="pres">
      <dgm:prSet presAssocID="{F33975BB-1EE1-4F07-9037-1D38CCCCDDB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ECEB5E-8415-4871-BB20-59AA0A8FF6B5}" type="pres">
      <dgm:prSet presAssocID="{F33975BB-1EE1-4F07-9037-1D38CCCCDDB2}" presName="accent_5" presStyleCnt="0"/>
      <dgm:spPr/>
    </dgm:pt>
    <dgm:pt modelId="{CD213649-EA32-4DD2-AB67-51DE5BF52334}" type="pres">
      <dgm:prSet presAssocID="{F33975BB-1EE1-4F07-9037-1D38CCCCDDB2}" presName="accentRepeatNode" presStyleLbl="solidFgAcc1" presStyleIdx="4" presStyleCnt="5"/>
      <dgm:spPr/>
    </dgm:pt>
  </dgm:ptLst>
  <dgm:cxnLst>
    <dgm:cxn modelId="{98D565B4-122A-4C35-839F-2B0DF32125DD}" srcId="{BED3947D-D360-4DFD-BBA9-D80522607766}" destId="{F33975BB-1EE1-4F07-9037-1D38CCCCDDB2}" srcOrd="4" destOrd="0" parTransId="{C81B768E-5469-4997-8284-DB1A619DBF44}" sibTransId="{CBCA6C82-BCAD-437D-A139-FF019CAA33CD}"/>
    <dgm:cxn modelId="{1399FE07-4E3F-407E-BB4E-D3FD5FAC18C8}" srcId="{BED3947D-D360-4DFD-BBA9-D80522607766}" destId="{5A91D1C9-473E-42D6-AC84-8E3308DF6802}" srcOrd="1" destOrd="0" parTransId="{C3B9870C-BBCF-4369-9BB3-12F00F34AFF1}" sibTransId="{04E02630-5DDD-41CB-92FC-34870561AD42}"/>
    <dgm:cxn modelId="{D8C1E1D1-A3BE-4EEF-AB38-EBA2A23E4A15}" type="presOf" srcId="{8780DA83-4D47-4AAA-8C38-A4ABF4966641}" destId="{6508BABD-4B9E-4F5D-A2A5-BC5F66C9249F}" srcOrd="0" destOrd="0" presId="urn:microsoft.com/office/officeart/2008/layout/VerticalCurvedList"/>
    <dgm:cxn modelId="{49F794CC-1E63-41B5-9EF2-18C9611CFCA2}" type="presOf" srcId="{5A91D1C9-473E-42D6-AC84-8E3308DF6802}" destId="{A9353DD4-D672-4E0D-95EF-2C72A11186D5}" srcOrd="0" destOrd="0" presId="urn:microsoft.com/office/officeart/2008/layout/VerticalCurvedList"/>
    <dgm:cxn modelId="{7AAFE1B4-F98B-42AB-8D0A-947CCAFB4EB5}" type="presOf" srcId="{67F34014-BD9C-42B5-B3A6-BFD23BB494A8}" destId="{4011F214-6B7C-4F6B-B14F-6D117E0D8BC3}" srcOrd="0" destOrd="0" presId="urn:microsoft.com/office/officeart/2008/layout/VerticalCurvedList"/>
    <dgm:cxn modelId="{3160D0B3-98D2-4338-887E-8F89704890FE}" srcId="{BED3947D-D360-4DFD-BBA9-D80522607766}" destId="{67F34014-BD9C-42B5-B3A6-BFD23BB494A8}" srcOrd="0" destOrd="0" parTransId="{92EBDFFE-F601-45C5-A4E4-546CD85164AF}" sibTransId="{26834ED2-E18B-4C4E-A965-13344F7A7CBD}"/>
    <dgm:cxn modelId="{31B822B2-4F68-47C0-8367-5F9D1C76E1D2}" srcId="{BED3947D-D360-4DFD-BBA9-D80522607766}" destId="{26D727A4-5EE0-404C-A978-8C0E29808645}" srcOrd="2" destOrd="0" parTransId="{385CC530-618D-42C0-B172-CC6305468C49}" sibTransId="{F6EC407B-0FB1-47EE-A554-AE4ACFB4ED5A}"/>
    <dgm:cxn modelId="{D3430DE0-8007-4A15-9394-3A4800CC2EB9}" type="presOf" srcId="{F33975BB-1EE1-4F07-9037-1D38CCCCDDB2}" destId="{30DC4646-7196-4DC7-9B3C-DD30010F4CA3}" srcOrd="0" destOrd="0" presId="urn:microsoft.com/office/officeart/2008/layout/VerticalCurvedList"/>
    <dgm:cxn modelId="{737DAC6A-1BBE-4911-ADA8-38F8B70A91D4}" type="presOf" srcId="{26834ED2-E18B-4C4E-A965-13344F7A7CBD}" destId="{CA7CE404-E065-4618-88DC-14B5B018B20B}" srcOrd="0" destOrd="0" presId="urn:microsoft.com/office/officeart/2008/layout/VerticalCurvedList"/>
    <dgm:cxn modelId="{1881F2E9-51A0-40D6-B502-29FDF726637A}" srcId="{BED3947D-D360-4DFD-BBA9-D80522607766}" destId="{8780DA83-4D47-4AAA-8C38-A4ABF4966641}" srcOrd="3" destOrd="0" parTransId="{2CEB7753-DFDE-4ABC-89DD-5ABE1A8B5868}" sibTransId="{B655D645-1BD1-4FC9-8115-6455B5639E30}"/>
    <dgm:cxn modelId="{4E2DA31D-5BF9-4DF5-BD67-E5E6062AAF56}" type="presOf" srcId="{26D727A4-5EE0-404C-A978-8C0E29808645}" destId="{E65E4A74-FA01-401A-BEBC-6EE919C62309}" srcOrd="0" destOrd="0" presId="urn:microsoft.com/office/officeart/2008/layout/VerticalCurvedList"/>
    <dgm:cxn modelId="{B59A00B1-EAA7-4D48-9A14-30855E817483}" type="presOf" srcId="{BED3947D-D360-4DFD-BBA9-D80522607766}" destId="{94DB727D-3A55-40B9-BB06-93E81A9EFFD7}" srcOrd="0" destOrd="0" presId="urn:microsoft.com/office/officeart/2008/layout/VerticalCurvedList"/>
    <dgm:cxn modelId="{021D6050-4709-4E84-B36A-C2FA5123DCB9}" type="presParOf" srcId="{94DB727D-3A55-40B9-BB06-93E81A9EFFD7}" destId="{52919DE2-F973-444C-9744-B662B1945B6D}" srcOrd="0" destOrd="0" presId="urn:microsoft.com/office/officeart/2008/layout/VerticalCurvedList"/>
    <dgm:cxn modelId="{6E413028-132B-41BA-BFC8-18F27E07102F}" type="presParOf" srcId="{52919DE2-F973-444C-9744-B662B1945B6D}" destId="{1AFBC793-5984-4B4E-AFD6-A65A0292826C}" srcOrd="0" destOrd="0" presId="urn:microsoft.com/office/officeart/2008/layout/VerticalCurvedList"/>
    <dgm:cxn modelId="{29F915DF-091D-4DFC-A5D3-C727BB54AEB3}" type="presParOf" srcId="{1AFBC793-5984-4B4E-AFD6-A65A0292826C}" destId="{93D3A199-3EBB-44ED-9E18-9E61B423EC0C}" srcOrd="0" destOrd="0" presId="urn:microsoft.com/office/officeart/2008/layout/VerticalCurvedList"/>
    <dgm:cxn modelId="{ACF9FD0D-D534-424E-9109-8E31CF1F26B3}" type="presParOf" srcId="{1AFBC793-5984-4B4E-AFD6-A65A0292826C}" destId="{CA7CE404-E065-4618-88DC-14B5B018B20B}" srcOrd="1" destOrd="0" presId="urn:microsoft.com/office/officeart/2008/layout/VerticalCurvedList"/>
    <dgm:cxn modelId="{76ABDB1D-2C23-4483-93D0-0731245F5F76}" type="presParOf" srcId="{1AFBC793-5984-4B4E-AFD6-A65A0292826C}" destId="{83304ABC-292C-47AA-9A38-EB67465A8811}" srcOrd="2" destOrd="0" presId="urn:microsoft.com/office/officeart/2008/layout/VerticalCurvedList"/>
    <dgm:cxn modelId="{4CF0C2E5-45B3-47DC-9B23-B1159E5C8C6A}" type="presParOf" srcId="{1AFBC793-5984-4B4E-AFD6-A65A0292826C}" destId="{E6064161-9E42-4850-ADF4-9551303388D6}" srcOrd="3" destOrd="0" presId="urn:microsoft.com/office/officeart/2008/layout/VerticalCurvedList"/>
    <dgm:cxn modelId="{E8CE9751-0E48-447A-B558-AA422FB8F575}" type="presParOf" srcId="{52919DE2-F973-444C-9744-B662B1945B6D}" destId="{4011F214-6B7C-4F6B-B14F-6D117E0D8BC3}" srcOrd="1" destOrd="0" presId="urn:microsoft.com/office/officeart/2008/layout/VerticalCurvedList"/>
    <dgm:cxn modelId="{BE96DB57-C326-498A-8DD1-E739CF88383F}" type="presParOf" srcId="{52919DE2-F973-444C-9744-B662B1945B6D}" destId="{CF6E6682-005A-4476-86BB-CED5F3EC71A2}" srcOrd="2" destOrd="0" presId="urn:microsoft.com/office/officeart/2008/layout/VerticalCurvedList"/>
    <dgm:cxn modelId="{1D062580-509A-44DF-8E18-ECC8A0E4A1C9}" type="presParOf" srcId="{CF6E6682-005A-4476-86BB-CED5F3EC71A2}" destId="{9762E1CE-78D7-45AF-9FAA-C405F50C08C2}" srcOrd="0" destOrd="0" presId="urn:microsoft.com/office/officeart/2008/layout/VerticalCurvedList"/>
    <dgm:cxn modelId="{2B1CFC42-4E1D-47C7-A5F3-23C91CDA1CEE}" type="presParOf" srcId="{52919DE2-F973-444C-9744-B662B1945B6D}" destId="{A9353DD4-D672-4E0D-95EF-2C72A11186D5}" srcOrd="3" destOrd="0" presId="urn:microsoft.com/office/officeart/2008/layout/VerticalCurvedList"/>
    <dgm:cxn modelId="{4524F80C-29C6-4E38-BE7A-48CBD41826D9}" type="presParOf" srcId="{52919DE2-F973-444C-9744-B662B1945B6D}" destId="{197A7A91-48B7-411D-A8E8-414AB4E29EB3}" srcOrd="4" destOrd="0" presId="urn:microsoft.com/office/officeart/2008/layout/VerticalCurvedList"/>
    <dgm:cxn modelId="{656B9D39-F7D2-4A5D-BACC-8CD5C3D9E2CF}" type="presParOf" srcId="{197A7A91-48B7-411D-A8E8-414AB4E29EB3}" destId="{F06FC4C1-77E5-4D2F-B514-CB75F5F4ECD1}" srcOrd="0" destOrd="0" presId="urn:microsoft.com/office/officeart/2008/layout/VerticalCurvedList"/>
    <dgm:cxn modelId="{C0CE5C48-723C-4788-8A3D-8B23F4E86D88}" type="presParOf" srcId="{52919DE2-F973-444C-9744-B662B1945B6D}" destId="{E65E4A74-FA01-401A-BEBC-6EE919C62309}" srcOrd="5" destOrd="0" presId="urn:microsoft.com/office/officeart/2008/layout/VerticalCurvedList"/>
    <dgm:cxn modelId="{09E72678-34ED-4705-843D-A8D48AE52685}" type="presParOf" srcId="{52919DE2-F973-444C-9744-B662B1945B6D}" destId="{25C7DEB1-366C-4705-9F91-9D7E403E3592}" srcOrd="6" destOrd="0" presId="urn:microsoft.com/office/officeart/2008/layout/VerticalCurvedList"/>
    <dgm:cxn modelId="{1677B919-CAC2-4600-AFDF-2C6C215836B0}" type="presParOf" srcId="{25C7DEB1-366C-4705-9F91-9D7E403E3592}" destId="{EA39B526-A751-47BA-8F4A-FB3ECCC4D0A1}" srcOrd="0" destOrd="0" presId="urn:microsoft.com/office/officeart/2008/layout/VerticalCurvedList"/>
    <dgm:cxn modelId="{A43E2CC8-F0BD-4042-B66B-BF05FCA043A3}" type="presParOf" srcId="{52919DE2-F973-444C-9744-B662B1945B6D}" destId="{6508BABD-4B9E-4F5D-A2A5-BC5F66C9249F}" srcOrd="7" destOrd="0" presId="urn:microsoft.com/office/officeart/2008/layout/VerticalCurvedList"/>
    <dgm:cxn modelId="{8C821D34-C1F4-4C6F-9B30-DDE9E3ED15EA}" type="presParOf" srcId="{52919DE2-F973-444C-9744-B662B1945B6D}" destId="{6018A798-2AB5-4EB3-8266-D5E2283E3C73}" srcOrd="8" destOrd="0" presId="urn:microsoft.com/office/officeart/2008/layout/VerticalCurvedList"/>
    <dgm:cxn modelId="{1898FE18-23CE-439C-8EC1-CA8559F2FF5F}" type="presParOf" srcId="{6018A798-2AB5-4EB3-8266-D5E2283E3C73}" destId="{CD423F41-623F-4AAD-A94D-281B61F3250A}" srcOrd="0" destOrd="0" presId="urn:microsoft.com/office/officeart/2008/layout/VerticalCurvedList"/>
    <dgm:cxn modelId="{4DE3D333-CB62-48D7-918E-F6EF75A0870F}" type="presParOf" srcId="{52919DE2-F973-444C-9744-B662B1945B6D}" destId="{30DC4646-7196-4DC7-9B3C-DD30010F4CA3}" srcOrd="9" destOrd="0" presId="urn:microsoft.com/office/officeart/2008/layout/VerticalCurvedList"/>
    <dgm:cxn modelId="{AA0BDD8D-4E41-403C-87A0-7520079B6A47}" type="presParOf" srcId="{52919DE2-F973-444C-9744-B662B1945B6D}" destId="{91ECEB5E-8415-4871-BB20-59AA0A8FF6B5}" srcOrd="10" destOrd="0" presId="urn:microsoft.com/office/officeart/2008/layout/VerticalCurvedList"/>
    <dgm:cxn modelId="{ACB98DE1-9198-4A9F-B69C-261ABD2A9250}" type="presParOf" srcId="{91ECEB5E-8415-4871-BB20-59AA0A8FF6B5}" destId="{CD213649-EA32-4DD2-AB67-51DE5BF523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0F888-2AEA-4399-A37E-F56D96BD57BC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680055-04BF-4A16-81A2-5F68FD5655A1}">
      <dgm:prSet phldrT="[Текст]"/>
      <dgm:spPr/>
      <dgm:t>
        <a:bodyPr/>
        <a:lstStyle/>
        <a:p>
          <a:r>
            <a:rPr lang="uk-UA" noProof="0" dirty="0" smtClean="0"/>
            <a:t>мотивів і орієнтацій трудової поведінки</a:t>
          </a:r>
          <a:endParaRPr lang="uk-UA" noProof="0" dirty="0"/>
        </a:p>
      </dgm:t>
    </dgm:pt>
    <dgm:pt modelId="{4C615254-0D71-497B-B512-A02D785D8735}" type="parTrans" cxnId="{915AD7A7-0B04-46D8-AF2F-5BB050B798B8}">
      <dgm:prSet/>
      <dgm:spPr/>
      <dgm:t>
        <a:bodyPr/>
        <a:lstStyle/>
        <a:p>
          <a:endParaRPr lang="uk-UA"/>
        </a:p>
      </dgm:t>
    </dgm:pt>
    <dgm:pt modelId="{093CE13B-847B-4E49-8975-275A2ECDC677}" type="sibTrans" cxnId="{915AD7A7-0B04-46D8-AF2F-5BB050B798B8}">
      <dgm:prSet/>
      <dgm:spPr/>
      <dgm:t>
        <a:bodyPr/>
        <a:lstStyle/>
        <a:p>
          <a:endParaRPr lang="uk-UA"/>
        </a:p>
      </dgm:t>
    </dgm:pt>
    <dgm:pt modelId="{B222664F-C5DE-468A-B534-890D45EF7869}">
      <dgm:prSet phldrT="[Текст]"/>
      <dgm:spPr/>
      <dgm:t>
        <a:bodyPr/>
        <a:lstStyle/>
        <a:p>
          <a:r>
            <a:rPr lang="uk-UA" dirty="0" smtClean="0"/>
            <a:t>реальної трудової поведінки</a:t>
          </a:r>
          <a:endParaRPr lang="uk-UA" dirty="0"/>
        </a:p>
      </dgm:t>
    </dgm:pt>
    <dgm:pt modelId="{FEC17E04-6047-4771-A3FC-E7A9D1F5B019}" type="parTrans" cxnId="{5F4D72D4-8095-4FAD-B36F-01E6A2F11213}">
      <dgm:prSet/>
      <dgm:spPr/>
      <dgm:t>
        <a:bodyPr/>
        <a:lstStyle/>
        <a:p>
          <a:endParaRPr lang="uk-UA"/>
        </a:p>
      </dgm:t>
    </dgm:pt>
    <dgm:pt modelId="{154EDA5E-051D-42AC-AB15-6E959B933074}" type="sibTrans" cxnId="{5F4D72D4-8095-4FAD-B36F-01E6A2F11213}">
      <dgm:prSet/>
      <dgm:spPr/>
      <dgm:t>
        <a:bodyPr/>
        <a:lstStyle/>
        <a:p>
          <a:endParaRPr lang="uk-UA"/>
        </a:p>
      </dgm:t>
    </dgm:pt>
    <dgm:pt modelId="{302073DC-E0C6-417F-9EBA-47D96DCADDC8}">
      <dgm:prSet phldrT="[Текст]"/>
      <dgm:spPr/>
      <dgm:t>
        <a:bodyPr/>
        <a:lstStyle/>
        <a:p>
          <a:r>
            <a:rPr lang="uk-UA" dirty="0" smtClean="0"/>
            <a:t>оцінки робітниками трудової ситуації </a:t>
          </a:r>
          <a:endParaRPr lang="uk-UA" dirty="0"/>
        </a:p>
      </dgm:t>
    </dgm:pt>
    <dgm:pt modelId="{7FD70B27-752C-42B6-A49A-066B29C62AD6}" type="parTrans" cxnId="{FABFC6C4-222A-4852-9E2F-598ED343205E}">
      <dgm:prSet/>
      <dgm:spPr/>
      <dgm:t>
        <a:bodyPr/>
        <a:lstStyle/>
        <a:p>
          <a:endParaRPr lang="uk-UA"/>
        </a:p>
      </dgm:t>
    </dgm:pt>
    <dgm:pt modelId="{82589987-A881-4350-9E20-EBBF0C4B81BB}" type="sibTrans" cxnId="{FABFC6C4-222A-4852-9E2F-598ED343205E}">
      <dgm:prSet/>
      <dgm:spPr/>
      <dgm:t>
        <a:bodyPr/>
        <a:lstStyle/>
        <a:p>
          <a:endParaRPr lang="uk-UA"/>
        </a:p>
      </dgm:t>
    </dgm:pt>
    <dgm:pt modelId="{53D24A7B-1075-4273-A8EC-48C34BC8AC44}" type="pres">
      <dgm:prSet presAssocID="{3A70F888-2AEA-4399-A37E-F56D96BD57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741CB5-AD1E-4904-A1A4-9892CDD07E29}" type="pres">
      <dgm:prSet presAssocID="{9D680055-04BF-4A16-81A2-5F68FD5655A1}" presName="vertOne" presStyleCnt="0"/>
      <dgm:spPr/>
    </dgm:pt>
    <dgm:pt modelId="{C062E1EC-C484-4D30-9222-0872807E04AC}" type="pres">
      <dgm:prSet presAssocID="{9D680055-04BF-4A16-81A2-5F68FD5655A1}" presName="txOne" presStyleLbl="node0" presStyleIdx="0" presStyleCnt="3" custLinFactNeighborX="-1327" custLinFactNeighborY="-182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4544247-A216-4919-984B-E355A2299F3E}" type="pres">
      <dgm:prSet presAssocID="{9D680055-04BF-4A16-81A2-5F68FD5655A1}" presName="horzOne" presStyleCnt="0"/>
      <dgm:spPr/>
    </dgm:pt>
    <dgm:pt modelId="{CCF9DCB5-AE1F-4FEC-8C46-838550C16ED9}" type="pres">
      <dgm:prSet presAssocID="{093CE13B-847B-4E49-8975-275A2ECDC677}" presName="sibSpaceOne" presStyleCnt="0"/>
      <dgm:spPr/>
    </dgm:pt>
    <dgm:pt modelId="{DA335C8D-02A2-47D6-B70C-54940CD39F3A}" type="pres">
      <dgm:prSet presAssocID="{B222664F-C5DE-468A-B534-890D45EF7869}" presName="vertOne" presStyleCnt="0"/>
      <dgm:spPr/>
    </dgm:pt>
    <dgm:pt modelId="{26527BF7-DCF1-44BB-ABD5-4B2456047CF2}" type="pres">
      <dgm:prSet presAssocID="{B222664F-C5DE-468A-B534-890D45EF7869}" presName="txOne" presStyleLbl="node0" presStyleIdx="1" presStyleCnt="3" custLinFactNeighborY="154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5DA1D3C-45D0-45BD-9EA4-1A057CC61339}" type="pres">
      <dgm:prSet presAssocID="{B222664F-C5DE-468A-B534-890D45EF7869}" presName="horzOne" presStyleCnt="0"/>
      <dgm:spPr/>
    </dgm:pt>
    <dgm:pt modelId="{3EE120FA-E075-4A85-927B-9D5EF3976A3F}" type="pres">
      <dgm:prSet presAssocID="{154EDA5E-051D-42AC-AB15-6E959B933074}" presName="sibSpaceOne" presStyleCnt="0"/>
      <dgm:spPr/>
    </dgm:pt>
    <dgm:pt modelId="{ADD440B6-D590-4997-A503-8701072E23E1}" type="pres">
      <dgm:prSet presAssocID="{302073DC-E0C6-417F-9EBA-47D96DCADDC8}" presName="vertOne" presStyleCnt="0"/>
      <dgm:spPr/>
    </dgm:pt>
    <dgm:pt modelId="{9C280997-D915-4185-898C-5C4264B93C39}" type="pres">
      <dgm:prSet presAssocID="{302073DC-E0C6-417F-9EBA-47D96DCADDC8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4CC6AC-D8F2-45F2-ABEA-16A76DB3FEF6}" type="pres">
      <dgm:prSet presAssocID="{302073DC-E0C6-417F-9EBA-47D96DCADDC8}" presName="horzOne" presStyleCnt="0"/>
      <dgm:spPr/>
    </dgm:pt>
  </dgm:ptLst>
  <dgm:cxnLst>
    <dgm:cxn modelId="{25B1D8F4-7478-4E97-9B71-AE32FA791802}" type="presOf" srcId="{B222664F-C5DE-468A-B534-890D45EF7869}" destId="{26527BF7-DCF1-44BB-ABD5-4B2456047CF2}" srcOrd="0" destOrd="0" presId="urn:microsoft.com/office/officeart/2005/8/layout/hierarchy4"/>
    <dgm:cxn modelId="{5F4D72D4-8095-4FAD-B36F-01E6A2F11213}" srcId="{3A70F888-2AEA-4399-A37E-F56D96BD57BC}" destId="{B222664F-C5DE-468A-B534-890D45EF7869}" srcOrd="1" destOrd="0" parTransId="{FEC17E04-6047-4771-A3FC-E7A9D1F5B019}" sibTransId="{154EDA5E-051D-42AC-AB15-6E959B933074}"/>
    <dgm:cxn modelId="{556CE33D-83DB-4658-A18D-77CC07E6BEFF}" type="presOf" srcId="{302073DC-E0C6-417F-9EBA-47D96DCADDC8}" destId="{9C280997-D915-4185-898C-5C4264B93C39}" srcOrd="0" destOrd="0" presId="urn:microsoft.com/office/officeart/2005/8/layout/hierarchy4"/>
    <dgm:cxn modelId="{915AD7A7-0B04-46D8-AF2F-5BB050B798B8}" srcId="{3A70F888-2AEA-4399-A37E-F56D96BD57BC}" destId="{9D680055-04BF-4A16-81A2-5F68FD5655A1}" srcOrd="0" destOrd="0" parTransId="{4C615254-0D71-497B-B512-A02D785D8735}" sibTransId="{093CE13B-847B-4E49-8975-275A2ECDC677}"/>
    <dgm:cxn modelId="{D53F4593-584A-476C-B9FF-6F706AC49A72}" type="presOf" srcId="{9D680055-04BF-4A16-81A2-5F68FD5655A1}" destId="{C062E1EC-C484-4D30-9222-0872807E04AC}" srcOrd="0" destOrd="0" presId="urn:microsoft.com/office/officeart/2005/8/layout/hierarchy4"/>
    <dgm:cxn modelId="{FABFC6C4-222A-4852-9E2F-598ED343205E}" srcId="{3A70F888-2AEA-4399-A37E-F56D96BD57BC}" destId="{302073DC-E0C6-417F-9EBA-47D96DCADDC8}" srcOrd="2" destOrd="0" parTransId="{7FD70B27-752C-42B6-A49A-066B29C62AD6}" sibTransId="{82589987-A881-4350-9E20-EBBF0C4B81BB}"/>
    <dgm:cxn modelId="{5C3FDD4A-F658-48EB-BCDC-D983022808BE}" type="presOf" srcId="{3A70F888-2AEA-4399-A37E-F56D96BD57BC}" destId="{53D24A7B-1075-4273-A8EC-48C34BC8AC44}" srcOrd="0" destOrd="0" presId="urn:microsoft.com/office/officeart/2005/8/layout/hierarchy4"/>
    <dgm:cxn modelId="{F20B347D-263D-4649-88E9-7B97E0524F63}" type="presParOf" srcId="{53D24A7B-1075-4273-A8EC-48C34BC8AC44}" destId="{7C741CB5-AD1E-4904-A1A4-9892CDD07E29}" srcOrd="0" destOrd="0" presId="urn:microsoft.com/office/officeart/2005/8/layout/hierarchy4"/>
    <dgm:cxn modelId="{6F15993A-19D7-458F-96EF-3A13BCF530D6}" type="presParOf" srcId="{7C741CB5-AD1E-4904-A1A4-9892CDD07E29}" destId="{C062E1EC-C484-4D30-9222-0872807E04AC}" srcOrd="0" destOrd="0" presId="urn:microsoft.com/office/officeart/2005/8/layout/hierarchy4"/>
    <dgm:cxn modelId="{DE06929A-9095-494F-9504-8EE47450B0FE}" type="presParOf" srcId="{7C741CB5-AD1E-4904-A1A4-9892CDD07E29}" destId="{14544247-A216-4919-984B-E355A2299F3E}" srcOrd="1" destOrd="0" presId="urn:microsoft.com/office/officeart/2005/8/layout/hierarchy4"/>
    <dgm:cxn modelId="{81DD835F-135C-494D-BBEC-2557E4F176D7}" type="presParOf" srcId="{53D24A7B-1075-4273-A8EC-48C34BC8AC44}" destId="{CCF9DCB5-AE1F-4FEC-8C46-838550C16ED9}" srcOrd="1" destOrd="0" presId="urn:microsoft.com/office/officeart/2005/8/layout/hierarchy4"/>
    <dgm:cxn modelId="{481567C1-8697-43C6-B694-9D83E2BB250C}" type="presParOf" srcId="{53D24A7B-1075-4273-A8EC-48C34BC8AC44}" destId="{DA335C8D-02A2-47D6-B70C-54940CD39F3A}" srcOrd="2" destOrd="0" presId="urn:microsoft.com/office/officeart/2005/8/layout/hierarchy4"/>
    <dgm:cxn modelId="{20836522-C7C8-4F5B-A1D0-C88CA1C3C4DA}" type="presParOf" srcId="{DA335C8D-02A2-47D6-B70C-54940CD39F3A}" destId="{26527BF7-DCF1-44BB-ABD5-4B2456047CF2}" srcOrd="0" destOrd="0" presId="urn:microsoft.com/office/officeart/2005/8/layout/hierarchy4"/>
    <dgm:cxn modelId="{696B0401-4489-4176-AF86-CD2E235C8376}" type="presParOf" srcId="{DA335C8D-02A2-47D6-B70C-54940CD39F3A}" destId="{D5DA1D3C-45D0-45BD-9EA4-1A057CC61339}" srcOrd="1" destOrd="0" presId="urn:microsoft.com/office/officeart/2005/8/layout/hierarchy4"/>
    <dgm:cxn modelId="{780B8481-65A9-41F2-9FBD-BB4A542A7E7C}" type="presParOf" srcId="{53D24A7B-1075-4273-A8EC-48C34BC8AC44}" destId="{3EE120FA-E075-4A85-927B-9D5EF3976A3F}" srcOrd="3" destOrd="0" presId="urn:microsoft.com/office/officeart/2005/8/layout/hierarchy4"/>
    <dgm:cxn modelId="{D8019B49-227B-44F9-A336-551EEEF0E079}" type="presParOf" srcId="{53D24A7B-1075-4273-A8EC-48C34BC8AC44}" destId="{ADD440B6-D590-4997-A503-8701072E23E1}" srcOrd="4" destOrd="0" presId="urn:microsoft.com/office/officeart/2005/8/layout/hierarchy4"/>
    <dgm:cxn modelId="{03C40975-6DF9-4F2F-B2B3-A07435DA6640}" type="presParOf" srcId="{ADD440B6-D590-4997-A503-8701072E23E1}" destId="{9C280997-D915-4185-898C-5C4264B93C39}" srcOrd="0" destOrd="0" presId="urn:microsoft.com/office/officeart/2005/8/layout/hierarchy4"/>
    <dgm:cxn modelId="{F244708D-BBA5-4A6F-B6D0-91E557EBBD2B}" type="presParOf" srcId="{ADD440B6-D590-4997-A503-8701072E23E1}" destId="{EA4CC6AC-D8F2-45F2-ABEA-16A76DB3FE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06636C-FB75-4491-9987-3EAC048649A8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5B05FC-88DF-4C9A-A5BF-E03DD4A20C28}">
      <dgm:prSet phldrT="[Текст]"/>
      <dgm:spPr/>
      <dgm:t>
        <a:bodyPr/>
        <a:lstStyle/>
        <a:p>
          <a:r>
            <a:rPr lang="uk-UA" dirty="0" smtClean="0"/>
            <a:t>зміст і характер праці</a:t>
          </a:r>
          <a:endParaRPr lang="uk-UA" dirty="0"/>
        </a:p>
      </dgm:t>
    </dgm:pt>
    <dgm:pt modelId="{E86995D2-2895-4B4C-B8C5-294628EA374D}" type="parTrans" cxnId="{EAB13D82-961E-4917-A05D-295C38980686}">
      <dgm:prSet/>
      <dgm:spPr/>
      <dgm:t>
        <a:bodyPr/>
        <a:lstStyle/>
        <a:p>
          <a:endParaRPr lang="uk-UA"/>
        </a:p>
      </dgm:t>
    </dgm:pt>
    <dgm:pt modelId="{C34AFED2-C762-4F2C-BCA6-6C66D7B8F769}" type="sibTrans" cxnId="{EAB13D82-961E-4917-A05D-295C38980686}">
      <dgm:prSet/>
      <dgm:spPr/>
      <dgm:t>
        <a:bodyPr/>
        <a:lstStyle/>
        <a:p>
          <a:endParaRPr lang="uk-UA"/>
        </a:p>
      </dgm:t>
    </dgm:pt>
    <dgm:pt modelId="{2920B8BE-4C34-4FD9-B389-2E3C5207A0C9}">
      <dgm:prSet phldrT="[Текст]"/>
      <dgm:spPr/>
      <dgm:t>
        <a:bodyPr/>
        <a:lstStyle/>
        <a:p>
          <a:r>
            <a:rPr lang="uk-UA" dirty="0" smtClean="0"/>
            <a:t>відносини між робітниками</a:t>
          </a:r>
          <a:endParaRPr lang="uk-UA" dirty="0"/>
        </a:p>
      </dgm:t>
    </dgm:pt>
    <dgm:pt modelId="{D4D8CCD0-1998-48CD-92E2-7538F65D9210}" type="parTrans" cxnId="{479A6336-E9A0-4143-A249-41B7AC73E7BE}">
      <dgm:prSet/>
      <dgm:spPr/>
      <dgm:t>
        <a:bodyPr/>
        <a:lstStyle/>
        <a:p>
          <a:endParaRPr lang="uk-UA"/>
        </a:p>
      </dgm:t>
    </dgm:pt>
    <dgm:pt modelId="{1CDA4994-884E-447F-8541-110A285AB1DD}" type="sibTrans" cxnId="{479A6336-E9A0-4143-A249-41B7AC73E7BE}">
      <dgm:prSet/>
      <dgm:spPr/>
      <dgm:t>
        <a:bodyPr/>
        <a:lstStyle/>
        <a:p>
          <a:endParaRPr lang="uk-UA"/>
        </a:p>
      </dgm:t>
    </dgm:pt>
    <dgm:pt modelId="{A956F0B5-429D-4E39-8E53-DCC99771B287}">
      <dgm:prSet phldrT="[Текст]"/>
      <dgm:spPr/>
      <dgm:t>
        <a:bodyPr/>
        <a:lstStyle/>
        <a:p>
          <a:r>
            <a:rPr lang="uk-UA" dirty="0" smtClean="0"/>
            <a:t>соціально-побутові умови праці</a:t>
          </a:r>
          <a:endParaRPr lang="uk-UA" dirty="0"/>
        </a:p>
      </dgm:t>
    </dgm:pt>
    <dgm:pt modelId="{19FAF23D-6850-41C9-B945-F0437A4561A8}" type="parTrans" cxnId="{70D22FC0-ACC0-49EE-B70E-E0555CE572E4}">
      <dgm:prSet/>
      <dgm:spPr/>
      <dgm:t>
        <a:bodyPr/>
        <a:lstStyle/>
        <a:p>
          <a:endParaRPr lang="uk-UA"/>
        </a:p>
      </dgm:t>
    </dgm:pt>
    <dgm:pt modelId="{09AA6C92-CFA5-4CFA-A81C-999481A4B887}" type="sibTrans" cxnId="{70D22FC0-ACC0-49EE-B70E-E0555CE572E4}">
      <dgm:prSet/>
      <dgm:spPr/>
      <dgm:t>
        <a:bodyPr/>
        <a:lstStyle/>
        <a:p>
          <a:endParaRPr lang="uk-UA"/>
        </a:p>
      </dgm:t>
    </dgm:pt>
    <dgm:pt modelId="{16D75B52-1365-402C-ABC1-CA71A413846E}">
      <dgm:prSet phldrT="[Текст]"/>
      <dgm:spPr/>
      <dgm:t>
        <a:bodyPr/>
        <a:lstStyle/>
        <a:p>
          <a:r>
            <a:rPr lang="uk-UA" dirty="0" smtClean="0"/>
            <a:t>методи і стиль керівництва</a:t>
          </a:r>
          <a:endParaRPr lang="uk-UA" dirty="0"/>
        </a:p>
      </dgm:t>
    </dgm:pt>
    <dgm:pt modelId="{887AAEBA-3340-4102-9881-374CD94384C4}" type="parTrans" cxnId="{1DC32313-965C-413A-8385-3DFA187081E4}">
      <dgm:prSet/>
      <dgm:spPr/>
      <dgm:t>
        <a:bodyPr/>
        <a:lstStyle/>
        <a:p>
          <a:endParaRPr lang="uk-UA"/>
        </a:p>
      </dgm:t>
    </dgm:pt>
    <dgm:pt modelId="{65EEEAD2-E475-429F-93BE-B606CC26CFBE}" type="sibTrans" cxnId="{1DC32313-965C-413A-8385-3DFA187081E4}">
      <dgm:prSet/>
      <dgm:spPr/>
      <dgm:t>
        <a:bodyPr/>
        <a:lstStyle/>
        <a:p>
          <a:endParaRPr lang="uk-UA"/>
        </a:p>
      </dgm:t>
    </dgm:pt>
    <dgm:pt modelId="{D6E78667-FC4D-4953-9845-2DD3315C5990}">
      <dgm:prSet phldrT="[Текст]"/>
      <dgm:spPr/>
      <dgm:t>
        <a:bodyPr/>
        <a:lstStyle/>
        <a:p>
          <a:r>
            <a:rPr lang="uk-UA" dirty="0" smtClean="0"/>
            <a:t>організаційні рамки праці </a:t>
          </a:r>
          <a:endParaRPr lang="uk-UA" dirty="0"/>
        </a:p>
      </dgm:t>
    </dgm:pt>
    <dgm:pt modelId="{8D63C9DB-2D2D-4F7F-9994-AEE79C89D264}" type="parTrans" cxnId="{64913AB5-15DC-498D-9824-3332B73A4C09}">
      <dgm:prSet/>
      <dgm:spPr/>
      <dgm:t>
        <a:bodyPr/>
        <a:lstStyle/>
        <a:p>
          <a:endParaRPr lang="uk-UA"/>
        </a:p>
      </dgm:t>
    </dgm:pt>
    <dgm:pt modelId="{F09F3F1B-3E55-4340-9C6B-5F6AB212654E}" type="sibTrans" cxnId="{64913AB5-15DC-498D-9824-3332B73A4C09}">
      <dgm:prSet/>
      <dgm:spPr/>
      <dgm:t>
        <a:bodyPr/>
        <a:lstStyle/>
        <a:p>
          <a:endParaRPr lang="uk-UA"/>
        </a:p>
      </dgm:t>
    </dgm:pt>
    <dgm:pt modelId="{EA4D9E25-CC43-45EA-A102-2CE97BC2A030}" type="pres">
      <dgm:prSet presAssocID="{9C06636C-FB75-4491-9987-3EAC048649A8}" presName="Name0" presStyleCnt="0">
        <dgm:presLayoutVars>
          <dgm:chMax val="7"/>
          <dgm:chPref val="7"/>
          <dgm:dir/>
        </dgm:presLayoutVars>
      </dgm:prSet>
      <dgm:spPr/>
    </dgm:pt>
    <dgm:pt modelId="{C8F4CF56-79BA-4CE3-BF10-FC26B2C216FD}" type="pres">
      <dgm:prSet presAssocID="{9C06636C-FB75-4491-9987-3EAC048649A8}" presName="Name1" presStyleCnt="0"/>
      <dgm:spPr/>
    </dgm:pt>
    <dgm:pt modelId="{4726750E-9446-425B-B060-FC70C0AE2526}" type="pres">
      <dgm:prSet presAssocID="{9C06636C-FB75-4491-9987-3EAC048649A8}" presName="cycle" presStyleCnt="0"/>
      <dgm:spPr/>
    </dgm:pt>
    <dgm:pt modelId="{F1DA70AD-61CA-4491-A895-47D41B635495}" type="pres">
      <dgm:prSet presAssocID="{9C06636C-FB75-4491-9987-3EAC048649A8}" presName="srcNode" presStyleLbl="node1" presStyleIdx="0" presStyleCnt="5"/>
      <dgm:spPr/>
    </dgm:pt>
    <dgm:pt modelId="{03CF36E1-4356-487D-AAA7-AC93C2251011}" type="pres">
      <dgm:prSet presAssocID="{9C06636C-FB75-4491-9987-3EAC048649A8}" presName="conn" presStyleLbl="parChTrans1D2" presStyleIdx="0" presStyleCnt="1"/>
      <dgm:spPr/>
    </dgm:pt>
    <dgm:pt modelId="{C29FD62F-6C68-4E42-B87F-FC6FA44C818D}" type="pres">
      <dgm:prSet presAssocID="{9C06636C-FB75-4491-9987-3EAC048649A8}" presName="extraNode" presStyleLbl="node1" presStyleIdx="0" presStyleCnt="5"/>
      <dgm:spPr/>
    </dgm:pt>
    <dgm:pt modelId="{95CA33B2-A593-4E4C-9FAA-E8454A0568EE}" type="pres">
      <dgm:prSet presAssocID="{9C06636C-FB75-4491-9987-3EAC048649A8}" presName="dstNode" presStyleLbl="node1" presStyleIdx="0" presStyleCnt="5"/>
      <dgm:spPr/>
    </dgm:pt>
    <dgm:pt modelId="{A93E156C-5401-4114-A218-886DBB7DF78C}" type="pres">
      <dgm:prSet presAssocID="{9D5B05FC-88DF-4C9A-A5BF-E03DD4A20C2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B1D022-976A-4044-8F06-33F4BE4B6A63}" type="pres">
      <dgm:prSet presAssocID="{9D5B05FC-88DF-4C9A-A5BF-E03DD4A20C28}" presName="accent_1" presStyleCnt="0"/>
      <dgm:spPr/>
    </dgm:pt>
    <dgm:pt modelId="{DA4CB753-3BD6-4538-8DD7-84383921B19D}" type="pres">
      <dgm:prSet presAssocID="{9D5B05FC-88DF-4C9A-A5BF-E03DD4A20C28}" presName="accentRepeatNode" presStyleLbl="solidFgAcc1" presStyleIdx="0" presStyleCnt="5"/>
      <dgm:spPr/>
    </dgm:pt>
    <dgm:pt modelId="{8718542F-1664-45C3-B642-AB565AE5C804}" type="pres">
      <dgm:prSet presAssocID="{2920B8BE-4C34-4FD9-B389-2E3C5207A0C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D450EB-153A-4175-A7CB-9A1889DC14F0}" type="pres">
      <dgm:prSet presAssocID="{2920B8BE-4C34-4FD9-B389-2E3C5207A0C9}" presName="accent_2" presStyleCnt="0"/>
      <dgm:spPr/>
    </dgm:pt>
    <dgm:pt modelId="{0706222D-60F7-4033-96C2-1243D88ABB2E}" type="pres">
      <dgm:prSet presAssocID="{2920B8BE-4C34-4FD9-B389-2E3C5207A0C9}" presName="accentRepeatNode" presStyleLbl="solidFgAcc1" presStyleIdx="1" presStyleCnt="5"/>
      <dgm:spPr/>
    </dgm:pt>
    <dgm:pt modelId="{13F39DF8-263D-4E6B-BE1E-52C06E0FDBF8}" type="pres">
      <dgm:prSet presAssocID="{A956F0B5-429D-4E39-8E53-DCC99771B28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391123-6741-467B-B239-BB7D031D0520}" type="pres">
      <dgm:prSet presAssocID="{A956F0B5-429D-4E39-8E53-DCC99771B287}" presName="accent_3" presStyleCnt="0"/>
      <dgm:spPr/>
    </dgm:pt>
    <dgm:pt modelId="{E6D48110-171F-4EC7-B38C-45234BC5410D}" type="pres">
      <dgm:prSet presAssocID="{A956F0B5-429D-4E39-8E53-DCC99771B287}" presName="accentRepeatNode" presStyleLbl="solidFgAcc1" presStyleIdx="2" presStyleCnt="5"/>
      <dgm:spPr/>
    </dgm:pt>
    <dgm:pt modelId="{F074633F-CECB-4791-8940-1484042F2C2C}" type="pres">
      <dgm:prSet presAssocID="{16D75B52-1365-402C-ABC1-CA71A413846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CFBD51-9D14-4708-BFE1-0A3782B256B5}" type="pres">
      <dgm:prSet presAssocID="{16D75B52-1365-402C-ABC1-CA71A413846E}" presName="accent_4" presStyleCnt="0"/>
      <dgm:spPr/>
    </dgm:pt>
    <dgm:pt modelId="{0E0C5BEE-5DC8-492F-95A9-190B2479FA5B}" type="pres">
      <dgm:prSet presAssocID="{16D75B52-1365-402C-ABC1-CA71A413846E}" presName="accentRepeatNode" presStyleLbl="solidFgAcc1" presStyleIdx="3" presStyleCnt="5"/>
      <dgm:spPr/>
    </dgm:pt>
    <dgm:pt modelId="{7E6BE7CE-D920-45F2-BDC5-2496B4E38FF6}" type="pres">
      <dgm:prSet presAssocID="{D6E78667-FC4D-4953-9845-2DD3315C599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57FB88-0F2F-4E6B-B74E-9D474D9B5DCF}" type="pres">
      <dgm:prSet presAssocID="{D6E78667-FC4D-4953-9845-2DD3315C5990}" presName="accent_5" presStyleCnt="0"/>
      <dgm:spPr/>
    </dgm:pt>
    <dgm:pt modelId="{067C2122-2A09-4E83-B9B1-391897A46AC8}" type="pres">
      <dgm:prSet presAssocID="{D6E78667-FC4D-4953-9845-2DD3315C5990}" presName="accentRepeatNode" presStyleLbl="solidFgAcc1" presStyleIdx="4" presStyleCnt="5"/>
      <dgm:spPr/>
    </dgm:pt>
  </dgm:ptLst>
  <dgm:cxnLst>
    <dgm:cxn modelId="{B79BA8C0-2F91-4820-9D65-00FDD34D31F7}" type="presOf" srcId="{2920B8BE-4C34-4FD9-B389-2E3C5207A0C9}" destId="{8718542F-1664-45C3-B642-AB565AE5C804}" srcOrd="0" destOrd="0" presId="urn:microsoft.com/office/officeart/2008/layout/VerticalCurvedList"/>
    <dgm:cxn modelId="{EAB13D82-961E-4917-A05D-295C38980686}" srcId="{9C06636C-FB75-4491-9987-3EAC048649A8}" destId="{9D5B05FC-88DF-4C9A-A5BF-E03DD4A20C28}" srcOrd="0" destOrd="0" parTransId="{E86995D2-2895-4B4C-B8C5-294628EA374D}" sibTransId="{C34AFED2-C762-4F2C-BCA6-6C66D7B8F769}"/>
    <dgm:cxn modelId="{3BCB647B-DB14-4564-81E0-777CF0C10D67}" type="presOf" srcId="{C34AFED2-C762-4F2C-BCA6-6C66D7B8F769}" destId="{03CF36E1-4356-487D-AAA7-AC93C2251011}" srcOrd="0" destOrd="0" presId="urn:microsoft.com/office/officeart/2008/layout/VerticalCurvedList"/>
    <dgm:cxn modelId="{8612A457-19D4-4212-BA2B-7173A530E9CF}" type="presOf" srcId="{D6E78667-FC4D-4953-9845-2DD3315C5990}" destId="{7E6BE7CE-D920-45F2-BDC5-2496B4E38FF6}" srcOrd="0" destOrd="0" presId="urn:microsoft.com/office/officeart/2008/layout/VerticalCurvedList"/>
    <dgm:cxn modelId="{871BE669-6ECA-4812-AB0E-365CA49D2405}" type="presOf" srcId="{9C06636C-FB75-4491-9987-3EAC048649A8}" destId="{EA4D9E25-CC43-45EA-A102-2CE97BC2A030}" srcOrd="0" destOrd="0" presId="urn:microsoft.com/office/officeart/2008/layout/VerticalCurvedList"/>
    <dgm:cxn modelId="{64913AB5-15DC-498D-9824-3332B73A4C09}" srcId="{9C06636C-FB75-4491-9987-3EAC048649A8}" destId="{D6E78667-FC4D-4953-9845-2DD3315C5990}" srcOrd="4" destOrd="0" parTransId="{8D63C9DB-2D2D-4F7F-9994-AEE79C89D264}" sibTransId="{F09F3F1B-3E55-4340-9C6B-5F6AB212654E}"/>
    <dgm:cxn modelId="{1DC32313-965C-413A-8385-3DFA187081E4}" srcId="{9C06636C-FB75-4491-9987-3EAC048649A8}" destId="{16D75B52-1365-402C-ABC1-CA71A413846E}" srcOrd="3" destOrd="0" parTransId="{887AAEBA-3340-4102-9881-374CD94384C4}" sibTransId="{65EEEAD2-E475-429F-93BE-B606CC26CFBE}"/>
    <dgm:cxn modelId="{4666DEBF-9309-4DFD-809C-1CFEDB54840A}" type="presOf" srcId="{9D5B05FC-88DF-4C9A-A5BF-E03DD4A20C28}" destId="{A93E156C-5401-4114-A218-886DBB7DF78C}" srcOrd="0" destOrd="0" presId="urn:microsoft.com/office/officeart/2008/layout/VerticalCurvedList"/>
    <dgm:cxn modelId="{479A6336-E9A0-4143-A249-41B7AC73E7BE}" srcId="{9C06636C-FB75-4491-9987-3EAC048649A8}" destId="{2920B8BE-4C34-4FD9-B389-2E3C5207A0C9}" srcOrd="1" destOrd="0" parTransId="{D4D8CCD0-1998-48CD-92E2-7538F65D9210}" sibTransId="{1CDA4994-884E-447F-8541-110A285AB1DD}"/>
    <dgm:cxn modelId="{988512C4-5281-4AA4-A4ED-7ABA6A66C30A}" type="presOf" srcId="{A956F0B5-429D-4E39-8E53-DCC99771B287}" destId="{13F39DF8-263D-4E6B-BE1E-52C06E0FDBF8}" srcOrd="0" destOrd="0" presId="urn:microsoft.com/office/officeart/2008/layout/VerticalCurvedList"/>
    <dgm:cxn modelId="{0A489480-D1B2-4B35-A0BD-D9BF0DB41A8D}" type="presOf" srcId="{16D75B52-1365-402C-ABC1-CA71A413846E}" destId="{F074633F-CECB-4791-8940-1484042F2C2C}" srcOrd="0" destOrd="0" presId="urn:microsoft.com/office/officeart/2008/layout/VerticalCurvedList"/>
    <dgm:cxn modelId="{70D22FC0-ACC0-49EE-B70E-E0555CE572E4}" srcId="{9C06636C-FB75-4491-9987-3EAC048649A8}" destId="{A956F0B5-429D-4E39-8E53-DCC99771B287}" srcOrd="2" destOrd="0" parTransId="{19FAF23D-6850-41C9-B945-F0437A4561A8}" sibTransId="{09AA6C92-CFA5-4CFA-A81C-999481A4B887}"/>
    <dgm:cxn modelId="{B4AD5BFB-3C14-4F78-81CD-518E359C3195}" type="presParOf" srcId="{EA4D9E25-CC43-45EA-A102-2CE97BC2A030}" destId="{C8F4CF56-79BA-4CE3-BF10-FC26B2C216FD}" srcOrd="0" destOrd="0" presId="urn:microsoft.com/office/officeart/2008/layout/VerticalCurvedList"/>
    <dgm:cxn modelId="{01D175AD-FF2D-416F-919D-B2ED8B2624F8}" type="presParOf" srcId="{C8F4CF56-79BA-4CE3-BF10-FC26B2C216FD}" destId="{4726750E-9446-425B-B060-FC70C0AE2526}" srcOrd="0" destOrd="0" presId="urn:microsoft.com/office/officeart/2008/layout/VerticalCurvedList"/>
    <dgm:cxn modelId="{0CEEA903-2BED-4FA1-9309-F21A6CDCFDF0}" type="presParOf" srcId="{4726750E-9446-425B-B060-FC70C0AE2526}" destId="{F1DA70AD-61CA-4491-A895-47D41B635495}" srcOrd="0" destOrd="0" presId="urn:microsoft.com/office/officeart/2008/layout/VerticalCurvedList"/>
    <dgm:cxn modelId="{B21B8EEB-915E-401E-B732-DC6A30CE5464}" type="presParOf" srcId="{4726750E-9446-425B-B060-FC70C0AE2526}" destId="{03CF36E1-4356-487D-AAA7-AC93C2251011}" srcOrd="1" destOrd="0" presId="urn:microsoft.com/office/officeart/2008/layout/VerticalCurvedList"/>
    <dgm:cxn modelId="{7F7F8B69-4D92-4AEA-B01F-ADD905312BAB}" type="presParOf" srcId="{4726750E-9446-425B-B060-FC70C0AE2526}" destId="{C29FD62F-6C68-4E42-B87F-FC6FA44C818D}" srcOrd="2" destOrd="0" presId="urn:microsoft.com/office/officeart/2008/layout/VerticalCurvedList"/>
    <dgm:cxn modelId="{533A5C3A-E3AC-4011-BE84-57A40633BE08}" type="presParOf" srcId="{4726750E-9446-425B-B060-FC70C0AE2526}" destId="{95CA33B2-A593-4E4C-9FAA-E8454A0568EE}" srcOrd="3" destOrd="0" presId="urn:microsoft.com/office/officeart/2008/layout/VerticalCurvedList"/>
    <dgm:cxn modelId="{6D6FA953-3FCB-4CA4-90AD-59CA21C40642}" type="presParOf" srcId="{C8F4CF56-79BA-4CE3-BF10-FC26B2C216FD}" destId="{A93E156C-5401-4114-A218-886DBB7DF78C}" srcOrd="1" destOrd="0" presId="urn:microsoft.com/office/officeart/2008/layout/VerticalCurvedList"/>
    <dgm:cxn modelId="{1644F052-AE4D-4C0C-A9C1-F959C3CCAD96}" type="presParOf" srcId="{C8F4CF56-79BA-4CE3-BF10-FC26B2C216FD}" destId="{5AB1D022-976A-4044-8F06-33F4BE4B6A63}" srcOrd="2" destOrd="0" presId="urn:microsoft.com/office/officeart/2008/layout/VerticalCurvedList"/>
    <dgm:cxn modelId="{C1721C40-9605-404B-BF55-9065383F30C3}" type="presParOf" srcId="{5AB1D022-976A-4044-8F06-33F4BE4B6A63}" destId="{DA4CB753-3BD6-4538-8DD7-84383921B19D}" srcOrd="0" destOrd="0" presId="urn:microsoft.com/office/officeart/2008/layout/VerticalCurvedList"/>
    <dgm:cxn modelId="{460C23A5-777C-4FCA-96E7-96E347452A41}" type="presParOf" srcId="{C8F4CF56-79BA-4CE3-BF10-FC26B2C216FD}" destId="{8718542F-1664-45C3-B642-AB565AE5C804}" srcOrd="3" destOrd="0" presId="urn:microsoft.com/office/officeart/2008/layout/VerticalCurvedList"/>
    <dgm:cxn modelId="{DBC719C3-1903-425F-9CDF-C66FEA00A37E}" type="presParOf" srcId="{C8F4CF56-79BA-4CE3-BF10-FC26B2C216FD}" destId="{FFD450EB-153A-4175-A7CB-9A1889DC14F0}" srcOrd="4" destOrd="0" presId="urn:microsoft.com/office/officeart/2008/layout/VerticalCurvedList"/>
    <dgm:cxn modelId="{F694CB2F-22CC-4767-801E-952D82F6B5EE}" type="presParOf" srcId="{FFD450EB-153A-4175-A7CB-9A1889DC14F0}" destId="{0706222D-60F7-4033-96C2-1243D88ABB2E}" srcOrd="0" destOrd="0" presId="urn:microsoft.com/office/officeart/2008/layout/VerticalCurvedList"/>
    <dgm:cxn modelId="{609AA7C1-DB12-4F15-B8EC-435E3F5D55C4}" type="presParOf" srcId="{C8F4CF56-79BA-4CE3-BF10-FC26B2C216FD}" destId="{13F39DF8-263D-4E6B-BE1E-52C06E0FDBF8}" srcOrd="5" destOrd="0" presId="urn:microsoft.com/office/officeart/2008/layout/VerticalCurvedList"/>
    <dgm:cxn modelId="{88A5A1E4-43C1-4F61-B6EE-0F04C93C1FEE}" type="presParOf" srcId="{C8F4CF56-79BA-4CE3-BF10-FC26B2C216FD}" destId="{7E391123-6741-467B-B239-BB7D031D0520}" srcOrd="6" destOrd="0" presId="urn:microsoft.com/office/officeart/2008/layout/VerticalCurvedList"/>
    <dgm:cxn modelId="{3956CEF7-C823-4877-9595-FA4DE4221AFB}" type="presParOf" srcId="{7E391123-6741-467B-B239-BB7D031D0520}" destId="{E6D48110-171F-4EC7-B38C-45234BC5410D}" srcOrd="0" destOrd="0" presId="urn:microsoft.com/office/officeart/2008/layout/VerticalCurvedList"/>
    <dgm:cxn modelId="{7A95E860-B8AE-48CB-8C0F-AEBA2168212A}" type="presParOf" srcId="{C8F4CF56-79BA-4CE3-BF10-FC26B2C216FD}" destId="{F074633F-CECB-4791-8940-1484042F2C2C}" srcOrd="7" destOrd="0" presId="urn:microsoft.com/office/officeart/2008/layout/VerticalCurvedList"/>
    <dgm:cxn modelId="{889D264D-5232-4789-9C80-B776D16A37D5}" type="presParOf" srcId="{C8F4CF56-79BA-4CE3-BF10-FC26B2C216FD}" destId="{0ECFBD51-9D14-4708-BFE1-0A3782B256B5}" srcOrd="8" destOrd="0" presId="urn:microsoft.com/office/officeart/2008/layout/VerticalCurvedList"/>
    <dgm:cxn modelId="{33906EAC-6851-41B0-919F-75BCCD479DDD}" type="presParOf" srcId="{0ECFBD51-9D14-4708-BFE1-0A3782B256B5}" destId="{0E0C5BEE-5DC8-492F-95A9-190B2479FA5B}" srcOrd="0" destOrd="0" presId="urn:microsoft.com/office/officeart/2008/layout/VerticalCurvedList"/>
    <dgm:cxn modelId="{B4D417A6-FA73-49CF-A7A9-DB093FDD69D0}" type="presParOf" srcId="{C8F4CF56-79BA-4CE3-BF10-FC26B2C216FD}" destId="{7E6BE7CE-D920-45F2-BDC5-2496B4E38FF6}" srcOrd="9" destOrd="0" presId="urn:microsoft.com/office/officeart/2008/layout/VerticalCurvedList"/>
    <dgm:cxn modelId="{E393AFC9-9ADD-4DFE-BAF6-A9B95E07F108}" type="presParOf" srcId="{C8F4CF56-79BA-4CE3-BF10-FC26B2C216FD}" destId="{EC57FB88-0F2F-4E6B-B74E-9D474D9B5DCF}" srcOrd="10" destOrd="0" presId="urn:microsoft.com/office/officeart/2008/layout/VerticalCurvedList"/>
    <dgm:cxn modelId="{95CBD1C4-B0D7-4358-AC9C-BD414F640555}" type="presParOf" srcId="{EC57FB88-0F2F-4E6B-B74E-9D474D9B5DCF}" destId="{067C2122-2A09-4E83-B9B1-391897A46A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B7C784-FB27-484D-A1E6-2FD49127C746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21F833D3-A274-47A4-801A-F645EF718863}">
      <dgm:prSet phldrT="[Текст]"/>
      <dgm:spPr/>
      <dgm:t>
        <a:bodyPr/>
        <a:lstStyle/>
        <a:p>
          <a:r>
            <a:rPr lang="uk-UA" dirty="0" smtClean="0"/>
            <a:t>мета</a:t>
          </a:r>
          <a:endParaRPr lang="uk-UA" dirty="0"/>
        </a:p>
      </dgm:t>
    </dgm:pt>
    <dgm:pt modelId="{710CC3C3-97C2-43C8-A42F-8F2751BD4997}" type="parTrans" cxnId="{F6E69532-24CF-4B89-99BF-8E9C0ECCEDB6}">
      <dgm:prSet/>
      <dgm:spPr/>
      <dgm:t>
        <a:bodyPr/>
        <a:lstStyle/>
        <a:p>
          <a:endParaRPr lang="uk-UA"/>
        </a:p>
      </dgm:t>
    </dgm:pt>
    <dgm:pt modelId="{5CAE32A6-5EDB-4572-BE7A-62AB04D2FFE0}" type="sibTrans" cxnId="{F6E69532-24CF-4B89-99BF-8E9C0ECCEDB6}">
      <dgm:prSet/>
      <dgm:spPr/>
      <dgm:t>
        <a:bodyPr/>
        <a:lstStyle/>
        <a:p>
          <a:endParaRPr lang="uk-UA"/>
        </a:p>
      </dgm:t>
    </dgm:pt>
    <dgm:pt modelId="{8981BC73-393A-4BA8-888B-4B752F8432AA}">
      <dgm:prSet phldrT="[Текст]"/>
      <dgm:spPr/>
      <dgm:t>
        <a:bodyPr/>
        <a:lstStyle/>
        <a:p>
          <a:r>
            <a:rPr lang="uk-UA" dirty="0" smtClean="0"/>
            <a:t>засоби</a:t>
          </a:r>
          <a:endParaRPr lang="uk-UA" dirty="0"/>
        </a:p>
      </dgm:t>
    </dgm:pt>
    <dgm:pt modelId="{A83EF77B-4B3C-4857-BF6D-29E9FAD060F9}" type="parTrans" cxnId="{D08267E0-EF1C-4F37-909A-E9D394E34A3B}">
      <dgm:prSet/>
      <dgm:spPr/>
      <dgm:t>
        <a:bodyPr/>
        <a:lstStyle/>
        <a:p>
          <a:endParaRPr lang="uk-UA"/>
        </a:p>
      </dgm:t>
    </dgm:pt>
    <dgm:pt modelId="{0E78D84A-FC78-465F-8552-5891B9492DD8}" type="sibTrans" cxnId="{D08267E0-EF1C-4F37-909A-E9D394E34A3B}">
      <dgm:prSet/>
      <dgm:spPr/>
      <dgm:t>
        <a:bodyPr/>
        <a:lstStyle/>
        <a:p>
          <a:endParaRPr lang="uk-UA"/>
        </a:p>
      </dgm:t>
    </dgm:pt>
    <dgm:pt modelId="{CAF83CF4-BCF8-4D5A-ABD8-10019550B8B7}">
      <dgm:prSet phldrT="[Текст]"/>
      <dgm:spPr/>
      <dgm:t>
        <a:bodyPr/>
        <a:lstStyle/>
        <a:p>
          <a:r>
            <a:rPr lang="uk-UA" dirty="0" smtClean="0"/>
            <a:t>результат</a:t>
          </a:r>
          <a:endParaRPr lang="uk-UA" dirty="0"/>
        </a:p>
      </dgm:t>
    </dgm:pt>
    <dgm:pt modelId="{05805AE6-BC89-4E58-B41D-78EE9A5DBC59}" type="parTrans" cxnId="{484CF0C8-AEDC-444F-8EFB-5D07AFC10838}">
      <dgm:prSet/>
      <dgm:spPr/>
      <dgm:t>
        <a:bodyPr/>
        <a:lstStyle/>
        <a:p>
          <a:endParaRPr lang="uk-UA"/>
        </a:p>
      </dgm:t>
    </dgm:pt>
    <dgm:pt modelId="{9A77BC71-050E-4409-9209-9BD4A6CBA5CF}" type="sibTrans" cxnId="{484CF0C8-AEDC-444F-8EFB-5D07AFC10838}">
      <dgm:prSet/>
      <dgm:spPr/>
      <dgm:t>
        <a:bodyPr/>
        <a:lstStyle/>
        <a:p>
          <a:endParaRPr lang="uk-UA"/>
        </a:p>
      </dgm:t>
    </dgm:pt>
    <dgm:pt modelId="{B1CC2B2D-855E-4994-8041-C23E96C1EA78}">
      <dgm:prSet phldrT="[Текст]"/>
      <dgm:spPr/>
      <dgm:t>
        <a:bodyPr/>
        <a:lstStyle/>
        <a:p>
          <a:r>
            <a:rPr lang="uk-UA" dirty="0" smtClean="0"/>
            <a:t>винагорода</a:t>
          </a:r>
          <a:endParaRPr lang="uk-UA" dirty="0"/>
        </a:p>
      </dgm:t>
    </dgm:pt>
    <dgm:pt modelId="{5D6EA0F9-6DA3-48CB-A13D-0BCF22002829}" type="parTrans" cxnId="{539BEB8B-F5EA-414F-8256-233503D15153}">
      <dgm:prSet/>
      <dgm:spPr/>
      <dgm:t>
        <a:bodyPr/>
        <a:lstStyle/>
        <a:p>
          <a:endParaRPr lang="uk-UA"/>
        </a:p>
      </dgm:t>
    </dgm:pt>
    <dgm:pt modelId="{3A02B40D-5C38-4986-9987-6C33E85A45E3}" type="sibTrans" cxnId="{539BEB8B-F5EA-414F-8256-233503D15153}">
      <dgm:prSet/>
      <dgm:spPr/>
      <dgm:t>
        <a:bodyPr/>
        <a:lstStyle/>
        <a:p>
          <a:endParaRPr lang="uk-UA"/>
        </a:p>
      </dgm:t>
    </dgm:pt>
    <dgm:pt modelId="{08892CA8-45E4-4689-BABF-12D46FFD3308}" type="pres">
      <dgm:prSet presAssocID="{ECB7C784-FB27-484D-A1E6-2FD49127C746}" presName="CompostProcess" presStyleCnt="0">
        <dgm:presLayoutVars>
          <dgm:dir/>
          <dgm:resizeHandles val="exact"/>
        </dgm:presLayoutVars>
      </dgm:prSet>
      <dgm:spPr/>
    </dgm:pt>
    <dgm:pt modelId="{38EED7AF-A7E0-4D45-8BB4-96C8CF2B83EF}" type="pres">
      <dgm:prSet presAssocID="{ECB7C784-FB27-484D-A1E6-2FD49127C746}" presName="arrow" presStyleLbl="bgShp" presStyleIdx="0" presStyleCnt="1"/>
      <dgm:spPr/>
    </dgm:pt>
    <dgm:pt modelId="{0AEC65EF-0FCE-463D-B5E1-C2D6074653BE}" type="pres">
      <dgm:prSet presAssocID="{ECB7C784-FB27-484D-A1E6-2FD49127C746}" presName="linearProcess" presStyleCnt="0"/>
      <dgm:spPr/>
    </dgm:pt>
    <dgm:pt modelId="{FA97B4AB-034E-40B3-BC50-D08F1A20A2CC}" type="pres">
      <dgm:prSet presAssocID="{21F833D3-A274-47A4-801A-F645EF718863}" presName="textNode" presStyleLbl="node1" presStyleIdx="0" presStyleCnt="4">
        <dgm:presLayoutVars>
          <dgm:bulletEnabled val="1"/>
        </dgm:presLayoutVars>
      </dgm:prSet>
      <dgm:spPr/>
    </dgm:pt>
    <dgm:pt modelId="{FEE0E601-BA83-42AB-85D7-71DB2F4018F3}" type="pres">
      <dgm:prSet presAssocID="{5CAE32A6-5EDB-4572-BE7A-62AB04D2FFE0}" presName="sibTrans" presStyleCnt="0"/>
      <dgm:spPr/>
    </dgm:pt>
    <dgm:pt modelId="{75527271-E4CD-4C88-963D-0E4DAA9F2C8E}" type="pres">
      <dgm:prSet presAssocID="{8981BC73-393A-4BA8-888B-4B752F8432AA}" presName="textNode" presStyleLbl="node1" presStyleIdx="1" presStyleCnt="4">
        <dgm:presLayoutVars>
          <dgm:bulletEnabled val="1"/>
        </dgm:presLayoutVars>
      </dgm:prSet>
      <dgm:spPr/>
    </dgm:pt>
    <dgm:pt modelId="{F3DE8CBD-47A7-4B67-AB6C-BCE9A3BAB9F0}" type="pres">
      <dgm:prSet presAssocID="{0E78D84A-FC78-465F-8552-5891B9492DD8}" presName="sibTrans" presStyleCnt="0"/>
      <dgm:spPr/>
    </dgm:pt>
    <dgm:pt modelId="{B6584976-0834-4472-A9A7-2D4F7B99B080}" type="pres">
      <dgm:prSet presAssocID="{CAF83CF4-BCF8-4D5A-ABD8-10019550B8B7}" presName="textNode" presStyleLbl="node1" presStyleIdx="2" presStyleCnt="4">
        <dgm:presLayoutVars>
          <dgm:bulletEnabled val="1"/>
        </dgm:presLayoutVars>
      </dgm:prSet>
      <dgm:spPr/>
    </dgm:pt>
    <dgm:pt modelId="{C2C7B992-046E-432B-A4E8-755294EE4A39}" type="pres">
      <dgm:prSet presAssocID="{9A77BC71-050E-4409-9209-9BD4A6CBA5CF}" presName="sibTrans" presStyleCnt="0"/>
      <dgm:spPr/>
    </dgm:pt>
    <dgm:pt modelId="{986747B9-EBAD-4CA8-A276-CF19ACDFE800}" type="pres">
      <dgm:prSet presAssocID="{B1CC2B2D-855E-4994-8041-C23E96C1EA7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AFB4615-6BE4-45FD-A590-60582BE2EBCD}" type="presOf" srcId="{ECB7C784-FB27-484D-A1E6-2FD49127C746}" destId="{08892CA8-45E4-4689-BABF-12D46FFD3308}" srcOrd="0" destOrd="0" presId="urn:microsoft.com/office/officeart/2005/8/layout/hProcess9"/>
    <dgm:cxn modelId="{484CF0C8-AEDC-444F-8EFB-5D07AFC10838}" srcId="{ECB7C784-FB27-484D-A1E6-2FD49127C746}" destId="{CAF83CF4-BCF8-4D5A-ABD8-10019550B8B7}" srcOrd="2" destOrd="0" parTransId="{05805AE6-BC89-4E58-B41D-78EE9A5DBC59}" sibTransId="{9A77BC71-050E-4409-9209-9BD4A6CBA5CF}"/>
    <dgm:cxn modelId="{539BEB8B-F5EA-414F-8256-233503D15153}" srcId="{ECB7C784-FB27-484D-A1E6-2FD49127C746}" destId="{B1CC2B2D-855E-4994-8041-C23E96C1EA78}" srcOrd="3" destOrd="0" parTransId="{5D6EA0F9-6DA3-48CB-A13D-0BCF22002829}" sibTransId="{3A02B40D-5C38-4986-9987-6C33E85A45E3}"/>
    <dgm:cxn modelId="{779611BC-1EA8-4DD8-8FC7-B88980DE469C}" type="presOf" srcId="{8981BC73-393A-4BA8-888B-4B752F8432AA}" destId="{75527271-E4CD-4C88-963D-0E4DAA9F2C8E}" srcOrd="0" destOrd="0" presId="urn:microsoft.com/office/officeart/2005/8/layout/hProcess9"/>
    <dgm:cxn modelId="{2E7EE4A5-893C-422E-B9E5-997F7D087D21}" type="presOf" srcId="{B1CC2B2D-855E-4994-8041-C23E96C1EA78}" destId="{986747B9-EBAD-4CA8-A276-CF19ACDFE800}" srcOrd="0" destOrd="0" presId="urn:microsoft.com/office/officeart/2005/8/layout/hProcess9"/>
    <dgm:cxn modelId="{1940D6BF-8ED0-4458-965D-0C6F932AEEF9}" type="presOf" srcId="{CAF83CF4-BCF8-4D5A-ABD8-10019550B8B7}" destId="{B6584976-0834-4472-A9A7-2D4F7B99B080}" srcOrd="0" destOrd="0" presId="urn:microsoft.com/office/officeart/2005/8/layout/hProcess9"/>
    <dgm:cxn modelId="{D08267E0-EF1C-4F37-909A-E9D394E34A3B}" srcId="{ECB7C784-FB27-484D-A1E6-2FD49127C746}" destId="{8981BC73-393A-4BA8-888B-4B752F8432AA}" srcOrd="1" destOrd="0" parTransId="{A83EF77B-4B3C-4857-BF6D-29E9FAD060F9}" sibTransId="{0E78D84A-FC78-465F-8552-5891B9492DD8}"/>
    <dgm:cxn modelId="{F6E69532-24CF-4B89-99BF-8E9C0ECCEDB6}" srcId="{ECB7C784-FB27-484D-A1E6-2FD49127C746}" destId="{21F833D3-A274-47A4-801A-F645EF718863}" srcOrd="0" destOrd="0" parTransId="{710CC3C3-97C2-43C8-A42F-8F2751BD4997}" sibTransId="{5CAE32A6-5EDB-4572-BE7A-62AB04D2FFE0}"/>
    <dgm:cxn modelId="{627ADE2F-197B-4E15-AE27-EA28B5339173}" type="presOf" srcId="{21F833D3-A274-47A4-801A-F645EF718863}" destId="{FA97B4AB-034E-40B3-BC50-D08F1A20A2CC}" srcOrd="0" destOrd="0" presId="urn:microsoft.com/office/officeart/2005/8/layout/hProcess9"/>
    <dgm:cxn modelId="{45ABCC5A-ADE3-42FB-84D2-029DBDA4B27F}" type="presParOf" srcId="{08892CA8-45E4-4689-BABF-12D46FFD3308}" destId="{38EED7AF-A7E0-4D45-8BB4-96C8CF2B83EF}" srcOrd="0" destOrd="0" presId="urn:microsoft.com/office/officeart/2005/8/layout/hProcess9"/>
    <dgm:cxn modelId="{E2132EC8-35B0-4713-91F1-12F125DE0C9A}" type="presParOf" srcId="{08892CA8-45E4-4689-BABF-12D46FFD3308}" destId="{0AEC65EF-0FCE-463D-B5E1-C2D6074653BE}" srcOrd="1" destOrd="0" presId="urn:microsoft.com/office/officeart/2005/8/layout/hProcess9"/>
    <dgm:cxn modelId="{3AE4E07F-4E25-4EF2-A251-67A4C08CDF1C}" type="presParOf" srcId="{0AEC65EF-0FCE-463D-B5E1-C2D6074653BE}" destId="{FA97B4AB-034E-40B3-BC50-D08F1A20A2CC}" srcOrd="0" destOrd="0" presId="urn:microsoft.com/office/officeart/2005/8/layout/hProcess9"/>
    <dgm:cxn modelId="{1B1AC2A4-75D5-4BA4-A9F0-E3269620375D}" type="presParOf" srcId="{0AEC65EF-0FCE-463D-B5E1-C2D6074653BE}" destId="{FEE0E601-BA83-42AB-85D7-71DB2F4018F3}" srcOrd="1" destOrd="0" presId="urn:microsoft.com/office/officeart/2005/8/layout/hProcess9"/>
    <dgm:cxn modelId="{C62B33D9-406D-4A61-8F28-AB19B4D8419E}" type="presParOf" srcId="{0AEC65EF-0FCE-463D-B5E1-C2D6074653BE}" destId="{75527271-E4CD-4C88-963D-0E4DAA9F2C8E}" srcOrd="2" destOrd="0" presId="urn:microsoft.com/office/officeart/2005/8/layout/hProcess9"/>
    <dgm:cxn modelId="{C67904F3-1267-4E59-859F-1EEB228FD995}" type="presParOf" srcId="{0AEC65EF-0FCE-463D-B5E1-C2D6074653BE}" destId="{F3DE8CBD-47A7-4B67-AB6C-BCE9A3BAB9F0}" srcOrd="3" destOrd="0" presId="urn:microsoft.com/office/officeart/2005/8/layout/hProcess9"/>
    <dgm:cxn modelId="{A96B91E5-96AE-436F-AFA7-4D13A360C30B}" type="presParOf" srcId="{0AEC65EF-0FCE-463D-B5E1-C2D6074653BE}" destId="{B6584976-0834-4472-A9A7-2D4F7B99B080}" srcOrd="4" destOrd="0" presId="urn:microsoft.com/office/officeart/2005/8/layout/hProcess9"/>
    <dgm:cxn modelId="{E510231B-1B47-4FA4-ABB1-D9BC023819D0}" type="presParOf" srcId="{0AEC65EF-0FCE-463D-B5E1-C2D6074653BE}" destId="{C2C7B992-046E-432B-A4E8-755294EE4A39}" srcOrd="5" destOrd="0" presId="urn:microsoft.com/office/officeart/2005/8/layout/hProcess9"/>
    <dgm:cxn modelId="{7B7A2CBC-7907-4622-A382-FEA4E4E30506}" type="presParOf" srcId="{0AEC65EF-0FCE-463D-B5E1-C2D6074653BE}" destId="{986747B9-EBAD-4CA8-A276-CF19ACDFE80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FD529-6522-47EB-B369-8A4CC70AA87A}">
      <dsp:nvSpPr>
        <dsp:cNvPr id="0" name=""/>
        <dsp:cNvSpPr/>
      </dsp:nvSpPr>
      <dsp:spPr>
        <a:xfrm>
          <a:off x="3450" y="2292"/>
          <a:ext cx="9594299" cy="1576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/>
            <a:t>Категорії соціології праці</a:t>
          </a:r>
          <a:r>
            <a:rPr lang="uk-UA" sz="3200" kern="1200" dirty="0" smtClean="0"/>
            <a:t> – це загальні поняття, що відтворюють певні властивості об’єкта, тобто трудової сфери, як цілісної соціальної системи.</a:t>
          </a:r>
          <a:endParaRPr lang="uk-UA" sz="3200" kern="1200" dirty="0"/>
        </a:p>
      </dsp:txBody>
      <dsp:txXfrm>
        <a:off x="49623" y="48465"/>
        <a:ext cx="9501953" cy="1484122"/>
      </dsp:txXfrm>
    </dsp:sp>
    <dsp:sp modelId="{146FBF8B-7551-498A-91ED-E08811845D62}">
      <dsp:nvSpPr>
        <dsp:cNvPr id="0" name=""/>
        <dsp:cNvSpPr/>
      </dsp:nvSpPr>
      <dsp:spPr>
        <a:xfrm>
          <a:off x="3450" y="1745993"/>
          <a:ext cx="3028503" cy="1576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Категорії визначеності </a:t>
          </a:r>
          <a:r>
            <a:rPr lang="uk-UA" sz="2000" kern="1200" dirty="0" smtClean="0"/>
            <a:t>(зміст праці, її характер, суб’єкти праці – групи, індивіди, трудові дії тощо)</a:t>
          </a:r>
          <a:endParaRPr lang="uk-UA" sz="2000" kern="1200" dirty="0"/>
        </a:p>
      </dsp:txBody>
      <dsp:txXfrm>
        <a:off x="49623" y="1792166"/>
        <a:ext cx="2936157" cy="1484122"/>
      </dsp:txXfrm>
    </dsp:sp>
    <dsp:sp modelId="{9FEA678A-1FF7-4701-9E0E-67EFE8E4936D}">
      <dsp:nvSpPr>
        <dsp:cNvPr id="0" name=""/>
        <dsp:cNvSpPr/>
      </dsp:nvSpPr>
      <dsp:spPr>
        <a:xfrm>
          <a:off x="3450" y="3489695"/>
          <a:ext cx="3028503" cy="1576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Що це таке? Чим воно є стосовно праці як об’єкта вивчення? </a:t>
          </a:r>
          <a:endParaRPr lang="uk-UA" sz="2000" i="1" kern="1200" noProof="0" dirty="0"/>
        </a:p>
      </dsp:txBody>
      <dsp:txXfrm>
        <a:off x="49623" y="3535868"/>
        <a:ext cx="2936157" cy="1484122"/>
      </dsp:txXfrm>
    </dsp:sp>
    <dsp:sp modelId="{45FB3AE7-2465-4783-A8A7-1A3759A67B2B}">
      <dsp:nvSpPr>
        <dsp:cNvPr id="0" name=""/>
        <dsp:cNvSpPr/>
      </dsp:nvSpPr>
      <dsp:spPr>
        <a:xfrm>
          <a:off x="3286348" y="1745993"/>
          <a:ext cx="3028503" cy="1576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Категорії обумовленості </a:t>
          </a:r>
          <a:r>
            <a:rPr lang="uk-UA" sz="2000" kern="1200" noProof="0" dirty="0" smtClean="0"/>
            <a:t>(інтереси, потреби, норми, цінності)</a:t>
          </a:r>
          <a:endParaRPr lang="uk-UA" sz="2000" kern="1200" noProof="0" dirty="0"/>
        </a:p>
      </dsp:txBody>
      <dsp:txXfrm>
        <a:off x="3332521" y="1792166"/>
        <a:ext cx="2936157" cy="1484122"/>
      </dsp:txXfrm>
    </dsp:sp>
    <dsp:sp modelId="{E48CAAA5-2035-4810-A6A3-2F848DCD25DD}">
      <dsp:nvSpPr>
        <dsp:cNvPr id="0" name=""/>
        <dsp:cNvSpPr/>
      </dsp:nvSpPr>
      <dsp:spPr>
        <a:xfrm>
          <a:off x="3286348" y="3489695"/>
          <a:ext cx="3028503" cy="1576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Чому індивід поступає саме так, а не інакше? Чим обумовлено його дії? </a:t>
          </a:r>
          <a:endParaRPr lang="uk-UA" sz="2000" i="1" kern="1200" noProof="0" dirty="0"/>
        </a:p>
      </dsp:txBody>
      <dsp:txXfrm>
        <a:off x="3332521" y="3535868"/>
        <a:ext cx="2936157" cy="1484122"/>
      </dsp:txXfrm>
    </dsp:sp>
    <dsp:sp modelId="{0680FF2C-45E7-4A25-B728-A908CE6BAEAD}">
      <dsp:nvSpPr>
        <dsp:cNvPr id="0" name=""/>
        <dsp:cNvSpPr/>
      </dsp:nvSpPr>
      <dsp:spPr>
        <a:xfrm>
          <a:off x="6569246" y="1745993"/>
          <a:ext cx="3028503" cy="1576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Категорії вибору </a:t>
          </a:r>
          <a:r>
            <a:rPr lang="uk-UA" sz="2000" kern="1200" noProof="0" dirty="0" smtClean="0"/>
            <a:t>(стимулювання, мотивація, </a:t>
          </a:r>
          <a:r>
            <a:rPr lang="uk-UA" sz="2000" kern="1200" noProof="0" dirty="0" err="1" smtClean="0"/>
            <a:t>ціннісно</a:t>
          </a:r>
          <a:r>
            <a:rPr lang="uk-UA" sz="2000" kern="1200" noProof="0" dirty="0" smtClean="0"/>
            <a:t>-нормативне регулювання тощо)</a:t>
          </a:r>
          <a:endParaRPr lang="uk-UA" sz="2000" kern="1200" noProof="0" dirty="0"/>
        </a:p>
      </dsp:txBody>
      <dsp:txXfrm>
        <a:off x="6615419" y="1792166"/>
        <a:ext cx="2936157" cy="1484122"/>
      </dsp:txXfrm>
    </dsp:sp>
    <dsp:sp modelId="{20B8CDDF-CF85-4131-BEDC-82A34451BD07}">
      <dsp:nvSpPr>
        <dsp:cNvPr id="0" name=""/>
        <dsp:cNvSpPr/>
      </dsp:nvSpPr>
      <dsp:spPr>
        <a:xfrm>
          <a:off x="6569246" y="3489695"/>
          <a:ext cx="3028503" cy="1576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Що необхідно зробити, аби людина діяла у відповідний спосіб?</a:t>
          </a:r>
          <a:endParaRPr lang="uk-UA" sz="2000" i="1" kern="1200" noProof="0" dirty="0"/>
        </a:p>
      </dsp:txBody>
      <dsp:txXfrm>
        <a:off x="6615419" y="3535868"/>
        <a:ext cx="2936157" cy="1484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3A4C3-8799-403D-9816-D15373C52012}">
      <dsp:nvSpPr>
        <dsp:cNvPr id="0" name=""/>
        <dsp:cNvSpPr/>
      </dsp:nvSpPr>
      <dsp:spPr>
        <a:xfrm>
          <a:off x="3203" y="0"/>
          <a:ext cx="4296199" cy="1997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dirty="0" smtClean="0"/>
            <a:t>Функціональний аспект </a:t>
          </a:r>
          <a:r>
            <a:rPr lang="uk-UA" sz="1700" kern="1200" dirty="0" smtClean="0"/>
            <a:t>обумовлений змістом трудових функцій і виявляється у встановленні пропорцій професійного і кваліфікаційного складу робочої сили на основі визначення необхідних витрат часу на виробництво, трудомісткості виготовлення певних видів продукції тощо.</a:t>
          </a:r>
          <a:endParaRPr lang="uk-UA" sz="1700" kern="1200" dirty="0"/>
        </a:p>
      </dsp:txBody>
      <dsp:txXfrm>
        <a:off x="61707" y="58504"/>
        <a:ext cx="4179191" cy="1880468"/>
      </dsp:txXfrm>
    </dsp:sp>
    <dsp:sp modelId="{BCDFAB6C-D961-4709-AF97-28A5BC9D3524}">
      <dsp:nvSpPr>
        <dsp:cNvPr id="0" name=""/>
        <dsp:cNvSpPr/>
      </dsp:nvSpPr>
      <dsp:spPr>
        <a:xfrm>
          <a:off x="5021164" y="0"/>
          <a:ext cx="4296199" cy="1997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dirty="0" smtClean="0"/>
            <a:t>Соціальний аспект </a:t>
          </a:r>
          <a:r>
            <a:rPr lang="uk-UA" sz="1700" kern="1200" dirty="0" smtClean="0"/>
            <a:t>формується на основі функціональної діяльності, але зумовлюється існуванням "рівності-нерівності" соціального становища соціальних груп і окремих працівників, схожості і несхожості їхніх інтересів, їхньої трудової поведінки. </a:t>
          </a:r>
          <a:endParaRPr lang="uk-UA" sz="1700" kern="1200" dirty="0"/>
        </a:p>
      </dsp:txBody>
      <dsp:txXfrm>
        <a:off x="5079668" y="58504"/>
        <a:ext cx="4179191" cy="1880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CE404-E065-4618-88DC-14B5B018B20B}">
      <dsp:nvSpPr>
        <dsp:cNvPr id="0" name=""/>
        <dsp:cNvSpPr/>
      </dsp:nvSpPr>
      <dsp:spPr>
        <a:xfrm>
          <a:off x="-5068635" y="-776514"/>
          <a:ext cx="6036250" cy="6036250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1F214-6B7C-4F6B-B14F-6D117E0D8BC3}">
      <dsp:nvSpPr>
        <dsp:cNvPr id="0" name=""/>
        <dsp:cNvSpPr/>
      </dsp:nvSpPr>
      <dsp:spPr>
        <a:xfrm>
          <a:off x="423276" y="280111"/>
          <a:ext cx="9204150" cy="5605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Створення цінностей суспільного багатства.</a:t>
          </a:r>
          <a:endParaRPr lang="uk-UA" sz="2000" kern="1200" noProof="0" dirty="0"/>
        </a:p>
      </dsp:txBody>
      <dsp:txXfrm>
        <a:off x="423276" y="280111"/>
        <a:ext cx="9204150" cy="560582"/>
      </dsp:txXfrm>
    </dsp:sp>
    <dsp:sp modelId="{9762E1CE-78D7-45AF-9FAA-C405F50C08C2}">
      <dsp:nvSpPr>
        <dsp:cNvPr id="0" name=""/>
        <dsp:cNvSpPr/>
      </dsp:nvSpPr>
      <dsp:spPr>
        <a:xfrm>
          <a:off x="72913" y="210038"/>
          <a:ext cx="700727" cy="7007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353DD4-D672-4E0D-95EF-2C72A11186D5}">
      <dsp:nvSpPr>
        <dsp:cNvPr id="0" name=""/>
        <dsp:cNvSpPr/>
      </dsp:nvSpPr>
      <dsp:spPr>
        <a:xfrm>
          <a:off x="824973" y="1120715"/>
          <a:ext cx="8802453" cy="5605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Слугування підвалиною появи і функціонування всіх суспільних відносин.</a:t>
          </a:r>
          <a:endParaRPr lang="uk-UA" sz="2000" b="1" kern="1200" dirty="0"/>
        </a:p>
      </dsp:txBody>
      <dsp:txXfrm>
        <a:off x="824973" y="1120715"/>
        <a:ext cx="8802453" cy="560582"/>
      </dsp:txXfrm>
    </dsp:sp>
    <dsp:sp modelId="{F06FC4C1-77E5-4D2F-B514-CB75F5F4ECD1}">
      <dsp:nvSpPr>
        <dsp:cNvPr id="0" name=""/>
        <dsp:cNvSpPr/>
      </dsp:nvSpPr>
      <dsp:spPr>
        <a:xfrm>
          <a:off x="474609" y="1050643"/>
          <a:ext cx="700727" cy="7007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65E4A74-FA01-401A-BEBC-6EE919C62309}">
      <dsp:nvSpPr>
        <dsp:cNvPr id="0" name=""/>
        <dsp:cNvSpPr/>
      </dsp:nvSpPr>
      <dsp:spPr>
        <a:xfrm>
          <a:off x="948262" y="1961319"/>
          <a:ext cx="8679165" cy="5605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Формування та розвиток особистості. </a:t>
          </a:r>
          <a:endParaRPr lang="uk-UA" sz="2000" b="1" kern="1200" dirty="0"/>
        </a:p>
      </dsp:txBody>
      <dsp:txXfrm>
        <a:off x="948262" y="1961319"/>
        <a:ext cx="8679165" cy="560582"/>
      </dsp:txXfrm>
    </dsp:sp>
    <dsp:sp modelId="{EA39B526-A751-47BA-8F4A-FB3ECCC4D0A1}">
      <dsp:nvSpPr>
        <dsp:cNvPr id="0" name=""/>
        <dsp:cNvSpPr/>
      </dsp:nvSpPr>
      <dsp:spPr>
        <a:xfrm>
          <a:off x="597898" y="1891247"/>
          <a:ext cx="700727" cy="7007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08BABD-4B9E-4F5D-A2A5-BC5F66C9249F}">
      <dsp:nvSpPr>
        <dsp:cNvPr id="0" name=""/>
        <dsp:cNvSpPr/>
      </dsp:nvSpPr>
      <dsp:spPr>
        <a:xfrm>
          <a:off x="824973" y="2801924"/>
          <a:ext cx="8802453" cy="5605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Слугування сферою самовираження і самоствердження </a:t>
          </a:r>
          <a:r>
            <a:rPr lang="ru-RU" sz="2000" b="1" kern="1200" dirty="0" smtClean="0"/>
            <a:t>людини. </a:t>
          </a:r>
          <a:endParaRPr lang="uk-UA" sz="2000" b="1" kern="1200" dirty="0"/>
        </a:p>
      </dsp:txBody>
      <dsp:txXfrm>
        <a:off x="824973" y="2801924"/>
        <a:ext cx="8802453" cy="560582"/>
      </dsp:txXfrm>
    </dsp:sp>
    <dsp:sp modelId="{CD423F41-623F-4AAD-A94D-281B61F3250A}">
      <dsp:nvSpPr>
        <dsp:cNvPr id="0" name=""/>
        <dsp:cNvSpPr/>
      </dsp:nvSpPr>
      <dsp:spPr>
        <a:xfrm>
          <a:off x="474609" y="2731851"/>
          <a:ext cx="700727" cy="7007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DC4646-7196-4DC7-9B3C-DD30010F4CA3}">
      <dsp:nvSpPr>
        <dsp:cNvPr id="0" name=""/>
        <dsp:cNvSpPr/>
      </dsp:nvSpPr>
      <dsp:spPr>
        <a:xfrm>
          <a:off x="423276" y="3642528"/>
          <a:ext cx="9204150" cy="5605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Безперервний прогрес усього людства.</a:t>
          </a:r>
          <a:endParaRPr lang="uk-UA" sz="2000" b="1" kern="1200" dirty="0"/>
        </a:p>
      </dsp:txBody>
      <dsp:txXfrm>
        <a:off x="423276" y="3642528"/>
        <a:ext cx="9204150" cy="560582"/>
      </dsp:txXfrm>
    </dsp:sp>
    <dsp:sp modelId="{CD213649-EA32-4DD2-AB67-51DE5BF52334}">
      <dsp:nvSpPr>
        <dsp:cNvPr id="0" name=""/>
        <dsp:cNvSpPr/>
      </dsp:nvSpPr>
      <dsp:spPr>
        <a:xfrm>
          <a:off x="72913" y="3572455"/>
          <a:ext cx="700727" cy="7007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2E1EC-C484-4D30-9222-0872807E04AC}">
      <dsp:nvSpPr>
        <dsp:cNvPr id="0" name=""/>
        <dsp:cNvSpPr/>
      </dsp:nvSpPr>
      <dsp:spPr>
        <a:xfrm>
          <a:off x="0" y="0"/>
          <a:ext cx="2774962" cy="1730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dirty="0" smtClean="0"/>
            <a:t>мотивів і орієнтацій трудової поведінки</a:t>
          </a:r>
          <a:endParaRPr lang="uk-UA" sz="2700" kern="1200" noProof="0" dirty="0"/>
        </a:p>
      </dsp:txBody>
      <dsp:txXfrm>
        <a:off x="50687" y="50687"/>
        <a:ext cx="2673588" cy="1629195"/>
      </dsp:txXfrm>
    </dsp:sp>
    <dsp:sp modelId="{26527BF7-DCF1-44BB-ABD5-4B2456047CF2}">
      <dsp:nvSpPr>
        <dsp:cNvPr id="0" name=""/>
        <dsp:cNvSpPr/>
      </dsp:nvSpPr>
      <dsp:spPr>
        <a:xfrm>
          <a:off x="3248018" y="0"/>
          <a:ext cx="2774962" cy="1730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реальної трудової поведінки</a:t>
          </a:r>
          <a:endParaRPr lang="uk-UA" sz="2700" kern="1200" dirty="0"/>
        </a:p>
      </dsp:txBody>
      <dsp:txXfrm>
        <a:off x="3298705" y="50687"/>
        <a:ext cx="2673588" cy="1629195"/>
      </dsp:txXfrm>
    </dsp:sp>
    <dsp:sp modelId="{9C280997-D915-4185-898C-5C4264B93C39}">
      <dsp:nvSpPr>
        <dsp:cNvPr id="0" name=""/>
        <dsp:cNvSpPr/>
      </dsp:nvSpPr>
      <dsp:spPr>
        <a:xfrm>
          <a:off x="6489174" y="0"/>
          <a:ext cx="2774962" cy="1730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оцінки робітниками трудової ситуації </a:t>
          </a:r>
          <a:endParaRPr lang="uk-UA" sz="2700" kern="1200" dirty="0"/>
        </a:p>
      </dsp:txBody>
      <dsp:txXfrm>
        <a:off x="6539861" y="50687"/>
        <a:ext cx="2673588" cy="16291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F36E1-4356-487D-AAA7-AC93C2251011}">
      <dsp:nvSpPr>
        <dsp:cNvPr id="0" name=""/>
        <dsp:cNvSpPr/>
      </dsp:nvSpPr>
      <dsp:spPr>
        <a:xfrm>
          <a:off x="-4545562" y="-696993"/>
          <a:ext cx="5414877" cy="5414877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E156C-5401-4114-A218-886DBB7DF78C}">
      <dsp:nvSpPr>
        <dsp:cNvPr id="0" name=""/>
        <dsp:cNvSpPr/>
      </dsp:nvSpPr>
      <dsp:spPr>
        <a:xfrm>
          <a:off x="380554" y="251225"/>
          <a:ext cx="6614549" cy="502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07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зміст і характер праці</a:t>
          </a:r>
          <a:endParaRPr lang="uk-UA" sz="2700" kern="1200" dirty="0"/>
        </a:p>
      </dsp:txBody>
      <dsp:txXfrm>
        <a:off x="380554" y="251225"/>
        <a:ext cx="6614549" cy="502772"/>
      </dsp:txXfrm>
    </dsp:sp>
    <dsp:sp modelId="{DA4CB753-3BD6-4538-8DD7-84383921B19D}">
      <dsp:nvSpPr>
        <dsp:cNvPr id="0" name=""/>
        <dsp:cNvSpPr/>
      </dsp:nvSpPr>
      <dsp:spPr>
        <a:xfrm>
          <a:off x="66322" y="188378"/>
          <a:ext cx="628465" cy="6284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718542F-1664-45C3-B642-AB565AE5C804}">
      <dsp:nvSpPr>
        <dsp:cNvPr id="0" name=""/>
        <dsp:cNvSpPr/>
      </dsp:nvSpPr>
      <dsp:spPr>
        <a:xfrm>
          <a:off x="740826" y="1005142"/>
          <a:ext cx="6254277" cy="502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07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відносини між робітниками</a:t>
          </a:r>
          <a:endParaRPr lang="uk-UA" sz="2700" kern="1200" dirty="0"/>
        </a:p>
      </dsp:txBody>
      <dsp:txXfrm>
        <a:off x="740826" y="1005142"/>
        <a:ext cx="6254277" cy="502772"/>
      </dsp:txXfrm>
    </dsp:sp>
    <dsp:sp modelId="{0706222D-60F7-4033-96C2-1243D88ABB2E}">
      <dsp:nvSpPr>
        <dsp:cNvPr id="0" name=""/>
        <dsp:cNvSpPr/>
      </dsp:nvSpPr>
      <dsp:spPr>
        <a:xfrm>
          <a:off x="426593" y="942295"/>
          <a:ext cx="628465" cy="6284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3F39DF8-263D-4E6B-BE1E-52C06E0FDBF8}">
      <dsp:nvSpPr>
        <dsp:cNvPr id="0" name=""/>
        <dsp:cNvSpPr/>
      </dsp:nvSpPr>
      <dsp:spPr>
        <a:xfrm>
          <a:off x="851401" y="1759059"/>
          <a:ext cx="6143703" cy="502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07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соціально-побутові умови праці</a:t>
          </a:r>
          <a:endParaRPr lang="uk-UA" sz="2700" kern="1200" dirty="0"/>
        </a:p>
      </dsp:txBody>
      <dsp:txXfrm>
        <a:off x="851401" y="1759059"/>
        <a:ext cx="6143703" cy="502772"/>
      </dsp:txXfrm>
    </dsp:sp>
    <dsp:sp modelId="{E6D48110-171F-4EC7-B38C-45234BC5410D}">
      <dsp:nvSpPr>
        <dsp:cNvPr id="0" name=""/>
        <dsp:cNvSpPr/>
      </dsp:nvSpPr>
      <dsp:spPr>
        <a:xfrm>
          <a:off x="537168" y="1696212"/>
          <a:ext cx="628465" cy="6284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074633F-CECB-4791-8940-1484042F2C2C}">
      <dsp:nvSpPr>
        <dsp:cNvPr id="0" name=""/>
        <dsp:cNvSpPr/>
      </dsp:nvSpPr>
      <dsp:spPr>
        <a:xfrm>
          <a:off x="740826" y="2512976"/>
          <a:ext cx="6254277" cy="502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07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методи і стиль керівництва</a:t>
          </a:r>
          <a:endParaRPr lang="uk-UA" sz="2700" kern="1200" dirty="0"/>
        </a:p>
      </dsp:txBody>
      <dsp:txXfrm>
        <a:off x="740826" y="2512976"/>
        <a:ext cx="6254277" cy="502772"/>
      </dsp:txXfrm>
    </dsp:sp>
    <dsp:sp modelId="{0E0C5BEE-5DC8-492F-95A9-190B2479FA5B}">
      <dsp:nvSpPr>
        <dsp:cNvPr id="0" name=""/>
        <dsp:cNvSpPr/>
      </dsp:nvSpPr>
      <dsp:spPr>
        <a:xfrm>
          <a:off x="426593" y="2450129"/>
          <a:ext cx="628465" cy="6284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E6BE7CE-D920-45F2-BDC5-2496B4E38FF6}">
      <dsp:nvSpPr>
        <dsp:cNvPr id="0" name=""/>
        <dsp:cNvSpPr/>
      </dsp:nvSpPr>
      <dsp:spPr>
        <a:xfrm>
          <a:off x="380554" y="3266893"/>
          <a:ext cx="6614549" cy="502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07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організаційні рамки праці </a:t>
          </a:r>
          <a:endParaRPr lang="uk-UA" sz="2700" kern="1200" dirty="0"/>
        </a:p>
      </dsp:txBody>
      <dsp:txXfrm>
        <a:off x="380554" y="3266893"/>
        <a:ext cx="6614549" cy="502772"/>
      </dsp:txXfrm>
    </dsp:sp>
    <dsp:sp modelId="{067C2122-2A09-4E83-B9B1-391897A46AC8}">
      <dsp:nvSpPr>
        <dsp:cNvPr id="0" name=""/>
        <dsp:cNvSpPr/>
      </dsp:nvSpPr>
      <dsp:spPr>
        <a:xfrm>
          <a:off x="66322" y="3204046"/>
          <a:ext cx="628465" cy="6284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ED7AF-A7E0-4D45-8BB4-96C8CF2B83EF}">
      <dsp:nvSpPr>
        <dsp:cNvPr id="0" name=""/>
        <dsp:cNvSpPr/>
      </dsp:nvSpPr>
      <dsp:spPr>
        <a:xfrm>
          <a:off x="737123" y="0"/>
          <a:ext cx="8354072" cy="38795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97B4AB-034E-40B3-BC50-D08F1A20A2CC}">
      <dsp:nvSpPr>
        <dsp:cNvPr id="0" name=""/>
        <dsp:cNvSpPr/>
      </dsp:nvSpPr>
      <dsp:spPr>
        <a:xfrm>
          <a:off x="2027" y="1163862"/>
          <a:ext cx="2272685" cy="155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мета</a:t>
          </a:r>
          <a:endParaRPr lang="uk-UA" sz="3100" kern="1200" dirty="0"/>
        </a:p>
      </dsp:txBody>
      <dsp:txXfrm>
        <a:off x="77780" y="1239615"/>
        <a:ext cx="2121179" cy="1400310"/>
      </dsp:txXfrm>
    </dsp:sp>
    <dsp:sp modelId="{75527271-E4CD-4C88-963D-0E4DAA9F2C8E}">
      <dsp:nvSpPr>
        <dsp:cNvPr id="0" name=""/>
        <dsp:cNvSpPr/>
      </dsp:nvSpPr>
      <dsp:spPr>
        <a:xfrm>
          <a:off x="2519220" y="1163862"/>
          <a:ext cx="2272685" cy="155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засоби</a:t>
          </a:r>
          <a:endParaRPr lang="uk-UA" sz="3100" kern="1200" dirty="0"/>
        </a:p>
      </dsp:txBody>
      <dsp:txXfrm>
        <a:off x="2594973" y="1239615"/>
        <a:ext cx="2121179" cy="1400310"/>
      </dsp:txXfrm>
    </dsp:sp>
    <dsp:sp modelId="{B6584976-0834-4472-A9A7-2D4F7B99B080}">
      <dsp:nvSpPr>
        <dsp:cNvPr id="0" name=""/>
        <dsp:cNvSpPr/>
      </dsp:nvSpPr>
      <dsp:spPr>
        <a:xfrm>
          <a:off x="5036414" y="1163862"/>
          <a:ext cx="2272685" cy="155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результат</a:t>
          </a:r>
          <a:endParaRPr lang="uk-UA" sz="3100" kern="1200" dirty="0"/>
        </a:p>
      </dsp:txBody>
      <dsp:txXfrm>
        <a:off x="5112167" y="1239615"/>
        <a:ext cx="2121179" cy="1400310"/>
      </dsp:txXfrm>
    </dsp:sp>
    <dsp:sp modelId="{986747B9-EBAD-4CA8-A276-CF19ACDFE800}">
      <dsp:nvSpPr>
        <dsp:cNvPr id="0" name=""/>
        <dsp:cNvSpPr/>
      </dsp:nvSpPr>
      <dsp:spPr>
        <a:xfrm>
          <a:off x="7553607" y="1163862"/>
          <a:ext cx="2272685" cy="155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винагорода</a:t>
          </a:r>
          <a:endParaRPr lang="uk-UA" sz="3100" kern="1200" dirty="0"/>
        </a:p>
      </dsp:txBody>
      <dsp:txXfrm>
        <a:off x="7629360" y="1239615"/>
        <a:ext cx="2121179" cy="1400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913241" cy="3180263"/>
          </a:xfrm>
        </p:spPr>
        <p:txBody>
          <a:bodyPr/>
          <a:lstStyle/>
          <a:p>
            <a:r>
              <a:rPr lang="uk-UA" dirty="0" smtClean="0"/>
              <a:t>Лекція </a:t>
            </a:r>
            <a:r>
              <a:rPr lang="en-US" dirty="0" smtClean="0"/>
              <a:t>1</a:t>
            </a:r>
            <a:r>
              <a:rPr lang="uk-UA" dirty="0" smtClean="0"/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uk-UA" dirty="0" smtClean="0"/>
              <a:t>Вступ до курсу «Соціологія праці»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281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Чинники, які формують оціночне ставлення робітників до їх трудової діяльності</a:t>
            </a:r>
            <a:r>
              <a:rPr lang="uk-UA" sz="3600" dirty="0"/>
              <a:t> </a:t>
            </a:r>
            <a:endParaRPr lang="uk-UA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467756"/>
              </p:ext>
            </p:extLst>
          </p:nvPr>
        </p:nvGraphicFramePr>
        <p:xfrm>
          <a:off x="1064580" y="2193477"/>
          <a:ext cx="7049610" cy="402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2752" y="2808584"/>
            <a:ext cx="2793226" cy="27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3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Типи </a:t>
            </a:r>
            <a:r>
              <a:rPr lang="uk-UA" b="1" dirty="0"/>
              <a:t>робітників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050" y="2556931"/>
            <a:ext cx="7076242" cy="34532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Залежно від ставлення до праці розрізняють такі </a:t>
            </a:r>
            <a:r>
              <a:rPr lang="uk-UA" b="1" dirty="0"/>
              <a:t>типи робітників</a:t>
            </a:r>
            <a:r>
              <a:rPr lang="uk-UA" dirty="0"/>
              <a:t>: </a:t>
            </a:r>
          </a:p>
          <a:p>
            <a:pPr algn="just"/>
            <a:r>
              <a:rPr lang="uk-UA" b="1" i="1" dirty="0" err="1"/>
              <a:t>супернормативний</a:t>
            </a:r>
            <a:r>
              <a:rPr lang="uk-UA" dirty="0"/>
              <a:t> тип – винятково активні та сумлінні працівники (таких приблизно 10%); </a:t>
            </a:r>
          </a:p>
          <a:p>
            <a:pPr algn="just"/>
            <a:r>
              <a:rPr lang="uk-UA" b="1" i="1" dirty="0"/>
              <a:t>нормативний</a:t>
            </a:r>
            <a:r>
              <a:rPr lang="uk-UA" dirty="0"/>
              <a:t> тип – сумлінні робітники, які орієнтовані на виконання вимог і норм (65-70%); </a:t>
            </a:r>
          </a:p>
          <a:p>
            <a:pPr algn="just"/>
            <a:r>
              <a:rPr lang="uk-UA" b="1" i="1" dirty="0" err="1"/>
              <a:t>субнормативний</a:t>
            </a:r>
            <a:r>
              <a:rPr lang="uk-UA" dirty="0"/>
              <a:t> тип – недостатньо сумлінні робітники, які діють потай (20%); </a:t>
            </a:r>
          </a:p>
          <a:p>
            <a:pPr algn="just"/>
            <a:r>
              <a:rPr lang="uk-UA" b="1" i="1" dirty="0"/>
              <a:t>ненормативний</a:t>
            </a:r>
            <a:r>
              <a:rPr lang="uk-UA" dirty="0"/>
              <a:t> тип – несумлінні робітники (5%).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643" y="2960611"/>
            <a:ext cx="2987600" cy="20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6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Трудова поведінка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75" y="2574688"/>
            <a:ext cx="4084467" cy="369294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/>
              <a:t>Трудова поведінка</a:t>
            </a:r>
            <a:r>
              <a:rPr lang="uk-UA" dirty="0"/>
              <a:t> – це комплекс послідовних вчинків людини, які зумовлені виконуваними ролями і чинними нормами в межах конкретної трудової організації та спрямовані на перетворення предметів праці з метою досягнення відповідного результату.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58" y="2681219"/>
            <a:ext cx="6717862" cy="28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0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Схема </a:t>
            </a:r>
            <a:r>
              <a:rPr lang="uk-UA" b="1" dirty="0"/>
              <a:t>трудової поведінки</a:t>
            </a:r>
            <a:r>
              <a:rPr lang="uk-UA" dirty="0"/>
              <a:t>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264413"/>
              </p:ext>
            </p:extLst>
          </p:nvPr>
        </p:nvGraphicFramePr>
        <p:xfrm>
          <a:off x="1295402" y="2285999"/>
          <a:ext cx="9828320" cy="3879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631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Сутність соціології праці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6481438" cy="3479884"/>
          </a:xfrm>
        </p:spPr>
        <p:txBody>
          <a:bodyPr/>
          <a:lstStyle/>
          <a:p>
            <a:pPr algn="just"/>
            <a:r>
              <a:rPr lang="uk-UA" b="1" dirty="0"/>
              <a:t>Соціологія </a:t>
            </a:r>
            <a:r>
              <a:rPr lang="uk-UA" b="1" dirty="0" smtClean="0"/>
              <a:t>праці </a:t>
            </a:r>
            <a:r>
              <a:rPr lang="uk-UA" dirty="0" smtClean="0"/>
              <a:t>– </a:t>
            </a:r>
            <a:r>
              <a:rPr lang="uk-UA" dirty="0"/>
              <a:t>це галузь економічної соціології, яка вивчає працю, трудову діяльність та поведінку як її суб'єктів, так і спільнот у сфері праці (колективи, мікрогрупи, цільові групи і т. п.), а також соціально-трудові відносини, процеси та закономірності, які виявляються при цьому, та форми і методи цілеспрямованого впливу (скерованості) на них.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151" y="2661173"/>
            <a:ext cx="2922650" cy="29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785" y="769069"/>
            <a:ext cx="9601196" cy="891056"/>
          </a:xfrm>
        </p:spPr>
        <p:txBody>
          <a:bodyPr/>
          <a:lstStyle/>
          <a:p>
            <a:r>
              <a:rPr lang="uk-UA" dirty="0" smtClean="0"/>
              <a:t>Мета та завдання соціології праці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767" y="1731145"/>
            <a:ext cx="4581616" cy="430566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/>
              <a:t>Мета соціології праці</a:t>
            </a:r>
            <a:r>
              <a:rPr lang="uk-UA" dirty="0"/>
              <a:t> – це дослідження соціальних явищ, процесів і розробка рекомендацій по їх регулюванню і управлінню, прогнозуванню і плануванню, направлених на створення оптимальних умов для функціонування суспільства, колективу, групи, окремого індивіда у сфері праці і досягнення на цій основі </a:t>
            </a:r>
            <a:r>
              <a:rPr lang="uk-UA" dirty="0" smtClean="0"/>
              <a:t>як найповнішої </a:t>
            </a:r>
            <a:r>
              <a:rPr lang="uk-UA" dirty="0"/>
              <a:t>реалізації і оптимального поєднання їх інтересів.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0" t="121"/>
          <a:stretch/>
        </p:blipFill>
        <p:spPr bwMode="auto">
          <a:xfrm>
            <a:off x="5705383" y="1731145"/>
            <a:ext cx="5595485" cy="388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69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497776"/>
              </p:ext>
            </p:extLst>
          </p:nvPr>
        </p:nvGraphicFramePr>
        <p:xfrm>
          <a:off x="1286522" y="986115"/>
          <a:ext cx="9601200" cy="506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55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Трудові відносини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23767"/>
            <a:ext cx="9766176" cy="158894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/>
              <a:t>Трудові відносини</a:t>
            </a:r>
            <a:r>
              <a:rPr lang="uk-UA" dirty="0"/>
              <a:t> - неодмінна складова виробничих відносин. Вони виникають між учасниками трудового процесу на основі поділу та кооперації праці у зв’язку з необхідністю обміну діяльністю та її продуктами для досягнення кінцевої виробничої мети.</a:t>
            </a:r>
          </a:p>
          <a:p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538"/>
              </p:ext>
            </p:extLst>
          </p:nvPr>
        </p:nvGraphicFramePr>
        <p:xfrm>
          <a:off x="1474679" y="4012707"/>
          <a:ext cx="9320568" cy="1997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96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4482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Соціальні функції </a:t>
            </a:r>
            <a:r>
              <a:rPr lang="uk-UA" b="1" dirty="0" smtClean="0"/>
              <a:t>праці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931359"/>
              </p:ext>
            </p:extLst>
          </p:nvPr>
        </p:nvGraphicFramePr>
        <p:xfrm>
          <a:off x="1207363" y="1731147"/>
          <a:ext cx="9689235" cy="448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86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096" y="651529"/>
            <a:ext cx="7861160" cy="56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4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Ставлення до праці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14890"/>
            <a:ext cx="9677399" cy="2121599"/>
          </a:xfrm>
        </p:spPr>
        <p:txBody>
          <a:bodyPr>
            <a:normAutofit/>
          </a:bodyPr>
          <a:lstStyle/>
          <a:p>
            <a:pPr algn="just"/>
            <a:r>
              <a:rPr lang="uk-UA" sz="2200" b="1" dirty="0"/>
              <a:t>Ставлення до праці </a:t>
            </a:r>
            <a:r>
              <a:rPr lang="uk-UA" sz="2200" dirty="0"/>
              <a:t>характеризує ступінь устремлінь людини проявляти свої фізичні та духовні сили, використовувати свої знання і досвід, здібності для досягнення визначених кількісних і якісних результатів. </a:t>
            </a:r>
            <a:endParaRPr lang="uk-UA" sz="2200" dirty="0" smtClean="0"/>
          </a:p>
          <a:p>
            <a:pPr algn="just"/>
            <a:r>
              <a:rPr lang="uk-UA" sz="2200" b="1" dirty="0" smtClean="0"/>
              <a:t>Ставлення </a:t>
            </a:r>
            <a:r>
              <a:rPr lang="uk-UA" sz="2200" b="1" dirty="0"/>
              <a:t>до праці </a:t>
            </a:r>
            <a:r>
              <a:rPr lang="uk-UA" sz="2200" dirty="0"/>
              <a:t>– це складне соціальне явище, яке являє собою єдність трьох елементів: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92225829"/>
              </p:ext>
            </p:extLst>
          </p:nvPr>
        </p:nvGraphicFramePr>
        <p:xfrm>
          <a:off x="1625599" y="4403901"/>
          <a:ext cx="9270999" cy="173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89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Задоволеність працею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762" y="2619075"/>
            <a:ext cx="7466859" cy="339110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/>
              <a:t>Задоволеність працею</a:t>
            </a:r>
            <a:r>
              <a:rPr lang="uk-UA" dirty="0"/>
              <a:t> відображає рівень відповідності праці вимогам, які ставить до неї робітник. </a:t>
            </a:r>
          </a:p>
          <a:p>
            <a:pPr algn="just"/>
            <a:r>
              <a:rPr lang="uk-UA" dirty="0"/>
              <a:t>У соціології праці розрізняють як </a:t>
            </a:r>
            <a:r>
              <a:rPr lang="uk-UA" b="1" i="1" dirty="0"/>
              <a:t>загальну, так і часткову</a:t>
            </a:r>
            <a:r>
              <a:rPr lang="uk-UA" dirty="0"/>
              <a:t> задоволеність працею. </a:t>
            </a:r>
          </a:p>
          <a:p>
            <a:pPr algn="just"/>
            <a:r>
              <a:rPr lang="uk-UA" b="1" u="sng" dirty="0"/>
              <a:t>Перша</a:t>
            </a:r>
            <a:r>
              <a:rPr lang="uk-UA" dirty="0"/>
              <a:t> – характеризує задоволеність працею в цілому, а </a:t>
            </a:r>
            <a:r>
              <a:rPr lang="uk-UA" b="1" u="sng" dirty="0"/>
              <a:t>друга</a:t>
            </a:r>
            <a:r>
              <a:rPr lang="uk-UA" dirty="0"/>
              <a:t> – задоволеність різними її аспектами, і елементами виробничої ситуації. </a:t>
            </a:r>
          </a:p>
          <a:p>
            <a:pPr algn="just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423" y="2707690"/>
            <a:ext cx="3004106" cy="27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8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208</TotalTime>
  <Words>612</Words>
  <Application>Microsoft Office PowerPoint</Application>
  <PresentationFormat>Широкоэкранный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Лекція 1.  Вступ до курсу «Соціологія праці»</vt:lpstr>
      <vt:lpstr>Сутність соціології праці</vt:lpstr>
      <vt:lpstr>Мета та завдання соціології праці</vt:lpstr>
      <vt:lpstr>Презентация PowerPoint</vt:lpstr>
      <vt:lpstr>Трудові відносини</vt:lpstr>
      <vt:lpstr>Соціальні функції праці</vt:lpstr>
      <vt:lpstr>Презентация PowerPoint</vt:lpstr>
      <vt:lpstr>Ставлення до праці</vt:lpstr>
      <vt:lpstr>Задоволеність працею </vt:lpstr>
      <vt:lpstr>Чинники, які формують оціночне ставлення робітників до їх трудової діяльності </vt:lpstr>
      <vt:lpstr>Типи робітників</vt:lpstr>
      <vt:lpstr>Трудова поведінка </vt:lpstr>
      <vt:lpstr>Схема трудової поведінки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9.  Методи та форми управління  конфліктами</dc:title>
  <dc:creator>Dell Latitude E5580</dc:creator>
  <cp:lastModifiedBy>Dell Latitude E5580</cp:lastModifiedBy>
  <cp:revision>6</cp:revision>
  <dcterms:created xsi:type="dcterms:W3CDTF">2021-11-02T15:29:23Z</dcterms:created>
  <dcterms:modified xsi:type="dcterms:W3CDTF">2021-11-02T18:58:13Z</dcterms:modified>
</cp:coreProperties>
</file>