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79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4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60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8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4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29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1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3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17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84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6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7C29-6F1C-4AF2-AB94-F3F4ACB96364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D2DFB-2D9B-4AA7-B69F-077CE7E15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31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9236" y="1260088"/>
            <a:ext cx="8679915" cy="579863"/>
          </a:xfrm>
        </p:spPr>
        <p:txBody>
          <a:bodyPr>
            <a:normAutofit fontScale="90000"/>
          </a:bodyPr>
          <a:lstStyle/>
          <a:p>
            <a:r>
              <a:rPr lang="uk-UA" dirty="0"/>
              <a:t>Лекція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9237" y="2408664"/>
            <a:ext cx="8673427" cy="2820190"/>
          </a:xfrm>
        </p:spPr>
        <p:txBody>
          <a:bodyPr/>
          <a:lstStyle/>
          <a:p>
            <a:r>
              <a:rPr lang="uk-UA" sz="4000" b="1" u="sng" dirty="0"/>
              <a:t>Розвиток курортів в Україні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23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Для споживачів санаторно-курортного продукту найбільш стримуючим фактором є завищені ціни. Можливо зростання вартості санаторно-курортних путівок є вимогами часу, однак мала б покращуватися і якість надання послуг в таких закладах. Поки що підвищення цін призводить до зменшення завантаженості санаторіїв (в середньому 18-20 % на рік), але в більшості не впливає на покращення матеріально-технічної бази або удосконалення якості надання послуг.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176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Україна має потужні бальнеологічні запаси, одні з найбільших в Європі, серед яких найбільш цінними є мінеральні води й лікувальні грязі різних типів. Проте земля з такими цінними ресурсами належним чином не оберігається, в результаті чого спостерігається приватизація рекреаційних територій, їх нецільове використання. З метою запобігання таких негативних тенденцій має бути розроблена комплексна державна програма розвитку санаторно-курортної справи та рекреаційних територій.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0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Формування державної стратегії розвитку курортно-рекреаційного господарства України є актуальною проблемою в зв'язку з наступними чинниками: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1. Необхідністю масового оздоровлення населення.</a:t>
            </a:r>
            <a:endParaRPr lang="ru-RU" dirty="0"/>
          </a:p>
          <a:p>
            <a:pPr lvl="0"/>
            <a:r>
              <a:rPr lang="uk-UA" dirty="0"/>
              <a:t>2. Забезпеченням конструктивної взаємодії органів державної влади України та її суб'єктів щодо комплексного раціонального використання природно-рекреаційних ресурсів та його збереження.</a:t>
            </a:r>
            <a:endParaRPr lang="ru-RU" dirty="0"/>
          </a:p>
          <a:p>
            <a:pPr lvl="0"/>
            <a:r>
              <a:rPr lang="uk-UA" dirty="0"/>
              <a:t>3. Курортно-рекреаційні комплекси України мають велике національне та міжнародне значення, оскільки сприяють соціально-економічному прогресу та пришвидшенню інтеграції України у світову економічну систему.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354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Заходи щодо покращення діяльності санаторно-курортних закладів повинні передбачати </a:t>
            </a:r>
            <a:r>
              <a:rPr lang="uk-UA" sz="2000" dirty="0" smtClean="0"/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удосконалення фінансово-економічних механізмів підтримки; </a:t>
            </a:r>
            <a:endParaRPr lang="uk-UA" dirty="0" smtClean="0"/>
          </a:p>
          <a:p>
            <a:r>
              <a:rPr lang="uk-UA" dirty="0" smtClean="0"/>
              <a:t>відтворення </a:t>
            </a:r>
            <a:r>
              <a:rPr lang="uk-UA" dirty="0"/>
              <a:t>та раціональне використання природно-рекреаційних ресурсів; </a:t>
            </a:r>
            <a:endParaRPr lang="uk-UA" dirty="0" smtClean="0"/>
          </a:p>
          <a:p>
            <a:r>
              <a:rPr lang="uk-UA" dirty="0" smtClean="0"/>
              <a:t>можливе </a:t>
            </a:r>
            <a:r>
              <a:rPr lang="uk-UA" dirty="0"/>
              <a:t>проведення роздержавлення та приватизації санаторно-курортних закладів; </a:t>
            </a:r>
            <a:endParaRPr lang="uk-UA" dirty="0" smtClean="0"/>
          </a:p>
          <a:p>
            <a:r>
              <a:rPr lang="uk-UA" dirty="0" smtClean="0"/>
              <a:t>сприяння </a:t>
            </a:r>
            <a:r>
              <a:rPr lang="uk-UA" dirty="0"/>
              <a:t>залученню інвестицій в розвиток відповідної інфраструктури; </a:t>
            </a:r>
            <a:endParaRPr lang="uk-UA" dirty="0" smtClean="0"/>
          </a:p>
          <a:p>
            <a:r>
              <a:rPr lang="uk-UA" dirty="0" smtClean="0"/>
              <a:t>вихід </a:t>
            </a:r>
            <a:r>
              <a:rPr lang="uk-UA" dirty="0"/>
              <a:t>на міжнародні ринки.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302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Україна володіє найрізноманітнішими природно-рекреаційними ресурсами, на базі яких функціонують санаторно-курортні заклади. Проте функціонування даних закладів на можна назвати ефективним через низку причин, що роблять галузь не конкурентоспроможною. Тому на сьогодні існує об'єктивна необхідність у зміні пріоритетів управління та приведення галузі до європейських стандартів, що не може обійтися без участі держави.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488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9236" y="1248938"/>
            <a:ext cx="8679915" cy="68022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Домашнє завдання: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9237" y="2230244"/>
            <a:ext cx="8673427" cy="2998609"/>
          </a:xfrm>
        </p:spPr>
        <p:txBody>
          <a:bodyPr/>
          <a:lstStyle/>
          <a:p>
            <a:r>
              <a:rPr lang="uk-UA" dirty="0"/>
              <a:t>Охарактеризувати курорт України (за власним вибором) за наступним планом:</a:t>
            </a:r>
            <a:endParaRPr lang="ru-RU" dirty="0"/>
          </a:p>
          <a:p>
            <a:pPr lvl="0"/>
            <a:r>
              <a:rPr lang="uk-UA" dirty="0" smtClean="0"/>
              <a:t>1. Місцезнаходження </a:t>
            </a:r>
            <a:r>
              <a:rPr lang="uk-UA" dirty="0"/>
              <a:t>та назва курорту.</a:t>
            </a:r>
            <a:endParaRPr lang="ru-RU" dirty="0"/>
          </a:p>
          <a:p>
            <a:pPr lvl="0"/>
            <a:r>
              <a:rPr lang="uk-UA" dirty="0" smtClean="0"/>
              <a:t>2. Направленість </a:t>
            </a:r>
            <a:r>
              <a:rPr lang="uk-UA" dirty="0"/>
              <a:t>діяльності.</a:t>
            </a:r>
            <a:endParaRPr lang="ru-RU" dirty="0"/>
          </a:p>
          <a:p>
            <a:pPr lvl="0"/>
            <a:r>
              <a:rPr lang="uk-UA" dirty="0" smtClean="0"/>
              <a:t>3. Короткий </a:t>
            </a:r>
            <a:r>
              <a:rPr lang="uk-UA" dirty="0"/>
              <a:t>історичний аналіз.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64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зв'язку з погіршенням екологічних умов проживання, частими стресовими ситуаціями та старінням організму все більше людей потребує лікування в санаторно-курортних закладах. Проте, низька платоспроможність вітчизняних громадян не сприяє потужному розвитку санаторно-курортних закладів та залученню відпочиваючих.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1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Платоспроможні вітчизняні громадяни надають перевагу відпочинку й оздоровленню в курортних закладах закордонних країн, які по забезпеченню бальнеологічними ресурсами не поступаються вітчизняним ресурсам, проте вітчизняні заклади поступаються закордонним аналогам в плані комфортабельності перебування, рівню обслуговування та іншим чинникам, що впливають на якість послуг.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47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 сьогоднішній день деякі вітчизняні курорти комерціалізувалися, однак якість послуг таких закладів сильно відстає від європейських, при цьому ціни є завищеними.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50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Санаторно-курортна справа в Україні є одним з найдавніших видів рекреації. Вітчизняні кліматичні курорти добре відомі й користувалися попитом, починаючи з XIX ст., однак найбільшого розвитку зазнали в XX ст.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15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000" dirty="0"/>
              <a:t>В сучасних умовах ринкового господарювання в санаторно-курортній справі України відбуваються структурні зміни, пов'язані, в першу чергу, з організаційно-управлінськими аспектами, а саме:</a:t>
            </a:r>
            <a:br>
              <a:rPr lang="uk-UA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-зростає </a:t>
            </a:r>
            <a:r>
              <a:rPr lang="uk-UA" dirty="0"/>
              <a:t>комерціалізація послуг даної </a:t>
            </a:r>
            <a:r>
              <a:rPr lang="uk-UA" dirty="0" smtClean="0"/>
              <a:t>сфери,</a:t>
            </a:r>
          </a:p>
          <a:p>
            <a:r>
              <a:rPr lang="uk-UA" dirty="0" smtClean="0"/>
              <a:t>-збільшується </a:t>
            </a:r>
            <a:r>
              <a:rPr lang="uk-UA" dirty="0"/>
              <a:t>кількість приватних </a:t>
            </a:r>
            <a:r>
              <a:rPr lang="uk-UA" dirty="0" smtClean="0"/>
              <a:t>закладів,</a:t>
            </a:r>
          </a:p>
          <a:p>
            <a:r>
              <a:rPr lang="uk-UA" dirty="0" smtClean="0"/>
              <a:t>-збільшується </a:t>
            </a:r>
            <a:r>
              <a:rPr lang="uk-UA" dirty="0"/>
              <a:t>кількість пропозицій санаторно-курортного відпочинку.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5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Сприятливі кліматичні умови для сезонних видів відпочинку зберігаються в Україні протягом 10-11 місяців, що дозволяє говорити про можливості практично цілорічного функціонування закладів. Найбільш сприятливі кліматичні умови в гірських районах України : Карпатах та кримських горах. При цьому в Карпатах найбільш доцільно розвивати зимовий відпочинок, в горах Криму - літній, в Закарпатській області - круглорічний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1952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 сьогодні в Україні існує розвинена мережа санаторно-курортних та оздоровчих закладів, яка нараховує більше 3 тис. суб'єктів, однак за даними Держслужби статистики, в країні зменшується кількість санаторно-курортних та оздоровчих закладів.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87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Причини скорочення закладів даної сфери полягають, перш за все, в організаційних недоліках управління, моральній і фізичній зношеності матеріально-технічної бази, недостатності фінансування, низькій конкурентоспроможності госпрозрахункових підприємств, тому більш ніж половина санаторно-курортних закладів України є збитковими.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47384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18</TotalTime>
  <Words>662</Words>
  <Application>Microsoft Office PowerPoint</Application>
  <PresentationFormat>Широкоэкранный</PresentationFormat>
  <Paragraphs>31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 Light</vt:lpstr>
      <vt:lpstr>Rockwell</vt:lpstr>
      <vt:lpstr>Wingdings</vt:lpstr>
      <vt:lpstr>Atlas</vt:lpstr>
      <vt:lpstr>Лекція 3</vt:lpstr>
      <vt:lpstr>Презентация PowerPoint</vt:lpstr>
      <vt:lpstr>Презентация PowerPoint</vt:lpstr>
      <vt:lpstr>Презентация PowerPoint</vt:lpstr>
      <vt:lpstr>Презентация PowerPoint</vt:lpstr>
      <vt:lpstr>В сучасних умовах ринкового господарювання в санаторно-курортній справі України відбуваються структурні зміни, пов'язані, в першу чергу, з організаційно-управлінськими аспектами, а саме: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Формування державної стратегії розвитку курортно-рекреаційного господарства України є актуальною проблемою в зв'язку з наступними чинниками: </vt:lpstr>
      <vt:lpstr>Заходи щодо покращення діяльності санаторно-курортних закладів повинні передбачати :</vt:lpstr>
      <vt:lpstr>Презентация PowerPoint</vt:lpstr>
      <vt:lpstr>Домашнє завдання: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</dc:title>
  <dc:creator>User</dc:creator>
  <cp:lastModifiedBy>User</cp:lastModifiedBy>
  <cp:revision>3</cp:revision>
  <dcterms:created xsi:type="dcterms:W3CDTF">2022-09-18T16:30:00Z</dcterms:created>
  <dcterms:modified xsi:type="dcterms:W3CDTF">2022-09-18T16:48:14Z</dcterms:modified>
</cp:coreProperties>
</file>