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9999"/>
    <a:srgbClr val="FF9966"/>
    <a:srgbClr val="00FF00"/>
    <a:srgbClr val="CCFF33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A4437C-F4FD-4CFF-9B97-C3E7C4F3292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C5E3394-2F3B-4D53-BBCC-1E14F530C165}">
      <dgm:prSet phldrT="[Текст]" custT="1"/>
      <dgm:spPr>
        <a:solidFill>
          <a:srgbClr val="FF33CC"/>
        </a:solidFill>
      </dgm:spPr>
      <dgm:t>
        <a:bodyPr/>
        <a:lstStyle/>
        <a:p>
          <a:pPr algn="just"/>
          <a:r>
            <a:rPr lang="uk-U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Соціально-психологічне забезпечення процесу реформування освіти на всіх її рівнях</a:t>
          </a:r>
          <a:endParaRPr lang="uk-UA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97DFAAF-22BB-4CF6-ABE7-1009EF02F3E4}" type="parTrans" cxnId="{7A5920D9-8D25-4C75-8B32-6C88F163E62E}">
      <dgm:prSet/>
      <dgm:spPr/>
      <dgm:t>
        <a:bodyPr/>
        <a:lstStyle/>
        <a:p>
          <a:endParaRPr lang="uk-UA"/>
        </a:p>
      </dgm:t>
    </dgm:pt>
    <dgm:pt modelId="{BC3B5C47-6F22-4B75-A76D-27FF88B47085}" type="sibTrans" cxnId="{7A5920D9-8D25-4C75-8B32-6C88F163E62E}">
      <dgm:prSet/>
      <dgm:spPr/>
      <dgm:t>
        <a:bodyPr/>
        <a:lstStyle/>
        <a:p>
          <a:endParaRPr lang="uk-UA"/>
        </a:p>
      </dgm:t>
    </dgm:pt>
    <dgm:pt modelId="{A5491457-3AAE-48A1-9E96-7E487B5D8A15}">
      <dgm:prSet phldrT="[Текст]" custT="1"/>
      <dgm:spPr>
        <a:solidFill>
          <a:srgbClr val="00FF00"/>
        </a:solidFill>
      </dgm:spPr>
      <dgm:t>
        <a:bodyPr/>
        <a:lstStyle/>
        <a:p>
          <a:pPr algn="just"/>
          <a:r>
            <a:rPr lang="uk-U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Здійснення психологічної експертизи, соціально-психологічного супроводу всіх учасників навчального процесу.</a:t>
          </a:r>
          <a:endParaRPr lang="uk-UA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077207B-FD95-418E-8571-0BE2EB73528C}" type="parTrans" cxnId="{0EF42B81-4829-4396-A010-3FA58F3B8209}">
      <dgm:prSet/>
      <dgm:spPr/>
      <dgm:t>
        <a:bodyPr/>
        <a:lstStyle/>
        <a:p>
          <a:endParaRPr lang="uk-UA"/>
        </a:p>
      </dgm:t>
    </dgm:pt>
    <dgm:pt modelId="{953A233B-B494-45D7-A3C6-A729A67DC4DD}" type="sibTrans" cxnId="{0EF42B81-4829-4396-A010-3FA58F3B8209}">
      <dgm:prSet/>
      <dgm:spPr/>
      <dgm:t>
        <a:bodyPr/>
        <a:lstStyle/>
        <a:p>
          <a:endParaRPr lang="uk-UA"/>
        </a:p>
      </dgm:t>
    </dgm:pt>
    <dgm:pt modelId="{C0EF4E69-A686-4796-8F28-49EA8C559160}">
      <dgm:prSet phldrT="[Текст]" custT="1"/>
      <dgm:spPr>
        <a:solidFill>
          <a:srgbClr val="FF9966"/>
        </a:solidFill>
      </dgm:spPr>
      <dgm:t>
        <a:bodyPr/>
        <a:lstStyle/>
        <a:p>
          <a:pPr algn="just"/>
          <a:r>
            <a:rPr lang="uk-U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Психологічна просвіта всіх учасників навчально-виховного процесу</a:t>
          </a:r>
          <a:endParaRPr lang="uk-UA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106BE35-0884-4B33-AD60-5D0A6BC29295}" type="parTrans" cxnId="{9965CA16-EA4A-4487-B4B5-2E83990F1116}">
      <dgm:prSet/>
      <dgm:spPr/>
      <dgm:t>
        <a:bodyPr/>
        <a:lstStyle/>
        <a:p>
          <a:endParaRPr lang="uk-UA"/>
        </a:p>
      </dgm:t>
    </dgm:pt>
    <dgm:pt modelId="{FA5F4433-D086-474F-B1F8-0696664A833F}" type="sibTrans" cxnId="{9965CA16-EA4A-4487-B4B5-2E83990F1116}">
      <dgm:prSet/>
      <dgm:spPr/>
      <dgm:t>
        <a:bodyPr/>
        <a:lstStyle/>
        <a:p>
          <a:endParaRPr lang="uk-UA"/>
        </a:p>
      </dgm:t>
    </dgm:pt>
    <dgm:pt modelId="{9610908E-9D47-4623-9E5D-C8356D8D311B}" type="pres">
      <dgm:prSet presAssocID="{BFA4437C-F4FD-4CFF-9B97-C3E7C4F32928}" presName="linear" presStyleCnt="0">
        <dgm:presLayoutVars>
          <dgm:dir/>
          <dgm:animLvl val="lvl"/>
          <dgm:resizeHandles val="exact"/>
        </dgm:presLayoutVars>
      </dgm:prSet>
      <dgm:spPr/>
    </dgm:pt>
    <dgm:pt modelId="{AB5E47CB-875F-4C74-B45A-5C34A8968E8B}" type="pres">
      <dgm:prSet presAssocID="{6C5E3394-2F3B-4D53-BBCC-1E14F530C165}" presName="parentLin" presStyleCnt="0"/>
      <dgm:spPr/>
    </dgm:pt>
    <dgm:pt modelId="{9F5ACADD-0E50-44BE-BA8F-715E0815D931}" type="pres">
      <dgm:prSet presAssocID="{6C5E3394-2F3B-4D53-BBCC-1E14F530C165}" presName="parentLeftMargin" presStyleLbl="node1" presStyleIdx="0" presStyleCnt="3"/>
      <dgm:spPr/>
    </dgm:pt>
    <dgm:pt modelId="{34302CA3-4215-40C0-865B-E96A12C23400}" type="pres">
      <dgm:prSet presAssocID="{6C5E3394-2F3B-4D53-BBCC-1E14F530C165}" presName="parentText" presStyleLbl="node1" presStyleIdx="0" presStyleCnt="3" custScaleX="105457">
        <dgm:presLayoutVars>
          <dgm:chMax val="0"/>
          <dgm:bulletEnabled val="1"/>
        </dgm:presLayoutVars>
      </dgm:prSet>
      <dgm:spPr/>
    </dgm:pt>
    <dgm:pt modelId="{CEB64E2F-9844-4EA0-AFE5-4C23A913C2FE}" type="pres">
      <dgm:prSet presAssocID="{6C5E3394-2F3B-4D53-BBCC-1E14F530C165}" presName="negativeSpace" presStyleCnt="0"/>
      <dgm:spPr/>
    </dgm:pt>
    <dgm:pt modelId="{A183F098-4348-46B2-A71C-50AA88C0C5C7}" type="pres">
      <dgm:prSet presAssocID="{6C5E3394-2F3B-4D53-BBCC-1E14F530C165}" presName="childText" presStyleLbl="conFgAcc1" presStyleIdx="0" presStyleCnt="3">
        <dgm:presLayoutVars>
          <dgm:bulletEnabled val="1"/>
        </dgm:presLayoutVars>
      </dgm:prSet>
      <dgm:spPr>
        <a:solidFill>
          <a:schemeClr val="accent2">
            <a:lumMod val="40000"/>
            <a:lumOff val="60000"/>
            <a:alpha val="90000"/>
          </a:schemeClr>
        </a:solidFill>
      </dgm:spPr>
    </dgm:pt>
    <dgm:pt modelId="{56A30857-765A-42FF-B430-44D98169391B}" type="pres">
      <dgm:prSet presAssocID="{BC3B5C47-6F22-4B75-A76D-27FF88B47085}" presName="spaceBetweenRectangles" presStyleCnt="0"/>
      <dgm:spPr/>
    </dgm:pt>
    <dgm:pt modelId="{4A6FDF5A-76F3-46E4-98F0-FE6F038F7C9A}" type="pres">
      <dgm:prSet presAssocID="{A5491457-3AAE-48A1-9E96-7E487B5D8A15}" presName="parentLin" presStyleCnt="0"/>
      <dgm:spPr/>
    </dgm:pt>
    <dgm:pt modelId="{8F55F5B4-3F89-4BF2-8C71-D15C6154E0B1}" type="pres">
      <dgm:prSet presAssocID="{A5491457-3AAE-48A1-9E96-7E487B5D8A15}" presName="parentLeftMargin" presStyleLbl="node1" presStyleIdx="0" presStyleCnt="3"/>
      <dgm:spPr/>
    </dgm:pt>
    <dgm:pt modelId="{4A4D8664-C784-4FE9-AD78-F40CABA17069}" type="pres">
      <dgm:prSet presAssocID="{A5491457-3AAE-48A1-9E96-7E487B5D8A15}" presName="parentText" presStyleLbl="node1" presStyleIdx="1" presStyleCnt="3" custScaleX="10545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B57675-AD7D-46BA-8AE6-76805E11DA8A}" type="pres">
      <dgm:prSet presAssocID="{A5491457-3AAE-48A1-9E96-7E487B5D8A15}" presName="negativeSpace" presStyleCnt="0"/>
      <dgm:spPr/>
    </dgm:pt>
    <dgm:pt modelId="{B3029BC8-31BC-4B6B-9EB5-9A88135617F7}" type="pres">
      <dgm:prSet presAssocID="{A5491457-3AAE-48A1-9E96-7E487B5D8A15}" presName="childText" presStyleLbl="conFgAcc1" presStyleIdx="1" presStyleCnt="3">
        <dgm:presLayoutVars>
          <dgm:bulletEnabled val="1"/>
        </dgm:presLayoutVars>
      </dgm:prSet>
      <dgm:spPr>
        <a:solidFill>
          <a:srgbClr val="66FFFF">
            <a:alpha val="90000"/>
          </a:srgbClr>
        </a:solidFill>
      </dgm:spPr>
    </dgm:pt>
    <dgm:pt modelId="{ADAE2175-07CA-4CBC-A4F7-045AEE264A5B}" type="pres">
      <dgm:prSet presAssocID="{953A233B-B494-45D7-A3C6-A729A67DC4DD}" presName="spaceBetweenRectangles" presStyleCnt="0"/>
      <dgm:spPr/>
    </dgm:pt>
    <dgm:pt modelId="{1D43BE48-4DFE-4A05-A414-49D3FC5291EB}" type="pres">
      <dgm:prSet presAssocID="{C0EF4E69-A686-4796-8F28-49EA8C559160}" presName="parentLin" presStyleCnt="0"/>
      <dgm:spPr/>
    </dgm:pt>
    <dgm:pt modelId="{09B3E6E4-739A-4FA7-8598-60F9008840EF}" type="pres">
      <dgm:prSet presAssocID="{C0EF4E69-A686-4796-8F28-49EA8C559160}" presName="parentLeftMargin" presStyleLbl="node1" presStyleIdx="1" presStyleCnt="3"/>
      <dgm:spPr/>
    </dgm:pt>
    <dgm:pt modelId="{3AC0B223-A765-4864-9DDB-AD860A07B117}" type="pres">
      <dgm:prSet presAssocID="{C0EF4E69-A686-4796-8F28-49EA8C559160}" presName="parentText" presStyleLbl="node1" presStyleIdx="2" presStyleCnt="3" custScaleX="104960">
        <dgm:presLayoutVars>
          <dgm:chMax val="0"/>
          <dgm:bulletEnabled val="1"/>
        </dgm:presLayoutVars>
      </dgm:prSet>
      <dgm:spPr/>
    </dgm:pt>
    <dgm:pt modelId="{EF43BA32-38B1-45EC-BB5C-1C1D6ACA93D1}" type="pres">
      <dgm:prSet presAssocID="{C0EF4E69-A686-4796-8F28-49EA8C559160}" presName="negativeSpace" presStyleCnt="0"/>
      <dgm:spPr/>
    </dgm:pt>
    <dgm:pt modelId="{C6FE0785-8872-4D31-9845-6E9BEB3F5085}" type="pres">
      <dgm:prSet presAssocID="{C0EF4E69-A686-4796-8F28-49EA8C559160}" presName="childText" presStyleLbl="conFgAcc1" presStyleIdx="2" presStyleCnt="3">
        <dgm:presLayoutVars>
          <dgm:bulletEnabled val="1"/>
        </dgm:presLayoutVars>
      </dgm:prSet>
      <dgm:spPr>
        <a:solidFill>
          <a:srgbClr val="FFFF00">
            <a:alpha val="90000"/>
          </a:srgbClr>
        </a:solidFill>
      </dgm:spPr>
    </dgm:pt>
  </dgm:ptLst>
  <dgm:cxnLst>
    <dgm:cxn modelId="{0EEDCF31-211B-4083-B153-28951DDF9F9C}" type="presOf" srcId="{C0EF4E69-A686-4796-8F28-49EA8C559160}" destId="{09B3E6E4-739A-4FA7-8598-60F9008840EF}" srcOrd="0" destOrd="0" presId="urn:microsoft.com/office/officeart/2005/8/layout/list1"/>
    <dgm:cxn modelId="{0EF42B81-4829-4396-A010-3FA58F3B8209}" srcId="{BFA4437C-F4FD-4CFF-9B97-C3E7C4F32928}" destId="{A5491457-3AAE-48A1-9E96-7E487B5D8A15}" srcOrd="1" destOrd="0" parTransId="{A077207B-FD95-418E-8571-0BE2EB73528C}" sibTransId="{953A233B-B494-45D7-A3C6-A729A67DC4DD}"/>
    <dgm:cxn modelId="{222DBA4C-BAA3-476E-A229-4D68DC964494}" type="presOf" srcId="{6C5E3394-2F3B-4D53-BBCC-1E14F530C165}" destId="{9F5ACADD-0E50-44BE-BA8F-715E0815D931}" srcOrd="0" destOrd="0" presId="urn:microsoft.com/office/officeart/2005/8/layout/list1"/>
    <dgm:cxn modelId="{0ABCDB8C-AC76-435F-9142-FAE56D244913}" type="presOf" srcId="{BFA4437C-F4FD-4CFF-9B97-C3E7C4F32928}" destId="{9610908E-9D47-4623-9E5D-C8356D8D311B}" srcOrd="0" destOrd="0" presId="urn:microsoft.com/office/officeart/2005/8/layout/list1"/>
    <dgm:cxn modelId="{C90EACC9-E72B-46E9-AC98-16E4A9E422B8}" type="presOf" srcId="{C0EF4E69-A686-4796-8F28-49EA8C559160}" destId="{3AC0B223-A765-4864-9DDB-AD860A07B117}" srcOrd="1" destOrd="0" presId="urn:microsoft.com/office/officeart/2005/8/layout/list1"/>
    <dgm:cxn modelId="{C468759E-84DA-4D35-97F8-5FE08CAB2E92}" type="presOf" srcId="{6C5E3394-2F3B-4D53-BBCC-1E14F530C165}" destId="{34302CA3-4215-40C0-865B-E96A12C23400}" srcOrd="1" destOrd="0" presId="urn:microsoft.com/office/officeart/2005/8/layout/list1"/>
    <dgm:cxn modelId="{AC12ECCC-9971-4CAC-9F28-1AFC49ADFCF6}" type="presOf" srcId="{A5491457-3AAE-48A1-9E96-7E487B5D8A15}" destId="{8F55F5B4-3F89-4BF2-8C71-D15C6154E0B1}" srcOrd="0" destOrd="0" presId="urn:microsoft.com/office/officeart/2005/8/layout/list1"/>
    <dgm:cxn modelId="{7A5920D9-8D25-4C75-8B32-6C88F163E62E}" srcId="{BFA4437C-F4FD-4CFF-9B97-C3E7C4F32928}" destId="{6C5E3394-2F3B-4D53-BBCC-1E14F530C165}" srcOrd="0" destOrd="0" parTransId="{397DFAAF-22BB-4CF6-ABE7-1009EF02F3E4}" sibTransId="{BC3B5C47-6F22-4B75-A76D-27FF88B47085}"/>
    <dgm:cxn modelId="{9965CA16-EA4A-4487-B4B5-2E83990F1116}" srcId="{BFA4437C-F4FD-4CFF-9B97-C3E7C4F32928}" destId="{C0EF4E69-A686-4796-8F28-49EA8C559160}" srcOrd="2" destOrd="0" parTransId="{C106BE35-0884-4B33-AD60-5D0A6BC29295}" sibTransId="{FA5F4433-D086-474F-B1F8-0696664A833F}"/>
    <dgm:cxn modelId="{BB31B3ED-F43D-45CD-90FB-DC9A88D64B01}" type="presOf" srcId="{A5491457-3AAE-48A1-9E96-7E487B5D8A15}" destId="{4A4D8664-C784-4FE9-AD78-F40CABA17069}" srcOrd="1" destOrd="0" presId="urn:microsoft.com/office/officeart/2005/8/layout/list1"/>
    <dgm:cxn modelId="{5F4713BC-22BA-4FD7-8286-9875379FC7EF}" type="presParOf" srcId="{9610908E-9D47-4623-9E5D-C8356D8D311B}" destId="{AB5E47CB-875F-4C74-B45A-5C34A8968E8B}" srcOrd="0" destOrd="0" presId="urn:microsoft.com/office/officeart/2005/8/layout/list1"/>
    <dgm:cxn modelId="{4092FCEA-DADF-40E3-AF3B-8B2A476DCA42}" type="presParOf" srcId="{AB5E47CB-875F-4C74-B45A-5C34A8968E8B}" destId="{9F5ACADD-0E50-44BE-BA8F-715E0815D931}" srcOrd="0" destOrd="0" presId="urn:microsoft.com/office/officeart/2005/8/layout/list1"/>
    <dgm:cxn modelId="{C68EEEEC-9815-4DDB-BE42-914BEDC0CBD4}" type="presParOf" srcId="{AB5E47CB-875F-4C74-B45A-5C34A8968E8B}" destId="{34302CA3-4215-40C0-865B-E96A12C23400}" srcOrd="1" destOrd="0" presId="urn:microsoft.com/office/officeart/2005/8/layout/list1"/>
    <dgm:cxn modelId="{A777EB24-BEB3-4D2B-8D8B-020D3B649F2B}" type="presParOf" srcId="{9610908E-9D47-4623-9E5D-C8356D8D311B}" destId="{CEB64E2F-9844-4EA0-AFE5-4C23A913C2FE}" srcOrd="1" destOrd="0" presId="urn:microsoft.com/office/officeart/2005/8/layout/list1"/>
    <dgm:cxn modelId="{66F0BAB8-DCFE-48BB-A992-0F845E6B261C}" type="presParOf" srcId="{9610908E-9D47-4623-9E5D-C8356D8D311B}" destId="{A183F098-4348-46B2-A71C-50AA88C0C5C7}" srcOrd="2" destOrd="0" presId="urn:microsoft.com/office/officeart/2005/8/layout/list1"/>
    <dgm:cxn modelId="{30786DC2-B955-4B3C-B6F8-7B29323BAB5C}" type="presParOf" srcId="{9610908E-9D47-4623-9E5D-C8356D8D311B}" destId="{56A30857-765A-42FF-B430-44D98169391B}" srcOrd="3" destOrd="0" presId="urn:microsoft.com/office/officeart/2005/8/layout/list1"/>
    <dgm:cxn modelId="{EA0FC26A-357C-4B16-BF8B-1E1FB405DE79}" type="presParOf" srcId="{9610908E-9D47-4623-9E5D-C8356D8D311B}" destId="{4A6FDF5A-76F3-46E4-98F0-FE6F038F7C9A}" srcOrd="4" destOrd="0" presId="urn:microsoft.com/office/officeart/2005/8/layout/list1"/>
    <dgm:cxn modelId="{58F898DC-56A4-46F5-B5EE-70F95A7B6863}" type="presParOf" srcId="{4A6FDF5A-76F3-46E4-98F0-FE6F038F7C9A}" destId="{8F55F5B4-3F89-4BF2-8C71-D15C6154E0B1}" srcOrd="0" destOrd="0" presId="urn:microsoft.com/office/officeart/2005/8/layout/list1"/>
    <dgm:cxn modelId="{C01E50A9-AE9E-4DAC-8A2D-01653230F414}" type="presParOf" srcId="{4A6FDF5A-76F3-46E4-98F0-FE6F038F7C9A}" destId="{4A4D8664-C784-4FE9-AD78-F40CABA17069}" srcOrd="1" destOrd="0" presId="urn:microsoft.com/office/officeart/2005/8/layout/list1"/>
    <dgm:cxn modelId="{112098A4-89D3-45A6-8989-95A13C359435}" type="presParOf" srcId="{9610908E-9D47-4623-9E5D-C8356D8D311B}" destId="{D9B57675-AD7D-46BA-8AE6-76805E11DA8A}" srcOrd="5" destOrd="0" presId="urn:microsoft.com/office/officeart/2005/8/layout/list1"/>
    <dgm:cxn modelId="{F7BB3665-D831-4BD4-8AF0-59F65BB18DB3}" type="presParOf" srcId="{9610908E-9D47-4623-9E5D-C8356D8D311B}" destId="{B3029BC8-31BC-4B6B-9EB5-9A88135617F7}" srcOrd="6" destOrd="0" presId="urn:microsoft.com/office/officeart/2005/8/layout/list1"/>
    <dgm:cxn modelId="{250CEC28-7FF9-428E-A458-54E96BC10062}" type="presParOf" srcId="{9610908E-9D47-4623-9E5D-C8356D8D311B}" destId="{ADAE2175-07CA-4CBC-A4F7-045AEE264A5B}" srcOrd="7" destOrd="0" presId="urn:microsoft.com/office/officeart/2005/8/layout/list1"/>
    <dgm:cxn modelId="{27611FC1-E973-4A52-893D-47F65AA09CBB}" type="presParOf" srcId="{9610908E-9D47-4623-9E5D-C8356D8D311B}" destId="{1D43BE48-4DFE-4A05-A414-49D3FC5291EB}" srcOrd="8" destOrd="0" presId="urn:microsoft.com/office/officeart/2005/8/layout/list1"/>
    <dgm:cxn modelId="{D0E1C701-30BB-4D32-AC91-EFA94273E6E0}" type="presParOf" srcId="{1D43BE48-4DFE-4A05-A414-49D3FC5291EB}" destId="{09B3E6E4-739A-4FA7-8598-60F9008840EF}" srcOrd="0" destOrd="0" presId="urn:microsoft.com/office/officeart/2005/8/layout/list1"/>
    <dgm:cxn modelId="{3E4D8FE3-4488-45ED-9612-EDB2BBECA11D}" type="presParOf" srcId="{1D43BE48-4DFE-4A05-A414-49D3FC5291EB}" destId="{3AC0B223-A765-4864-9DDB-AD860A07B117}" srcOrd="1" destOrd="0" presId="urn:microsoft.com/office/officeart/2005/8/layout/list1"/>
    <dgm:cxn modelId="{8AB4CD04-FCEB-462B-8270-71246F54795E}" type="presParOf" srcId="{9610908E-9D47-4623-9E5D-C8356D8D311B}" destId="{EF43BA32-38B1-45EC-BB5C-1C1D6ACA93D1}" srcOrd="9" destOrd="0" presId="urn:microsoft.com/office/officeart/2005/8/layout/list1"/>
    <dgm:cxn modelId="{8DA45CE1-9DD2-4707-99E2-9714CC388C3D}" type="presParOf" srcId="{9610908E-9D47-4623-9E5D-C8356D8D311B}" destId="{C6FE0785-8872-4D31-9845-6E9BEB3F5085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ECAC4-13A5-4E6C-B144-5DE856E376C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35CF516-AF1B-4910-BD0E-1B5058041759}">
      <dgm:prSet phldrT="[Текст]"/>
      <dgm:spPr>
        <a:solidFill>
          <a:srgbClr val="CCFF33"/>
        </a:solidFill>
      </dgm:spPr>
      <dgm:t>
        <a:bodyPr/>
        <a:lstStyle/>
        <a:p>
          <a:r>
            <a:rPr lang="uk-UA" dirty="0" smtClean="0"/>
            <a:t>1</a:t>
          </a:r>
          <a:endParaRPr lang="uk-UA" dirty="0"/>
        </a:p>
      </dgm:t>
    </dgm:pt>
    <dgm:pt modelId="{8EC48FB3-7215-4DC9-A457-B0204FC5B731}" type="parTrans" cxnId="{6A50985E-E833-4059-A7FB-65DC0202E96F}">
      <dgm:prSet/>
      <dgm:spPr/>
      <dgm:t>
        <a:bodyPr/>
        <a:lstStyle/>
        <a:p>
          <a:endParaRPr lang="uk-UA"/>
        </a:p>
      </dgm:t>
    </dgm:pt>
    <dgm:pt modelId="{E7544130-6CA5-403C-A1D2-5F60A1FD4279}" type="sibTrans" cxnId="{6A50985E-E833-4059-A7FB-65DC0202E96F}">
      <dgm:prSet/>
      <dgm:spPr/>
      <dgm:t>
        <a:bodyPr/>
        <a:lstStyle/>
        <a:p>
          <a:endParaRPr lang="uk-UA"/>
        </a:p>
      </dgm:t>
    </dgm:pt>
    <dgm:pt modelId="{15BA4E08-1B3D-47EB-8BBA-BBC79156A175}">
      <dgm:prSet phldrT="[Текст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Діагностична та аналітична </a:t>
          </a:r>
          <a:r>
            <a:rPr lang="uk-UA" i="1" dirty="0" smtClean="0">
              <a:latin typeface="Times New Roman" pitchFamily="18" charset="0"/>
              <a:cs typeface="Times New Roman" pitchFamily="18" charset="0"/>
            </a:rPr>
            <a:t>(формує банк даних про учнів, які потребують соціально-педагогічної підтримки)</a:t>
          </a:r>
          <a:endParaRPr lang="uk-UA" i="1" dirty="0">
            <a:latin typeface="Times New Roman" pitchFamily="18" charset="0"/>
            <a:cs typeface="Times New Roman" pitchFamily="18" charset="0"/>
          </a:endParaRPr>
        </a:p>
      </dgm:t>
    </dgm:pt>
    <dgm:pt modelId="{C4E20F2B-EC8D-474B-B46B-FCF68EF67790}" type="parTrans" cxnId="{C3CA4E59-8FF2-4DD2-ACC0-9DA6D9F02924}">
      <dgm:prSet/>
      <dgm:spPr/>
      <dgm:t>
        <a:bodyPr/>
        <a:lstStyle/>
        <a:p>
          <a:endParaRPr lang="uk-UA"/>
        </a:p>
      </dgm:t>
    </dgm:pt>
    <dgm:pt modelId="{CD5E65AE-1C1C-473E-BF68-FFAFD2726D42}" type="sibTrans" cxnId="{C3CA4E59-8FF2-4DD2-ACC0-9DA6D9F02924}">
      <dgm:prSet/>
      <dgm:spPr/>
      <dgm:t>
        <a:bodyPr/>
        <a:lstStyle/>
        <a:p>
          <a:endParaRPr lang="uk-UA"/>
        </a:p>
      </dgm:t>
    </dgm:pt>
    <dgm:pt modelId="{61EF1224-B2C1-4C38-8B26-90B4D37B6003}">
      <dgm:prSet phldrT="[Текст]"/>
      <dgm:spPr>
        <a:solidFill>
          <a:srgbClr val="FF33CC"/>
        </a:solidFill>
      </dgm:spPr>
      <dgm:t>
        <a:bodyPr/>
        <a:lstStyle/>
        <a:p>
          <a:r>
            <a:rPr lang="uk-UA" dirty="0" smtClean="0"/>
            <a:t>2</a:t>
          </a:r>
          <a:endParaRPr lang="uk-UA" dirty="0"/>
        </a:p>
      </dgm:t>
    </dgm:pt>
    <dgm:pt modelId="{984DB84A-8DC4-4646-B779-C26B5CA1F648}" type="parTrans" cxnId="{B2C2AA78-6778-4C9F-8405-77D42BFD1269}">
      <dgm:prSet/>
      <dgm:spPr/>
      <dgm:t>
        <a:bodyPr/>
        <a:lstStyle/>
        <a:p>
          <a:endParaRPr lang="uk-UA"/>
        </a:p>
      </dgm:t>
    </dgm:pt>
    <dgm:pt modelId="{F098ACB4-B9EF-4E06-94AA-DD7AF58D5110}" type="sibTrans" cxnId="{B2C2AA78-6778-4C9F-8405-77D42BFD1269}">
      <dgm:prSet/>
      <dgm:spPr/>
      <dgm:t>
        <a:bodyPr/>
        <a:lstStyle/>
        <a:p>
          <a:endParaRPr lang="uk-UA"/>
        </a:p>
      </dgm:t>
    </dgm:pt>
    <dgm:pt modelId="{41AD3CC7-2A54-4440-BCEB-B3676B97756E}">
      <dgm:prSet phldrT="[Текст]"/>
      <dgm:spPr>
        <a:solidFill>
          <a:srgbClr val="FF9999">
            <a:alpha val="89804"/>
          </a:srgbClr>
        </a:solidFill>
      </dgm:spPr>
      <dgm:t>
        <a:bodyPr/>
        <a:lstStyle/>
        <a:p>
          <a:r>
            <a:rPr lang="uk-UA" noProof="0" dirty="0" smtClean="0">
              <a:latin typeface="Times New Roman" pitchFamily="18" charset="0"/>
              <a:cs typeface="Times New Roman" pitchFamily="18" charset="0"/>
            </a:rPr>
            <a:t>Корекційно-індивідуальна робота  з дітьми (</a:t>
          </a:r>
          <a:r>
            <a:rPr lang="uk-UA" i="1" noProof="0" dirty="0" smtClean="0">
              <a:latin typeface="Times New Roman" pitchFamily="18" charset="0"/>
              <a:cs typeface="Times New Roman" pitchFamily="18" charset="0"/>
            </a:rPr>
            <a:t>які потребують соціально-педагогічної підтримки)</a:t>
          </a:r>
          <a:endParaRPr lang="uk-UA" noProof="0" dirty="0">
            <a:latin typeface="Times New Roman" pitchFamily="18" charset="0"/>
            <a:cs typeface="Times New Roman" pitchFamily="18" charset="0"/>
          </a:endParaRPr>
        </a:p>
      </dgm:t>
    </dgm:pt>
    <dgm:pt modelId="{9ED80F63-FB57-46B8-A476-B9137302DBD5}" type="parTrans" cxnId="{9C306B92-481B-4E7E-9027-25B1A3613FC8}">
      <dgm:prSet/>
      <dgm:spPr/>
      <dgm:t>
        <a:bodyPr/>
        <a:lstStyle/>
        <a:p>
          <a:endParaRPr lang="uk-UA"/>
        </a:p>
      </dgm:t>
    </dgm:pt>
    <dgm:pt modelId="{C0FF9BAC-6124-4ACE-B6F4-773C1F464CCB}" type="sibTrans" cxnId="{9C306B92-481B-4E7E-9027-25B1A3613FC8}">
      <dgm:prSet/>
      <dgm:spPr/>
      <dgm:t>
        <a:bodyPr/>
        <a:lstStyle/>
        <a:p>
          <a:endParaRPr lang="uk-UA"/>
        </a:p>
      </dgm:t>
    </dgm:pt>
    <dgm:pt modelId="{4A180D64-B48B-41BE-BBF4-6D8860889A98}">
      <dgm:prSet phldrT="[Текст]"/>
      <dgm:spPr>
        <a:solidFill>
          <a:srgbClr val="00B050"/>
        </a:solidFill>
      </dgm:spPr>
      <dgm:t>
        <a:bodyPr/>
        <a:lstStyle/>
        <a:p>
          <a:r>
            <a:rPr lang="uk-UA" dirty="0" smtClean="0"/>
            <a:t>3</a:t>
          </a:r>
          <a:endParaRPr lang="uk-UA" dirty="0"/>
        </a:p>
      </dgm:t>
    </dgm:pt>
    <dgm:pt modelId="{E0B4662C-BEF4-4C4E-BFF1-23DA2147B1A3}" type="parTrans" cxnId="{4DB7A465-5F02-4EA8-8383-5B4C43CE20EB}">
      <dgm:prSet/>
      <dgm:spPr/>
      <dgm:t>
        <a:bodyPr/>
        <a:lstStyle/>
        <a:p>
          <a:endParaRPr lang="uk-UA"/>
        </a:p>
      </dgm:t>
    </dgm:pt>
    <dgm:pt modelId="{4F3E60E5-4FC5-47F7-85C2-C3851DD0A01F}" type="sibTrans" cxnId="{4DB7A465-5F02-4EA8-8383-5B4C43CE20EB}">
      <dgm:prSet/>
      <dgm:spPr/>
      <dgm:t>
        <a:bodyPr/>
        <a:lstStyle/>
        <a:p>
          <a:endParaRPr lang="uk-UA"/>
        </a:p>
      </dgm:t>
    </dgm:pt>
    <dgm:pt modelId="{F7400DF6-5266-499D-87B6-F8129CBEBD87}">
      <dgm:prSet phldrT="[Текст]"/>
      <dgm:spPr>
        <a:solidFill>
          <a:srgbClr val="CCFF33">
            <a:alpha val="90000"/>
          </a:srgbClr>
        </a:solidFill>
      </dgm:spPr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Соціально-профілактична </a:t>
          </a:r>
          <a:r>
            <a:rPr lang="uk-UA" i="1" dirty="0" smtClean="0">
              <a:latin typeface="Times New Roman" pitchFamily="18" charset="0"/>
              <a:cs typeface="Times New Roman" pitchFamily="18" charset="0"/>
            </a:rPr>
            <a:t>(встановлення довірчих відносин з підлітками та батьками, профілактика девіантної поведінки учнів)</a:t>
          </a:r>
          <a:endParaRPr lang="uk-UA" i="1" dirty="0">
            <a:latin typeface="Times New Roman" pitchFamily="18" charset="0"/>
            <a:cs typeface="Times New Roman" pitchFamily="18" charset="0"/>
          </a:endParaRPr>
        </a:p>
      </dgm:t>
    </dgm:pt>
    <dgm:pt modelId="{7803C3FF-D8DD-4D7A-9D2F-294F461842CB}" type="parTrans" cxnId="{AF7AE02F-4A3E-49CF-B0BD-D80FF78BA2A3}">
      <dgm:prSet/>
      <dgm:spPr/>
      <dgm:t>
        <a:bodyPr/>
        <a:lstStyle/>
        <a:p>
          <a:endParaRPr lang="uk-UA"/>
        </a:p>
      </dgm:t>
    </dgm:pt>
    <dgm:pt modelId="{7806DC68-20B2-4DDC-A652-1E7444984D0B}" type="sibTrans" cxnId="{AF7AE02F-4A3E-49CF-B0BD-D80FF78BA2A3}">
      <dgm:prSet/>
      <dgm:spPr/>
      <dgm:t>
        <a:bodyPr/>
        <a:lstStyle/>
        <a:p>
          <a:endParaRPr lang="uk-UA"/>
        </a:p>
      </dgm:t>
    </dgm:pt>
    <dgm:pt modelId="{5D0BB844-4D83-453D-82E5-5D65ED0CD7D9}">
      <dgm:prSet phldrT="[Текст]"/>
      <dgm:spPr>
        <a:solidFill>
          <a:srgbClr val="FF9999"/>
        </a:solidFill>
      </dgm:spPr>
      <dgm:t>
        <a:bodyPr/>
        <a:lstStyle/>
        <a:p>
          <a:r>
            <a:rPr lang="uk-UA" dirty="0" smtClean="0"/>
            <a:t>4</a:t>
          </a:r>
          <a:endParaRPr lang="uk-UA" dirty="0"/>
        </a:p>
      </dgm:t>
    </dgm:pt>
    <dgm:pt modelId="{CF4C6DF4-0EB3-4A4B-A4BC-96CDC318F963}" type="parTrans" cxnId="{796FFD8C-7CF5-43A1-84A9-2F10011FC615}">
      <dgm:prSet/>
      <dgm:spPr/>
      <dgm:t>
        <a:bodyPr/>
        <a:lstStyle/>
        <a:p>
          <a:endParaRPr lang="uk-UA"/>
        </a:p>
      </dgm:t>
    </dgm:pt>
    <dgm:pt modelId="{C7E9E002-F822-4F86-A0F0-7B6E9235C0A0}" type="sibTrans" cxnId="{796FFD8C-7CF5-43A1-84A9-2F10011FC615}">
      <dgm:prSet/>
      <dgm:spPr/>
      <dgm:t>
        <a:bodyPr/>
        <a:lstStyle/>
        <a:p>
          <a:endParaRPr lang="uk-UA"/>
        </a:p>
      </dgm:t>
    </dgm:pt>
    <dgm:pt modelId="{5CC5F30A-F506-4BAD-9D68-4D2381E3B6B0}">
      <dgm:prSet/>
      <dgm:spPr>
        <a:solidFill>
          <a:srgbClr val="FF33CC">
            <a:alpha val="90000"/>
          </a:srgbClr>
        </a:solidFill>
      </dgm:spPr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Соціально-педагогічна допомога  та підтримка в роботі класних керівників та вчителів предметників</a:t>
          </a:r>
          <a:endParaRPr lang="uk-UA" dirty="0"/>
        </a:p>
      </dgm:t>
    </dgm:pt>
    <dgm:pt modelId="{BB6C9898-9A1B-48E2-9667-1E49BF85EBDF}" type="parTrans" cxnId="{4EEC449F-A06C-43C1-A3CB-B475B13FA1F4}">
      <dgm:prSet/>
      <dgm:spPr/>
      <dgm:t>
        <a:bodyPr/>
        <a:lstStyle/>
        <a:p>
          <a:endParaRPr lang="uk-UA"/>
        </a:p>
      </dgm:t>
    </dgm:pt>
    <dgm:pt modelId="{3A23D084-06EE-4985-8B55-DD902C3C6459}" type="sibTrans" cxnId="{4EEC449F-A06C-43C1-A3CB-B475B13FA1F4}">
      <dgm:prSet/>
      <dgm:spPr/>
      <dgm:t>
        <a:bodyPr/>
        <a:lstStyle/>
        <a:p>
          <a:endParaRPr lang="uk-UA"/>
        </a:p>
      </dgm:t>
    </dgm:pt>
    <dgm:pt modelId="{33BAFEA2-D547-48D2-AC5D-F43704251654}">
      <dgm:prSet phldrT="[Текст]"/>
      <dgm:spPr>
        <a:solidFill>
          <a:srgbClr val="92D050"/>
        </a:solidFill>
      </dgm:spPr>
      <dgm:t>
        <a:bodyPr/>
        <a:lstStyle/>
        <a:p>
          <a:r>
            <a:rPr lang="uk-UA" dirty="0" smtClean="0"/>
            <a:t>5</a:t>
          </a:r>
          <a:endParaRPr lang="uk-UA" dirty="0"/>
        </a:p>
      </dgm:t>
    </dgm:pt>
    <dgm:pt modelId="{C57DEB51-C83E-47F1-A1DC-77842027647B}" type="parTrans" cxnId="{FE4193E0-63AD-4E28-B63F-CE315D23B021}">
      <dgm:prSet/>
      <dgm:spPr/>
      <dgm:t>
        <a:bodyPr/>
        <a:lstStyle/>
        <a:p>
          <a:endParaRPr lang="uk-UA"/>
        </a:p>
      </dgm:t>
    </dgm:pt>
    <dgm:pt modelId="{C756D7B0-98D5-476E-8B6F-54B0473D5BC0}" type="sibTrans" cxnId="{FE4193E0-63AD-4E28-B63F-CE315D23B021}">
      <dgm:prSet/>
      <dgm:spPr/>
      <dgm:t>
        <a:bodyPr/>
        <a:lstStyle/>
        <a:p>
          <a:endParaRPr lang="uk-UA"/>
        </a:p>
      </dgm:t>
    </dgm:pt>
    <dgm:pt modelId="{1F60B999-9B4E-4DA6-9162-C4D559F74EF9}">
      <dgm:prSet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Профорієнтаційна робота серед неповнолітніх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03F96566-FB02-4EC0-AE01-BB71A057944A}" type="parTrans" cxnId="{85257A27-9DA9-43BC-85C9-8B4EBC6120E1}">
      <dgm:prSet/>
      <dgm:spPr/>
      <dgm:t>
        <a:bodyPr/>
        <a:lstStyle/>
        <a:p>
          <a:endParaRPr lang="uk-UA"/>
        </a:p>
      </dgm:t>
    </dgm:pt>
    <dgm:pt modelId="{46E6AD0F-3CE5-45DB-AB12-0B9ECAEBCB11}" type="sibTrans" cxnId="{85257A27-9DA9-43BC-85C9-8B4EBC6120E1}">
      <dgm:prSet/>
      <dgm:spPr/>
      <dgm:t>
        <a:bodyPr/>
        <a:lstStyle/>
        <a:p>
          <a:endParaRPr lang="uk-UA"/>
        </a:p>
      </dgm:t>
    </dgm:pt>
    <dgm:pt modelId="{806CB5B5-0ADF-4F95-8D37-6239689E7406}">
      <dgm:prSet phldrT="[Текст]"/>
      <dgm:spPr>
        <a:solidFill>
          <a:srgbClr val="FFC000"/>
        </a:solidFill>
      </dgm:spPr>
      <dgm:t>
        <a:bodyPr/>
        <a:lstStyle/>
        <a:p>
          <a:r>
            <a:rPr lang="uk-UA" dirty="0" smtClean="0"/>
            <a:t>5</a:t>
          </a:r>
          <a:endParaRPr lang="uk-UA" dirty="0"/>
        </a:p>
      </dgm:t>
    </dgm:pt>
    <dgm:pt modelId="{10DA2599-A6FB-46FE-88A6-B2259737A569}" type="parTrans" cxnId="{49A1EFB8-42F4-4560-8ADD-C1EC42808590}">
      <dgm:prSet/>
      <dgm:spPr/>
      <dgm:t>
        <a:bodyPr/>
        <a:lstStyle/>
        <a:p>
          <a:endParaRPr lang="uk-UA"/>
        </a:p>
      </dgm:t>
    </dgm:pt>
    <dgm:pt modelId="{700DCA77-7162-4647-AD34-87FA06A46F27}" type="sibTrans" cxnId="{49A1EFB8-42F4-4560-8ADD-C1EC42808590}">
      <dgm:prSet/>
      <dgm:spPr/>
      <dgm:t>
        <a:bodyPr/>
        <a:lstStyle/>
        <a:p>
          <a:endParaRPr lang="uk-UA"/>
        </a:p>
      </dgm:t>
    </dgm:pt>
    <dgm:pt modelId="{909C5805-7267-4932-BB65-32E1F3A4165C}">
      <dgm:prSet/>
      <dgm:spPr>
        <a:solidFill>
          <a:srgbClr val="FF9966">
            <a:alpha val="89804"/>
          </a:srgbClr>
        </a:solidFill>
      </dgm:spPr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Організація льготного харчування та літнього відпочинку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F0C03EFF-A19B-439F-8FEF-B53E2DFD171A}" type="parTrans" cxnId="{3BED5679-032F-4539-B7C6-DCBF5D9A3797}">
      <dgm:prSet/>
      <dgm:spPr/>
      <dgm:t>
        <a:bodyPr/>
        <a:lstStyle/>
        <a:p>
          <a:endParaRPr lang="uk-UA"/>
        </a:p>
      </dgm:t>
    </dgm:pt>
    <dgm:pt modelId="{2CBF6C23-8310-4FD9-84BD-0BA63EC504BA}" type="sibTrans" cxnId="{3BED5679-032F-4539-B7C6-DCBF5D9A3797}">
      <dgm:prSet/>
      <dgm:spPr/>
      <dgm:t>
        <a:bodyPr/>
        <a:lstStyle/>
        <a:p>
          <a:endParaRPr lang="uk-UA"/>
        </a:p>
      </dgm:t>
    </dgm:pt>
    <dgm:pt modelId="{2D6103A0-5B34-461C-8B20-5F523D26080F}" type="pres">
      <dgm:prSet presAssocID="{D29ECAC4-13A5-4E6C-B144-5DE856E376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1B31285-D507-4395-A38C-1BE1C2535517}" type="pres">
      <dgm:prSet presAssocID="{835CF516-AF1B-4910-BD0E-1B5058041759}" presName="composite" presStyleCnt="0"/>
      <dgm:spPr/>
    </dgm:pt>
    <dgm:pt modelId="{15D730AC-78FA-4B9A-AF0B-3B4216130FAC}" type="pres">
      <dgm:prSet presAssocID="{835CF516-AF1B-4910-BD0E-1B5058041759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73C5A15-4223-4C86-AB13-FF1FD51463EC}" type="pres">
      <dgm:prSet presAssocID="{835CF516-AF1B-4910-BD0E-1B5058041759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7D34DF-C270-4FC3-BD70-399547F3ECA4}" type="pres">
      <dgm:prSet presAssocID="{E7544130-6CA5-403C-A1D2-5F60A1FD4279}" presName="sp" presStyleCnt="0"/>
      <dgm:spPr/>
    </dgm:pt>
    <dgm:pt modelId="{A6C456EF-4C5D-4C29-A995-4EBEC697D0B9}" type="pres">
      <dgm:prSet presAssocID="{61EF1224-B2C1-4C38-8B26-90B4D37B6003}" presName="composite" presStyleCnt="0"/>
      <dgm:spPr/>
    </dgm:pt>
    <dgm:pt modelId="{5A9FD61D-A3BD-4FCB-9605-E12D462CD67C}" type="pres">
      <dgm:prSet presAssocID="{61EF1224-B2C1-4C38-8B26-90B4D37B6003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8D97A1-D1C7-42D3-BFA6-007829391D06}" type="pres">
      <dgm:prSet presAssocID="{61EF1224-B2C1-4C38-8B26-90B4D37B6003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6BD2AAE-88DC-469F-9401-32AF9540F738}" type="pres">
      <dgm:prSet presAssocID="{F098ACB4-B9EF-4E06-94AA-DD7AF58D5110}" presName="sp" presStyleCnt="0"/>
      <dgm:spPr/>
    </dgm:pt>
    <dgm:pt modelId="{B55C24BC-EE46-4FA4-8A7B-06C6A0227116}" type="pres">
      <dgm:prSet presAssocID="{4A180D64-B48B-41BE-BBF4-6D8860889A98}" presName="composite" presStyleCnt="0"/>
      <dgm:spPr/>
    </dgm:pt>
    <dgm:pt modelId="{4850509C-0197-49C0-9E1C-A23C07E03B4D}" type="pres">
      <dgm:prSet presAssocID="{4A180D64-B48B-41BE-BBF4-6D8860889A98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86D2CF4-3C14-4AE8-90BF-6AD0FF456467}" type="pres">
      <dgm:prSet presAssocID="{4A180D64-B48B-41BE-BBF4-6D8860889A98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1DC29B-8C63-4AFD-BA2E-04239BDF701E}" type="pres">
      <dgm:prSet presAssocID="{4F3E60E5-4FC5-47F7-85C2-C3851DD0A01F}" presName="sp" presStyleCnt="0"/>
      <dgm:spPr/>
    </dgm:pt>
    <dgm:pt modelId="{08C70CAC-D839-4943-8953-0575AFDE4E93}" type="pres">
      <dgm:prSet presAssocID="{5D0BB844-4D83-453D-82E5-5D65ED0CD7D9}" presName="composite" presStyleCnt="0"/>
      <dgm:spPr/>
    </dgm:pt>
    <dgm:pt modelId="{7EC8F828-A93B-4AD0-BD92-EC389A1651D9}" type="pres">
      <dgm:prSet presAssocID="{5D0BB844-4D83-453D-82E5-5D65ED0CD7D9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F6CC453-C310-4F32-BEC0-75034F8E5D36}" type="pres">
      <dgm:prSet presAssocID="{5D0BB844-4D83-453D-82E5-5D65ED0CD7D9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B9218A-EA83-40CF-BB1E-27E25A287F23}" type="pres">
      <dgm:prSet presAssocID="{C7E9E002-F822-4F86-A0F0-7B6E9235C0A0}" presName="sp" presStyleCnt="0"/>
      <dgm:spPr/>
    </dgm:pt>
    <dgm:pt modelId="{F16ED759-52D4-4825-91E0-B0C53A41D375}" type="pres">
      <dgm:prSet presAssocID="{33BAFEA2-D547-48D2-AC5D-F43704251654}" presName="composite" presStyleCnt="0"/>
      <dgm:spPr/>
    </dgm:pt>
    <dgm:pt modelId="{779A624E-B407-4DAD-B451-5924FEAFCA19}" type="pres">
      <dgm:prSet presAssocID="{33BAFEA2-D547-48D2-AC5D-F43704251654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398E637-005A-4985-A410-108D462CCADA}" type="pres">
      <dgm:prSet presAssocID="{33BAFEA2-D547-48D2-AC5D-F43704251654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49E3DD0-AD19-4AE8-BBD9-618777A033B8}" type="pres">
      <dgm:prSet presAssocID="{C756D7B0-98D5-476E-8B6F-54B0473D5BC0}" presName="sp" presStyleCnt="0"/>
      <dgm:spPr/>
    </dgm:pt>
    <dgm:pt modelId="{70654394-87F5-4ACD-A93B-B51E7794335F}" type="pres">
      <dgm:prSet presAssocID="{806CB5B5-0ADF-4F95-8D37-6239689E7406}" presName="composite" presStyleCnt="0"/>
      <dgm:spPr/>
    </dgm:pt>
    <dgm:pt modelId="{77A6E54D-C968-453D-AA6A-6641F2449B2B}" type="pres">
      <dgm:prSet presAssocID="{806CB5B5-0ADF-4F95-8D37-6239689E7406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3BE14F7-60D5-4E3E-8B0D-3B07CD9DEB5D}" type="pres">
      <dgm:prSet presAssocID="{806CB5B5-0ADF-4F95-8D37-6239689E7406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EEC449F-A06C-43C1-A3CB-B475B13FA1F4}" srcId="{5D0BB844-4D83-453D-82E5-5D65ED0CD7D9}" destId="{5CC5F30A-F506-4BAD-9D68-4D2381E3B6B0}" srcOrd="0" destOrd="0" parTransId="{BB6C9898-9A1B-48E2-9667-1E49BF85EBDF}" sibTransId="{3A23D084-06EE-4985-8B55-DD902C3C6459}"/>
    <dgm:cxn modelId="{5A11B417-B2E2-4A76-9937-CD561A5C1C02}" type="presOf" srcId="{15BA4E08-1B3D-47EB-8BBA-BBC79156A175}" destId="{773C5A15-4223-4C86-AB13-FF1FD51463EC}" srcOrd="0" destOrd="0" presId="urn:microsoft.com/office/officeart/2005/8/layout/chevron2"/>
    <dgm:cxn modelId="{D9035E46-B639-45CA-8190-FD4807DFEAF5}" type="presOf" srcId="{4A180D64-B48B-41BE-BBF4-6D8860889A98}" destId="{4850509C-0197-49C0-9E1C-A23C07E03B4D}" srcOrd="0" destOrd="0" presId="urn:microsoft.com/office/officeart/2005/8/layout/chevron2"/>
    <dgm:cxn modelId="{C3CA4E59-8FF2-4DD2-ACC0-9DA6D9F02924}" srcId="{835CF516-AF1B-4910-BD0E-1B5058041759}" destId="{15BA4E08-1B3D-47EB-8BBA-BBC79156A175}" srcOrd="0" destOrd="0" parTransId="{C4E20F2B-EC8D-474B-B46B-FCF68EF67790}" sibTransId="{CD5E65AE-1C1C-473E-BF68-FFAFD2726D42}"/>
    <dgm:cxn modelId="{89181C6A-2C85-44FD-8BCA-225E2D678394}" type="presOf" srcId="{41AD3CC7-2A54-4440-BCEB-B3676B97756E}" destId="{098D97A1-D1C7-42D3-BFA6-007829391D06}" srcOrd="0" destOrd="0" presId="urn:microsoft.com/office/officeart/2005/8/layout/chevron2"/>
    <dgm:cxn modelId="{F1E6C75E-06B8-49ED-981C-59F87E5C8993}" type="presOf" srcId="{D29ECAC4-13A5-4E6C-B144-5DE856E376CC}" destId="{2D6103A0-5B34-461C-8B20-5F523D26080F}" srcOrd="0" destOrd="0" presId="urn:microsoft.com/office/officeart/2005/8/layout/chevron2"/>
    <dgm:cxn modelId="{A1287961-FC35-4B99-8F89-2E447726DDEB}" type="presOf" srcId="{806CB5B5-0ADF-4F95-8D37-6239689E7406}" destId="{77A6E54D-C968-453D-AA6A-6641F2449B2B}" srcOrd="0" destOrd="0" presId="urn:microsoft.com/office/officeart/2005/8/layout/chevron2"/>
    <dgm:cxn modelId="{6A50985E-E833-4059-A7FB-65DC0202E96F}" srcId="{D29ECAC4-13A5-4E6C-B144-5DE856E376CC}" destId="{835CF516-AF1B-4910-BD0E-1B5058041759}" srcOrd="0" destOrd="0" parTransId="{8EC48FB3-7215-4DC9-A457-B0204FC5B731}" sibTransId="{E7544130-6CA5-403C-A1D2-5F60A1FD4279}"/>
    <dgm:cxn modelId="{B390B175-1487-4A06-AB23-AD4555389729}" type="presOf" srcId="{5CC5F30A-F506-4BAD-9D68-4D2381E3B6B0}" destId="{EF6CC453-C310-4F32-BEC0-75034F8E5D36}" srcOrd="0" destOrd="0" presId="urn:microsoft.com/office/officeart/2005/8/layout/chevron2"/>
    <dgm:cxn modelId="{796FFD8C-7CF5-43A1-84A9-2F10011FC615}" srcId="{D29ECAC4-13A5-4E6C-B144-5DE856E376CC}" destId="{5D0BB844-4D83-453D-82E5-5D65ED0CD7D9}" srcOrd="3" destOrd="0" parTransId="{CF4C6DF4-0EB3-4A4B-A4BC-96CDC318F963}" sibTransId="{C7E9E002-F822-4F86-A0F0-7B6E9235C0A0}"/>
    <dgm:cxn modelId="{A7A8671D-5E11-4558-9B56-2A270E1030B0}" type="presOf" srcId="{5D0BB844-4D83-453D-82E5-5D65ED0CD7D9}" destId="{7EC8F828-A93B-4AD0-BD92-EC389A1651D9}" srcOrd="0" destOrd="0" presId="urn:microsoft.com/office/officeart/2005/8/layout/chevron2"/>
    <dgm:cxn modelId="{B2C2AA78-6778-4C9F-8405-77D42BFD1269}" srcId="{D29ECAC4-13A5-4E6C-B144-5DE856E376CC}" destId="{61EF1224-B2C1-4C38-8B26-90B4D37B6003}" srcOrd="1" destOrd="0" parTransId="{984DB84A-8DC4-4646-B779-C26B5CA1F648}" sibTransId="{F098ACB4-B9EF-4E06-94AA-DD7AF58D5110}"/>
    <dgm:cxn modelId="{0CB9D95E-AA4C-40C9-B496-5174B9ECC65F}" type="presOf" srcId="{909C5805-7267-4932-BB65-32E1F3A4165C}" destId="{A3BE14F7-60D5-4E3E-8B0D-3B07CD9DEB5D}" srcOrd="0" destOrd="0" presId="urn:microsoft.com/office/officeart/2005/8/layout/chevron2"/>
    <dgm:cxn modelId="{18B0D7BE-CBA6-4EFE-A43E-88AA0F19DF85}" type="presOf" srcId="{1F60B999-9B4E-4DA6-9162-C4D559F74EF9}" destId="{E398E637-005A-4985-A410-108D462CCADA}" srcOrd="0" destOrd="0" presId="urn:microsoft.com/office/officeart/2005/8/layout/chevron2"/>
    <dgm:cxn modelId="{AF7AE02F-4A3E-49CF-B0BD-D80FF78BA2A3}" srcId="{4A180D64-B48B-41BE-BBF4-6D8860889A98}" destId="{F7400DF6-5266-499D-87B6-F8129CBEBD87}" srcOrd="0" destOrd="0" parTransId="{7803C3FF-D8DD-4D7A-9D2F-294F461842CB}" sibTransId="{7806DC68-20B2-4DDC-A652-1E7444984D0B}"/>
    <dgm:cxn modelId="{4DB7A465-5F02-4EA8-8383-5B4C43CE20EB}" srcId="{D29ECAC4-13A5-4E6C-B144-5DE856E376CC}" destId="{4A180D64-B48B-41BE-BBF4-6D8860889A98}" srcOrd="2" destOrd="0" parTransId="{E0B4662C-BEF4-4C4E-BFF1-23DA2147B1A3}" sibTransId="{4F3E60E5-4FC5-47F7-85C2-C3851DD0A01F}"/>
    <dgm:cxn modelId="{640D1030-1C2E-407A-AD51-008113153F85}" type="presOf" srcId="{835CF516-AF1B-4910-BD0E-1B5058041759}" destId="{15D730AC-78FA-4B9A-AF0B-3B4216130FAC}" srcOrd="0" destOrd="0" presId="urn:microsoft.com/office/officeart/2005/8/layout/chevron2"/>
    <dgm:cxn modelId="{9C306B92-481B-4E7E-9027-25B1A3613FC8}" srcId="{61EF1224-B2C1-4C38-8B26-90B4D37B6003}" destId="{41AD3CC7-2A54-4440-BCEB-B3676B97756E}" srcOrd="0" destOrd="0" parTransId="{9ED80F63-FB57-46B8-A476-B9137302DBD5}" sibTransId="{C0FF9BAC-6124-4ACE-B6F4-773C1F464CCB}"/>
    <dgm:cxn modelId="{85257A27-9DA9-43BC-85C9-8B4EBC6120E1}" srcId="{33BAFEA2-D547-48D2-AC5D-F43704251654}" destId="{1F60B999-9B4E-4DA6-9162-C4D559F74EF9}" srcOrd="0" destOrd="0" parTransId="{03F96566-FB02-4EC0-AE01-BB71A057944A}" sibTransId="{46E6AD0F-3CE5-45DB-AB12-0B9ECAEBCB11}"/>
    <dgm:cxn modelId="{282FF19F-B12B-4E5A-8C6A-7C3BBD987E53}" type="presOf" srcId="{F7400DF6-5266-499D-87B6-F8129CBEBD87}" destId="{686D2CF4-3C14-4AE8-90BF-6AD0FF456467}" srcOrd="0" destOrd="0" presId="urn:microsoft.com/office/officeart/2005/8/layout/chevron2"/>
    <dgm:cxn modelId="{2C8ABB6D-4FFE-4E7D-BF14-6FB86E68A592}" type="presOf" srcId="{61EF1224-B2C1-4C38-8B26-90B4D37B6003}" destId="{5A9FD61D-A3BD-4FCB-9605-E12D462CD67C}" srcOrd="0" destOrd="0" presId="urn:microsoft.com/office/officeart/2005/8/layout/chevron2"/>
    <dgm:cxn modelId="{25E0495F-E3A3-46D0-AE6F-A0B17FC492C3}" type="presOf" srcId="{33BAFEA2-D547-48D2-AC5D-F43704251654}" destId="{779A624E-B407-4DAD-B451-5924FEAFCA19}" srcOrd="0" destOrd="0" presId="urn:microsoft.com/office/officeart/2005/8/layout/chevron2"/>
    <dgm:cxn modelId="{49A1EFB8-42F4-4560-8ADD-C1EC42808590}" srcId="{D29ECAC4-13A5-4E6C-B144-5DE856E376CC}" destId="{806CB5B5-0ADF-4F95-8D37-6239689E7406}" srcOrd="5" destOrd="0" parTransId="{10DA2599-A6FB-46FE-88A6-B2259737A569}" sibTransId="{700DCA77-7162-4647-AD34-87FA06A46F27}"/>
    <dgm:cxn modelId="{3BED5679-032F-4539-B7C6-DCBF5D9A3797}" srcId="{806CB5B5-0ADF-4F95-8D37-6239689E7406}" destId="{909C5805-7267-4932-BB65-32E1F3A4165C}" srcOrd="0" destOrd="0" parTransId="{F0C03EFF-A19B-439F-8FEF-B53E2DFD171A}" sibTransId="{2CBF6C23-8310-4FD9-84BD-0BA63EC504BA}"/>
    <dgm:cxn modelId="{FE4193E0-63AD-4E28-B63F-CE315D23B021}" srcId="{D29ECAC4-13A5-4E6C-B144-5DE856E376CC}" destId="{33BAFEA2-D547-48D2-AC5D-F43704251654}" srcOrd="4" destOrd="0" parTransId="{C57DEB51-C83E-47F1-A1DC-77842027647B}" sibTransId="{C756D7B0-98D5-476E-8B6F-54B0473D5BC0}"/>
    <dgm:cxn modelId="{50DD30BC-008C-4B96-9516-9B7D0128BC04}" type="presParOf" srcId="{2D6103A0-5B34-461C-8B20-5F523D26080F}" destId="{71B31285-D507-4395-A38C-1BE1C2535517}" srcOrd="0" destOrd="0" presId="urn:microsoft.com/office/officeart/2005/8/layout/chevron2"/>
    <dgm:cxn modelId="{7A595F8D-8159-4A73-AC94-5BF109D97B2E}" type="presParOf" srcId="{71B31285-D507-4395-A38C-1BE1C2535517}" destId="{15D730AC-78FA-4B9A-AF0B-3B4216130FAC}" srcOrd="0" destOrd="0" presId="urn:microsoft.com/office/officeart/2005/8/layout/chevron2"/>
    <dgm:cxn modelId="{F308298B-E95B-4324-81F9-0B420E8E791F}" type="presParOf" srcId="{71B31285-D507-4395-A38C-1BE1C2535517}" destId="{773C5A15-4223-4C86-AB13-FF1FD51463EC}" srcOrd="1" destOrd="0" presId="urn:microsoft.com/office/officeart/2005/8/layout/chevron2"/>
    <dgm:cxn modelId="{C5AF987C-EE80-4DC8-948A-F0E07C512070}" type="presParOf" srcId="{2D6103A0-5B34-461C-8B20-5F523D26080F}" destId="{557D34DF-C270-4FC3-BD70-399547F3ECA4}" srcOrd="1" destOrd="0" presId="urn:microsoft.com/office/officeart/2005/8/layout/chevron2"/>
    <dgm:cxn modelId="{7708CD44-461F-4B24-988D-EAE2697DB1C0}" type="presParOf" srcId="{2D6103A0-5B34-461C-8B20-5F523D26080F}" destId="{A6C456EF-4C5D-4C29-A995-4EBEC697D0B9}" srcOrd="2" destOrd="0" presId="urn:microsoft.com/office/officeart/2005/8/layout/chevron2"/>
    <dgm:cxn modelId="{5D1F02ED-1A86-4F8A-BDB5-6E6BC764DA07}" type="presParOf" srcId="{A6C456EF-4C5D-4C29-A995-4EBEC697D0B9}" destId="{5A9FD61D-A3BD-4FCB-9605-E12D462CD67C}" srcOrd="0" destOrd="0" presId="urn:microsoft.com/office/officeart/2005/8/layout/chevron2"/>
    <dgm:cxn modelId="{63EC562F-F8DD-433D-8D5E-0845F884059A}" type="presParOf" srcId="{A6C456EF-4C5D-4C29-A995-4EBEC697D0B9}" destId="{098D97A1-D1C7-42D3-BFA6-007829391D06}" srcOrd="1" destOrd="0" presId="urn:microsoft.com/office/officeart/2005/8/layout/chevron2"/>
    <dgm:cxn modelId="{47A06119-B97F-4535-BB3F-17E48B7726A8}" type="presParOf" srcId="{2D6103A0-5B34-461C-8B20-5F523D26080F}" destId="{D6BD2AAE-88DC-469F-9401-32AF9540F738}" srcOrd="3" destOrd="0" presId="urn:microsoft.com/office/officeart/2005/8/layout/chevron2"/>
    <dgm:cxn modelId="{05232DDE-E8CF-4563-9E86-1663A7765470}" type="presParOf" srcId="{2D6103A0-5B34-461C-8B20-5F523D26080F}" destId="{B55C24BC-EE46-4FA4-8A7B-06C6A0227116}" srcOrd="4" destOrd="0" presId="urn:microsoft.com/office/officeart/2005/8/layout/chevron2"/>
    <dgm:cxn modelId="{983BD9D2-0BFB-4CEC-AC95-56ED39D33847}" type="presParOf" srcId="{B55C24BC-EE46-4FA4-8A7B-06C6A0227116}" destId="{4850509C-0197-49C0-9E1C-A23C07E03B4D}" srcOrd="0" destOrd="0" presId="urn:microsoft.com/office/officeart/2005/8/layout/chevron2"/>
    <dgm:cxn modelId="{B1FE9F05-3B06-41FF-A43A-911D417710C3}" type="presParOf" srcId="{B55C24BC-EE46-4FA4-8A7B-06C6A0227116}" destId="{686D2CF4-3C14-4AE8-90BF-6AD0FF456467}" srcOrd="1" destOrd="0" presId="urn:microsoft.com/office/officeart/2005/8/layout/chevron2"/>
    <dgm:cxn modelId="{7233D934-CBCB-4427-92AB-F789B0B3463F}" type="presParOf" srcId="{2D6103A0-5B34-461C-8B20-5F523D26080F}" destId="{4D1DC29B-8C63-4AFD-BA2E-04239BDF701E}" srcOrd="5" destOrd="0" presId="urn:microsoft.com/office/officeart/2005/8/layout/chevron2"/>
    <dgm:cxn modelId="{BD868F0B-B7A8-4804-92A7-4476020A3051}" type="presParOf" srcId="{2D6103A0-5B34-461C-8B20-5F523D26080F}" destId="{08C70CAC-D839-4943-8953-0575AFDE4E93}" srcOrd="6" destOrd="0" presId="urn:microsoft.com/office/officeart/2005/8/layout/chevron2"/>
    <dgm:cxn modelId="{CE239C82-1F30-453C-B366-619DFBDF0986}" type="presParOf" srcId="{08C70CAC-D839-4943-8953-0575AFDE4E93}" destId="{7EC8F828-A93B-4AD0-BD92-EC389A1651D9}" srcOrd="0" destOrd="0" presId="urn:microsoft.com/office/officeart/2005/8/layout/chevron2"/>
    <dgm:cxn modelId="{6190CE7A-5239-4E9B-870C-674422CFFC57}" type="presParOf" srcId="{08C70CAC-D839-4943-8953-0575AFDE4E93}" destId="{EF6CC453-C310-4F32-BEC0-75034F8E5D36}" srcOrd="1" destOrd="0" presId="urn:microsoft.com/office/officeart/2005/8/layout/chevron2"/>
    <dgm:cxn modelId="{C193F4A4-B7CE-42DE-A6C6-F696EF682743}" type="presParOf" srcId="{2D6103A0-5B34-461C-8B20-5F523D26080F}" destId="{47B9218A-EA83-40CF-BB1E-27E25A287F23}" srcOrd="7" destOrd="0" presId="urn:microsoft.com/office/officeart/2005/8/layout/chevron2"/>
    <dgm:cxn modelId="{FE2434B3-810E-4CF9-97F3-096640951EE5}" type="presParOf" srcId="{2D6103A0-5B34-461C-8B20-5F523D26080F}" destId="{F16ED759-52D4-4825-91E0-B0C53A41D375}" srcOrd="8" destOrd="0" presId="urn:microsoft.com/office/officeart/2005/8/layout/chevron2"/>
    <dgm:cxn modelId="{0D7E05DD-9433-46FC-9878-A436E5C77F66}" type="presParOf" srcId="{F16ED759-52D4-4825-91E0-B0C53A41D375}" destId="{779A624E-B407-4DAD-B451-5924FEAFCA19}" srcOrd="0" destOrd="0" presId="urn:microsoft.com/office/officeart/2005/8/layout/chevron2"/>
    <dgm:cxn modelId="{442A7B8D-3E50-40F8-9907-A1C42AA37902}" type="presParOf" srcId="{F16ED759-52D4-4825-91E0-B0C53A41D375}" destId="{E398E637-005A-4985-A410-108D462CCADA}" srcOrd="1" destOrd="0" presId="urn:microsoft.com/office/officeart/2005/8/layout/chevron2"/>
    <dgm:cxn modelId="{EEE6D9D5-8AC0-495F-BE1A-476FE3A4EFE1}" type="presParOf" srcId="{2D6103A0-5B34-461C-8B20-5F523D26080F}" destId="{049E3DD0-AD19-4AE8-BBD9-618777A033B8}" srcOrd="9" destOrd="0" presId="urn:microsoft.com/office/officeart/2005/8/layout/chevron2"/>
    <dgm:cxn modelId="{094356F2-B228-44EE-8A3C-DF4023198B4D}" type="presParOf" srcId="{2D6103A0-5B34-461C-8B20-5F523D26080F}" destId="{70654394-87F5-4ACD-A93B-B51E7794335F}" srcOrd="10" destOrd="0" presId="urn:microsoft.com/office/officeart/2005/8/layout/chevron2"/>
    <dgm:cxn modelId="{104440C9-7504-46F8-8574-E8752F2C3A44}" type="presParOf" srcId="{70654394-87F5-4ACD-A93B-B51E7794335F}" destId="{77A6E54D-C968-453D-AA6A-6641F2449B2B}" srcOrd="0" destOrd="0" presId="urn:microsoft.com/office/officeart/2005/8/layout/chevron2"/>
    <dgm:cxn modelId="{8CB09AC8-BEBA-43EF-860E-A36114D969AB}" type="presParOf" srcId="{70654394-87F5-4ACD-A93B-B51E7794335F}" destId="{A3BE14F7-60D5-4E3E-8B0D-3B07CD9DEB5D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64FA01-EFAA-4C08-97E3-774F1377742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F8CDEF7-D6AE-43ED-AA0D-459B68623466}">
      <dgm:prSet phldrT="[Текст]"/>
      <dgm:spPr>
        <a:solidFill>
          <a:srgbClr val="FFFF00"/>
        </a:solidFill>
      </dgm:spPr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Соціальний педагог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2A3D451E-2B26-4C94-B606-C55508412020}" type="parTrans" cxnId="{E262A528-C770-46ED-A670-366EBC3411E3}">
      <dgm:prSet/>
      <dgm:spPr/>
      <dgm:t>
        <a:bodyPr/>
        <a:lstStyle/>
        <a:p>
          <a:endParaRPr lang="uk-UA"/>
        </a:p>
      </dgm:t>
    </dgm:pt>
    <dgm:pt modelId="{220F48B8-09F2-4164-B447-3FDC98A4AAC6}" type="sibTrans" cxnId="{E262A528-C770-46ED-A670-366EBC3411E3}">
      <dgm:prSet/>
      <dgm:spPr/>
      <dgm:t>
        <a:bodyPr/>
        <a:lstStyle/>
        <a:p>
          <a:endParaRPr lang="uk-UA"/>
        </a:p>
      </dgm:t>
    </dgm:pt>
    <dgm:pt modelId="{69C66416-6566-4C27-A1DD-FD87E65ECF18}">
      <dgm:prSet phldrT="[Текст]" custT="1"/>
      <dgm:spPr>
        <a:solidFill>
          <a:srgbClr val="FF33CC"/>
        </a:solidFill>
      </dgm:spPr>
      <dgm:t>
        <a:bodyPr/>
        <a:lstStyle/>
        <a:p>
          <a:r>
            <a:rPr lang="uk-UA" sz="4800" dirty="0" smtClean="0">
              <a:latin typeface="Times New Roman" pitchFamily="18" charset="0"/>
              <a:cs typeface="Times New Roman" pitchFamily="18" charset="0"/>
            </a:rPr>
            <a:t>Дитина</a:t>
          </a:r>
          <a:endParaRPr lang="uk-UA" sz="4800" dirty="0">
            <a:latin typeface="Times New Roman" pitchFamily="18" charset="0"/>
            <a:cs typeface="Times New Roman" pitchFamily="18" charset="0"/>
          </a:endParaRPr>
        </a:p>
      </dgm:t>
    </dgm:pt>
    <dgm:pt modelId="{CC827215-D558-469A-8BE7-DC486A994E1D}" type="parTrans" cxnId="{0F662AB4-A354-4C5A-9B6C-6D328B442039}">
      <dgm:prSet/>
      <dgm:spPr/>
      <dgm:t>
        <a:bodyPr/>
        <a:lstStyle/>
        <a:p>
          <a:endParaRPr lang="uk-UA"/>
        </a:p>
      </dgm:t>
    </dgm:pt>
    <dgm:pt modelId="{6CBBDCF9-7520-4963-8BB3-E54A9A3BC09C}" type="sibTrans" cxnId="{0F662AB4-A354-4C5A-9B6C-6D328B442039}">
      <dgm:prSet/>
      <dgm:spPr/>
      <dgm:t>
        <a:bodyPr/>
        <a:lstStyle/>
        <a:p>
          <a:endParaRPr lang="uk-UA"/>
        </a:p>
      </dgm:t>
    </dgm:pt>
    <dgm:pt modelId="{B35509E5-4FBD-4CE7-A0DD-123DE17C2DE7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uk-UA" sz="4400" dirty="0" smtClean="0">
              <a:latin typeface="Times New Roman" pitchFamily="18" charset="0"/>
              <a:cs typeface="Times New Roman" pitchFamily="18" charset="0"/>
            </a:rPr>
            <a:t>Соціум</a:t>
          </a:r>
          <a:endParaRPr lang="uk-UA" sz="4400" dirty="0">
            <a:latin typeface="Times New Roman" pitchFamily="18" charset="0"/>
            <a:cs typeface="Times New Roman" pitchFamily="18" charset="0"/>
          </a:endParaRPr>
        </a:p>
      </dgm:t>
    </dgm:pt>
    <dgm:pt modelId="{94EBA08C-8626-4A10-B11B-A3728AAA26D7}" type="parTrans" cxnId="{9AA4A24C-0A1F-4850-B267-60D5B404EB87}">
      <dgm:prSet/>
      <dgm:spPr/>
      <dgm:t>
        <a:bodyPr/>
        <a:lstStyle/>
        <a:p>
          <a:endParaRPr lang="uk-UA"/>
        </a:p>
      </dgm:t>
    </dgm:pt>
    <dgm:pt modelId="{A679C5B5-C188-4688-863A-22A84781AB03}" type="sibTrans" cxnId="{9AA4A24C-0A1F-4850-B267-60D5B404EB87}">
      <dgm:prSet/>
      <dgm:spPr/>
      <dgm:t>
        <a:bodyPr/>
        <a:lstStyle/>
        <a:p>
          <a:endParaRPr lang="uk-UA"/>
        </a:p>
      </dgm:t>
    </dgm:pt>
    <dgm:pt modelId="{E4D6BB15-0454-4561-B2C1-068B62B90BAE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uk-UA" sz="4800" dirty="0" smtClean="0">
              <a:latin typeface="Times New Roman" pitchFamily="18" charset="0"/>
              <a:cs typeface="Times New Roman" pitchFamily="18" charset="0"/>
            </a:rPr>
            <a:t>Сім’я</a:t>
          </a:r>
          <a:endParaRPr lang="uk-UA" sz="4800" dirty="0">
            <a:latin typeface="Times New Roman" pitchFamily="18" charset="0"/>
            <a:cs typeface="Times New Roman" pitchFamily="18" charset="0"/>
          </a:endParaRPr>
        </a:p>
      </dgm:t>
    </dgm:pt>
    <dgm:pt modelId="{A90E82A4-E7AE-4B13-8144-C6504F231B85}" type="parTrans" cxnId="{3D821ACF-6C9B-473C-9C71-FC78922650F6}">
      <dgm:prSet/>
      <dgm:spPr/>
      <dgm:t>
        <a:bodyPr/>
        <a:lstStyle/>
        <a:p>
          <a:endParaRPr lang="uk-UA"/>
        </a:p>
      </dgm:t>
    </dgm:pt>
    <dgm:pt modelId="{6DFA4870-A974-4BAC-AC42-6D373FC43A19}" type="sibTrans" cxnId="{3D821ACF-6C9B-473C-9C71-FC78922650F6}">
      <dgm:prSet/>
      <dgm:spPr/>
      <dgm:t>
        <a:bodyPr/>
        <a:lstStyle/>
        <a:p>
          <a:endParaRPr lang="uk-UA"/>
        </a:p>
      </dgm:t>
    </dgm:pt>
    <dgm:pt modelId="{4BF335BE-271C-440E-B7A7-DCD16DA83AA4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sz="4000" dirty="0" smtClean="0">
              <a:latin typeface="Times New Roman" pitchFamily="18" charset="0"/>
              <a:cs typeface="Times New Roman" pitchFamily="18" charset="0"/>
            </a:rPr>
            <a:t>Педагогічний колектив</a:t>
          </a:r>
          <a:endParaRPr lang="uk-UA" sz="4000" dirty="0">
            <a:latin typeface="Times New Roman" pitchFamily="18" charset="0"/>
            <a:cs typeface="Times New Roman" pitchFamily="18" charset="0"/>
          </a:endParaRPr>
        </a:p>
      </dgm:t>
    </dgm:pt>
    <dgm:pt modelId="{B38DF3E3-9783-4B4B-A622-47D22349D61F}" type="parTrans" cxnId="{2178564F-E35C-40AF-A466-C484C0B520CE}">
      <dgm:prSet/>
      <dgm:spPr/>
      <dgm:t>
        <a:bodyPr/>
        <a:lstStyle/>
        <a:p>
          <a:endParaRPr lang="uk-UA"/>
        </a:p>
      </dgm:t>
    </dgm:pt>
    <dgm:pt modelId="{0FA6C81D-33FD-4FE6-9507-6B28ECD069D6}" type="sibTrans" cxnId="{2178564F-E35C-40AF-A466-C484C0B520CE}">
      <dgm:prSet/>
      <dgm:spPr/>
      <dgm:t>
        <a:bodyPr/>
        <a:lstStyle/>
        <a:p>
          <a:endParaRPr lang="uk-UA"/>
        </a:p>
      </dgm:t>
    </dgm:pt>
    <dgm:pt modelId="{FD255BD1-83C1-466D-BBF5-42F36DFAAE9F}" type="pres">
      <dgm:prSet presAssocID="{3864FA01-EFAA-4C08-97E3-774F1377742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96687E7-0C26-44D0-BE37-CCC9AE7DE6C9}" type="pres">
      <dgm:prSet presAssocID="{3864FA01-EFAA-4C08-97E3-774F13777420}" presName="matrix" presStyleCnt="0"/>
      <dgm:spPr/>
    </dgm:pt>
    <dgm:pt modelId="{C15CCC92-C4E5-42A1-B5F8-FB0E1A861C2E}" type="pres">
      <dgm:prSet presAssocID="{3864FA01-EFAA-4C08-97E3-774F13777420}" presName="tile1" presStyleLbl="node1" presStyleIdx="0" presStyleCnt="4"/>
      <dgm:spPr/>
      <dgm:t>
        <a:bodyPr/>
        <a:lstStyle/>
        <a:p>
          <a:endParaRPr lang="uk-UA"/>
        </a:p>
      </dgm:t>
    </dgm:pt>
    <dgm:pt modelId="{7D6D5512-3CC0-4B70-A165-91C8F8A22CF0}" type="pres">
      <dgm:prSet presAssocID="{3864FA01-EFAA-4C08-97E3-774F1377742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416C20-9736-482D-BE9A-90B1B02B2871}" type="pres">
      <dgm:prSet presAssocID="{3864FA01-EFAA-4C08-97E3-774F13777420}" presName="tile2" presStyleLbl="node1" presStyleIdx="1" presStyleCnt="4"/>
      <dgm:spPr/>
      <dgm:t>
        <a:bodyPr/>
        <a:lstStyle/>
        <a:p>
          <a:endParaRPr lang="uk-UA"/>
        </a:p>
      </dgm:t>
    </dgm:pt>
    <dgm:pt modelId="{0C6E1290-4D36-4D97-AADE-68F9063CEFEC}" type="pres">
      <dgm:prSet presAssocID="{3864FA01-EFAA-4C08-97E3-774F1377742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32AA4A-4646-4A4B-AB72-732246D6AAE0}" type="pres">
      <dgm:prSet presAssocID="{3864FA01-EFAA-4C08-97E3-774F13777420}" presName="tile3" presStyleLbl="node1" presStyleIdx="2" presStyleCnt="4"/>
      <dgm:spPr/>
      <dgm:t>
        <a:bodyPr/>
        <a:lstStyle/>
        <a:p>
          <a:endParaRPr lang="uk-UA"/>
        </a:p>
      </dgm:t>
    </dgm:pt>
    <dgm:pt modelId="{F1EB8EA0-DA75-4CBD-A664-50B3D5B1A257}" type="pres">
      <dgm:prSet presAssocID="{3864FA01-EFAA-4C08-97E3-774F1377742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A24E345-608A-4318-955D-CAB226385A16}" type="pres">
      <dgm:prSet presAssocID="{3864FA01-EFAA-4C08-97E3-774F13777420}" presName="tile4" presStyleLbl="node1" presStyleIdx="3" presStyleCnt="4" custLinFactNeighborX="1736" custLinFactNeighborY="0"/>
      <dgm:spPr/>
      <dgm:t>
        <a:bodyPr/>
        <a:lstStyle/>
        <a:p>
          <a:endParaRPr lang="uk-UA"/>
        </a:p>
      </dgm:t>
    </dgm:pt>
    <dgm:pt modelId="{B6A2A532-43EA-46D9-A5E5-BC1919C36BE7}" type="pres">
      <dgm:prSet presAssocID="{3864FA01-EFAA-4C08-97E3-774F1377742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EFC9F66-592D-4D4A-96D1-229F3AFD1849}" type="pres">
      <dgm:prSet presAssocID="{3864FA01-EFAA-4C08-97E3-774F1377742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</dgm:ptLst>
  <dgm:cxnLst>
    <dgm:cxn modelId="{59F48051-2ABE-4F72-ACC2-3FDCB48C24DA}" type="presOf" srcId="{B35509E5-4FBD-4CE7-A0DD-123DE17C2DE7}" destId="{2A416C20-9736-482D-BE9A-90B1B02B2871}" srcOrd="0" destOrd="0" presId="urn:microsoft.com/office/officeart/2005/8/layout/matrix1"/>
    <dgm:cxn modelId="{5D3E8930-8F6B-4429-89E1-4AC494D25E29}" type="presOf" srcId="{B35509E5-4FBD-4CE7-A0DD-123DE17C2DE7}" destId="{0C6E1290-4D36-4D97-AADE-68F9063CEFEC}" srcOrd="1" destOrd="0" presId="urn:microsoft.com/office/officeart/2005/8/layout/matrix1"/>
    <dgm:cxn modelId="{F0B66B8E-AC0F-4756-81AD-275340A104A2}" type="presOf" srcId="{E4D6BB15-0454-4561-B2C1-068B62B90BAE}" destId="{F1EB8EA0-DA75-4CBD-A664-50B3D5B1A257}" srcOrd="1" destOrd="0" presId="urn:microsoft.com/office/officeart/2005/8/layout/matrix1"/>
    <dgm:cxn modelId="{8AA10E5C-C869-43CE-8028-2777355C892A}" type="presOf" srcId="{69C66416-6566-4C27-A1DD-FD87E65ECF18}" destId="{C15CCC92-C4E5-42A1-B5F8-FB0E1A861C2E}" srcOrd="0" destOrd="0" presId="urn:microsoft.com/office/officeart/2005/8/layout/matrix1"/>
    <dgm:cxn modelId="{0F662AB4-A354-4C5A-9B6C-6D328B442039}" srcId="{CF8CDEF7-D6AE-43ED-AA0D-459B68623466}" destId="{69C66416-6566-4C27-A1DD-FD87E65ECF18}" srcOrd="0" destOrd="0" parTransId="{CC827215-D558-469A-8BE7-DC486A994E1D}" sibTransId="{6CBBDCF9-7520-4963-8BB3-E54A9A3BC09C}"/>
    <dgm:cxn modelId="{3D821ACF-6C9B-473C-9C71-FC78922650F6}" srcId="{CF8CDEF7-D6AE-43ED-AA0D-459B68623466}" destId="{E4D6BB15-0454-4561-B2C1-068B62B90BAE}" srcOrd="2" destOrd="0" parTransId="{A90E82A4-E7AE-4B13-8144-C6504F231B85}" sibTransId="{6DFA4870-A974-4BAC-AC42-6D373FC43A19}"/>
    <dgm:cxn modelId="{41A4D9A6-B80F-440D-8E5E-949DD3CBDEEB}" type="presOf" srcId="{CF8CDEF7-D6AE-43ED-AA0D-459B68623466}" destId="{DEFC9F66-592D-4D4A-96D1-229F3AFD1849}" srcOrd="0" destOrd="0" presId="urn:microsoft.com/office/officeart/2005/8/layout/matrix1"/>
    <dgm:cxn modelId="{24EA17A6-2E52-4772-8D5F-84A05CD0682F}" type="presOf" srcId="{69C66416-6566-4C27-A1DD-FD87E65ECF18}" destId="{7D6D5512-3CC0-4B70-A165-91C8F8A22CF0}" srcOrd="1" destOrd="0" presId="urn:microsoft.com/office/officeart/2005/8/layout/matrix1"/>
    <dgm:cxn modelId="{E262A528-C770-46ED-A670-366EBC3411E3}" srcId="{3864FA01-EFAA-4C08-97E3-774F13777420}" destId="{CF8CDEF7-D6AE-43ED-AA0D-459B68623466}" srcOrd="0" destOrd="0" parTransId="{2A3D451E-2B26-4C94-B606-C55508412020}" sibTransId="{220F48B8-09F2-4164-B447-3FDC98A4AAC6}"/>
    <dgm:cxn modelId="{2178564F-E35C-40AF-A466-C484C0B520CE}" srcId="{CF8CDEF7-D6AE-43ED-AA0D-459B68623466}" destId="{4BF335BE-271C-440E-B7A7-DCD16DA83AA4}" srcOrd="3" destOrd="0" parTransId="{B38DF3E3-9783-4B4B-A622-47D22349D61F}" sibTransId="{0FA6C81D-33FD-4FE6-9507-6B28ECD069D6}"/>
    <dgm:cxn modelId="{9AA4A24C-0A1F-4850-B267-60D5B404EB87}" srcId="{CF8CDEF7-D6AE-43ED-AA0D-459B68623466}" destId="{B35509E5-4FBD-4CE7-A0DD-123DE17C2DE7}" srcOrd="1" destOrd="0" parTransId="{94EBA08C-8626-4A10-B11B-A3728AAA26D7}" sibTransId="{A679C5B5-C188-4688-863A-22A84781AB03}"/>
    <dgm:cxn modelId="{E29B5DE5-4FCF-434D-8FC4-C0F0F5C1B966}" type="presOf" srcId="{3864FA01-EFAA-4C08-97E3-774F13777420}" destId="{FD255BD1-83C1-466D-BBF5-42F36DFAAE9F}" srcOrd="0" destOrd="0" presId="urn:microsoft.com/office/officeart/2005/8/layout/matrix1"/>
    <dgm:cxn modelId="{76C53EAB-D9B0-4159-83D2-4C6403894DBC}" type="presOf" srcId="{4BF335BE-271C-440E-B7A7-DCD16DA83AA4}" destId="{B6A2A532-43EA-46D9-A5E5-BC1919C36BE7}" srcOrd="1" destOrd="0" presId="urn:microsoft.com/office/officeart/2005/8/layout/matrix1"/>
    <dgm:cxn modelId="{AE6974BE-48A4-462E-BBD9-8AC441380104}" type="presOf" srcId="{E4D6BB15-0454-4561-B2C1-068B62B90BAE}" destId="{FB32AA4A-4646-4A4B-AB72-732246D6AAE0}" srcOrd="0" destOrd="0" presId="urn:microsoft.com/office/officeart/2005/8/layout/matrix1"/>
    <dgm:cxn modelId="{2E59BCF9-12A3-4DA0-AE44-825937D1ED18}" type="presOf" srcId="{4BF335BE-271C-440E-B7A7-DCD16DA83AA4}" destId="{BA24E345-608A-4318-955D-CAB226385A16}" srcOrd="0" destOrd="0" presId="urn:microsoft.com/office/officeart/2005/8/layout/matrix1"/>
    <dgm:cxn modelId="{A92F30B1-8E7A-4925-9C35-A5CCFBBB2633}" type="presParOf" srcId="{FD255BD1-83C1-466D-BBF5-42F36DFAAE9F}" destId="{D96687E7-0C26-44D0-BE37-CCC9AE7DE6C9}" srcOrd="0" destOrd="0" presId="urn:microsoft.com/office/officeart/2005/8/layout/matrix1"/>
    <dgm:cxn modelId="{53A5065A-9292-4FEA-8ABC-9646C6D8F4C9}" type="presParOf" srcId="{D96687E7-0C26-44D0-BE37-CCC9AE7DE6C9}" destId="{C15CCC92-C4E5-42A1-B5F8-FB0E1A861C2E}" srcOrd="0" destOrd="0" presId="urn:microsoft.com/office/officeart/2005/8/layout/matrix1"/>
    <dgm:cxn modelId="{C24A855A-0FF8-4452-AE3F-722EA1659F98}" type="presParOf" srcId="{D96687E7-0C26-44D0-BE37-CCC9AE7DE6C9}" destId="{7D6D5512-3CC0-4B70-A165-91C8F8A22CF0}" srcOrd="1" destOrd="0" presId="urn:microsoft.com/office/officeart/2005/8/layout/matrix1"/>
    <dgm:cxn modelId="{D7F60BF5-CB7C-4D10-AA5B-06E53F4CCBB2}" type="presParOf" srcId="{D96687E7-0C26-44D0-BE37-CCC9AE7DE6C9}" destId="{2A416C20-9736-482D-BE9A-90B1B02B2871}" srcOrd="2" destOrd="0" presId="urn:microsoft.com/office/officeart/2005/8/layout/matrix1"/>
    <dgm:cxn modelId="{59D54541-6B2A-462C-96DF-75864F1999BF}" type="presParOf" srcId="{D96687E7-0C26-44D0-BE37-CCC9AE7DE6C9}" destId="{0C6E1290-4D36-4D97-AADE-68F9063CEFEC}" srcOrd="3" destOrd="0" presId="urn:microsoft.com/office/officeart/2005/8/layout/matrix1"/>
    <dgm:cxn modelId="{E77FEBCB-E7DC-40F2-B471-8587937D7DEB}" type="presParOf" srcId="{D96687E7-0C26-44D0-BE37-CCC9AE7DE6C9}" destId="{FB32AA4A-4646-4A4B-AB72-732246D6AAE0}" srcOrd="4" destOrd="0" presId="urn:microsoft.com/office/officeart/2005/8/layout/matrix1"/>
    <dgm:cxn modelId="{0ECE0F18-0FB9-4D91-A7E2-2434DD743FEC}" type="presParOf" srcId="{D96687E7-0C26-44D0-BE37-CCC9AE7DE6C9}" destId="{F1EB8EA0-DA75-4CBD-A664-50B3D5B1A257}" srcOrd="5" destOrd="0" presId="urn:microsoft.com/office/officeart/2005/8/layout/matrix1"/>
    <dgm:cxn modelId="{1234E055-9800-4CCD-82AE-DFBF50E51E4A}" type="presParOf" srcId="{D96687E7-0C26-44D0-BE37-CCC9AE7DE6C9}" destId="{BA24E345-608A-4318-955D-CAB226385A16}" srcOrd="6" destOrd="0" presId="urn:microsoft.com/office/officeart/2005/8/layout/matrix1"/>
    <dgm:cxn modelId="{BA1F1A2A-0F60-458A-9676-DF4C97DCE824}" type="presParOf" srcId="{D96687E7-0C26-44D0-BE37-CCC9AE7DE6C9}" destId="{B6A2A532-43EA-46D9-A5E5-BC1919C36BE7}" srcOrd="7" destOrd="0" presId="urn:microsoft.com/office/officeart/2005/8/layout/matrix1"/>
    <dgm:cxn modelId="{166993AE-7779-44E5-AACA-3F7B992CCE6B}" type="presParOf" srcId="{FD255BD1-83C1-466D-BBF5-42F36DFAAE9F}" destId="{DEFC9F66-592D-4D4A-96D1-229F3AFD1849}" srcOrd="1" destOrd="0" presId="urn:microsoft.com/office/officeart/2005/8/layout/matrix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93CCCE-33E7-4E58-A52E-FCA1BCFE243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47FFDD9-3F93-4671-9225-62DFC9D9366D}">
      <dgm:prSet phldrT="[Текст]"/>
      <dgm:spPr>
        <a:solidFill>
          <a:schemeClr val="accent6"/>
        </a:solidFill>
      </dgm:spPr>
      <dgm:t>
        <a:bodyPr/>
        <a:lstStyle/>
        <a:p>
          <a:r>
            <a:rPr lang="uk-UA" dirty="0" smtClean="0"/>
            <a:t>1</a:t>
          </a:r>
          <a:endParaRPr lang="uk-UA" dirty="0"/>
        </a:p>
      </dgm:t>
    </dgm:pt>
    <dgm:pt modelId="{4E953107-9231-437F-B5B4-473FF7B8B682}" type="parTrans" cxnId="{733D71B4-46B9-4C8D-9A91-39A193ED36E2}">
      <dgm:prSet/>
      <dgm:spPr/>
      <dgm:t>
        <a:bodyPr/>
        <a:lstStyle/>
        <a:p>
          <a:endParaRPr lang="uk-UA"/>
        </a:p>
      </dgm:t>
    </dgm:pt>
    <dgm:pt modelId="{35E76990-CDD2-4289-A859-6374FD5DD8B2}" type="sibTrans" cxnId="{733D71B4-46B9-4C8D-9A91-39A193ED36E2}">
      <dgm:prSet/>
      <dgm:spPr/>
      <dgm:t>
        <a:bodyPr/>
        <a:lstStyle/>
        <a:p>
          <a:endParaRPr lang="uk-UA"/>
        </a:p>
      </dgm:t>
    </dgm:pt>
    <dgm:pt modelId="{E04F179C-CE9A-4613-875A-9A51E4F71ADF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algn="just"/>
          <a:r>
            <a:rPr lang="uk-UA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Цінність лядського життя </a:t>
          </a:r>
          <a:r>
            <a:rPr lang="uk-UA" sz="2400" b="1" i="1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uk-UA" sz="1800" b="1" i="0" dirty="0" smtClean="0">
              <a:latin typeface="Times New Roman" pitchFamily="18" charset="0"/>
              <a:cs typeface="Times New Roman" pitchFamily="18" charset="0"/>
            </a:rPr>
            <a:t>важливим елементом діяльності спеціаліста є активна позиція до змін та покращення життя підростаючого покоління.</a:t>
          </a:r>
          <a:endParaRPr lang="uk-UA" sz="2400" b="1" i="1" dirty="0">
            <a:latin typeface="Times New Roman" pitchFamily="18" charset="0"/>
            <a:cs typeface="Times New Roman" pitchFamily="18" charset="0"/>
          </a:endParaRPr>
        </a:p>
      </dgm:t>
    </dgm:pt>
    <dgm:pt modelId="{452806B2-FD10-40CC-9016-92FEE90D831A}" type="parTrans" cxnId="{08BEC44F-2436-4B95-B6BF-0C9FFE076865}">
      <dgm:prSet/>
      <dgm:spPr/>
      <dgm:t>
        <a:bodyPr/>
        <a:lstStyle/>
        <a:p>
          <a:endParaRPr lang="uk-UA"/>
        </a:p>
      </dgm:t>
    </dgm:pt>
    <dgm:pt modelId="{AE3F24D1-E02B-4952-BBE5-2A9FB564FD39}" type="sibTrans" cxnId="{08BEC44F-2436-4B95-B6BF-0C9FFE076865}">
      <dgm:prSet/>
      <dgm:spPr/>
      <dgm:t>
        <a:bodyPr/>
        <a:lstStyle/>
        <a:p>
          <a:endParaRPr lang="uk-UA"/>
        </a:p>
      </dgm:t>
    </dgm:pt>
    <dgm:pt modelId="{DB2860F6-B46C-4658-992F-A49E8BF62ECC}">
      <dgm:prSet phldrT="[Текст]"/>
      <dgm:spPr>
        <a:solidFill>
          <a:srgbClr val="FFC000"/>
        </a:solidFill>
      </dgm:spPr>
      <dgm:t>
        <a:bodyPr/>
        <a:lstStyle/>
        <a:p>
          <a:r>
            <a:rPr lang="uk-UA" dirty="0" smtClean="0"/>
            <a:t>2</a:t>
          </a:r>
          <a:endParaRPr lang="uk-UA" dirty="0"/>
        </a:p>
      </dgm:t>
    </dgm:pt>
    <dgm:pt modelId="{C23E94D2-1757-4F6A-903D-9DF819F2A120}" type="parTrans" cxnId="{94F25E0C-8B67-4D40-A53B-FF4712AD729B}">
      <dgm:prSet/>
      <dgm:spPr/>
      <dgm:t>
        <a:bodyPr/>
        <a:lstStyle/>
        <a:p>
          <a:endParaRPr lang="uk-UA"/>
        </a:p>
      </dgm:t>
    </dgm:pt>
    <dgm:pt modelId="{D38C12BB-6362-4E2C-849A-CD3FACDFE9E9}" type="sibTrans" cxnId="{94F25E0C-8B67-4D40-A53B-FF4712AD729B}">
      <dgm:prSet/>
      <dgm:spPr/>
      <dgm:t>
        <a:bodyPr/>
        <a:lstStyle/>
        <a:p>
          <a:endParaRPr lang="uk-UA"/>
        </a:p>
      </dgm:t>
    </dgm:pt>
    <dgm:pt modelId="{637CA964-F1AC-4492-8B7C-572349CE2840}">
      <dgm:prSet phldrT="[Текст]" custT="1"/>
      <dgm:spPr>
        <a:solidFill>
          <a:srgbClr val="92D050">
            <a:alpha val="90000"/>
          </a:srgbClr>
        </a:solidFill>
      </dgm:spPr>
      <dgm:t>
        <a:bodyPr/>
        <a:lstStyle/>
        <a:p>
          <a:pPr algn="just"/>
          <a:r>
            <a: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Повага людської гідності, </a:t>
          </a:r>
          <a:r>
            <a:rPr lang="uk-UA" sz="1800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незалежно від різниці за расовою, етнічною, сексуальною, суспільною, віковою, мовною, політичною, соціально-економічною, релігійною ознаками; здібностей; вкладу в суспільний розвиток; особистісних характеристик; статусу людини, з якою спеціалісту треба працювати.</a:t>
          </a:r>
          <a:endParaRPr lang="uk-UA" sz="1800" b="1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A95598-CA66-45F1-B9FF-F915FA1BB2D4}" type="parTrans" cxnId="{72D3AF3F-9975-49D5-86FE-2671F3FAA470}">
      <dgm:prSet/>
      <dgm:spPr/>
      <dgm:t>
        <a:bodyPr/>
        <a:lstStyle/>
        <a:p>
          <a:endParaRPr lang="uk-UA"/>
        </a:p>
      </dgm:t>
    </dgm:pt>
    <dgm:pt modelId="{B8E02D46-8C59-43CB-BC45-D56CE3A6E286}" type="sibTrans" cxnId="{72D3AF3F-9975-49D5-86FE-2671F3FAA470}">
      <dgm:prSet/>
      <dgm:spPr/>
      <dgm:t>
        <a:bodyPr/>
        <a:lstStyle/>
        <a:p>
          <a:endParaRPr lang="uk-UA"/>
        </a:p>
      </dgm:t>
    </dgm:pt>
    <dgm:pt modelId="{B258328B-AD28-4F04-8E4A-BCDD74D97A22}">
      <dgm:prSet phldrT="[Текст]"/>
      <dgm:spPr>
        <a:solidFill>
          <a:srgbClr val="FFFF00"/>
        </a:solidFill>
      </dgm:spPr>
      <dgm:t>
        <a:bodyPr/>
        <a:lstStyle/>
        <a:p>
          <a:r>
            <a:rPr lang="uk-UA" dirty="0" smtClean="0">
              <a:solidFill>
                <a:schemeClr val="tx1">
                  <a:lumMod val="50000"/>
                  <a:lumOff val="50000"/>
                </a:schemeClr>
              </a:solidFill>
            </a:rPr>
            <a:t>3</a:t>
          </a:r>
          <a:endParaRPr lang="uk-UA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B1554205-F4CA-4EBE-AC87-3415A54EFD4E}" type="parTrans" cxnId="{2BE4FD0C-6EBF-46D5-83CC-860EA1220696}">
      <dgm:prSet/>
      <dgm:spPr/>
      <dgm:t>
        <a:bodyPr/>
        <a:lstStyle/>
        <a:p>
          <a:endParaRPr lang="uk-UA"/>
        </a:p>
      </dgm:t>
    </dgm:pt>
    <dgm:pt modelId="{E0D7DC74-763F-4FF1-97A2-B31B667DE061}" type="sibTrans" cxnId="{2BE4FD0C-6EBF-46D5-83CC-860EA1220696}">
      <dgm:prSet/>
      <dgm:spPr/>
      <dgm:t>
        <a:bodyPr/>
        <a:lstStyle/>
        <a:p>
          <a:endParaRPr lang="uk-UA"/>
        </a:p>
      </dgm:t>
    </dgm:pt>
    <dgm:pt modelId="{65D5041D-4E54-4229-8CDB-A5659CA131F1}">
      <dgm:prSet phldrT="[Текст]" custT="1"/>
      <dgm:spPr>
        <a:solidFill>
          <a:srgbClr val="66FFFF">
            <a:alpha val="89804"/>
          </a:srgbClr>
        </a:solidFill>
      </dgm:spPr>
      <dgm:t>
        <a:bodyPr/>
        <a:lstStyle/>
        <a:p>
          <a:pPr algn="just"/>
          <a:r>
            <a:rPr lang="uk-UA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Соціальна відповідальність </a:t>
          </a:r>
          <a:r>
            <a:rPr lang="uk-UA" sz="1800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(виявляється у готовності та здібності соціального педагога добровільно прагнути до реалізації суспільно значимих цілей);</a:t>
          </a:r>
          <a:endParaRPr lang="uk-UA" sz="2400" b="1" i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E5E4AB8-EC82-43D7-B539-1CD64297EF15}" type="parTrans" cxnId="{AC9B7F9A-EEF0-4FBB-ABA8-212BDF775659}">
      <dgm:prSet/>
      <dgm:spPr/>
      <dgm:t>
        <a:bodyPr/>
        <a:lstStyle/>
        <a:p>
          <a:endParaRPr lang="uk-UA"/>
        </a:p>
      </dgm:t>
    </dgm:pt>
    <dgm:pt modelId="{FC2111F2-0F27-463B-8FE1-6352779F022F}" type="sibTrans" cxnId="{AC9B7F9A-EEF0-4FBB-ABA8-212BDF775659}">
      <dgm:prSet/>
      <dgm:spPr/>
      <dgm:t>
        <a:bodyPr/>
        <a:lstStyle/>
        <a:p>
          <a:endParaRPr lang="uk-UA"/>
        </a:p>
      </dgm:t>
    </dgm:pt>
    <dgm:pt modelId="{B8F10A39-F975-4B53-8D5F-9DA7B6C98EEE}">
      <dgm:prSet phldrT="[Текст]"/>
      <dgm:spPr>
        <a:solidFill>
          <a:srgbClr val="00B0F0"/>
        </a:solidFill>
      </dgm:spPr>
      <dgm:t>
        <a:bodyPr/>
        <a:lstStyle/>
        <a:p>
          <a:r>
            <a:rPr lang="uk-UA" dirty="0" smtClean="0"/>
            <a:t>4</a:t>
          </a:r>
          <a:endParaRPr lang="uk-UA" dirty="0"/>
        </a:p>
      </dgm:t>
    </dgm:pt>
    <dgm:pt modelId="{D04A9367-3E36-4BEA-B0DE-472342D34C01}" type="parTrans" cxnId="{2E26849B-CC07-443B-8E23-C8E8D364BDAC}">
      <dgm:prSet/>
      <dgm:spPr/>
      <dgm:t>
        <a:bodyPr/>
        <a:lstStyle/>
        <a:p>
          <a:endParaRPr lang="uk-UA"/>
        </a:p>
      </dgm:t>
    </dgm:pt>
    <dgm:pt modelId="{33812F75-B401-43C9-ACA2-8310E7B44465}" type="sibTrans" cxnId="{2E26849B-CC07-443B-8E23-C8E8D364BDAC}">
      <dgm:prSet/>
      <dgm:spPr/>
      <dgm:t>
        <a:bodyPr/>
        <a:lstStyle/>
        <a:p>
          <a:endParaRPr lang="uk-UA"/>
        </a:p>
      </dgm:t>
    </dgm:pt>
    <dgm:pt modelId="{D6BD04FD-B34C-4AC0-8AF7-10CAAF63508C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just"/>
          <a:r>
            <a:rPr lang="uk-UA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Потреба соціальних педагогів </a:t>
          </a:r>
          <a:r>
            <a:rPr lang="uk-UA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служити своїй професії </a:t>
          </a:r>
          <a:r>
            <a:rPr lang="uk-UA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благо оточуючих</a:t>
          </a:r>
          <a:endParaRPr lang="uk-UA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D43B79-419F-472E-A04A-6DC55765ED57}" type="parTrans" cxnId="{66D62CC5-4F32-4AB7-81EF-C4D0C912BE91}">
      <dgm:prSet/>
      <dgm:spPr/>
      <dgm:t>
        <a:bodyPr/>
        <a:lstStyle/>
        <a:p>
          <a:endParaRPr lang="uk-UA"/>
        </a:p>
      </dgm:t>
    </dgm:pt>
    <dgm:pt modelId="{D665E4F1-DD27-4F7A-8EE9-5D4E5BF58AFD}" type="sibTrans" cxnId="{66D62CC5-4F32-4AB7-81EF-C4D0C912BE91}">
      <dgm:prSet/>
      <dgm:spPr/>
      <dgm:t>
        <a:bodyPr/>
        <a:lstStyle/>
        <a:p>
          <a:endParaRPr lang="uk-UA"/>
        </a:p>
      </dgm:t>
    </dgm:pt>
    <dgm:pt modelId="{529A4094-05D5-4894-9A25-46AC6DF7D16F}" type="pres">
      <dgm:prSet presAssocID="{3B93CCCE-33E7-4E58-A52E-FCA1BCFE243F}" presName="linearFlow" presStyleCnt="0">
        <dgm:presLayoutVars>
          <dgm:dir/>
          <dgm:animLvl val="lvl"/>
          <dgm:resizeHandles val="exact"/>
        </dgm:presLayoutVars>
      </dgm:prSet>
      <dgm:spPr/>
    </dgm:pt>
    <dgm:pt modelId="{32C4B606-89A9-4BF4-897D-7A816325A1DC}" type="pres">
      <dgm:prSet presAssocID="{947FFDD9-3F93-4671-9225-62DFC9D9366D}" presName="composite" presStyleCnt="0"/>
      <dgm:spPr/>
    </dgm:pt>
    <dgm:pt modelId="{4CA26B79-89E5-47C5-B730-4E93909C8488}" type="pres">
      <dgm:prSet presAssocID="{947FFDD9-3F93-4671-9225-62DFC9D9366D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7B7EAC93-8E0E-4EF8-ADE2-6AB3AD8D15BA}" type="pres">
      <dgm:prSet presAssocID="{947FFDD9-3F93-4671-9225-62DFC9D9366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19CDBD-31C5-42FD-8EDA-AF1EC331DC19}" type="pres">
      <dgm:prSet presAssocID="{35E76990-CDD2-4289-A859-6374FD5DD8B2}" presName="sp" presStyleCnt="0"/>
      <dgm:spPr/>
    </dgm:pt>
    <dgm:pt modelId="{06647152-CB1E-4071-A8C8-402E0EB95F95}" type="pres">
      <dgm:prSet presAssocID="{DB2860F6-B46C-4658-992F-A49E8BF62ECC}" presName="composite" presStyleCnt="0"/>
      <dgm:spPr/>
    </dgm:pt>
    <dgm:pt modelId="{7E8D19CD-2183-491C-BBD4-380875B68CAA}" type="pres">
      <dgm:prSet presAssocID="{DB2860F6-B46C-4658-992F-A49E8BF62ECC}" presName="parentText" presStyleLbl="alignNode1" presStyleIdx="1" presStyleCnt="4" custScaleY="105168" custLinFactNeighborX="3893" custLinFactNeighborY="-32770">
        <dgm:presLayoutVars>
          <dgm:chMax val="1"/>
          <dgm:bulletEnabled val="1"/>
        </dgm:presLayoutVars>
      </dgm:prSet>
      <dgm:spPr/>
    </dgm:pt>
    <dgm:pt modelId="{0017C4DE-504C-44E5-9E79-C835B1C94397}" type="pres">
      <dgm:prSet presAssocID="{DB2860F6-B46C-4658-992F-A49E8BF62ECC}" presName="descendantText" presStyleLbl="alignAcc1" presStyleIdx="1" presStyleCnt="4" custScaleY="165304" custLinFactNeighborX="197" custLinFactNeighborY="-1776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0D81EED-4C9C-47A2-8DFD-60A30DEAE1C6}" type="pres">
      <dgm:prSet presAssocID="{D38C12BB-6362-4E2C-849A-CD3FACDFE9E9}" presName="sp" presStyleCnt="0"/>
      <dgm:spPr/>
    </dgm:pt>
    <dgm:pt modelId="{125E7EE8-48D8-4FAA-922B-C11C5E1E6791}" type="pres">
      <dgm:prSet presAssocID="{B258328B-AD28-4F04-8E4A-BCDD74D97A22}" presName="composite" presStyleCnt="0"/>
      <dgm:spPr/>
    </dgm:pt>
    <dgm:pt modelId="{8E25B8E9-AD76-410C-A5F5-9A29CF26AE77}" type="pres">
      <dgm:prSet presAssocID="{B258328B-AD28-4F04-8E4A-BCDD74D97A22}" presName="parentText" presStyleLbl="alignNode1" presStyleIdx="2" presStyleCnt="4" custLinFactNeighborX="-2450" custLinFactNeighborY="-19214">
        <dgm:presLayoutVars>
          <dgm:chMax val="1"/>
          <dgm:bulletEnabled val="1"/>
        </dgm:presLayoutVars>
      </dgm:prSet>
      <dgm:spPr/>
    </dgm:pt>
    <dgm:pt modelId="{06BF79AC-2C3F-4D45-898B-CF8F188EBE15}" type="pres">
      <dgm:prSet presAssocID="{B258328B-AD28-4F04-8E4A-BCDD74D97A22}" presName="descendantText" presStyleLbl="alignAcc1" presStyleIdx="2" presStyleCnt="4" custLinFactNeighborX="262" custLinFactNeighborY="-1637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7FCDA03-2E1F-4AB3-832C-491DEE8F788C}" type="pres">
      <dgm:prSet presAssocID="{E0D7DC74-763F-4FF1-97A2-B31B667DE061}" presName="sp" presStyleCnt="0"/>
      <dgm:spPr/>
    </dgm:pt>
    <dgm:pt modelId="{F606FB70-5A24-49C7-A302-74F28ABF7182}" type="pres">
      <dgm:prSet presAssocID="{B8F10A39-F975-4B53-8D5F-9DA7B6C98EEE}" presName="composite" presStyleCnt="0"/>
      <dgm:spPr/>
    </dgm:pt>
    <dgm:pt modelId="{DB6757E2-0D27-4862-97C5-4F84E4F1F983}" type="pres">
      <dgm:prSet presAssocID="{B8F10A39-F975-4B53-8D5F-9DA7B6C98EEE}" presName="parentText" presStyleLbl="alignNode1" presStyleIdx="3" presStyleCnt="4" custLinFactNeighborX="-2450" custLinFactNeighborY="-19214">
        <dgm:presLayoutVars>
          <dgm:chMax val="1"/>
          <dgm:bulletEnabled val="1"/>
        </dgm:presLayoutVars>
      </dgm:prSet>
      <dgm:spPr/>
    </dgm:pt>
    <dgm:pt modelId="{B0C1B368-D2D9-4A8C-ADE8-3343B09DC9DF}" type="pres">
      <dgm:prSet presAssocID="{B8F10A39-F975-4B53-8D5F-9DA7B6C98EEE}" presName="descendantText" presStyleLbl="alignAcc1" presStyleIdx="3" presStyleCnt="4" custLinFactNeighborX="944" custLinFactNeighborY="-2416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BE4FD0C-6EBF-46D5-83CC-860EA1220696}" srcId="{3B93CCCE-33E7-4E58-A52E-FCA1BCFE243F}" destId="{B258328B-AD28-4F04-8E4A-BCDD74D97A22}" srcOrd="2" destOrd="0" parTransId="{B1554205-F4CA-4EBE-AC87-3415A54EFD4E}" sibTransId="{E0D7DC74-763F-4FF1-97A2-B31B667DE061}"/>
    <dgm:cxn modelId="{FBEBC43D-2E23-4D64-9CC6-6326895A2C88}" type="presOf" srcId="{E04F179C-CE9A-4613-875A-9A51E4F71ADF}" destId="{7B7EAC93-8E0E-4EF8-ADE2-6AB3AD8D15BA}" srcOrd="0" destOrd="0" presId="urn:microsoft.com/office/officeart/2005/8/layout/chevron2"/>
    <dgm:cxn modelId="{66D62CC5-4F32-4AB7-81EF-C4D0C912BE91}" srcId="{B8F10A39-F975-4B53-8D5F-9DA7B6C98EEE}" destId="{D6BD04FD-B34C-4AC0-8AF7-10CAAF63508C}" srcOrd="0" destOrd="0" parTransId="{4CD43B79-419F-472E-A04A-6DC55765ED57}" sibTransId="{D665E4F1-DD27-4F7A-8EE9-5D4E5BF58AFD}"/>
    <dgm:cxn modelId="{2E26849B-CC07-443B-8E23-C8E8D364BDAC}" srcId="{3B93CCCE-33E7-4E58-A52E-FCA1BCFE243F}" destId="{B8F10A39-F975-4B53-8D5F-9DA7B6C98EEE}" srcOrd="3" destOrd="0" parTransId="{D04A9367-3E36-4BEA-B0DE-472342D34C01}" sibTransId="{33812F75-B401-43C9-ACA2-8310E7B44465}"/>
    <dgm:cxn modelId="{7791276E-5544-4C90-9004-8AA2E0720401}" type="presOf" srcId="{947FFDD9-3F93-4671-9225-62DFC9D9366D}" destId="{4CA26B79-89E5-47C5-B730-4E93909C8488}" srcOrd="0" destOrd="0" presId="urn:microsoft.com/office/officeart/2005/8/layout/chevron2"/>
    <dgm:cxn modelId="{6BF4E305-5E20-4642-ADE3-167D6201F07F}" type="presOf" srcId="{65D5041D-4E54-4229-8CDB-A5659CA131F1}" destId="{06BF79AC-2C3F-4D45-898B-CF8F188EBE15}" srcOrd="0" destOrd="0" presId="urn:microsoft.com/office/officeart/2005/8/layout/chevron2"/>
    <dgm:cxn modelId="{B6CC25D1-19A7-4198-9064-6163F0AC2048}" type="presOf" srcId="{3B93CCCE-33E7-4E58-A52E-FCA1BCFE243F}" destId="{529A4094-05D5-4894-9A25-46AC6DF7D16F}" srcOrd="0" destOrd="0" presId="urn:microsoft.com/office/officeart/2005/8/layout/chevron2"/>
    <dgm:cxn modelId="{46086F79-057A-4F27-89E1-52D03BC957A8}" type="presOf" srcId="{637CA964-F1AC-4492-8B7C-572349CE2840}" destId="{0017C4DE-504C-44E5-9E79-C835B1C94397}" srcOrd="0" destOrd="0" presId="urn:microsoft.com/office/officeart/2005/8/layout/chevron2"/>
    <dgm:cxn modelId="{08BEC44F-2436-4B95-B6BF-0C9FFE076865}" srcId="{947FFDD9-3F93-4671-9225-62DFC9D9366D}" destId="{E04F179C-CE9A-4613-875A-9A51E4F71ADF}" srcOrd="0" destOrd="0" parTransId="{452806B2-FD10-40CC-9016-92FEE90D831A}" sibTransId="{AE3F24D1-E02B-4952-BBE5-2A9FB564FD39}"/>
    <dgm:cxn modelId="{6362A70C-3E75-4F3E-9DB6-72F8801D2EC1}" type="presOf" srcId="{DB2860F6-B46C-4658-992F-A49E8BF62ECC}" destId="{7E8D19CD-2183-491C-BBD4-380875B68CAA}" srcOrd="0" destOrd="0" presId="urn:microsoft.com/office/officeart/2005/8/layout/chevron2"/>
    <dgm:cxn modelId="{72D3AF3F-9975-49D5-86FE-2671F3FAA470}" srcId="{DB2860F6-B46C-4658-992F-A49E8BF62ECC}" destId="{637CA964-F1AC-4492-8B7C-572349CE2840}" srcOrd="0" destOrd="0" parTransId="{C7A95598-CA66-45F1-B9FF-F915FA1BB2D4}" sibTransId="{B8E02D46-8C59-43CB-BC45-D56CE3A6E286}"/>
    <dgm:cxn modelId="{733D71B4-46B9-4C8D-9A91-39A193ED36E2}" srcId="{3B93CCCE-33E7-4E58-A52E-FCA1BCFE243F}" destId="{947FFDD9-3F93-4671-9225-62DFC9D9366D}" srcOrd="0" destOrd="0" parTransId="{4E953107-9231-437F-B5B4-473FF7B8B682}" sibTransId="{35E76990-CDD2-4289-A859-6374FD5DD8B2}"/>
    <dgm:cxn modelId="{AC9B7F9A-EEF0-4FBB-ABA8-212BDF775659}" srcId="{B258328B-AD28-4F04-8E4A-BCDD74D97A22}" destId="{65D5041D-4E54-4229-8CDB-A5659CA131F1}" srcOrd="0" destOrd="0" parTransId="{BE5E4AB8-EC82-43D7-B539-1CD64297EF15}" sibTransId="{FC2111F2-0F27-463B-8FE1-6352779F022F}"/>
    <dgm:cxn modelId="{D74ECC48-291C-4E87-B8D7-D078A6BC278B}" type="presOf" srcId="{B8F10A39-F975-4B53-8D5F-9DA7B6C98EEE}" destId="{DB6757E2-0D27-4862-97C5-4F84E4F1F983}" srcOrd="0" destOrd="0" presId="urn:microsoft.com/office/officeart/2005/8/layout/chevron2"/>
    <dgm:cxn modelId="{D67D32EC-D84C-400C-B386-B8C34DC099A7}" type="presOf" srcId="{D6BD04FD-B34C-4AC0-8AF7-10CAAF63508C}" destId="{B0C1B368-D2D9-4A8C-ADE8-3343B09DC9DF}" srcOrd="0" destOrd="0" presId="urn:microsoft.com/office/officeart/2005/8/layout/chevron2"/>
    <dgm:cxn modelId="{EE0EBAA7-8F24-431D-BF9C-3012ECE8E595}" type="presOf" srcId="{B258328B-AD28-4F04-8E4A-BCDD74D97A22}" destId="{8E25B8E9-AD76-410C-A5F5-9A29CF26AE77}" srcOrd="0" destOrd="0" presId="urn:microsoft.com/office/officeart/2005/8/layout/chevron2"/>
    <dgm:cxn modelId="{94F25E0C-8B67-4D40-A53B-FF4712AD729B}" srcId="{3B93CCCE-33E7-4E58-A52E-FCA1BCFE243F}" destId="{DB2860F6-B46C-4658-992F-A49E8BF62ECC}" srcOrd="1" destOrd="0" parTransId="{C23E94D2-1757-4F6A-903D-9DF819F2A120}" sibTransId="{D38C12BB-6362-4E2C-849A-CD3FACDFE9E9}"/>
    <dgm:cxn modelId="{8158BEFF-03A1-47A3-A07F-2A3195B3190E}" type="presParOf" srcId="{529A4094-05D5-4894-9A25-46AC6DF7D16F}" destId="{32C4B606-89A9-4BF4-897D-7A816325A1DC}" srcOrd="0" destOrd="0" presId="urn:microsoft.com/office/officeart/2005/8/layout/chevron2"/>
    <dgm:cxn modelId="{D5337835-B2D8-4626-9E1B-2C01C1FA86FC}" type="presParOf" srcId="{32C4B606-89A9-4BF4-897D-7A816325A1DC}" destId="{4CA26B79-89E5-47C5-B730-4E93909C8488}" srcOrd="0" destOrd="0" presId="urn:microsoft.com/office/officeart/2005/8/layout/chevron2"/>
    <dgm:cxn modelId="{3BFCB038-667F-4681-A2FA-AEC32B99556E}" type="presParOf" srcId="{32C4B606-89A9-4BF4-897D-7A816325A1DC}" destId="{7B7EAC93-8E0E-4EF8-ADE2-6AB3AD8D15BA}" srcOrd="1" destOrd="0" presId="urn:microsoft.com/office/officeart/2005/8/layout/chevron2"/>
    <dgm:cxn modelId="{25DADC62-BE44-49AE-ADB3-911D1AFFCB12}" type="presParOf" srcId="{529A4094-05D5-4894-9A25-46AC6DF7D16F}" destId="{9B19CDBD-31C5-42FD-8EDA-AF1EC331DC19}" srcOrd="1" destOrd="0" presId="urn:microsoft.com/office/officeart/2005/8/layout/chevron2"/>
    <dgm:cxn modelId="{EB0D7315-795B-4D08-B362-32BB3BD0F7B2}" type="presParOf" srcId="{529A4094-05D5-4894-9A25-46AC6DF7D16F}" destId="{06647152-CB1E-4071-A8C8-402E0EB95F95}" srcOrd="2" destOrd="0" presId="urn:microsoft.com/office/officeart/2005/8/layout/chevron2"/>
    <dgm:cxn modelId="{B2D9B59C-3167-473F-94B6-BF6452357BAA}" type="presParOf" srcId="{06647152-CB1E-4071-A8C8-402E0EB95F95}" destId="{7E8D19CD-2183-491C-BBD4-380875B68CAA}" srcOrd="0" destOrd="0" presId="urn:microsoft.com/office/officeart/2005/8/layout/chevron2"/>
    <dgm:cxn modelId="{69353E89-EECE-4AF9-A571-601165BF8DF3}" type="presParOf" srcId="{06647152-CB1E-4071-A8C8-402E0EB95F95}" destId="{0017C4DE-504C-44E5-9E79-C835B1C94397}" srcOrd="1" destOrd="0" presId="urn:microsoft.com/office/officeart/2005/8/layout/chevron2"/>
    <dgm:cxn modelId="{E1131CA0-6276-4841-9405-C047315C2673}" type="presParOf" srcId="{529A4094-05D5-4894-9A25-46AC6DF7D16F}" destId="{60D81EED-4C9C-47A2-8DFD-60A30DEAE1C6}" srcOrd="3" destOrd="0" presId="urn:microsoft.com/office/officeart/2005/8/layout/chevron2"/>
    <dgm:cxn modelId="{C2235C96-BAE7-4660-8216-267CA0B0B2A0}" type="presParOf" srcId="{529A4094-05D5-4894-9A25-46AC6DF7D16F}" destId="{125E7EE8-48D8-4FAA-922B-C11C5E1E6791}" srcOrd="4" destOrd="0" presId="urn:microsoft.com/office/officeart/2005/8/layout/chevron2"/>
    <dgm:cxn modelId="{EB3EE4E5-EE5D-4767-A9E0-C2A97FE19EE4}" type="presParOf" srcId="{125E7EE8-48D8-4FAA-922B-C11C5E1E6791}" destId="{8E25B8E9-AD76-410C-A5F5-9A29CF26AE77}" srcOrd="0" destOrd="0" presId="urn:microsoft.com/office/officeart/2005/8/layout/chevron2"/>
    <dgm:cxn modelId="{D4A95B38-F69A-46CD-857F-BE28BCE1F03C}" type="presParOf" srcId="{125E7EE8-48D8-4FAA-922B-C11C5E1E6791}" destId="{06BF79AC-2C3F-4D45-898B-CF8F188EBE15}" srcOrd="1" destOrd="0" presId="urn:microsoft.com/office/officeart/2005/8/layout/chevron2"/>
    <dgm:cxn modelId="{14204D3A-F700-487A-8794-B047771C313F}" type="presParOf" srcId="{529A4094-05D5-4894-9A25-46AC6DF7D16F}" destId="{B7FCDA03-2E1F-4AB3-832C-491DEE8F788C}" srcOrd="5" destOrd="0" presId="urn:microsoft.com/office/officeart/2005/8/layout/chevron2"/>
    <dgm:cxn modelId="{E29711F5-7236-462F-B1DE-59F28795AEEB}" type="presParOf" srcId="{529A4094-05D5-4894-9A25-46AC6DF7D16F}" destId="{F606FB70-5A24-49C7-A302-74F28ABF7182}" srcOrd="6" destOrd="0" presId="urn:microsoft.com/office/officeart/2005/8/layout/chevron2"/>
    <dgm:cxn modelId="{D2C20C2A-8110-4B68-AC80-C298226830F4}" type="presParOf" srcId="{F606FB70-5A24-49C7-A302-74F28ABF7182}" destId="{DB6757E2-0D27-4862-97C5-4F84E4F1F983}" srcOrd="0" destOrd="0" presId="urn:microsoft.com/office/officeart/2005/8/layout/chevron2"/>
    <dgm:cxn modelId="{CC3F741D-6ADC-4935-B256-C4B6629B7CEC}" type="presParOf" srcId="{F606FB70-5A24-49C7-A302-74F28ABF7182}" destId="{B0C1B368-D2D9-4A8C-ADE8-3343B09DC9DF}" srcOrd="1" destOrd="0" presId="urn:microsoft.com/office/officeart/2005/8/layout/chevron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F51D75-D47A-4DFD-9E1C-5430A654CD1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9DBF965-3DB5-44D0-8F94-F81B43BF9BB7}">
      <dgm:prSet phldrT="[Текст]"/>
      <dgm:spPr>
        <a:solidFill>
          <a:srgbClr val="FFFF00"/>
        </a:solidFill>
      </dgm:spPr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Захист прав дітей в соціально-педагогічній діяльності</a:t>
          </a:r>
          <a:endParaRPr lang="uk-UA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C0D7AF0-2710-4B0D-B575-D4026FB54DB5}" type="parTrans" cxnId="{A9F3848B-8292-4E05-87FD-40280DE0E4B2}">
      <dgm:prSet/>
      <dgm:spPr/>
      <dgm:t>
        <a:bodyPr/>
        <a:lstStyle/>
        <a:p>
          <a:endParaRPr lang="uk-UA"/>
        </a:p>
      </dgm:t>
    </dgm:pt>
    <dgm:pt modelId="{0EC9FB35-19B5-468D-BDE0-CAAD526531FC}" type="sibTrans" cxnId="{A9F3848B-8292-4E05-87FD-40280DE0E4B2}">
      <dgm:prSet/>
      <dgm:spPr/>
      <dgm:t>
        <a:bodyPr/>
        <a:lstStyle/>
        <a:p>
          <a:endParaRPr lang="uk-UA"/>
        </a:p>
      </dgm:t>
    </dgm:pt>
    <dgm:pt modelId="{65D32F56-AB3E-4A55-930C-5A21469CD1B2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Робота з сім’єю </a:t>
          </a:r>
          <a:endParaRPr lang="uk-UA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18ED4E-B7B3-44C2-9B43-85A4D2BC63F8}" type="parTrans" cxnId="{0269209E-B562-4B7A-9580-7E52115DA031}">
      <dgm:prSet/>
      <dgm:spPr/>
      <dgm:t>
        <a:bodyPr/>
        <a:lstStyle/>
        <a:p>
          <a:endParaRPr lang="uk-UA"/>
        </a:p>
      </dgm:t>
    </dgm:pt>
    <dgm:pt modelId="{883ACF6F-EFA1-48FF-975D-85E58F9A3DAC}" type="sibTrans" cxnId="{0269209E-B562-4B7A-9580-7E52115DA031}">
      <dgm:prSet/>
      <dgm:spPr/>
      <dgm:t>
        <a:bodyPr/>
        <a:lstStyle/>
        <a:p>
          <a:endParaRPr lang="uk-UA"/>
        </a:p>
      </dgm:t>
    </dgm:pt>
    <dgm:pt modelId="{B27FADC5-184F-4EA5-AFE5-9C7C2FC49EE4}">
      <dgm:prSet phldrT="[Текст]"/>
      <dgm:spPr>
        <a:solidFill>
          <a:srgbClr val="FF9999"/>
        </a:solidFill>
      </dgm:spPr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Пропаганда здорового і безпечного способу  життя</a:t>
          </a:r>
          <a:endParaRPr lang="uk-UA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7831BB-8CA7-44E5-B934-7951F444A1D7}" type="parTrans" cxnId="{43132626-1A37-452C-91D8-58B37113A6AB}">
      <dgm:prSet/>
      <dgm:spPr/>
      <dgm:t>
        <a:bodyPr/>
        <a:lstStyle/>
        <a:p>
          <a:endParaRPr lang="uk-UA"/>
        </a:p>
      </dgm:t>
    </dgm:pt>
    <dgm:pt modelId="{C3ED5DE7-4F3A-4735-AF23-0041A720A1F3}" type="sibTrans" cxnId="{43132626-1A37-452C-91D8-58B37113A6AB}">
      <dgm:prSet/>
      <dgm:spPr/>
      <dgm:t>
        <a:bodyPr/>
        <a:lstStyle/>
        <a:p>
          <a:endParaRPr lang="uk-UA"/>
        </a:p>
      </dgm:t>
    </dgm:pt>
    <dgm:pt modelId="{BD7DC694-E2D1-4078-9BC8-EBD11100A7E3}">
      <dgm:prSet/>
      <dgm:spPr>
        <a:solidFill>
          <a:srgbClr val="00FF00"/>
        </a:solidFill>
      </dgm:spPr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Робота з дітьми групи ризику</a:t>
          </a:r>
          <a:endParaRPr lang="uk-UA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BAE7E3-2D90-41BF-848A-7E78346F5552}" type="parTrans" cxnId="{2A881B30-D30D-4785-B142-4BB1D4EEA51C}">
      <dgm:prSet/>
      <dgm:spPr/>
      <dgm:t>
        <a:bodyPr/>
        <a:lstStyle/>
        <a:p>
          <a:endParaRPr lang="uk-UA"/>
        </a:p>
      </dgm:t>
    </dgm:pt>
    <dgm:pt modelId="{5952104E-D491-4065-96B0-0EC200AC0707}" type="sibTrans" cxnId="{2A881B30-D30D-4785-B142-4BB1D4EEA51C}">
      <dgm:prSet/>
      <dgm:spPr/>
      <dgm:t>
        <a:bodyPr/>
        <a:lstStyle/>
        <a:p>
          <a:endParaRPr lang="uk-UA"/>
        </a:p>
      </dgm:t>
    </dgm:pt>
    <dgm:pt modelId="{96925844-CEC9-4423-95BD-67024A202C5B}">
      <dgm:prSet phldrT="[Текст]"/>
      <dgm:spPr>
        <a:solidFill>
          <a:srgbClr val="00B050"/>
        </a:solidFill>
      </dgm:spPr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Профорієнтація</a:t>
          </a:r>
          <a:endParaRPr lang="uk-UA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29C246-7421-4CD1-A6F4-652007E21A3A}" type="parTrans" cxnId="{627A27F2-47B6-4F5D-8159-34AD3A024B94}">
      <dgm:prSet/>
      <dgm:spPr/>
      <dgm:t>
        <a:bodyPr/>
        <a:lstStyle/>
        <a:p>
          <a:endParaRPr lang="uk-UA"/>
        </a:p>
      </dgm:t>
    </dgm:pt>
    <dgm:pt modelId="{47FDC18F-3728-4D6A-8A22-E4A124539821}" type="sibTrans" cxnId="{627A27F2-47B6-4F5D-8159-34AD3A024B94}">
      <dgm:prSet/>
      <dgm:spPr/>
      <dgm:t>
        <a:bodyPr/>
        <a:lstStyle/>
        <a:p>
          <a:endParaRPr lang="uk-UA"/>
        </a:p>
      </dgm:t>
    </dgm:pt>
    <dgm:pt modelId="{8882A95D-2037-40EC-BD42-E7F07FBD5EBC}" type="pres">
      <dgm:prSet presAssocID="{22F51D75-D47A-4DFD-9E1C-5430A654CD1E}" presName="linear" presStyleCnt="0">
        <dgm:presLayoutVars>
          <dgm:dir/>
          <dgm:animLvl val="lvl"/>
          <dgm:resizeHandles val="exact"/>
        </dgm:presLayoutVars>
      </dgm:prSet>
      <dgm:spPr/>
    </dgm:pt>
    <dgm:pt modelId="{270AF8AF-94A4-4582-BD51-5DEF975AB5DA}" type="pres">
      <dgm:prSet presAssocID="{09DBF965-3DB5-44D0-8F94-F81B43BF9BB7}" presName="parentLin" presStyleCnt="0"/>
      <dgm:spPr/>
    </dgm:pt>
    <dgm:pt modelId="{6801CC74-35D3-40E1-87E3-97F93B52528F}" type="pres">
      <dgm:prSet presAssocID="{09DBF965-3DB5-44D0-8F94-F81B43BF9BB7}" presName="parentLeftMargin" presStyleLbl="node1" presStyleIdx="0" presStyleCnt="5"/>
      <dgm:spPr/>
    </dgm:pt>
    <dgm:pt modelId="{92B85DB1-71DE-4D71-9FC5-EF1539FF7B45}" type="pres">
      <dgm:prSet presAssocID="{09DBF965-3DB5-44D0-8F94-F81B43BF9BB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A9AD9BE-0326-41C7-9BE1-42E6711A7E1A}" type="pres">
      <dgm:prSet presAssocID="{09DBF965-3DB5-44D0-8F94-F81B43BF9BB7}" presName="negativeSpace" presStyleCnt="0"/>
      <dgm:spPr/>
    </dgm:pt>
    <dgm:pt modelId="{CFC94421-C2CD-435E-9C2B-F9AEF87A0C27}" type="pres">
      <dgm:prSet presAssocID="{09DBF965-3DB5-44D0-8F94-F81B43BF9BB7}" presName="childText" presStyleLbl="conFgAcc1" presStyleIdx="0" presStyleCnt="5">
        <dgm:presLayoutVars>
          <dgm:bulletEnabled val="1"/>
        </dgm:presLayoutVars>
      </dgm:prSet>
      <dgm:spPr>
        <a:solidFill>
          <a:srgbClr val="CCFF33">
            <a:alpha val="90000"/>
          </a:srgbClr>
        </a:solidFill>
      </dgm:spPr>
    </dgm:pt>
    <dgm:pt modelId="{91ED1AE7-32D4-4876-B722-B44EC8665999}" type="pres">
      <dgm:prSet presAssocID="{0EC9FB35-19B5-468D-BDE0-CAAD526531FC}" presName="spaceBetweenRectangles" presStyleCnt="0"/>
      <dgm:spPr/>
    </dgm:pt>
    <dgm:pt modelId="{E975C7C2-F7B6-4B80-A040-4E4844418B58}" type="pres">
      <dgm:prSet presAssocID="{BD7DC694-E2D1-4078-9BC8-EBD11100A7E3}" presName="parentLin" presStyleCnt="0"/>
      <dgm:spPr/>
    </dgm:pt>
    <dgm:pt modelId="{30DDF435-4622-42B5-B9D8-BD6A252868EC}" type="pres">
      <dgm:prSet presAssocID="{BD7DC694-E2D1-4078-9BC8-EBD11100A7E3}" presName="parentLeftMargin" presStyleLbl="node1" presStyleIdx="0" presStyleCnt="5"/>
      <dgm:spPr/>
    </dgm:pt>
    <dgm:pt modelId="{F9A3EE1B-78AA-4F1B-95FF-B454D3A9C8F0}" type="pres">
      <dgm:prSet presAssocID="{BD7DC694-E2D1-4078-9BC8-EBD11100A7E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5E2D063-18D9-41A4-8881-F5B2FD9D65C8}" type="pres">
      <dgm:prSet presAssocID="{BD7DC694-E2D1-4078-9BC8-EBD11100A7E3}" presName="negativeSpace" presStyleCnt="0"/>
      <dgm:spPr/>
    </dgm:pt>
    <dgm:pt modelId="{AB3D4763-929B-4533-8E32-A26C78F1EC92}" type="pres">
      <dgm:prSet presAssocID="{BD7DC694-E2D1-4078-9BC8-EBD11100A7E3}" presName="childText" presStyleLbl="conFgAcc1" presStyleIdx="1" presStyleCnt="5">
        <dgm:presLayoutVars>
          <dgm:bulletEnabled val="1"/>
        </dgm:presLayoutVars>
      </dgm:prSet>
      <dgm:spPr>
        <a:solidFill>
          <a:srgbClr val="FFFF00">
            <a:alpha val="90000"/>
          </a:srgbClr>
        </a:solidFill>
      </dgm:spPr>
    </dgm:pt>
    <dgm:pt modelId="{8B94C600-2441-482D-AAE2-3A3DCE33DD6C}" type="pres">
      <dgm:prSet presAssocID="{5952104E-D491-4065-96B0-0EC200AC0707}" presName="spaceBetweenRectangles" presStyleCnt="0"/>
      <dgm:spPr/>
    </dgm:pt>
    <dgm:pt modelId="{AF41A7FF-F8E1-4E25-9ACA-1EAAC9A45963}" type="pres">
      <dgm:prSet presAssocID="{65D32F56-AB3E-4A55-930C-5A21469CD1B2}" presName="parentLin" presStyleCnt="0"/>
      <dgm:spPr/>
    </dgm:pt>
    <dgm:pt modelId="{DDB2082B-BDFC-417B-83DB-8BD7259C48F8}" type="pres">
      <dgm:prSet presAssocID="{65D32F56-AB3E-4A55-930C-5A21469CD1B2}" presName="parentLeftMargin" presStyleLbl="node1" presStyleIdx="1" presStyleCnt="5"/>
      <dgm:spPr/>
    </dgm:pt>
    <dgm:pt modelId="{ED4D7C60-AF92-46AF-B271-87350C9C72FE}" type="pres">
      <dgm:prSet presAssocID="{65D32F56-AB3E-4A55-930C-5A21469CD1B2}" presName="parentText" presStyleLbl="node1" presStyleIdx="2" presStyleCnt="5" custLinFactNeighborX="14577" custLinFactNeighborY="6243">
        <dgm:presLayoutVars>
          <dgm:chMax val="0"/>
          <dgm:bulletEnabled val="1"/>
        </dgm:presLayoutVars>
      </dgm:prSet>
      <dgm:spPr/>
    </dgm:pt>
    <dgm:pt modelId="{97F13FE5-35D6-4E1D-BEAF-78F600B8FAEF}" type="pres">
      <dgm:prSet presAssocID="{65D32F56-AB3E-4A55-930C-5A21469CD1B2}" presName="negativeSpace" presStyleCnt="0"/>
      <dgm:spPr/>
    </dgm:pt>
    <dgm:pt modelId="{D92EA1D0-4A86-4C90-B573-AA549335475C}" type="pres">
      <dgm:prSet presAssocID="{65D32F56-AB3E-4A55-930C-5A21469CD1B2}" presName="childText" presStyleLbl="conFgAcc1" presStyleIdx="2" presStyleCnt="5">
        <dgm:presLayoutVars>
          <dgm:bulletEnabled val="1"/>
        </dgm:presLayoutVars>
      </dgm:prSet>
      <dgm:spPr>
        <a:solidFill>
          <a:srgbClr val="FF9966">
            <a:alpha val="90000"/>
          </a:srgbClr>
        </a:solidFill>
      </dgm:spPr>
    </dgm:pt>
    <dgm:pt modelId="{D301483A-388D-4B55-B864-62313D842458}" type="pres">
      <dgm:prSet presAssocID="{883ACF6F-EFA1-48FF-975D-85E58F9A3DAC}" presName="spaceBetweenRectangles" presStyleCnt="0"/>
      <dgm:spPr/>
    </dgm:pt>
    <dgm:pt modelId="{034B1D5E-5F6B-4D7B-B729-A12EBA94F5B2}" type="pres">
      <dgm:prSet presAssocID="{B27FADC5-184F-4EA5-AFE5-9C7C2FC49EE4}" presName="parentLin" presStyleCnt="0"/>
      <dgm:spPr/>
    </dgm:pt>
    <dgm:pt modelId="{CE2A3D6B-0CE8-4D56-9ED0-63C802DD330D}" type="pres">
      <dgm:prSet presAssocID="{B27FADC5-184F-4EA5-AFE5-9C7C2FC49EE4}" presName="parentLeftMargin" presStyleLbl="node1" presStyleIdx="2" presStyleCnt="5"/>
      <dgm:spPr/>
    </dgm:pt>
    <dgm:pt modelId="{40879264-98FD-4B1A-89A2-A27873EC9731}" type="pres">
      <dgm:prSet presAssocID="{B27FADC5-184F-4EA5-AFE5-9C7C2FC49EE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99F6636-F09A-4802-821F-35296767BFFA}" type="pres">
      <dgm:prSet presAssocID="{B27FADC5-184F-4EA5-AFE5-9C7C2FC49EE4}" presName="negativeSpace" presStyleCnt="0"/>
      <dgm:spPr/>
    </dgm:pt>
    <dgm:pt modelId="{F615FA49-AF03-4F0E-B2A9-E29169A72052}" type="pres">
      <dgm:prSet presAssocID="{B27FADC5-184F-4EA5-AFE5-9C7C2FC49EE4}" presName="childText" presStyleLbl="conFgAcc1" presStyleIdx="3" presStyleCnt="5">
        <dgm:presLayoutVars>
          <dgm:bulletEnabled val="1"/>
        </dgm:presLayoutVars>
      </dgm:prSet>
      <dgm:spPr>
        <a:solidFill>
          <a:srgbClr val="FF33CC">
            <a:alpha val="90000"/>
          </a:srgbClr>
        </a:solidFill>
      </dgm:spPr>
    </dgm:pt>
    <dgm:pt modelId="{EEB78695-EBFB-4719-9AC2-9AB448B6AA2F}" type="pres">
      <dgm:prSet presAssocID="{C3ED5DE7-4F3A-4735-AF23-0041A720A1F3}" presName="spaceBetweenRectangles" presStyleCnt="0"/>
      <dgm:spPr/>
    </dgm:pt>
    <dgm:pt modelId="{EDFD87E6-52A8-40EA-85B8-F417B3A66D66}" type="pres">
      <dgm:prSet presAssocID="{96925844-CEC9-4423-95BD-67024A202C5B}" presName="parentLin" presStyleCnt="0"/>
      <dgm:spPr/>
    </dgm:pt>
    <dgm:pt modelId="{D9595420-6E53-4D0A-B6FD-1899E30805BC}" type="pres">
      <dgm:prSet presAssocID="{96925844-CEC9-4423-95BD-67024A202C5B}" presName="parentLeftMargin" presStyleLbl="node1" presStyleIdx="3" presStyleCnt="5"/>
      <dgm:spPr/>
    </dgm:pt>
    <dgm:pt modelId="{534A4B38-C453-4106-93D8-4C54A4A613F8}" type="pres">
      <dgm:prSet presAssocID="{96925844-CEC9-4423-95BD-67024A202C5B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4DCFE8CE-A03E-4807-8B39-2B418174A807}" type="pres">
      <dgm:prSet presAssocID="{96925844-CEC9-4423-95BD-67024A202C5B}" presName="negativeSpace" presStyleCnt="0"/>
      <dgm:spPr/>
    </dgm:pt>
    <dgm:pt modelId="{495497B6-4339-4B02-BDB6-5A268A200368}" type="pres">
      <dgm:prSet presAssocID="{96925844-CEC9-4423-95BD-67024A202C5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3132626-1A37-452C-91D8-58B37113A6AB}" srcId="{22F51D75-D47A-4DFD-9E1C-5430A654CD1E}" destId="{B27FADC5-184F-4EA5-AFE5-9C7C2FC49EE4}" srcOrd="3" destOrd="0" parTransId="{8F7831BB-8CA7-44E5-B934-7951F444A1D7}" sibTransId="{C3ED5DE7-4F3A-4735-AF23-0041A720A1F3}"/>
    <dgm:cxn modelId="{1A02204A-64AA-4152-BA15-0E561508BA4B}" type="presOf" srcId="{BD7DC694-E2D1-4078-9BC8-EBD11100A7E3}" destId="{F9A3EE1B-78AA-4F1B-95FF-B454D3A9C8F0}" srcOrd="1" destOrd="0" presId="urn:microsoft.com/office/officeart/2005/8/layout/list1"/>
    <dgm:cxn modelId="{45596E62-DE52-4682-92C4-A817B748615F}" type="presOf" srcId="{B27FADC5-184F-4EA5-AFE5-9C7C2FC49EE4}" destId="{40879264-98FD-4B1A-89A2-A27873EC9731}" srcOrd="1" destOrd="0" presId="urn:microsoft.com/office/officeart/2005/8/layout/list1"/>
    <dgm:cxn modelId="{C3839873-62D0-4B7F-8F90-A68A8A6BA189}" type="presOf" srcId="{65D32F56-AB3E-4A55-930C-5A21469CD1B2}" destId="{ED4D7C60-AF92-46AF-B271-87350C9C72FE}" srcOrd="1" destOrd="0" presId="urn:microsoft.com/office/officeart/2005/8/layout/list1"/>
    <dgm:cxn modelId="{D98E11BA-B1CA-4655-BD0E-9497A182B40D}" type="presOf" srcId="{65D32F56-AB3E-4A55-930C-5A21469CD1B2}" destId="{DDB2082B-BDFC-417B-83DB-8BD7259C48F8}" srcOrd="0" destOrd="0" presId="urn:microsoft.com/office/officeart/2005/8/layout/list1"/>
    <dgm:cxn modelId="{7A36297C-AACB-4E6F-AA6C-816E020FFF45}" type="presOf" srcId="{B27FADC5-184F-4EA5-AFE5-9C7C2FC49EE4}" destId="{CE2A3D6B-0CE8-4D56-9ED0-63C802DD330D}" srcOrd="0" destOrd="0" presId="urn:microsoft.com/office/officeart/2005/8/layout/list1"/>
    <dgm:cxn modelId="{8A5504B4-41A2-47C2-8D32-EA0C8A0FC913}" type="presOf" srcId="{96925844-CEC9-4423-95BD-67024A202C5B}" destId="{D9595420-6E53-4D0A-B6FD-1899E30805BC}" srcOrd="0" destOrd="0" presId="urn:microsoft.com/office/officeart/2005/8/layout/list1"/>
    <dgm:cxn modelId="{2856DA33-A4DB-450A-871A-C1449EA38CD4}" type="presOf" srcId="{96925844-CEC9-4423-95BD-67024A202C5B}" destId="{534A4B38-C453-4106-93D8-4C54A4A613F8}" srcOrd="1" destOrd="0" presId="urn:microsoft.com/office/officeart/2005/8/layout/list1"/>
    <dgm:cxn modelId="{338B455A-F51C-408C-9835-DEDB6FA5A565}" type="presOf" srcId="{09DBF965-3DB5-44D0-8F94-F81B43BF9BB7}" destId="{92B85DB1-71DE-4D71-9FC5-EF1539FF7B45}" srcOrd="1" destOrd="0" presId="urn:microsoft.com/office/officeart/2005/8/layout/list1"/>
    <dgm:cxn modelId="{627A27F2-47B6-4F5D-8159-34AD3A024B94}" srcId="{22F51D75-D47A-4DFD-9E1C-5430A654CD1E}" destId="{96925844-CEC9-4423-95BD-67024A202C5B}" srcOrd="4" destOrd="0" parTransId="{D829C246-7421-4CD1-A6F4-652007E21A3A}" sibTransId="{47FDC18F-3728-4D6A-8A22-E4A124539821}"/>
    <dgm:cxn modelId="{0269209E-B562-4B7A-9580-7E52115DA031}" srcId="{22F51D75-D47A-4DFD-9E1C-5430A654CD1E}" destId="{65D32F56-AB3E-4A55-930C-5A21469CD1B2}" srcOrd="2" destOrd="0" parTransId="{3C18ED4E-B7B3-44C2-9B43-85A4D2BC63F8}" sibTransId="{883ACF6F-EFA1-48FF-975D-85E58F9A3DAC}"/>
    <dgm:cxn modelId="{12577E93-B6ED-4A70-A0A7-FBE1EBB53710}" type="presOf" srcId="{BD7DC694-E2D1-4078-9BC8-EBD11100A7E3}" destId="{30DDF435-4622-42B5-B9D8-BD6A252868EC}" srcOrd="0" destOrd="0" presId="urn:microsoft.com/office/officeart/2005/8/layout/list1"/>
    <dgm:cxn modelId="{EAA95D61-E1B4-4C91-9598-DEB4B12F36B3}" type="presOf" srcId="{09DBF965-3DB5-44D0-8F94-F81B43BF9BB7}" destId="{6801CC74-35D3-40E1-87E3-97F93B52528F}" srcOrd="0" destOrd="0" presId="urn:microsoft.com/office/officeart/2005/8/layout/list1"/>
    <dgm:cxn modelId="{2419622C-293B-4B82-AC37-77389B391988}" type="presOf" srcId="{22F51D75-D47A-4DFD-9E1C-5430A654CD1E}" destId="{8882A95D-2037-40EC-BD42-E7F07FBD5EBC}" srcOrd="0" destOrd="0" presId="urn:microsoft.com/office/officeart/2005/8/layout/list1"/>
    <dgm:cxn modelId="{A9F3848B-8292-4E05-87FD-40280DE0E4B2}" srcId="{22F51D75-D47A-4DFD-9E1C-5430A654CD1E}" destId="{09DBF965-3DB5-44D0-8F94-F81B43BF9BB7}" srcOrd="0" destOrd="0" parTransId="{2C0D7AF0-2710-4B0D-B575-D4026FB54DB5}" sibTransId="{0EC9FB35-19B5-468D-BDE0-CAAD526531FC}"/>
    <dgm:cxn modelId="{2A881B30-D30D-4785-B142-4BB1D4EEA51C}" srcId="{22F51D75-D47A-4DFD-9E1C-5430A654CD1E}" destId="{BD7DC694-E2D1-4078-9BC8-EBD11100A7E3}" srcOrd="1" destOrd="0" parTransId="{7ABAE7E3-2D90-41BF-848A-7E78346F5552}" sibTransId="{5952104E-D491-4065-96B0-0EC200AC0707}"/>
    <dgm:cxn modelId="{DCE056C0-E8E7-4426-8F6A-7E5E442AE508}" type="presParOf" srcId="{8882A95D-2037-40EC-BD42-E7F07FBD5EBC}" destId="{270AF8AF-94A4-4582-BD51-5DEF975AB5DA}" srcOrd="0" destOrd="0" presId="urn:microsoft.com/office/officeart/2005/8/layout/list1"/>
    <dgm:cxn modelId="{C0E0BC8D-A2D9-44E8-ABFD-606AACFFC9DB}" type="presParOf" srcId="{270AF8AF-94A4-4582-BD51-5DEF975AB5DA}" destId="{6801CC74-35D3-40E1-87E3-97F93B52528F}" srcOrd="0" destOrd="0" presId="urn:microsoft.com/office/officeart/2005/8/layout/list1"/>
    <dgm:cxn modelId="{0F08B877-FBC5-40E9-968B-02BB05F8FEAD}" type="presParOf" srcId="{270AF8AF-94A4-4582-BD51-5DEF975AB5DA}" destId="{92B85DB1-71DE-4D71-9FC5-EF1539FF7B45}" srcOrd="1" destOrd="0" presId="urn:microsoft.com/office/officeart/2005/8/layout/list1"/>
    <dgm:cxn modelId="{CA0E280C-58DD-4831-854D-8458DC6A1D62}" type="presParOf" srcId="{8882A95D-2037-40EC-BD42-E7F07FBD5EBC}" destId="{1A9AD9BE-0326-41C7-9BE1-42E6711A7E1A}" srcOrd="1" destOrd="0" presId="urn:microsoft.com/office/officeart/2005/8/layout/list1"/>
    <dgm:cxn modelId="{76D6CC2F-7357-47DA-866C-44657B3D9B57}" type="presParOf" srcId="{8882A95D-2037-40EC-BD42-E7F07FBD5EBC}" destId="{CFC94421-C2CD-435E-9C2B-F9AEF87A0C27}" srcOrd="2" destOrd="0" presId="urn:microsoft.com/office/officeart/2005/8/layout/list1"/>
    <dgm:cxn modelId="{22488267-280C-434B-AA8A-A7F5EA17941C}" type="presParOf" srcId="{8882A95D-2037-40EC-BD42-E7F07FBD5EBC}" destId="{91ED1AE7-32D4-4876-B722-B44EC8665999}" srcOrd="3" destOrd="0" presId="urn:microsoft.com/office/officeart/2005/8/layout/list1"/>
    <dgm:cxn modelId="{48084952-AD9A-4285-86FE-357056304F81}" type="presParOf" srcId="{8882A95D-2037-40EC-BD42-E7F07FBD5EBC}" destId="{E975C7C2-F7B6-4B80-A040-4E4844418B58}" srcOrd="4" destOrd="0" presId="urn:microsoft.com/office/officeart/2005/8/layout/list1"/>
    <dgm:cxn modelId="{64B9D08D-76FF-4432-9FB3-47E0CECFF505}" type="presParOf" srcId="{E975C7C2-F7B6-4B80-A040-4E4844418B58}" destId="{30DDF435-4622-42B5-B9D8-BD6A252868EC}" srcOrd="0" destOrd="0" presId="urn:microsoft.com/office/officeart/2005/8/layout/list1"/>
    <dgm:cxn modelId="{C000F0E3-9A73-46F9-BF0A-F7E2CC77EAEA}" type="presParOf" srcId="{E975C7C2-F7B6-4B80-A040-4E4844418B58}" destId="{F9A3EE1B-78AA-4F1B-95FF-B454D3A9C8F0}" srcOrd="1" destOrd="0" presId="urn:microsoft.com/office/officeart/2005/8/layout/list1"/>
    <dgm:cxn modelId="{40E2721B-744D-40FC-A5C6-D16F875BF356}" type="presParOf" srcId="{8882A95D-2037-40EC-BD42-E7F07FBD5EBC}" destId="{95E2D063-18D9-41A4-8881-F5B2FD9D65C8}" srcOrd="5" destOrd="0" presId="urn:microsoft.com/office/officeart/2005/8/layout/list1"/>
    <dgm:cxn modelId="{CA256225-5512-46BF-A0C8-D517AD4E74E2}" type="presParOf" srcId="{8882A95D-2037-40EC-BD42-E7F07FBD5EBC}" destId="{AB3D4763-929B-4533-8E32-A26C78F1EC92}" srcOrd="6" destOrd="0" presId="urn:microsoft.com/office/officeart/2005/8/layout/list1"/>
    <dgm:cxn modelId="{845F4065-C784-4F6A-B097-1EF27F22256B}" type="presParOf" srcId="{8882A95D-2037-40EC-BD42-E7F07FBD5EBC}" destId="{8B94C600-2441-482D-AAE2-3A3DCE33DD6C}" srcOrd="7" destOrd="0" presId="urn:microsoft.com/office/officeart/2005/8/layout/list1"/>
    <dgm:cxn modelId="{B28FB759-C5E3-4B63-9B39-87A7ACE266F4}" type="presParOf" srcId="{8882A95D-2037-40EC-BD42-E7F07FBD5EBC}" destId="{AF41A7FF-F8E1-4E25-9ACA-1EAAC9A45963}" srcOrd="8" destOrd="0" presId="urn:microsoft.com/office/officeart/2005/8/layout/list1"/>
    <dgm:cxn modelId="{31CBC1D1-5880-4984-ACD8-CDCE160FC5FE}" type="presParOf" srcId="{AF41A7FF-F8E1-4E25-9ACA-1EAAC9A45963}" destId="{DDB2082B-BDFC-417B-83DB-8BD7259C48F8}" srcOrd="0" destOrd="0" presId="urn:microsoft.com/office/officeart/2005/8/layout/list1"/>
    <dgm:cxn modelId="{06059D3F-4B4E-465E-9FE5-4C2B97E9EC00}" type="presParOf" srcId="{AF41A7FF-F8E1-4E25-9ACA-1EAAC9A45963}" destId="{ED4D7C60-AF92-46AF-B271-87350C9C72FE}" srcOrd="1" destOrd="0" presId="urn:microsoft.com/office/officeart/2005/8/layout/list1"/>
    <dgm:cxn modelId="{A93532C0-5212-44F3-9E9C-62D270167B34}" type="presParOf" srcId="{8882A95D-2037-40EC-BD42-E7F07FBD5EBC}" destId="{97F13FE5-35D6-4E1D-BEAF-78F600B8FAEF}" srcOrd="9" destOrd="0" presId="urn:microsoft.com/office/officeart/2005/8/layout/list1"/>
    <dgm:cxn modelId="{6017B287-8EB7-423D-8920-03214F9C4B43}" type="presParOf" srcId="{8882A95D-2037-40EC-BD42-E7F07FBD5EBC}" destId="{D92EA1D0-4A86-4C90-B573-AA549335475C}" srcOrd="10" destOrd="0" presId="urn:microsoft.com/office/officeart/2005/8/layout/list1"/>
    <dgm:cxn modelId="{0ECBAD20-5D3E-4332-BAD5-4C5E33347196}" type="presParOf" srcId="{8882A95D-2037-40EC-BD42-E7F07FBD5EBC}" destId="{D301483A-388D-4B55-B864-62313D842458}" srcOrd="11" destOrd="0" presId="urn:microsoft.com/office/officeart/2005/8/layout/list1"/>
    <dgm:cxn modelId="{20D5388E-8860-404A-B052-08AB8D1D2488}" type="presParOf" srcId="{8882A95D-2037-40EC-BD42-E7F07FBD5EBC}" destId="{034B1D5E-5F6B-4D7B-B729-A12EBA94F5B2}" srcOrd="12" destOrd="0" presId="urn:microsoft.com/office/officeart/2005/8/layout/list1"/>
    <dgm:cxn modelId="{D7EA3444-E6A0-478E-9D83-3D239309B750}" type="presParOf" srcId="{034B1D5E-5F6B-4D7B-B729-A12EBA94F5B2}" destId="{CE2A3D6B-0CE8-4D56-9ED0-63C802DD330D}" srcOrd="0" destOrd="0" presId="urn:microsoft.com/office/officeart/2005/8/layout/list1"/>
    <dgm:cxn modelId="{0C01A518-7095-45F4-A459-34C8D4FFECEB}" type="presParOf" srcId="{034B1D5E-5F6B-4D7B-B729-A12EBA94F5B2}" destId="{40879264-98FD-4B1A-89A2-A27873EC9731}" srcOrd="1" destOrd="0" presId="urn:microsoft.com/office/officeart/2005/8/layout/list1"/>
    <dgm:cxn modelId="{67F11A0E-5E91-475B-8873-988959AF0C68}" type="presParOf" srcId="{8882A95D-2037-40EC-BD42-E7F07FBD5EBC}" destId="{F99F6636-F09A-4802-821F-35296767BFFA}" srcOrd="13" destOrd="0" presId="urn:microsoft.com/office/officeart/2005/8/layout/list1"/>
    <dgm:cxn modelId="{A263AFFE-A083-43B6-A264-279B460CEB8E}" type="presParOf" srcId="{8882A95D-2037-40EC-BD42-E7F07FBD5EBC}" destId="{F615FA49-AF03-4F0E-B2A9-E29169A72052}" srcOrd="14" destOrd="0" presId="urn:microsoft.com/office/officeart/2005/8/layout/list1"/>
    <dgm:cxn modelId="{55C63558-33E9-49EF-ADA8-4A625B1B93F6}" type="presParOf" srcId="{8882A95D-2037-40EC-BD42-E7F07FBD5EBC}" destId="{EEB78695-EBFB-4719-9AC2-9AB448B6AA2F}" srcOrd="15" destOrd="0" presId="urn:microsoft.com/office/officeart/2005/8/layout/list1"/>
    <dgm:cxn modelId="{1BFBB55B-D60D-4410-B661-933FE19109E5}" type="presParOf" srcId="{8882A95D-2037-40EC-BD42-E7F07FBD5EBC}" destId="{EDFD87E6-52A8-40EA-85B8-F417B3A66D66}" srcOrd="16" destOrd="0" presId="urn:microsoft.com/office/officeart/2005/8/layout/list1"/>
    <dgm:cxn modelId="{6C6D9F17-7B62-4A86-8DF9-9C984931E317}" type="presParOf" srcId="{EDFD87E6-52A8-40EA-85B8-F417B3A66D66}" destId="{D9595420-6E53-4D0A-B6FD-1899E30805BC}" srcOrd="0" destOrd="0" presId="urn:microsoft.com/office/officeart/2005/8/layout/list1"/>
    <dgm:cxn modelId="{E945CF81-A08E-4601-8C29-E78CD0EC1188}" type="presParOf" srcId="{EDFD87E6-52A8-40EA-85B8-F417B3A66D66}" destId="{534A4B38-C453-4106-93D8-4C54A4A613F8}" srcOrd="1" destOrd="0" presId="urn:microsoft.com/office/officeart/2005/8/layout/list1"/>
    <dgm:cxn modelId="{29FFC993-590F-4EF1-AB6C-A26F191F97FC}" type="presParOf" srcId="{8882A95D-2037-40EC-BD42-E7F07FBD5EBC}" destId="{4DCFE8CE-A03E-4807-8B39-2B418174A807}" srcOrd="17" destOrd="0" presId="urn:microsoft.com/office/officeart/2005/8/layout/list1"/>
    <dgm:cxn modelId="{74320434-1F98-4A47-8368-FF1CC16A394D}" type="presParOf" srcId="{8882A95D-2037-40EC-BD42-E7F07FBD5EBC}" destId="{495497B6-4339-4B02-BDB6-5A268A200368}" srcOrd="18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6FBF9-10F6-45FA-B9FA-001A7D078283}" type="datetimeFigureOut">
              <a:rPr lang="ru-RU" smtClean="0"/>
              <a:pPr/>
              <a:t>28.03.2022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00CE7-FBE0-48DB-A308-72469F7EBD7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uSj8KSZvJ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3028971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Змістовний модуль 1.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Функціональне поле діяльності соціального педагога в закладах освіти.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3886200"/>
            <a:ext cx="4429156" cy="197169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Підготувала: </a:t>
            </a:r>
          </a:p>
          <a:p>
            <a:pPr algn="l"/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викладач кафедри соціальної педагогіки та спеціальної освіти Соха Наталія Володимирівна</a:t>
            </a:r>
            <a:endParaRPr lang="uk-UA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uSj8KSZvJ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Основні напрями роботи соціального педагога в закладах освіти</a:t>
            </a:r>
            <a:endParaRPr lang="uk-UA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3uSj8KSZvJ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Особистісні риси, які повинен мати соціальний педагог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Прагнення до професійного зростання;</a:t>
            </a:r>
          </a:p>
          <a:p>
            <a:pPr algn="just"/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Конкурентноздатність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Креативність;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Активність та ініціативність;</a:t>
            </a:r>
          </a:p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Мобільність;</a:t>
            </a:r>
          </a:p>
          <a:p>
            <a:pPr algn="just"/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Емпатійність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Комунікативність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Стресостійкість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ln>
            <a:solidFill>
              <a:srgbClr val="FFFF00"/>
            </a:solidFill>
          </a:ln>
        </p:spPr>
        <p:txBody>
          <a:bodyPr/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Віра у свої сили</a:t>
            </a:r>
            <a:r>
              <a:rPr lang="uk-UA" dirty="0" smtClean="0"/>
              <a:t>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Впевненість;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Любов до дітей;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Альтруїзм;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Вміння переконувати;</a:t>
            </a: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Оптимізм.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uSj8KSZvJ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Соціальний педагог закладів освіти</a:t>
            </a:r>
            <a:endParaRPr lang="uk-UA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Посада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«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соціальний педагог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»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була введена в 2000 році. Це нововведення було продиктовано такими фактами, як збільшення кількості дітей з відхиляється поведінкою, зростання дитячої злочинності. Раніше цією проблемою займалися класний керівник і організатор з позакласної роботи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Професійна 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 соціального педагога має ряд особливостей. Суть її полягає в тому, що на відміну від учителя чи соціального працівника, соціальний педагог має справу у своїй професійній діяльності з дитиною та підлітком у процесі їхнього розвитку, соціального становлення.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-68263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uSj8KSZvJ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Основна мета діяльності соціального педагога</a:t>
            </a:r>
            <a:endParaRPr lang="uk-UA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uSj8KSZvJ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Функції соціального педагога</a:t>
            </a:r>
            <a:endParaRPr lang="uk-UA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42910" y="1142984"/>
          <a:ext cx="807249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uSj8KSZvJ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Принципи соціально-педагогічної діяльності соціального педагога</a:t>
            </a:r>
            <a:endParaRPr lang="uk-UA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15963" indent="-715963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Прийняття людини такою, якою вона є;</a:t>
            </a:r>
          </a:p>
          <a:p>
            <a:pPr marL="715963" indent="-715963" algn="just">
              <a:buFont typeface="Wingdings" pitchFamily="2" charset="2"/>
              <a:buChar char="q"/>
            </a:pP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Повага прав людини на прийняття самостійного рішення на будь-якому етапі спільних дій;</a:t>
            </a:r>
          </a:p>
          <a:p>
            <a:pPr marL="715963" indent="-715963" algn="just">
              <a:buFont typeface="Wingdings" pitchFamily="2" charset="2"/>
              <a:buChar char="q"/>
            </a:pP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Конфіденційність співпраці соціального педагога;</a:t>
            </a:r>
          </a:p>
          <a:p>
            <a:pPr marL="715963" indent="-715963" algn="just">
              <a:buFont typeface="Wingdings" pitchFamily="2" charset="2"/>
              <a:buChar char="q"/>
            </a:pP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Відповідальність соціального педагога за свою діяльність;</a:t>
            </a:r>
          </a:p>
          <a:p>
            <a:pPr marL="715963" indent="-715963" algn="just">
              <a:buFont typeface="Wingdings" pitchFamily="2" charset="2"/>
              <a:buChar char="q"/>
            </a:pP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Порядність соціального педагога по відношенню до свого клієнта.</a:t>
            </a:r>
            <a:endParaRPr lang="uk-UA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uSj8KSZvJ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Сфери взаємодії соціального педагога в закладах освіти</a:t>
            </a:r>
            <a:endParaRPr lang="uk-UA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229600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Выгнутая вверх стрелка 5"/>
          <p:cNvSpPr/>
          <p:nvPr/>
        </p:nvSpPr>
        <p:spPr>
          <a:xfrm>
            <a:off x="3428992" y="2357430"/>
            <a:ext cx="2357454" cy="874396"/>
          </a:xfrm>
          <a:prstGeom prst="curved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7" name="Выгнутая вниз стрелка 6"/>
          <p:cNvSpPr/>
          <p:nvPr/>
        </p:nvSpPr>
        <p:spPr>
          <a:xfrm rot="5400000">
            <a:off x="1865926" y="3777620"/>
            <a:ext cx="1928826" cy="945834"/>
          </a:xfrm>
          <a:prstGeom prst="curved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8" name="Выгнутая вниз стрелка 7"/>
          <p:cNvSpPr/>
          <p:nvPr/>
        </p:nvSpPr>
        <p:spPr>
          <a:xfrm>
            <a:off x="3500430" y="4786322"/>
            <a:ext cx="2357454" cy="944656"/>
          </a:xfrm>
          <a:prstGeom prst="curved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 rot="5400000">
            <a:off x="5357818" y="3643314"/>
            <a:ext cx="2000264" cy="1000132"/>
          </a:xfrm>
          <a:prstGeom prst="curved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uSj8KSZvJ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Суб’єкти взаємодії та напрямки діяльності соціального педагога</a:t>
            </a:r>
            <a:endParaRPr lang="uk-UA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Мои документы\ЗНУ\МОЇ КУРСИ\СОЦІАЛЬНА ПЕДАГОГІКА\img10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11838" t="17362" r="10031"/>
          <a:stretch>
            <a:fillRect/>
          </a:stretch>
        </p:blipFill>
        <p:spPr bwMode="auto">
          <a:xfrm>
            <a:off x="357158" y="1428736"/>
            <a:ext cx="8358246" cy="5143536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uSj8KSZvJ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Основні цінності в діяльності соціального педагога</a:t>
            </a:r>
            <a:endParaRPr lang="uk-UA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uSj8KSZvJ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Содержимое 4" descr="01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4348" y="439308"/>
            <a:ext cx="7858180" cy="6050821"/>
          </a:xfrm>
          <a:ln>
            <a:solidFill>
              <a:srgbClr val="0070C0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372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Змістовний модуль 1. Функціональне поле діяльності соціального педагога в закладах освіти. </vt:lpstr>
      <vt:lpstr>Соціальний педагог закладів освіти</vt:lpstr>
      <vt:lpstr>Основна мета діяльності соціального педагога</vt:lpstr>
      <vt:lpstr>Функції соціального педагога</vt:lpstr>
      <vt:lpstr>Принципи соціально-педагогічної діяльності соціального педагога</vt:lpstr>
      <vt:lpstr>Сфери взаємодії соціального педагога в закладах освіти</vt:lpstr>
      <vt:lpstr>Суб’єкти взаємодії та напрямки діяльності соціального педагога</vt:lpstr>
      <vt:lpstr>Основні цінності в діяльності соціального педагога</vt:lpstr>
      <vt:lpstr>Слайд 9</vt:lpstr>
      <vt:lpstr>Основні напрями роботи соціального педагога в закладах освіти</vt:lpstr>
      <vt:lpstr>Особистісні риси, які повинен мати соціальний педагог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Змістовний модуль 1. Функціональне поле діяльності соціального педагога в закладах освіти.</dc:title>
  <dc:creator>User</dc:creator>
  <cp:lastModifiedBy>User</cp:lastModifiedBy>
  <cp:revision>27</cp:revision>
  <dcterms:created xsi:type="dcterms:W3CDTF">2021-02-07T18:43:52Z</dcterms:created>
  <dcterms:modified xsi:type="dcterms:W3CDTF">2022-03-28T15:49:28Z</dcterms:modified>
</cp:coreProperties>
</file>