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3" r:id="rId3"/>
    <p:sldId id="258" r:id="rId4"/>
    <p:sldId id="278" r:id="rId5"/>
    <p:sldId id="275" r:id="rId6"/>
    <p:sldId id="276" r:id="rId7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1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pPr/>
              <a:t>19.10.2024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6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9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9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19.10.2024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19.10.2024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19.10.2024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19.10.2024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19.10.2024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19.10.2024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19.10.2024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pPr/>
              <a:t>19.10.2024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19.10.2024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uk-UA" sz="5400" dirty="0" smtClean="0"/>
              <a:t>Презентація курсу «Філософські засади креативності»</a:t>
            </a:r>
            <a:endParaRPr lang="ru-RU" sz="54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uk-UA" dirty="0" err="1" smtClean="0"/>
              <a:t>Д.філос.н</a:t>
            </a:r>
            <a:r>
              <a:rPr lang="uk-UA" dirty="0" smtClean="0"/>
              <a:t>., доцент, професор кафедри </a:t>
            </a:r>
          </a:p>
          <a:p>
            <a:r>
              <a:rPr lang="uk-UA" dirty="0" smtClean="0"/>
              <a:t>Масюк О.П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44824"/>
            <a:ext cx="7696200" cy="1143000"/>
          </a:xfrm>
        </p:spPr>
        <p:txBody>
          <a:bodyPr>
            <a:noAutofit/>
          </a:bodyPr>
          <a:lstStyle/>
          <a:p>
            <a:pPr algn="just"/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Хто хоче зрушити світ, нехай спочатку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зрушитись з місця себе!» </a:t>
            </a:r>
            <a:r>
              <a:rPr lang="uk-UA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</a:t>
            </a:r>
            <a:endParaRPr lang="uk-UA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40968"/>
            <a:ext cx="4321618" cy="2913187"/>
          </a:xfrm>
        </p:spPr>
      </p:pic>
    </p:spTree>
    <p:extLst>
      <p:ext uri="{BB962C8B-B14F-4D97-AF65-F5344CB8AC3E}">
        <p14:creationId xmlns:p14="http://schemas.microsoft.com/office/powerpoint/2010/main" val="412408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uk-UA" sz="2400" b="1" dirty="0">
                <a:solidFill>
                  <a:srgbClr val="00B0F0"/>
                </a:solidFill>
              </a:rPr>
              <a:t>Основними завданнями вивчення дисципліни </a:t>
            </a:r>
            <a:r>
              <a:rPr lang="uk-UA" sz="2400" b="1" dirty="0" smtClean="0">
                <a:solidFill>
                  <a:srgbClr val="00B0F0"/>
                </a:solidFill>
              </a:rPr>
              <a:t>«Філософські засади креативності»</a:t>
            </a:r>
            <a:r>
              <a:rPr lang="uk-UA" sz="2400" b="1" dirty="0">
                <a:solidFill>
                  <a:srgbClr val="00B0F0"/>
                </a:solidFill>
              </a:rPr>
              <a:t> є: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>
            <a:extLst/>
          </a:lstStyle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i="1" dirty="0"/>
              <a:t>в</a:t>
            </a:r>
            <a:r>
              <a:rPr lang="uk-UA" i="1" dirty="0"/>
              <a:t>становлення і закріплення теоретичних основ креативного мислення та їх застосування на практиці;</a:t>
            </a:r>
            <a:endParaRPr lang="ru-RU" i="1" dirty="0"/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k-UA" i="1" dirty="0"/>
              <a:t>формування навичок застосування прийомів креативного мислення у професійній діяльності.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Аналогія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який оснований на пошуку тотожності відносин, спорідненості явищ та значень, яка визначається шляхом порівняння.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Емпатія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який передбачає ототожнення себе з особистістю іншого.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Інверсія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коли для вирішення проблеми йде пошук рішення, кардинального відмінного від наявних варіантів розвитку подій.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>
                <a:solidFill>
                  <a:srgbClr val="FF0000"/>
                </a:solidFill>
              </a:rPr>
              <a:t>Фантазія - </a:t>
            </a:r>
            <a:r>
              <a:rPr lang="uk-UA" b="1" dirty="0" smtClean="0">
                <a:solidFill>
                  <a:srgbClr val="FFFF00"/>
                </a:solidFill>
              </a:rPr>
              <a:t>метод креативного мислення, який передбачає проектування бажаного стану речей, що відрізняться від об'єктивної реальності.</a:t>
            </a:r>
          </a:p>
          <a:p>
            <a:pPr algn="just"/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креативного мислення: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635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прогнозувати доцільність і актуальність філософських робіт крізь призму часу; 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оперувати категоріальним апаратом курсу «Філософські засади креативності»;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прийомами креативного мислення задля розвитку інноваційного потенціалу науковця та філософа;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техніки розвитку креативності у професійному середовищі.</a:t>
            </a:r>
            <a:endParaRPr lang="ru-RU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Book Antiqua" pitchFamily="18" charset="0"/>
              </a:rPr>
              <a:t>Результатами вивчення курсу «Філософські засади креативності» мають бути вміння:</a:t>
            </a:r>
            <a:endParaRPr lang="uk-UA" sz="2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5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425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торина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202</Words>
  <Application>Microsoft Office PowerPoint</Application>
  <PresentationFormat>Экран (4:3)</PresentationFormat>
  <Paragraphs>22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Book Antiqua</vt:lpstr>
      <vt:lpstr>Times New Roman</vt:lpstr>
      <vt:lpstr>Trebuchet MS</vt:lpstr>
      <vt:lpstr>Wingdings</vt:lpstr>
      <vt:lpstr>Викторина</vt:lpstr>
      <vt:lpstr>Презентація курсу «Філософські засади креативності»</vt:lpstr>
      <vt:lpstr>«Хто хоче зрушити світ, нехай спочатку зрушитись з місця себе!» Сократ</vt:lpstr>
      <vt:lpstr>Основними завданнями вивчення дисципліни «Філософські засади креативності» є:</vt:lpstr>
      <vt:lpstr>Методи креативного мислення:</vt:lpstr>
      <vt:lpstr>Результатами вивчення курсу «Філософські засади креативності» мають бути вміння:</vt:lpstr>
      <vt:lpstr>Дякую за увагу!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2016-08-18T18:06:09Z</dcterms:created>
  <dcterms:modified xsi:type="dcterms:W3CDTF">2024-10-19T16:16:26Z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