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329" r:id="rId7"/>
    <p:sldId id="331" r:id="rId8"/>
    <p:sldId id="334" r:id="rId9"/>
    <p:sldId id="332" r:id="rId10"/>
    <p:sldId id="342" r:id="rId11"/>
    <p:sldId id="330" r:id="rId12"/>
    <p:sldId id="333" r:id="rId13"/>
    <p:sldId id="343" r:id="rId14"/>
    <p:sldId id="335" r:id="rId15"/>
    <p:sldId id="339" r:id="rId16"/>
    <p:sldId id="340" r:id="rId17"/>
    <p:sldId id="336" r:id="rId18"/>
    <p:sldId id="337" r:id="rId19"/>
    <p:sldId id="344" r:id="rId20"/>
    <p:sldId id="338" r:id="rId21"/>
    <p:sldId id="345" r:id="rId22"/>
    <p:sldId id="346" r:id="rId23"/>
    <p:sldId id="347" r:id="rId24"/>
    <p:sldId id="348" r:id="rId25"/>
    <p:sldId id="349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D9008-BC7E-42F8-A0B8-FD9C7FE815E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A42596-0892-479A-BC49-506BA542E89E}">
      <dgm:prSet phldrT="[Текст]"/>
      <dgm:spPr/>
      <dgm:t>
        <a:bodyPr/>
        <a:lstStyle/>
        <a:p>
          <a:r>
            <a:rPr lang="ru-RU" dirty="0"/>
            <a:t>Р. </a:t>
          </a:r>
          <a:r>
            <a:rPr lang="ru-RU" dirty="0" err="1"/>
            <a:t>Панвіц</a:t>
          </a:r>
          <a:r>
            <a:rPr lang="ru-RU" dirty="0"/>
            <a:t>:</a:t>
          </a:r>
        </a:p>
        <a:p>
          <a:r>
            <a:rPr lang="ru-RU" dirty="0"/>
            <a:t>«Криза </a:t>
          </a:r>
          <a:r>
            <a:rPr lang="ru-RU" dirty="0" err="1"/>
            <a:t>європейської</a:t>
          </a:r>
          <a:r>
            <a:rPr lang="ru-RU" dirty="0"/>
            <a:t> </a:t>
          </a:r>
          <a:r>
            <a:rPr lang="ru-RU" dirty="0" err="1"/>
            <a:t>культури</a:t>
          </a:r>
          <a:r>
            <a:rPr lang="ru-RU" dirty="0"/>
            <a:t>»</a:t>
          </a:r>
          <a:endParaRPr lang="en-US" dirty="0"/>
        </a:p>
      </dgm:t>
    </dgm:pt>
    <dgm:pt modelId="{E4750326-3D69-4F00-B7FF-9840355B5F75}" type="parTrans" cxnId="{42DE975F-23FB-4892-A935-024461A6479F}">
      <dgm:prSet/>
      <dgm:spPr/>
      <dgm:t>
        <a:bodyPr/>
        <a:lstStyle/>
        <a:p>
          <a:endParaRPr lang="en-US"/>
        </a:p>
      </dgm:t>
    </dgm:pt>
    <dgm:pt modelId="{C030266D-B988-42DF-80BF-848A516D68EF}" type="sibTrans" cxnId="{42DE975F-23FB-4892-A935-024461A6479F}">
      <dgm:prSet/>
      <dgm:spPr/>
      <dgm:t>
        <a:bodyPr/>
        <a:lstStyle/>
        <a:p>
          <a:endParaRPr lang="en-US"/>
        </a:p>
      </dgm:t>
    </dgm:pt>
    <dgm:pt modelId="{92597EFD-8304-4A98-9D87-8FC5375FC92C}">
      <dgm:prSet phldrT="[Текст]"/>
      <dgm:spPr/>
      <dgm:t>
        <a:bodyPr/>
        <a:lstStyle/>
        <a:p>
          <a:r>
            <a:rPr lang="ru-RU" dirty="0"/>
            <a:t>Ф. де </a:t>
          </a:r>
          <a:r>
            <a:rPr lang="ru-RU" dirty="0" err="1"/>
            <a:t>Оніс</a:t>
          </a:r>
          <a:r>
            <a:rPr lang="ru-RU" dirty="0"/>
            <a:t>:  «Короткий </a:t>
          </a:r>
          <a:r>
            <a:rPr lang="ru-RU" dirty="0" err="1"/>
            <a:t>проміжок</a:t>
          </a:r>
          <a:r>
            <a:rPr lang="ru-RU" dirty="0"/>
            <a:t> </a:t>
          </a:r>
          <a:r>
            <a:rPr lang="ru-RU" dirty="0" err="1"/>
            <a:t>між</a:t>
          </a:r>
          <a:r>
            <a:rPr lang="ru-RU" dirty="0"/>
            <a:t> </a:t>
          </a:r>
          <a:r>
            <a:rPr lang="ru-RU" dirty="0" err="1"/>
            <a:t>двома</a:t>
          </a:r>
          <a:r>
            <a:rPr lang="ru-RU" dirty="0"/>
            <a:t> </a:t>
          </a:r>
          <a:r>
            <a:rPr lang="ru-RU" dirty="0" err="1"/>
            <a:t>хвилями</a:t>
          </a:r>
          <a:r>
            <a:rPr lang="ru-RU" dirty="0"/>
            <a:t> </a:t>
          </a:r>
          <a:r>
            <a:rPr lang="ru-RU" dirty="0" err="1"/>
            <a:t>модернізму</a:t>
          </a:r>
          <a:r>
            <a:rPr lang="ru-RU" dirty="0"/>
            <a:t>»</a:t>
          </a:r>
          <a:endParaRPr lang="en-US" dirty="0"/>
        </a:p>
      </dgm:t>
    </dgm:pt>
    <dgm:pt modelId="{69410F30-254C-4B4D-97FE-0B5E83D290B1}" type="parTrans" cxnId="{3F2C7C71-765C-4B78-B620-62FB9622083B}">
      <dgm:prSet/>
      <dgm:spPr/>
      <dgm:t>
        <a:bodyPr/>
        <a:lstStyle/>
        <a:p>
          <a:endParaRPr lang="en-US"/>
        </a:p>
      </dgm:t>
    </dgm:pt>
    <dgm:pt modelId="{ACBF4A6F-AD31-4E38-A656-0CE8CBC9F58E}" type="sibTrans" cxnId="{3F2C7C71-765C-4B78-B620-62FB9622083B}">
      <dgm:prSet/>
      <dgm:spPr/>
      <dgm:t>
        <a:bodyPr/>
        <a:lstStyle/>
        <a:p>
          <a:endParaRPr lang="en-US"/>
        </a:p>
      </dgm:t>
    </dgm:pt>
    <dgm:pt modelId="{2A5D0B9D-C5B9-4C66-AC81-0AF35399C0A5}">
      <dgm:prSet phldrT="[Текст]"/>
      <dgm:spPr/>
      <dgm:t>
        <a:bodyPr/>
        <a:lstStyle/>
        <a:p>
          <a:r>
            <a:rPr lang="ru-RU" dirty="0" err="1"/>
            <a:t>А.Тойнбі</a:t>
          </a:r>
          <a:r>
            <a:rPr lang="ru-RU" dirty="0"/>
            <a:t>, «</a:t>
          </a:r>
          <a:r>
            <a:rPr lang="ru-RU" dirty="0" err="1"/>
            <a:t>Дослідження</a:t>
          </a:r>
          <a:r>
            <a:rPr lang="ru-RU" dirty="0"/>
            <a:t> </a:t>
          </a:r>
          <a:r>
            <a:rPr lang="ru-RU" dirty="0" err="1"/>
            <a:t>історії</a:t>
          </a:r>
          <a:r>
            <a:rPr lang="ru-RU" dirty="0"/>
            <a:t>»: </a:t>
          </a:r>
          <a:r>
            <a:rPr lang="ru-RU" dirty="0" err="1"/>
            <a:t>повоєнний</a:t>
          </a:r>
          <a:r>
            <a:rPr lang="ru-RU" dirty="0"/>
            <a:t> </a:t>
          </a:r>
          <a:r>
            <a:rPr lang="ru-RU" dirty="0" err="1"/>
            <a:t>період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 </a:t>
          </a:r>
          <a:r>
            <a:rPr lang="ru-RU" dirty="0" err="1"/>
            <a:t>цивілізації</a:t>
          </a:r>
          <a:r>
            <a:rPr lang="ru-RU" dirty="0"/>
            <a:t>, </a:t>
          </a:r>
          <a:r>
            <a:rPr lang="ru-RU" dirty="0" err="1"/>
            <a:t>глобалізм</a:t>
          </a:r>
          <a:endParaRPr lang="en-US" dirty="0"/>
        </a:p>
      </dgm:t>
    </dgm:pt>
    <dgm:pt modelId="{FD145706-EBF4-4DA0-9289-06A9B36D19F5}" type="parTrans" cxnId="{E289F333-ED83-4B95-8F69-E8C7020ADA27}">
      <dgm:prSet/>
      <dgm:spPr/>
      <dgm:t>
        <a:bodyPr/>
        <a:lstStyle/>
        <a:p>
          <a:endParaRPr lang="en-US"/>
        </a:p>
      </dgm:t>
    </dgm:pt>
    <dgm:pt modelId="{F32C10DA-FA68-4C15-874B-7F02D0D4E842}" type="sibTrans" cxnId="{E289F333-ED83-4B95-8F69-E8C7020ADA27}">
      <dgm:prSet/>
      <dgm:spPr/>
      <dgm:t>
        <a:bodyPr/>
        <a:lstStyle/>
        <a:p>
          <a:endParaRPr lang="en-US"/>
        </a:p>
      </dgm:t>
    </dgm:pt>
    <dgm:pt modelId="{FF2B0AFB-99F5-473D-B583-B4BE5C46EB3B}" type="pres">
      <dgm:prSet presAssocID="{F5AD9008-BC7E-42F8-A0B8-FD9C7FE815EF}" presName="rootnode" presStyleCnt="0">
        <dgm:presLayoutVars>
          <dgm:chMax/>
          <dgm:chPref/>
          <dgm:dir/>
          <dgm:animLvl val="lvl"/>
        </dgm:presLayoutVars>
      </dgm:prSet>
      <dgm:spPr/>
    </dgm:pt>
    <dgm:pt modelId="{ADDE2970-5B28-48C6-B366-1E9D216A8C02}" type="pres">
      <dgm:prSet presAssocID="{E4A42596-0892-479A-BC49-506BA542E89E}" presName="composite" presStyleCnt="0"/>
      <dgm:spPr/>
    </dgm:pt>
    <dgm:pt modelId="{AB7282FB-EBEC-49F2-9F08-C04EEF6B02F9}" type="pres">
      <dgm:prSet presAssocID="{E4A42596-0892-479A-BC49-506BA542E89E}" presName="LShape" presStyleLbl="alignNode1" presStyleIdx="0" presStyleCnt="5"/>
      <dgm:spPr/>
    </dgm:pt>
    <dgm:pt modelId="{FDA6C84C-FA04-4BEA-B8DB-7E50ED5E259D}" type="pres">
      <dgm:prSet presAssocID="{E4A42596-0892-479A-BC49-506BA542E89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E6885D0-E784-4E13-9069-D02C50DA797E}" type="pres">
      <dgm:prSet presAssocID="{E4A42596-0892-479A-BC49-506BA542E89E}" presName="Triangle" presStyleLbl="alignNode1" presStyleIdx="1" presStyleCnt="5"/>
      <dgm:spPr/>
    </dgm:pt>
    <dgm:pt modelId="{E4C0F1B5-37AD-42DC-AD6F-55CBF964558E}" type="pres">
      <dgm:prSet presAssocID="{C030266D-B988-42DF-80BF-848A516D68EF}" presName="sibTrans" presStyleCnt="0"/>
      <dgm:spPr/>
    </dgm:pt>
    <dgm:pt modelId="{E7D8021D-C2AD-4858-9879-1A2B29BE36E9}" type="pres">
      <dgm:prSet presAssocID="{C030266D-B988-42DF-80BF-848A516D68EF}" presName="space" presStyleCnt="0"/>
      <dgm:spPr/>
    </dgm:pt>
    <dgm:pt modelId="{2862CECF-F808-40D6-81AB-E76388DFAB9B}" type="pres">
      <dgm:prSet presAssocID="{92597EFD-8304-4A98-9D87-8FC5375FC92C}" presName="composite" presStyleCnt="0"/>
      <dgm:spPr/>
    </dgm:pt>
    <dgm:pt modelId="{9B87F57B-0103-4855-8D5C-46F4C8E6E274}" type="pres">
      <dgm:prSet presAssocID="{92597EFD-8304-4A98-9D87-8FC5375FC92C}" presName="LShape" presStyleLbl="alignNode1" presStyleIdx="2" presStyleCnt="5"/>
      <dgm:spPr/>
    </dgm:pt>
    <dgm:pt modelId="{22CA850D-9067-4BE7-BAB5-5EFF34CBDDAD}" type="pres">
      <dgm:prSet presAssocID="{92597EFD-8304-4A98-9D87-8FC5375FC92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9D9FD09-DCB5-4EE2-95B1-7B035FE4896E}" type="pres">
      <dgm:prSet presAssocID="{92597EFD-8304-4A98-9D87-8FC5375FC92C}" presName="Triangle" presStyleLbl="alignNode1" presStyleIdx="3" presStyleCnt="5"/>
      <dgm:spPr/>
    </dgm:pt>
    <dgm:pt modelId="{DDD37833-0501-4796-9165-EFABB4A35BE8}" type="pres">
      <dgm:prSet presAssocID="{ACBF4A6F-AD31-4E38-A656-0CE8CBC9F58E}" presName="sibTrans" presStyleCnt="0"/>
      <dgm:spPr/>
    </dgm:pt>
    <dgm:pt modelId="{E7DAB02F-B38E-4C28-BDC3-F0F30E1F3D34}" type="pres">
      <dgm:prSet presAssocID="{ACBF4A6F-AD31-4E38-A656-0CE8CBC9F58E}" presName="space" presStyleCnt="0"/>
      <dgm:spPr/>
    </dgm:pt>
    <dgm:pt modelId="{013AF45E-D2F9-46E2-A6D5-1181AE8D37B0}" type="pres">
      <dgm:prSet presAssocID="{2A5D0B9D-C5B9-4C66-AC81-0AF35399C0A5}" presName="composite" presStyleCnt="0"/>
      <dgm:spPr/>
    </dgm:pt>
    <dgm:pt modelId="{03E323FB-D873-498B-A65A-87765F64075A}" type="pres">
      <dgm:prSet presAssocID="{2A5D0B9D-C5B9-4C66-AC81-0AF35399C0A5}" presName="LShape" presStyleLbl="alignNode1" presStyleIdx="4" presStyleCnt="5"/>
      <dgm:spPr/>
    </dgm:pt>
    <dgm:pt modelId="{A8B8DA72-3607-45CB-A47A-9E0653F12EB9}" type="pres">
      <dgm:prSet presAssocID="{2A5D0B9D-C5B9-4C66-AC81-0AF35399C0A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B00CF0C-BBE1-48F0-BE94-5A779F5F00E7}" type="presOf" srcId="{E4A42596-0892-479A-BC49-506BA542E89E}" destId="{FDA6C84C-FA04-4BEA-B8DB-7E50ED5E259D}" srcOrd="0" destOrd="0" presId="urn:microsoft.com/office/officeart/2009/3/layout/StepUpProcess"/>
    <dgm:cxn modelId="{E289F333-ED83-4B95-8F69-E8C7020ADA27}" srcId="{F5AD9008-BC7E-42F8-A0B8-FD9C7FE815EF}" destId="{2A5D0B9D-C5B9-4C66-AC81-0AF35399C0A5}" srcOrd="2" destOrd="0" parTransId="{FD145706-EBF4-4DA0-9289-06A9B36D19F5}" sibTransId="{F32C10DA-FA68-4C15-874B-7F02D0D4E842}"/>
    <dgm:cxn modelId="{42DE975F-23FB-4892-A935-024461A6479F}" srcId="{F5AD9008-BC7E-42F8-A0B8-FD9C7FE815EF}" destId="{E4A42596-0892-479A-BC49-506BA542E89E}" srcOrd="0" destOrd="0" parTransId="{E4750326-3D69-4F00-B7FF-9840355B5F75}" sibTransId="{C030266D-B988-42DF-80BF-848A516D68EF}"/>
    <dgm:cxn modelId="{3FE99E60-83D4-40EF-89D0-72692D2FE0FF}" type="presOf" srcId="{2A5D0B9D-C5B9-4C66-AC81-0AF35399C0A5}" destId="{A8B8DA72-3607-45CB-A47A-9E0653F12EB9}" srcOrd="0" destOrd="0" presId="urn:microsoft.com/office/officeart/2009/3/layout/StepUpProcess"/>
    <dgm:cxn modelId="{3F2C7C71-765C-4B78-B620-62FB9622083B}" srcId="{F5AD9008-BC7E-42F8-A0B8-FD9C7FE815EF}" destId="{92597EFD-8304-4A98-9D87-8FC5375FC92C}" srcOrd="1" destOrd="0" parTransId="{69410F30-254C-4B4D-97FE-0B5E83D290B1}" sibTransId="{ACBF4A6F-AD31-4E38-A656-0CE8CBC9F58E}"/>
    <dgm:cxn modelId="{CFA88E9E-1F98-43A5-A921-FC3E978350F4}" type="presOf" srcId="{92597EFD-8304-4A98-9D87-8FC5375FC92C}" destId="{22CA850D-9067-4BE7-BAB5-5EFF34CBDDAD}" srcOrd="0" destOrd="0" presId="urn:microsoft.com/office/officeart/2009/3/layout/StepUpProcess"/>
    <dgm:cxn modelId="{EFA258A2-2BBC-49EA-933E-218A989187C8}" type="presOf" srcId="{F5AD9008-BC7E-42F8-A0B8-FD9C7FE815EF}" destId="{FF2B0AFB-99F5-473D-B583-B4BE5C46EB3B}" srcOrd="0" destOrd="0" presId="urn:microsoft.com/office/officeart/2009/3/layout/StepUpProcess"/>
    <dgm:cxn modelId="{789BFC62-C9EC-4094-AFAB-D23ABD887FA6}" type="presParOf" srcId="{FF2B0AFB-99F5-473D-B583-B4BE5C46EB3B}" destId="{ADDE2970-5B28-48C6-B366-1E9D216A8C02}" srcOrd="0" destOrd="0" presId="urn:microsoft.com/office/officeart/2009/3/layout/StepUpProcess"/>
    <dgm:cxn modelId="{B04B404F-2708-41EC-8747-3752341133E9}" type="presParOf" srcId="{ADDE2970-5B28-48C6-B366-1E9D216A8C02}" destId="{AB7282FB-EBEC-49F2-9F08-C04EEF6B02F9}" srcOrd="0" destOrd="0" presId="urn:microsoft.com/office/officeart/2009/3/layout/StepUpProcess"/>
    <dgm:cxn modelId="{F9A18B14-A424-4B7C-BC3A-E906E169BC2F}" type="presParOf" srcId="{ADDE2970-5B28-48C6-B366-1E9D216A8C02}" destId="{FDA6C84C-FA04-4BEA-B8DB-7E50ED5E259D}" srcOrd="1" destOrd="0" presId="urn:microsoft.com/office/officeart/2009/3/layout/StepUpProcess"/>
    <dgm:cxn modelId="{D847217C-89D1-4748-B23E-0FA0A7283858}" type="presParOf" srcId="{ADDE2970-5B28-48C6-B366-1E9D216A8C02}" destId="{1E6885D0-E784-4E13-9069-D02C50DA797E}" srcOrd="2" destOrd="0" presId="urn:microsoft.com/office/officeart/2009/3/layout/StepUpProcess"/>
    <dgm:cxn modelId="{34D9988A-91A3-4B36-AD0F-D4859AF8318C}" type="presParOf" srcId="{FF2B0AFB-99F5-473D-B583-B4BE5C46EB3B}" destId="{E4C0F1B5-37AD-42DC-AD6F-55CBF964558E}" srcOrd="1" destOrd="0" presId="urn:microsoft.com/office/officeart/2009/3/layout/StepUpProcess"/>
    <dgm:cxn modelId="{20338A8C-D26C-4CB7-825B-C6018AF747B2}" type="presParOf" srcId="{E4C0F1B5-37AD-42DC-AD6F-55CBF964558E}" destId="{E7D8021D-C2AD-4858-9879-1A2B29BE36E9}" srcOrd="0" destOrd="0" presId="urn:microsoft.com/office/officeart/2009/3/layout/StepUpProcess"/>
    <dgm:cxn modelId="{5E4E77D8-2573-4189-9973-5E74910FC09F}" type="presParOf" srcId="{FF2B0AFB-99F5-473D-B583-B4BE5C46EB3B}" destId="{2862CECF-F808-40D6-81AB-E76388DFAB9B}" srcOrd="2" destOrd="0" presId="urn:microsoft.com/office/officeart/2009/3/layout/StepUpProcess"/>
    <dgm:cxn modelId="{600CBFD6-0D2E-4F2F-868C-4D13E0997221}" type="presParOf" srcId="{2862CECF-F808-40D6-81AB-E76388DFAB9B}" destId="{9B87F57B-0103-4855-8D5C-46F4C8E6E274}" srcOrd="0" destOrd="0" presId="urn:microsoft.com/office/officeart/2009/3/layout/StepUpProcess"/>
    <dgm:cxn modelId="{0FA0EAA3-EDAE-4DE8-A031-7BA22354F598}" type="presParOf" srcId="{2862CECF-F808-40D6-81AB-E76388DFAB9B}" destId="{22CA850D-9067-4BE7-BAB5-5EFF34CBDDAD}" srcOrd="1" destOrd="0" presId="urn:microsoft.com/office/officeart/2009/3/layout/StepUpProcess"/>
    <dgm:cxn modelId="{395AE427-BC5E-4A94-BCCB-6057471822AA}" type="presParOf" srcId="{2862CECF-F808-40D6-81AB-E76388DFAB9B}" destId="{C9D9FD09-DCB5-4EE2-95B1-7B035FE4896E}" srcOrd="2" destOrd="0" presId="urn:microsoft.com/office/officeart/2009/3/layout/StepUpProcess"/>
    <dgm:cxn modelId="{62ED3162-236F-486B-AED3-CE01F42817D6}" type="presParOf" srcId="{FF2B0AFB-99F5-473D-B583-B4BE5C46EB3B}" destId="{DDD37833-0501-4796-9165-EFABB4A35BE8}" srcOrd="3" destOrd="0" presId="urn:microsoft.com/office/officeart/2009/3/layout/StepUpProcess"/>
    <dgm:cxn modelId="{DA067A86-0D59-4E2F-B403-DEC51FC05C0C}" type="presParOf" srcId="{DDD37833-0501-4796-9165-EFABB4A35BE8}" destId="{E7DAB02F-B38E-4C28-BDC3-F0F30E1F3D34}" srcOrd="0" destOrd="0" presId="urn:microsoft.com/office/officeart/2009/3/layout/StepUpProcess"/>
    <dgm:cxn modelId="{362B1FD9-929B-467E-957E-74A324A73A80}" type="presParOf" srcId="{FF2B0AFB-99F5-473D-B583-B4BE5C46EB3B}" destId="{013AF45E-D2F9-46E2-A6D5-1181AE8D37B0}" srcOrd="4" destOrd="0" presId="urn:microsoft.com/office/officeart/2009/3/layout/StepUpProcess"/>
    <dgm:cxn modelId="{1B0FA702-C827-4662-817B-08BBC04CB042}" type="presParOf" srcId="{013AF45E-D2F9-46E2-A6D5-1181AE8D37B0}" destId="{03E323FB-D873-498B-A65A-87765F64075A}" srcOrd="0" destOrd="0" presId="urn:microsoft.com/office/officeart/2009/3/layout/StepUpProcess"/>
    <dgm:cxn modelId="{40EEE08C-7CFB-470C-94C1-741A4865C8D7}" type="presParOf" srcId="{013AF45E-D2F9-46E2-A6D5-1181AE8D37B0}" destId="{A8B8DA72-3607-45CB-A47A-9E0653F12E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FB004-4F42-414C-A7F5-4CEDDE89204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D95536-A8AB-4AEE-A68A-8443D4B985E9}">
      <dgm:prSet phldrT="[Текст]"/>
      <dgm:spPr/>
      <dgm:t>
        <a:bodyPr/>
        <a:lstStyle/>
        <a:p>
          <a:r>
            <a:rPr lang="ru-RU" dirty="0" err="1"/>
            <a:t>Історичний</a:t>
          </a:r>
          <a:endParaRPr lang="en-US" dirty="0"/>
        </a:p>
      </dgm:t>
    </dgm:pt>
    <dgm:pt modelId="{22B9C3A0-3DCD-49E8-83B5-69D50D5D1AB3}" type="parTrans" cxnId="{6AAD4D86-7C87-4791-AF97-BB12DB8C4853}">
      <dgm:prSet/>
      <dgm:spPr/>
      <dgm:t>
        <a:bodyPr/>
        <a:lstStyle/>
        <a:p>
          <a:endParaRPr lang="en-US"/>
        </a:p>
      </dgm:t>
    </dgm:pt>
    <dgm:pt modelId="{19FEB9E0-B776-40A2-A5C7-7BD3BF1759B2}" type="sibTrans" cxnId="{6AAD4D86-7C87-4791-AF97-BB12DB8C4853}">
      <dgm:prSet/>
      <dgm:spPr/>
      <dgm:t>
        <a:bodyPr/>
        <a:lstStyle/>
        <a:p>
          <a:endParaRPr lang="en-US"/>
        </a:p>
      </dgm:t>
    </dgm:pt>
    <dgm:pt modelId="{7FBA7803-A80E-4942-B353-D78010BA3F57}">
      <dgm:prSet phldrT="[Текст]"/>
      <dgm:spPr/>
      <dgm:t>
        <a:bodyPr/>
        <a:lstStyle/>
        <a:p>
          <a:r>
            <a:rPr lang="uk-UA" dirty="0"/>
            <a:t>Унікальне явище</a:t>
          </a:r>
          <a:endParaRPr lang="en-US" dirty="0"/>
        </a:p>
      </dgm:t>
    </dgm:pt>
    <dgm:pt modelId="{C31E8BE1-B924-4399-A3F1-478A6AC7E86C}" type="parTrans" cxnId="{A37CC70A-AF4E-44B3-8725-0E8BFB13E51A}">
      <dgm:prSet/>
      <dgm:spPr/>
      <dgm:t>
        <a:bodyPr/>
        <a:lstStyle/>
        <a:p>
          <a:endParaRPr lang="en-US"/>
        </a:p>
      </dgm:t>
    </dgm:pt>
    <dgm:pt modelId="{D3E269B0-5DD8-4E07-9F29-FCF55B58454B}" type="sibTrans" cxnId="{A37CC70A-AF4E-44B3-8725-0E8BFB13E51A}">
      <dgm:prSet/>
      <dgm:spPr/>
      <dgm:t>
        <a:bodyPr/>
        <a:lstStyle/>
        <a:p>
          <a:endParaRPr lang="en-US"/>
        </a:p>
      </dgm:t>
    </dgm:pt>
    <dgm:pt modelId="{EAAA94F6-BDF0-48EE-9F2F-74A7640EA14C}">
      <dgm:prSet phldrT="[Текст]"/>
      <dgm:spPr/>
      <dgm:t>
        <a:bodyPr/>
        <a:lstStyle/>
        <a:p>
          <a:r>
            <a:rPr lang="ru-RU" dirty="0"/>
            <a:t>Контекст: «</a:t>
          </a:r>
          <a:r>
            <a:rPr lang="ru-RU" dirty="0" err="1"/>
            <a:t>світ</a:t>
          </a:r>
          <a:r>
            <a:rPr lang="ru-RU" dirty="0"/>
            <a:t> </a:t>
          </a:r>
          <a:r>
            <a:rPr lang="ru-RU" dirty="0" err="1"/>
            <a:t>після</a:t>
          </a:r>
          <a:r>
            <a:rPr lang="ru-RU" dirty="0"/>
            <a:t> </a:t>
          </a:r>
          <a:r>
            <a:rPr lang="ru-RU" dirty="0" err="1"/>
            <a:t>Аушвіцу</a:t>
          </a:r>
          <a:r>
            <a:rPr lang="ru-RU" dirty="0"/>
            <a:t>», </a:t>
          </a:r>
          <a:r>
            <a:rPr lang="ru-RU" dirty="0" err="1"/>
            <a:t>постіндустріальна</a:t>
          </a:r>
          <a:r>
            <a:rPr lang="ru-RU" dirty="0"/>
            <a:t> доба</a:t>
          </a:r>
          <a:endParaRPr lang="en-US" dirty="0"/>
        </a:p>
      </dgm:t>
    </dgm:pt>
    <dgm:pt modelId="{6972AFE3-799B-4F3F-9EC5-474F264F07FE}" type="parTrans" cxnId="{343433EC-2098-4851-BCA8-8D929ABBDC5C}">
      <dgm:prSet/>
      <dgm:spPr/>
      <dgm:t>
        <a:bodyPr/>
        <a:lstStyle/>
        <a:p>
          <a:endParaRPr lang="en-US"/>
        </a:p>
      </dgm:t>
    </dgm:pt>
    <dgm:pt modelId="{17127546-677C-412C-93C4-A9680ADFACDA}" type="sibTrans" cxnId="{343433EC-2098-4851-BCA8-8D929ABBDC5C}">
      <dgm:prSet/>
      <dgm:spPr/>
      <dgm:t>
        <a:bodyPr/>
        <a:lstStyle/>
        <a:p>
          <a:endParaRPr lang="en-US"/>
        </a:p>
      </dgm:t>
    </dgm:pt>
    <dgm:pt modelId="{F5072993-88CC-4FF9-8BC6-4B7FB6F623CA}">
      <dgm:prSet phldrT="[Текст]"/>
      <dgm:spPr/>
      <dgm:t>
        <a:bodyPr/>
        <a:lstStyle/>
        <a:p>
          <a:r>
            <a:rPr lang="ru-RU" dirty="0" err="1"/>
            <a:t>Трансісторичний</a:t>
          </a:r>
          <a:endParaRPr lang="en-US" dirty="0"/>
        </a:p>
      </dgm:t>
    </dgm:pt>
    <dgm:pt modelId="{A94E6A37-05A8-4C60-B91D-5999D26168A9}" type="parTrans" cxnId="{D6502A66-DEF9-4283-9250-49F1FFDE29C8}">
      <dgm:prSet/>
      <dgm:spPr/>
      <dgm:t>
        <a:bodyPr/>
        <a:lstStyle/>
        <a:p>
          <a:endParaRPr lang="en-US"/>
        </a:p>
      </dgm:t>
    </dgm:pt>
    <dgm:pt modelId="{707015FB-F047-4CEA-B504-0A97D74E9EA5}" type="sibTrans" cxnId="{D6502A66-DEF9-4283-9250-49F1FFDE29C8}">
      <dgm:prSet/>
      <dgm:spPr/>
      <dgm:t>
        <a:bodyPr/>
        <a:lstStyle/>
        <a:p>
          <a:endParaRPr lang="en-US"/>
        </a:p>
      </dgm:t>
    </dgm:pt>
    <dgm:pt modelId="{C44D8B6A-347E-4A62-BCF8-B5C4BCAE9051}">
      <dgm:prSet phldrT="[Текст]"/>
      <dgm:spPr/>
      <dgm:t>
        <a:bodyPr/>
        <a:lstStyle/>
        <a:p>
          <a:r>
            <a:rPr lang="ru-RU" dirty="0" err="1"/>
            <a:t>Повторюване</a:t>
          </a:r>
          <a:r>
            <a:rPr lang="ru-RU" dirty="0"/>
            <a:t> </a:t>
          </a:r>
          <a:r>
            <a:rPr lang="ru-RU" dirty="0" err="1"/>
            <a:t>явище</a:t>
          </a:r>
          <a:r>
            <a:rPr lang="ru-RU" dirty="0"/>
            <a:t> </a:t>
          </a:r>
          <a:endParaRPr lang="en-US" dirty="0"/>
        </a:p>
      </dgm:t>
    </dgm:pt>
    <dgm:pt modelId="{9F16E9FB-72F2-4363-837B-1E4E5B7B01F5}" type="parTrans" cxnId="{E8ED11FF-B0BF-4283-9ED8-98DB6EF2EA49}">
      <dgm:prSet/>
      <dgm:spPr/>
      <dgm:t>
        <a:bodyPr/>
        <a:lstStyle/>
        <a:p>
          <a:endParaRPr lang="en-US"/>
        </a:p>
      </dgm:t>
    </dgm:pt>
    <dgm:pt modelId="{6EC04F0E-3769-4A09-A031-B352966C9596}" type="sibTrans" cxnId="{E8ED11FF-B0BF-4283-9ED8-98DB6EF2EA49}">
      <dgm:prSet/>
      <dgm:spPr/>
      <dgm:t>
        <a:bodyPr/>
        <a:lstStyle/>
        <a:p>
          <a:endParaRPr lang="en-US"/>
        </a:p>
      </dgm:t>
    </dgm:pt>
    <dgm:pt modelId="{560D4F89-0214-4C3A-AFF8-6639000A861B}">
      <dgm:prSet phldrT="[Текст]"/>
      <dgm:spPr/>
      <dgm:t>
        <a:bodyPr/>
        <a:lstStyle/>
        <a:p>
          <a:endParaRPr lang="en-US" dirty="0"/>
        </a:p>
      </dgm:t>
    </dgm:pt>
    <dgm:pt modelId="{B8E7EDFC-48C0-4A05-AE44-290C8FE3EF7D}" type="parTrans" cxnId="{492979D0-863E-41BC-8B8C-E3433EA4C360}">
      <dgm:prSet/>
      <dgm:spPr/>
      <dgm:t>
        <a:bodyPr/>
        <a:lstStyle/>
        <a:p>
          <a:endParaRPr lang="en-US"/>
        </a:p>
      </dgm:t>
    </dgm:pt>
    <dgm:pt modelId="{9B4AA128-D2E1-4321-9DC2-9661C18ECD05}" type="sibTrans" cxnId="{492979D0-863E-41BC-8B8C-E3433EA4C360}">
      <dgm:prSet/>
      <dgm:spPr/>
      <dgm:t>
        <a:bodyPr/>
        <a:lstStyle/>
        <a:p>
          <a:endParaRPr lang="en-US"/>
        </a:p>
      </dgm:t>
    </dgm:pt>
    <dgm:pt modelId="{90E38A69-24DF-4639-9015-FBC3AC643653}">
      <dgm:prSet phldrT="[Текст]"/>
      <dgm:spPr/>
      <dgm:t>
        <a:bodyPr/>
        <a:lstStyle/>
        <a:p>
          <a:r>
            <a:rPr lang="ru-RU" dirty="0"/>
            <a:t>Контекст: будь-яка «транзитивна» доба</a:t>
          </a:r>
          <a:endParaRPr lang="en-US" dirty="0"/>
        </a:p>
      </dgm:t>
    </dgm:pt>
    <dgm:pt modelId="{A136D820-AA52-40B8-AF78-450116295495}" type="parTrans" cxnId="{12FC57DD-E106-4D9E-8F51-98B09EAC6B67}">
      <dgm:prSet/>
      <dgm:spPr/>
      <dgm:t>
        <a:bodyPr/>
        <a:lstStyle/>
        <a:p>
          <a:endParaRPr lang="en-US"/>
        </a:p>
      </dgm:t>
    </dgm:pt>
    <dgm:pt modelId="{1D41C3BC-1AB8-49F1-B6DD-43AF73CE8528}" type="sibTrans" cxnId="{12FC57DD-E106-4D9E-8F51-98B09EAC6B67}">
      <dgm:prSet/>
      <dgm:spPr/>
      <dgm:t>
        <a:bodyPr/>
        <a:lstStyle/>
        <a:p>
          <a:endParaRPr lang="en-US"/>
        </a:p>
      </dgm:t>
    </dgm:pt>
    <dgm:pt modelId="{6BAF3576-0F52-4C16-BA16-7C0655CBBD3B}">
      <dgm:prSet phldrT="[Текст]"/>
      <dgm:spPr/>
      <dgm:t>
        <a:bodyPr/>
        <a:lstStyle/>
        <a:p>
          <a:r>
            <a:rPr lang="ru-RU" dirty="0" err="1"/>
            <a:t>Типовий</a:t>
          </a:r>
          <a:r>
            <a:rPr lang="ru-RU" dirty="0"/>
            <a:t> «</a:t>
          </a:r>
          <a:r>
            <a:rPr lang="ru-RU" dirty="0" err="1"/>
            <a:t>кризовий</a:t>
          </a:r>
          <a:r>
            <a:rPr lang="ru-RU" dirty="0"/>
            <a:t>» тип </a:t>
          </a:r>
          <a:r>
            <a:rPr lang="ru-RU" dirty="0" err="1"/>
            <a:t>свідомості</a:t>
          </a:r>
          <a:endParaRPr lang="en-US" dirty="0"/>
        </a:p>
      </dgm:t>
    </dgm:pt>
    <dgm:pt modelId="{C02AC21E-B2EC-4902-901A-98EE8D7A8612}" type="parTrans" cxnId="{A20ABF9D-F504-46B4-9EA6-929AE0453689}">
      <dgm:prSet/>
      <dgm:spPr/>
      <dgm:t>
        <a:bodyPr/>
        <a:lstStyle/>
        <a:p>
          <a:endParaRPr lang="en-US"/>
        </a:p>
      </dgm:t>
    </dgm:pt>
    <dgm:pt modelId="{95D8572C-0412-4260-91D9-6AE43B76F667}" type="sibTrans" cxnId="{A20ABF9D-F504-46B4-9EA6-929AE0453689}">
      <dgm:prSet/>
      <dgm:spPr/>
      <dgm:t>
        <a:bodyPr/>
        <a:lstStyle/>
        <a:p>
          <a:endParaRPr lang="en-US"/>
        </a:p>
      </dgm:t>
    </dgm:pt>
    <dgm:pt modelId="{BF60E15C-F6E1-4453-8AFD-8B36CBC9935F}">
      <dgm:prSet phldrT="[Текст]"/>
      <dgm:spPr/>
      <dgm:t>
        <a:bodyPr/>
        <a:lstStyle/>
        <a:p>
          <a:endParaRPr lang="en-US" dirty="0"/>
        </a:p>
      </dgm:t>
    </dgm:pt>
    <dgm:pt modelId="{7B7F81D9-A31C-4C23-A619-F7D14D5D98E7}" type="parTrans" cxnId="{1896C251-A9FD-4915-89F7-D4CD7EBD2A56}">
      <dgm:prSet/>
      <dgm:spPr/>
      <dgm:t>
        <a:bodyPr/>
        <a:lstStyle/>
        <a:p>
          <a:endParaRPr lang="en-US"/>
        </a:p>
      </dgm:t>
    </dgm:pt>
    <dgm:pt modelId="{AF1ED4C5-404B-4B91-8DF5-FA8053CC3B1F}" type="sibTrans" cxnId="{1896C251-A9FD-4915-89F7-D4CD7EBD2A56}">
      <dgm:prSet/>
      <dgm:spPr/>
      <dgm:t>
        <a:bodyPr/>
        <a:lstStyle/>
        <a:p>
          <a:endParaRPr lang="en-US"/>
        </a:p>
      </dgm:t>
    </dgm:pt>
    <dgm:pt modelId="{69190B28-BFF3-42AF-ABC5-D50F3A0028DD}">
      <dgm:prSet phldrT="[Текст]"/>
      <dgm:spPr/>
      <dgm:t>
        <a:bodyPr/>
        <a:lstStyle/>
        <a:p>
          <a:r>
            <a:rPr lang="ru-RU" dirty="0" err="1"/>
            <a:t>Специфічна</a:t>
          </a:r>
          <a:r>
            <a:rPr lang="ru-RU" dirty="0"/>
            <a:t> </a:t>
          </a:r>
          <a:r>
            <a:rPr lang="ru-RU" dirty="0" err="1"/>
            <a:t>художня</a:t>
          </a:r>
          <a:r>
            <a:rPr lang="ru-RU" dirty="0"/>
            <a:t> практика</a:t>
          </a:r>
          <a:endParaRPr lang="en-US" dirty="0"/>
        </a:p>
      </dgm:t>
    </dgm:pt>
    <dgm:pt modelId="{B12430D9-DE4C-4C1B-B997-642E01D83643}" type="parTrans" cxnId="{9F96CA50-3F7E-4D66-8614-22B227BF72E2}">
      <dgm:prSet/>
      <dgm:spPr/>
      <dgm:t>
        <a:bodyPr/>
        <a:lstStyle/>
        <a:p>
          <a:endParaRPr lang="en-US"/>
        </a:p>
      </dgm:t>
    </dgm:pt>
    <dgm:pt modelId="{44646AF9-2BA6-49EB-8257-65A3FFC58891}" type="sibTrans" cxnId="{9F96CA50-3F7E-4D66-8614-22B227BF72E2}">
      <dgm:prSet/>
      <dgm:spPr/>
      <dgm:t>
        <a:bodyPr/>
        <a:lstStyle/>
        <a:p>
          <a:endParaRPr lang="en-US"/>
        </a:p>
      </dgm:t>
    </dgm:pt>
    <dgm:pt modelId="{5502FEB9-1E62-4EFF-A9C2-CFC3AF1A0CE8}">
      <dgm:prSet phldrT="[Текст]"/>
      <dgm:spPr/>
      <dgm:t>
        <a:bodyPr/>
        <a:lstStyle/>
        <a:p>
          <a:r>
            <a:rPr lang="ru-RU" dirty="0"/>
            <a:t>«Транзитивна </a:t>
          </a:r>
          <a:r>
            <a:rPr lang="ru-RU" dirty="0" err="1"/>
            <a:t>естетика</a:t>
          </a:r>
          <a:r>
            <a:rPr lang="ru-RU" dirty="0"/>
            <a:t>» </a:t>
          </a:r>
          <a:endParaRPr lang="en-US" dirty="0"/>
        </a:p>
      </dgm:t>
    </dgm:pt>
    <dgm:pt modelId="{92AD9254-FA11-4B04-8DDE-34629537CB7C}" type="parTrans" cxnId="{9752F84B-CB91-45F4-B6BC-BE016BDE8706}">
      <dgm:prSet/>
      <dgm:spPr/>
      <dgm:t>
        <a:bodyPr/>
        <a:lstStyle/>
        <a:p>
          <a:endParaRPr lang="en-US"/>
        </a:p>
      </dgm:t>
    </dgm:pt>
    <dgm:pt modelId="{669DB621-3ECA-487F-8422-9A0F68A669DF}" type="sibTrans" cxnId="{9752F84B-CB91-45F4-B6BC-BE016BDE8706}">
      <dgm:prSet/>
      <dgm:spPr/>
      <dgm:t>
        <a:bodyPr/>
        <a:lstStyle/>
        <a:p>
          <a:endParaRPr lang="en-US"/>
        </a:p>
      </dgm:t>
    </dgm:pt>
    <dgm:pt modelId="{3FE680B5-0EF3-48DB-A40C-6AB8FD9F9C5F}">
      <dgm:prSet phldrT="[Текст]"/>
      <dgm:spPr/>
      <dgm:t>
        <a:bodyPr/>
        <a:lstStyle/>
        <a:p>
          <a:r>
            <a:rPr lang="ru-RU" dirty="0"/>
            <a:t>Криза </a:t>
          </a:r>
          <a:r>
            <a:rPr lang="ru-RU" dirty="0" err="1"/>
            <a:t>просвітницької</a:t>
          </a:r>
          <a:r>
            <a:rPr lang="ru-RU" dirty="0"/>
            <a:t> </a:t>
          </a:r>
          <a:r>
            <a:rPr lang="ru-RU" dirty="0" err="1"/>
            <a:t>парадигми</a:t>
          </a:r>
          <a:r>
            <a:rPr lang="ru-RU" dirty="0"/>
            <a:t> (Ж.-</a:t>
          </a:r>
          <a:r>
            <a:rPr lang="ru-RU" dirty="0" err="1"/>
            <a:t>Ф.Ліотар</a:t>
          </a:r>
          <a:r>
            <a:rPr lang="ru-RU" dirty="0"/>
            <a:t>)</a:t>
          </a:r>
          <a:endParaRPr lang="en-US" dirty="0"/>
        </a:p>
      </dgm:t>
    </dgm:pt>
    <dgm:pt modelId="{B2D1B36A-61C5-488D-B051-CCEB4657722B}" type="parTrans" cxnId="{2EDAADBE-97C9-4471-AE09-55EE5D0D1CBD}">
      <dgm:prSet/>
      <dgm:spPr/>
      <dgm:t>
        <a:bodyPr/>
        <a:lstStyle/>
        <a:p>
          <a:endParaRPr lang="en-US"/>
        </a:p>
      </dgm:t>
    </dgm:pt>
    <dgm:pt modelId="{B1F8948A-8457-482F-B2AD-42E8B981F685}" type="sibTrans" cxnId="{2EDAADBE-97C9-4471-AE09-55EE5D0D1CBD}">
      <dgm:prSet/>
      <dgm:spPr/>
      <dgm:t>
        <a:bodyPr/>
        <a:lstStyle/>
        <a:p>
          <a:endParaRPr lang="en-US"/>
        </a:p>
      </dgm:t>
    </dgm:pt>
    <dgm:pt modelId="{BF7B829E-EE34-4ACC-A03F-F8A1CF5A1408}">
      <dgm:prSet phldrT="[Текст]"/>
      <dgm:spPr/>
      <dgm:t>
        <a:bodyPr/>
        <a:lstStyle/>
        <a:p>
          <a:r>
            <a:rPr lang="ru-RU" dirty="0"/>
            <a:t>«В </a:t>
          </a:r>
          <a:r>
            <a:rPr lang="ru-RU" dirty="0" err="1"/>
            <a:t>кожної</a:t>
          </a:r>
          <a:r>
            <a:rPr lang="ru-RU" dirty="0"/>
            <a:t> </a:t>
          </a:r>
          <a:r>
            <a:rPr lang="ru-RU" dirty="0" err="1"/>
            <a:t>доби</a:t>
          </a:r>
          <a:r>
            <a:rPr lang="ru-RU" dirty="0"/>
            <a:t> </a:t>
          </a:r>
          <a:r>
            <a:rPr lang="ru-RU" dirty="0" err="1"/>
            <a:t>свій</a:t>
          </a:r>
          <a:r>
            <a:rPr lang="ru-RU" dirty="0"/>
            <a:t> </a:t>
          </a:r>
          <a:r>
            <a:rPr lang="ru-RU" dirty="0" err="1"/>
            <a:t>постмодернізм</a:t>
          </a:r>
          <a:r>
            <a:rPr lang="ru-RU" dirty="0"/>
            <a:t>» (</a:t>
          </a:r>
          <a:r>
            <a:rPr lang="ru-RU" dirty="0" err="1"/>
            <a:t>У.Еко</a:t>
          </a:r>
          <a:r>
            <a:rPr lang="ru-RU" dirty="0"/>
            <a:t>)</a:t>
          </a:r>
          <a:endParaRPr lang="en-US" dirty="0"/>
        </a:p>
      </dgm:t>
    </dgm:pt>
    <dgm:pt modelId="{8CA05E3A-EA93-4233-A7C2-F44F1F2A1B80}" type="parTrans" cxnId="{84C5B020-5398-4142-9647-E282DDABB1E2}">
      <dgm:prSet/>
      <dgm:spPr/>
      <dgm:t>
        <a:bodyPr/>
        <a:lstStyle/>
        <a:p>
          <a:endParaRPr lang="en-US"/>
        </a:p>
      </dgm:t>
    </dgm:pt>
    <dgm:pt modelId="{908E1847-370D-4BC6-A1DA-C96704481ECE}" type="sibTrans" cxnId="{84C5B020-5398-4142-9647-E282DDABB1E2}">
      <dgm:prSet/>
      <dgm:spPr/>
      <dgm:t>
        <a:bodyPr/>
        <a:lstStyle/>
        <a:p>
          <a:endParaRPr lang="en-US"/>
        </a:p>
      </dgm:t>
    </dgm:pt>
    <dgm:pt modelId="{F5E91170-BD34-4493-A784-E5134291A399}">
      <dgm:prSet phldrT="[Текст]"/>
      <dgm:spPr/>
      <dgm:t>
        <a:bodyPr/>
        <a:lstStyle/>
        <a:p>
          <a:r>
            <a:rPr lang="uk-UA" dirty="0"/>
            <a:t>Особливий тип свідомості</a:t>
          </a:r>
          <a:endParaRPr lang="en-US" dirty="0"/>
        </a:p>
      </dgm:t>
    </dgm:pt>
    <dgm:pt modelId="{9DE14A02-0B0F-4409-A2EB-11EB881B7912}" type="parTrans" cxnId="{D7D30EF4-C698-4DA3-B8FE-F590F33E5615}">
      <dgm:prSet/>
      <dgm:spPr/>
    </dgm:pt>
    <dgm:pt modelId="{AF08111F-AB8B-4A35-94B5-57983F541988}" type="sibTrans" cxnId="{D7D30EF4-C698-4DA3-B8FE-F590F33E5615}">
      <dgm:prSet/>
      <dgm:spPr/>
    </dgm:pt>
    <dgm:pt modelId="{2AF40F1F-513E-4C93-B21A-F3E8E93BAF44}" type="pres">
      <dgm:prSet presAssocID="{455FB004-4F42-414C-A7F5-4CEDDE892042}" presName="Name0" presStyleCnt="0">
        <dgm:presLayoutVars>
          <dgm:dir/>
          <dgm:animLvl val="lvl"/>
          <dgm:resizeHandles val="exact"/>
        </dgm:presLayoutVars>
      </dgm:prSet>
      <dgm:spPr/>
    </dgm:pt>
    <dgm:pt modelId="{349A1FF5-2A3F-4A5C-8715-F7300665C13B}" type="pres">
      <dgm:prSet presAssocID="{56D95536-A8AB-4AEE-A68A-8443D4B985E9}" presName="composite" presStyleCnt="0"/>
      <dgm:spPr/>
    </dgm:pt>
    <dgm:pt modelId="{F8995410-EBEB-45B1-B396-0C6274FFF210}" type="pres">
      <dgm:prSet presAssocID="{56D95536-A8AB-4AEE-A68A-8443D4B985E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F0F7DE6-CA24-4DFD-A1AE-03A823C2BEE9}" type="pres">
      <dgm:prSet presAssocID="{56D95536-A8AB-4AEE-A68A-8443D4B985E9}" presName="desTx" presStyleLbl="alignAccFollowNode1" presStyleIdx="0" presStyleCnt="2">
        <dgm:presLayoutVars>
          <dgm:bulletEnabled val="1"/>
        </dgm:presLayoutVars>
      </dgm:prSet>
      <dgm:spPr/>
    </dgm:pt>
    <dgm:pt modelId="{216FD2B0-96B9-4160-B84E-F62D6DE2D8A3}" type="pres">
      <dgm:prSet presAssocID="{19FEB9E0-B776-40A2-A5C7-7BD3BF1759B2}" presName="space" presStyleCnt="0"/>
      <dgm:spPr/>
    </dgm:pt>
    <dgm:pt modelId="{0FE8DD76-4DC5-4934-AB76-0497949594A2}" type="pres">
      <dgm:prSet presAssocID="{F5072993-88CC-4FF9-8BC6-4B7FB6F623CA}" presName="composite" presStyleCnt="0"/>
      <dgm:spPr/>
    </dgm:pt>
    <dgm:pt modelId="{68049195-AC6C-42AA-AB08-59BE64CFF4E0}" type="pres">
      <dgm:prSet presAssocID="{F5072993-88CC-4FF9-8BC6-4B7FB6F623C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50249B0-BCDD-48E4-9683-FA5794F4B03C}" type="pres">
      <dgm:prSet presAssocID="{F5072993-88CC-4FF9-8BC6-4B7FB6F623C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37CC70A-AF4E-44B3-8725-0E8BFB13E51A}" srcId="{56D95536-A8AB-4AEE-A68A-8443D4B985E9}" destId="{7FBA7803-A80E-4942-B353-D78010BA3F57}" srcOrd="0" destOrd="0" parTransId="{C31E8BE1-B924-4399-A3F1-478A6AC7E86C}" sibTransId="{D3E269B0-5DD8-4E07-9F29-FCF55B58454B}"/>
    <dgm:cxn modelId="{E5EAFB14-D57E-4A48-BC78-89500AED7586}" type="presOf" srcId="{3FE680B5-0EF3-48DB-A40C-6AB8FD9F9C5F}" destId="{CF0F7DE6-CA24-4DFD-A1AE-03A823C2BEE9}" srcOrd="0" destOrd="4" presId="urn:microsoft.com/office/officeart/2005/8/layout/hList1"/>
    <dgm:cxn modelId="{F247A61C-CA29-48D9-BA40-08652F72C0A8}" type="presOf" srcId="{56D95536-A8AB-4AEE-A68A-8443D4B985E9}" destId="{F8995410-EBEB-45B1-B396-0C6274FFF210}" srcOrd="0" destOrd="0" presId="urn:microsoft.com/office/officeart/2005/8/layout/hList1"/>
    <dgm:cxn modelId="{84C5B020-5398-4142-9647-E282DDABB1E2}" srcId="{F5072993-88CC-4FF9-8BC6-4B7FB6F623CA}" destId="{BF7B829E-EE34-4ACC-A03F-F8A1CF5A1408}" srcOrd="4" destOrd="0" parTransId="{8CA05E3A-EA93-4233-A7C2-F44F1F2A1B80}" sibTransId="{908E1847-370D-4BC6-A1DA-C96704481ECE}"/>
    <dgm:cxn modelId="{57209522-0E4C-4E59-B043-8D3272AD29A7}" type="presOf" srcId="{455FB004-4F42-414C-A7F5-4CEDDE892042}" destId="{2AF40F1F-513E-4C93-B21A-F3E8E93BAF44}" srcOrd="0" destOrd="0" presId="urn:microsoft.com/office/officeart/2005/8/layout/hList1"/>
    <dgm:cxn modelId="{D83AA92A-E339-499A-8D34-392634FCC770}" type="presOf" srcId="{F5072993-88CC-4FF9-8BC6-4B7FB6F623CA}" destId="{68049195-AC6C-42AA-AB08-59BE64CFF4E0}" srcOrd="0" destOrd="0" presId="urn:microsoft.com/office/officeart/2005/8/layout/hList1"/>
    <dgm:cxn modelId="{5C500837-E488-4A2C-B9BA-8F50E3E7E9B7}" type="presOf" srcId="{C44D8B6A-347E-4A62-BCF8-B5C4BCAE9051}" destId="{A50249B0-BCDD-48E4-9683-FA5794F4B03C}" srcOrd="0" destOrd="0" presId="urn:microsoft.com/office/officeart/2005/8/layout/hList1"/>
    <dgm:cxn modelId="{A784045E-FD09-41BC-BBDD-1061DB99884A}" type="presOf" srcId="{F5E91170-BD34-4493-A784-E5134291A399}" destId="{CF0F7DE6-CA24-4DFD-A1AE-03A823C2BEE9}" srcOrd="0" destOrd="1" presId="urn:microsoft.com/office/officeart/2005/8/layout/hList1"/>
    <dgm:cxn modelId="{83E20E42-E03C-4805-A3B3-8D6C726BFA4F}" type="presOf" srcId="{5502FEB9-1E62-4EFF-A9C2-CFC3AF1A0CE8}" destId="{A50249B0-BCDD-48E4-9683-FA5794F4B03C}" srcOrd="0" destOrd="3" presId="urn:microsoft.com/office/officeart/2005/8/layout/hList1"/>
    <dgm:cxn modelId="{DD359C64-0C3B-4F03-807E-D11178197D68}" type="presOf" srcId="{6BAF3576-0F52-4C16-BA16-7C0655CBBD3B}" destId="{A50249B0-BCDD-48E4-9683-FA5794F4B03C}" srcOrd="0" destOrd="1" presId="urn:microsoft.com/office/officeart/2005/8/layout/hList1"/>
    <dgm:cxn modelId="{D6502A66-DEF9-4283-9250-49F1FFDE29C8}" srcId="{455FB004-4F42-414C-A7F5-4CEDDE892042}" destId="{F5072993-88CC-4FF9-8BC6-4B7FB6F623CA}" srcOrd="1" destOrd="0" parTransId="{A94E6A37-05A8-4C60-B91D-5999D26168A9}" sibTransId="{707015FB-F047-4CEA-B504-0A97D74E9EA5}"/>
    <dgm:cxn modelId="{9752F84B-CB91-45F4-B6BC-BE016BDE8706}" srcId="{F5072993-88CC-4FF9-8BC6-4B7FB6F623CA}" destId="{5502FEB9-1E62-4EFF-A9C2-CFC3AF1A0CE8}" srcOrd="3" destOrd="0" parTransId="{92AD9254-FA11-4B04-8DDE-34629537CB7C}" sibTransId="{669DB621-3ECA-487F-8422-9A0F68A669DF}"/>
    <dgm:cxn modelId="{73FA9F4C-2D5A-420D-85CA-E6882951F657}" type="presOf" srcId="{EAAA94F6-BDF0-48EE-9F2F-74A7640EA14C}" destId="{CF0F7DE6-CA24-4DFD-A1AE-03A823C2BEE9}" srcOrd="0" destOrd="2" presId="urn:microsoft.com/office/officeart/2005/8/layout/hList1"/>
    <dgm:cxn modelId="{3B01E96F-9FA0-451B-83B3-F037EC290BA5}" type="presOf" srcId="{BF7B829E-EE34-4ACC-A03F-F8A1CF5A1408}" destId="{A50249B0-BCDD-48E4-9683-FA5794F4B03C}" srcOrd="0" destOrd="4" presId="urn:microsoft.com/office/officeart/2005/8/layout/hList1"/>
    <dgm:cxn modelId="{9F96CA50-3F7E-4D66-8614-22B227BF72E2}" srcId="{56D95536-A8AB-4AEE-A68A-8443D4B985E9}" destId="{69190B28-BFF3-42AF-ABC5-D50F3A0028DD}" srcOrd="3" destOrd="0" parTransId="{B12430D9-DE4C-4C1B-B997-642E01D83643}" sibTransId="{44646AF9-2BA6-49EB-8257-65A3FFC58891}"/>
    <dgm:cxn modelId="{1896C251-A9FD-4915-89F7-D4CD7EBD2A56}" srcId="{56D95536-A8AB-4AEE-A68A-8443D4B985E9}" destId="{BF60E15C-F6E1-4453-8AFD-8B36CBC9935F}" srcOrd="5" destOrd="0" parTransId="{7B7F81D9-A31C-4C23-A619-F7D14D5D98E7}" sibTransId="{AF1ED4C5-404B-4B91-8DF5-FA8053CC3B1F}"/>
    <dgm:cxn modelId="{FA48DE83-3799-4F12-BAC5-88359411C595}" type="presOf" srcId="{BF60E15C-F6E1-4453-8AFD-8B36CBC9935F}" destId="{CF0F7DE6-CA24-4DFD-A1AE-03A823C2BEE9}" srcOrd="0" destOrd="5" presId="urn:microsoft.com/office/officeart/2005/8/layout/hList1"/>
    <dgm:cxn modelId="{6AAD4D86-7C87-4791-AF97-BB12DB8C4853}" srcId="{455FB004-4F42-414C-A7F5-4CEDDE892042}" destId="{56D95536-A8AB-4AEE-A68A-8443D4B985E9}" srcOrd="0" destOrd="0" parTransId="{22B9C3A0-3DCD-49E8-83B5-69D50D5D1AB3}" sibTransId="{19FEB9E0-B776-40A2-A5C7-7BD3BF1759B2}"/>
    <dgm:cxn modelId="{1CF17398-E717-4382-A94C-8BE0084F6407}" type="presOf" srcId="{69190B28-BFF3-42AF-ABC5-D50F3A0028DD}" destId="{CF0F7DE6-CA24-4DFD-A1AE-03A823C2BEE9}" srcOrd="0" destOrd="3" presId="urn:microsoft.com/office/officeart/2005/8/layout/hList1"/>
    <dgm:cxn modelId="{A20ABF9D-F504-46B4-9EA6-929AE0453689}" srcId="{F5072993-88CC-4FF9-8BC6-4B7FB6F623CA}" destId="{6BAF3576-0F52-4C16-BA16-7C0655CBBD3B}" srcOrd="1" destOrd="0" parTransId="{C02AC21E-B2EC-4902-901A-98EE8D7A8612}" sibTransId="{95D8572C-0412-4260-91D9-6AE43B76F667}"/>
    <dgm:cxn modelId="{24B2C5A7-4850-4028-8C88-7B477FD1AA13}" type="presOf" srcId="{7FBA7803-A80E-4942-B353-D78010BA3F57}" destId="{CF0F7DE6-CA24-4DFD-A1AE-03A823C2BEE9}" srcOrd="0" destOrd="0" presId="urn:microsoft.com/office/officeart/2005/8/layout/hList1"/>
    <dgm:cxn modelId="{2EDAADBE-97C9-4471-AE09-55EE5D0D1CBD}" srcId="{56D95536-A8AB-4AEE-A68A-8443D4B985E9}" destId="{3FE680B5-0EF3-48DB-A40C-6AB8FD9F9C5F}" srcOrd="4" destOrd="0" parTransId="{B2D1B36A-61C5-488D-B051-CCEB4657722B}" sibTransId="{B1F8948A-8457-482F-B2AD-42E8B981F685}"/>
    <dgm:cxn modelId="{492979D0-863E-41BC-8B8C-E3433EA4C360}" srcId="{56D95536-A8AB-4AEE-A68A-8443D4B985E9}" destId="{560D4F89-0214-4C3A-AFF8-6639000A861B}" srcOrd="6" destOrd="0" parTransId="{B8E7EDFC-48C0-4A05-AE44-290C8FE3EF7D}" sibTransId="{9B4AA128-D2E1-4321-9DC2-9661C18ECD05}"/>
    <dgm:cxn modelId="{12FC57DD-E106-4D9E-8F51-98B09EAC6B67}" srcId="{F5072993-88CC-4FF9-8BC6-4B7FB6F623CA}" destId="{90E38A69-24DF-4639-9015-FBC3AC643653}" srcOrd="2" destOrd="0" parTransId="{A136D820-AA52-40B8-AF78-450116295495}" sibTransId="{1D41C3BC-1AB8-49F1-B6DD-43AF73CE8528}"/>
    <dgm:cxn modelId="{4E0B73E4-4980-4AFA-8EA9-5A04511FB495}" type="presOf" srcId="{560D4F89-0214-4C3A-AFF8-6639000A861B}" destId="{CF0F7DE6-CA24-4DFD-A1AE-03A823C2BEE9}" srcOrd="0" destOrd="6" presId="urn:microsoft.com/office/officeart/2005/8/layout/hList1"/>
    <dgm:cxn modelId="{343433EC-2098-4851-BCA8-8D929ABBDC5C}" srcId="{56D95536-A8AB-4AEE-A68A-8443D4B985E9}" destId="{EAAA94F6-BDF0-48EE-9F2F-74A7640EA14C}" srcOrd="2" destOrd="0" parTransId="{6972AFE3-799B-4F3F-9EC5-474F264F07FE}" sibTransId="{17127546-677C-412C-93C4-A9680ADFACDA}"/>
    <dgm:cxn modelId="{068B79F2-5691-425C-BADC-901AA128DAF9}" type="presOf" srcId="{90E38A69-24DF-4639-9015-FBC3AC643653}" destId="{A50249B0-BCDD-48E4-9683-FA5794F4B03C}" srcOrd="0" destOrd="2" presId="urn:microsoft.com/office/officeart/2005/8/layout/hList1"/>
    <dgm:cxn modelId="{D7D30EF4-C698-4DA3-B8FE-F590F33E5615}" srcId="{56D95536-A8AB-4AEE-A68A-8443D4B985E9}" destId="{F5E91170-BD34-4493-A784-E5134291A399}" srcOrd="1" destOrd="0" parTransId="{9DE14A02-0B0F-4409-A2EB-11EB881B7912}" sibTransId="{AF08111F-AB8B-4A35-94B5-57983F541988}"/>
    <dgm:cxn modelId="{E8ED11FF-B0BF-4283-9ED8-98DB6EF2EA49}" srcId="{F5072993-88CC-4FF9-8BC6-4B7FB6F623CA}" destId="{C44D8B6A-347E-4A62-BCF8-B5C4BCAE9051}" srcOrd="0" destOrd="0" parTransId="{9F16E9FB-72F2-4363-837B-1E4E5B7B01F5}" sibTransId="{6EC04F0E-3769-4A09-A031-B352966C9596}"/>
    <dgm:cxn modelId="{0636DD73-6A42-4A9F-8561-F196A81B3964}" type="presParOf" srcId="{2AF40F1F-513E-4C93-B21A-F3E8E93BAF44}" destId="{349A1FF5-2A3F-4A5C-8715-F7300665C13B}" srcOrd="0" destOrd="0" presId="urn:microsoft.com/office/officeart/2005/8/layout/hList1"/>
    <dgm:cxn modelId="{7D25E449-C645-4C8C-8494-404F8AC19397}" type="presParOf" srcId="{349A1FF5-2A3F-4A5C-8715-F7300665C13B}" destId="{F8995410-EBEB-45B1-B396-0C6274FFF210}" srcOrd="0" destOrd="0" presId="urn:microsoft.com/office/officeart/2005/8/layout/hList1"/>
    <dgm:cxn modelId="{C251C06C-AF12-4921-9ACF-B5B909A143C9}" type="presParOf" srcId="{349A1FF5-2A3F-4A5C-8715-F7300665C13B}" destId="{CF0F7DE6-CA24-4DFD-A1AE-03A823C2BEE9}" srcOrd="1" destOrd="0" presId="urn:microsoft.com/office/officeart/2005/8/layout/hList1"/>
    <dgm:cxn modelId="{02D6EB67-D1F0-45A5-A9D4-E8ED0BB81A67}" type="presParOf" srcId="{2AF40F1F-513E-4C93-B21A-F3E8E93BAF44}" destId="{216FD2B0-96B9-4160-B84E-F62D6DE2D8A3}" srcOrd="1" destOrd="0" presId="urn:microsoft.com/office/officeart/2005/8/layout/hList1"/>
    <dgm:cxn modelId="{8A17051E-BA00-4734-85E5-A108EE558D80}" type="presParOf" srcId="{2AF40F1F-513E-4C93-B21A-F3E8E93BAF44}" destId="{0FE8DD76-4DC5-4934-AB76-0497949594A2}" srcOrd="2" destOrd="0" presId="urn:microsoft.com/office/officeart/2005/8/layout/hList1"/>
    <dgm:cxn modelId="{E7C75C87-2927-44B5-ACD8-0D552CA44F91}" type="presParOf" srcId="{0FE8DD76-4DC5-4934-AB76-0497949594A2}" destId="{68049195-AC6C-42AA-AB08-59BE64CFF4E0}" srcOrd="0" destOrd="0" presId="urn:microsoft.com/office/officeart/2005/8/layout/hList1"/>
    <dgm:cxn modelId="{A35B5CCE-4104-47A2-AF51-951505D312DB}" type="presParOf" srcId="{0FE8DD76-4DC5-4934-AB76-0497949594A2}" destId="{A50249B0-BCDD-48E4-9683-FA5794F4B0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7BBFC-0295-4556-AAE9-4CA9A8EDB0C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4F2C0-4E13-4093-8C7A-96024C9C35C4}">
      <dgm:prSet phldrT="[Текст]"/>
      <dgm:spPr/>
      <dgm:t>
        <a:bodyPr/>
        <a:lstStyle/>
        <a:p>
          <a:r>
            <a:rPr lang="ru-RU" dirty="0"/>
            <a:t>Тип </a:t>
          </a:r>
          <a:r>
            <a:rPr lang="ru-RU" dirty="0" err="1"/>
            <a:t>свідомості</a:t>
          </a:r>
          <a:endParaRPr lang="en-US" dirty="0"/>
        </a:p>
      </dgm:t>
    </dgm:pt>
    <dgm:pt modelId="{A3D9986C-50B0-4CCB-AD94-F7C1378E7399}" type="parTrans" cxnId="{F0CEAD1F-3A36-455D-806E-94DC9CABEBC7}">
      <dgm:prSet/>
      <dgm:spPr/>
      <dgm:t>
        <a:bodyPr/>
        <a:lstStyle/>
        <a:p>
          <a:endParaRPr lang="en-US"/>
        </a:p>
      </dgm:t>
    </dgm:pt>
    <dgm:pt modelId="{C25CAAEA-211B-45EE-956C-FF3988711015}" type="sibTrans" cxnId="{F0CEAD1F-3A36-455D-806E-94DC9CABEBC7}">
      <dgm:prSet/>
      <dgm:spPr/>
      <dgm:t>
        <a:bodyPr/>
        <a:lstStyle/>
        <a:p>
          <a:endParaRPr lang="en-US"/>
        </a:p>
      </dgm:t>
    </dgm:pt>
    <dgm:pt modelId="{A9E2AF7F-94C9-4FAF-A835-98A77A7AC054}">
      <dgm:prSet phldrT="[Текст]"/>
      <dgm:spPr/>
      <dgm:t>
        <a:bodyPr/>
        <a:lstStyle/>
        <a:p>
          <a:r>
            <a:rPr lang="ru-RU" dirty="0" err="1"/>
            <a:t>Антиієрархічний</a:t>
          </a:r>
          <a:r>
            <a:rPr lang="ru-RU" dirty="0"/>
            <a:t>, </a:t>
          </a:r>
          <a:r>
            <a:rPr lang="ru-RU" dirty="0" err="1"/>
            <a:t>еклектичний</a:t>
          </a:r>
          <a:r>
            <a:rPr lang="ru-RU" dirty="0"/>
            <a:t>, </a:t>
          </a:r>
          <a:r>
            <a:rPr lang="ru-RU" dirty="0" err="1"/>
            <a:t>іронічний</a:t>
          </a:r>
          <a:endParaRPr lang="en-US" dirty="0"/>
        </a:p>
      </dgm:t>
    </dgm:pt>
    <dgm:pt modelId="{A15DA3D0-4E20-4FDB-A93E-A10C1EC3126C}" type="parTrans" cxnId="{539791CF-798B-4F74-B914-21D2559C7A43}">
      <dgm:prSet/>
      <dgm:spPr/>
      <dgm:t>
        <a:bodyPr/>
        <a:lstStyle/>
        <a:p>
          <a:endParaRPr lang="en-US"/>
        </a:p>
      </dgm:t>
    </dgm:pt>
    <dgm:pt modelId="{8A51B888-C460-47C9-9491-2FDC5960C8E2}" type="sibTrans" cxnId="{539791CF-798B-4F74-B914-21D2559C7A43}">
      <dgm:prSet/>
      <dgm:spPr/>
      <dgm:t>
        <a:bodyPr/>
        <a:lstStyle/>
        <a:p>
          <a:endParaRPr lang="en-US"/>
        </a:p>
      </dgm:t>
    </dgm:pt>
    <dgm:pt modelId="{B9B53CC0-03AE-42B3-AF8D-5F78A4F64D0B}">
      <dgm:prSet phldrT="[Текст]"/>
      <dgm:spPr/>
      <dgm:t>
        <a:bodyPr/>
        <a:lstStyle/>
        <a:p>
          <a:r>
            <a:rPr lang="ru-RU" dirty="0" err="1"/>
            <a:t>Світобачення</a:t>
          </a:r>
          <a:endParaRPr lang="en-US" dirty="0"/>
        </a:p>
      </dgm:t>
    </dgm:pt>
    <dgm:pt modelId="{9F772A04-5B7D-4C83-BD14-E595121CC2B6}" type="parTrans" cxnId="{CB3749E5-6C09-4123-81F0-252D282923CC}">
      <dgm:prSet/>
      <dgm:spPr/>
      <dgm:t>
        <a:bodyPr/>
        <a:lstStyle/>
        <a:p>
          <a:endParaRPr lang="en-US"/>
        </a:p>
      </dgm:t>
    </dgm:pt>
    <dgm:pt modelId="{08B7C0FC-0330-4448-9F9C-2336AF1E7EEB}" type="sibTrans" cxnId="{CB3749E5-6C09-4123-81F0-252D282923CC}">
      <dgm:prSet/>
      <dgm:spPr/>
      <dgm:t>
        <a:bodyPr/>
        <a:lstStyle/>
        <a:p>
          <a:endParaRPr lang="en-US"/>
        </a:p>
      </dgm:t>
    </dgm:pt>
    <dgm:pt modelId="{41CF8B81-B68A-4535-B19F-2BA243906034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Постмодерністська</a:t>
          </a:r>
          <a:r>
            <a:rPr lang="ru-RU" dirty="0"/>
            <a:t> </a:t>
          </a:r>
          <a:r>
            <a:rPr lang="ru-RU" dirty="0" err="1"/>
            <a:t>чутливість</a:t>
          </a:r>
          <a:r>
            <a:rPr lang="ru-RU" dirty="0"/>
            <a:t>»</a:t>
          </a:r>
          <a:r>
            <a:rPr lang="en-US" dirty="0"/>
            <a:t>, </a:t>
          </a:r>
          <a:r>
            <a:rPr lang="uk-UA" dirty="0"/>
            <a:t>«світ як текст»</a:t>
          </a:r>
          <a:endParaRPr lang="en-US" dirty="0"/>
        </a:p>
      </dgm:t>
    </dgm:pt>
    <dgm:pt modelId="{BE609832-7BCA-42D3-A582-6879EA16AD18}" type="parTrans" cxnId="{747A4D6E-7485-495B-83A8-B7678315AA2F}">
      <dgm:prSet/>
      <dgm:spPr/>
      <dgm:t>
        <a:bodyPr/>
        <a:lstStyle/>
        <a:p>
          <a:endParaRPr lang="en-US"/>
        </a:p>
      </dgm:t>
    </dgm:pt>
    <dgm:pt modelId="{2B42BE6B-29AD-4B24-A804-B5CB6C4A313A}" type="sibTrans" cxnId="{747A4D6E-7485-495B-83A8-B7678315AA2F}">
      <dgm:prSet/>
      <dgm:spPr/>
      <dgm:t>
        <a:bodyPr/>
        <a:lstStyle/>
        <a:p>
          <a:endParaRPr lang="en-US"/>
        </a:p>
      </dgm:t>
    </dgm:pt>
    <dgm:pt modelId="{7586FB22-03D1-4454-A93A-8FE20C191085}">
      <dgm:prSet phldrT="[Текст]"/>
      <dgm:spPr/>
      <dgm:t>
        <a:bodyPr/>
        <a:lstStyle/>
        <a:p>
          <a:r>
            <a:rPr lang="ru-RU" dirty="0"/>
            <a:t>Код письма</a:t>
          </a:r>
          <a:endParaRPr lang="en-US" dirty="0"/>
        </a:p>
      </dgm:t>
    </dgm:pt>
    <dgm:pt modelId="{0CB86496-83A9-4CC3-BC47-4C3D3C408B85}" type="parTrans" cxnId="{69E1104C-C727-460B-95F9-5E6DB7A9BA08}">
      <dgm:prSet/>
      <dgm:spPr/>
      <dgm:t>
        <a:bodyPr/>
        <a:lstStyle/>
        <a:p>
          <a:endParaRPr lang="en-US"/>
        </a:p>
      </dgm:t>
    </dgm:pt>
    <dgm:pt modelId="{96879B40-CE1A-4FAA-A71F-6EB108C41B12}" type="sibTrans" cxnId="{69E1104C-C727-460B-95F9-5E6DB7A9BA08}">
      <dgm:prSet/>
      <dgm:spPr/>
      <dgm:t>
        <a:bodyPr/>
        <a:lstStyle/>
        <a:p>
          <a:endParaRPr lang="en-US"/>
        </a:p>
      </dgm:t>
    </dgm:pt>
    <dgm:pt modelId="{4BBD245A-D0B4-4F2F-85E8-637064EC73EF}">
      <dgm:prSet phldrT="[Текст]"/>
      <dgm:spPr/>
      <dgm:t>
        <a:bodyPr/>
        <a:lstStyle/>
        <a:p>
          <a:r>
            <a:rPr lang="uk-UA" dirty="0"/>
            <a:t>Сукупність прийомів, за якими організований постмодерністський текст</a:t>
          </a:r>
          <a:endParaRPr lang="en-US" dirty="0"/>
        </a:p>
      </dgm:t>
    </dgm:pt>
    <dgm:pt modelId="{B8ACA659-7337-471D-9165-87CBA8CCC206}" type="parTrans" cxnId="{B0589154-B258-46DD-8C56-F1DC94467F91}">
      <dgm:prSet/>
      <dgm:spPr/>
      <dgm:t>
        <a:bodyPr/>
        <a:lstStyle/>
        <a:p>
          <a:endParaRPr lang="en-US"/>
        </a:p>
      </dgm:t>
    </dgm:pt>
    <dgm:pt modelId="{B94884B2-314F-44F0-AF5A-FA1ECE691425}" type="sibTrans" cxnId="{B0589154-B258-46DD-8C56-F1DC94467F91}">
      <dgm:prSet/>
      <dgm:spPr/>
      <dgm:t>
        <a:bodyPr/>
        <a:lstStyle/>
        <a:p>
          <a:endParaRPr lang="en-US"/>
        </a:p>
      </dgm:t>
    </dgm:pt>
    <dgm:pt modelId="{7D963D1A-3E72-4A88-A37A-DC6C4311FD43}" type="pres">
      <dgm:prSet presAssocID="{AB07BBFC-0295-4556-AAE9-4CA9A8EDB0C3}" presName="Name0" presStyleCnt="0">
        <dgm:presLayoutVars>
          <dgm:dir/>
          <dgm:animLvl val="lvl"/>
          <dgm:resizeHandles val="exact"/>
        </dgm:presLayoutVars>
      </dgm:prSet>
      <dgm:spPr/>
    </dgm:pt>
    <dgm:pt modelId="{27A28496-E250-41D3-9F29-50B3C15F30B4}" type="pres">
      <dgm:prSet presAssocID="{3A04F2C0-4E13-4093-8C7A-96024C9C35C4}" presName="linNode" presStyleCnt="0"/>
      <dgm:spPr/>
    </dgm:pt>
    <dgm:pt modelId="{AD596F5D-27D3-4F98-AA09-F2784A07ADDE}" type="pres">
      <dgm:prSet presAssocID="{3A04F2C0-4E13-4093-8C7A-96024C9C35C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3D5111D-80CA-47BF-ABE6-B4B8ABC2F922}" type="pres">
      <dgm:prSet presAssocID="{3A04F2C0-4E13-4093-8C7A-96024C9C35C4}" presName="descendantText" presStyleLbl="alignAccFollowNode1" presStyleIdx="0" presStyleCnt="3">
        <dgm:presLayoutVars>
          <dgm:bulletEnabled val="1"/>
        </dgm:presLayoutVars>
      </dgm:prSet>
      <dgm:spPr/>
    </dgm:pt>
    <dgm:pt modelId="{E9D30232-AE55-415D-A087-B55B85A2C3EC}" type="pres">
      <dgm:prSet presAssocID="{C25CAAEA-211B-45EE-956C-FF3988711015}" presName="sp" presStyleCnt="0"/>
      <dgm:spPr/>
    </dgm:pt>
    <dgm:pt modelId="{54FB19C4-522B-46EA-82B7-F523C9AD7818}" type="pres">
      <dgm:prSet presAssocID="{B9B53CC0-03AE-42B3-AF8D-5F78A4F64D0B}" presName="linNode" presStyleCnt="0"/>
      <dgm:spPr/>
    </dgm:pt>
    <dgm:pt modelId="{89B7AEAA-2BEC-4D8C-B34D-6455FB932472}" type="pres">
      <dgm:prSet presAssocID="{B9B53CC0-03AE-42B3-AF8D-5F78A4F64D0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37BA080-321F-42BF-B5DD-73D559202446}" type="pres">
      <dgm:prSet presAssocID="{B9B53CC0-03AE-42B3-AF8D-5F78A4F64D0B}" presName="descendantText" presStyleLbl="alignAccFollowNode1" presStyleIdx="1" presStyleCnt="3">
        <dgm:presLayoutVars>
          <dgm:bulletEnabled val="1"/>
        </dgm:presLayoutVars>
      </dgm:prSet>
      <dgm:spPr/>
    </dgm:pt>
    <dgm:pt modelId="{8A399135-C0A1-43B6-A629-AC7B0FAA1110}" type="pres">
      <dgm:prSet presAssocID="{08B7C0FC-0330-4448-9F9C-2336AF1E7EEB}" presName="sp" presStyleCnt="0"/>
      <dgm:spPr/>
    </dgm:pt>
    <dgm:pt modelId="{0DB7EECF-1595-4941-B894-D940EF8C7DB0}" type="pres">
      <dgm:prSet presAssocID="{7586FB22-03D1-4454-A93A-8FE20C191085}" presName="linNode" presStyleCnt="0"/>
      <dgm:spPr/>
    </dgm:pt>
    <dgm:pt modelId="{691E41C8-1817-4794-96C1-277CC1B4A9ED}" type="pres">
      <dgm:prSet presAssocID="{7586FB22-03D1-4454-A93A-8FE20C19108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C55B2C6-0A7A-4B76-9861-1869BB5A3F26}" type="pres">
      <dgm:prSet presAssocID="{7586FB22-03D1-4454-A93A-8FE20C19108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C22A60D-17BC-4CE7-91BD-A6CE3C357F7C}" type="presOf" srcId="{3A04F2C0-4E13-4093-8C7A-96024C9C35C4}" destId="{AD596F5D-27D3-4F98-AA09-F2784A07ADDE}" srcOrd="0" destOrd="0" presId="urn:microsoft.com/office/officeart/2005/8/layout/vList5"/>
    <dgm:cxn modelId="{536ABE11-E1F2-4553-8277-31A09317FD23}" type="presOf" srcId="{41CF8B81-B68A-4535-B19F-2BA243906034}" destId="{F37BA080-321F-42BF-B5DD-73D559202446}" srcOrd="0" destOrd="0" presId="urn:microsoft.com/office/officeart/2005/8/layout/vList5"/>
    <dgm:cxn modelId="{F0CEAD1F-3A36-455D-806E-94DC9CABEBC7}" srcId="{AB07BBFC-0295-4556-AAE9-4CA9A8EDB0C3}" destId="{3A04F2C0-4E13-4093-8C7A-96024C9C35C4}" srcOrd="0" destOrd="0" parTransId="{A3D9986C-50B0-4CCB-AD94-F7C1378E7399}" sibTransId="{C25CAAEA-211B-45EE-956C-FF3988711015}"/>
    <dgm:cxn modelId="{9F51DD27-399D-4D8B-84D6-92678A2A4F30}" type="presOf" srcId="{B9B53CC0-03AE-42B3-AF8D-5F78A4F64D0B}" destId="{89B7AEAA-2BEC-4D8C-B34D-6455FB932472}" srcOrd="0" destOrd="0" presId="urn:microsoft.com/office/officeart/2005/8/layout/vList5"/>
    <dgm:cxn modelId="{AE71245E-9286-4C8D-AB02-F33B3F621781}" type="presOf" srcId="{4BBD245A-D0B4-4F2F-85E8-637064EC73EF}" destId="{2C55B2C6-0A7A-4B76-9861-1869BB5A3F26}" srcOrd="0" destOrd="0" presId="urn:microsoft.com/office/officeart/2005/8/layout/vList5"/>
    <dgm:cxn modelId="{400B8B5E-BDD5-4558-B643-A9B66251B8BA}" type="presOf" srcId="{7586FB22-03D1-4454-A93A-8FE20C191085}" destId="{691E41C8-1817-4794-96C1-277CC1B4A9ED}" srcOrd="0" destOrd="0" presId="urn:microsoft.com/office/officeart/2005/8/layout/vList5"/>
    <dgm:cxn modelId="{69E1104C-C727-460B-95F9-5E6DB7A9BA08}" srcId="{AB07BBFC-0295-4556-AAE9-4CA9A8EDB0C3}" destId="{7586FB22-03D1-4454-A93A-8FE20C191085}" srcOrd="2" destOrd="0" parTransId="{0CB86496-83A9-4CC3-BC47-4C3D3C408B85}" sibTransId="{96879B40-CE1A-4FAA-A71F-6EB108C41B12}"/>
    <dgm:cxn modelId="{747A4D6E-7485-495B-83A8-B7678315AA2F}" srcId="{B9B53CC0-03AE-42B3-AF8D-5F78A4F64D0B}" destId="{41CF8B81-B68A-4535-B19F-2BA243906034}" srcOrd="0" destOrd="0" parTransId="{BE609832-7BCA-42D3-A582-6879EA16AD18}" sibTransId="{2B42BE6B-29AD-4B24-A804-B5CB6C4A313A}"/>
    <dgm:cxn modelId="{B0589154-B258-46DD-8C56-F1DC94467F91}" srcId="{7586FB22-03D1-4454-A93A-8FE20C191085}" destId="{4BBD245A-D0B4-4F2F-85E8-637064EC73EF}" srcOrd="0" destOrd="0" parTransId="{B8ACA659-7337-471D-9165-87CBA8CCC206}" sibTransId="{B94884B2-314F-44F0-AF5A-FA1ECE691425}"/>
    <dgm:cxn modelId="{0A8900C8-5FD3-46BC-8E8F-2B3E9EB9D1C2}" type="presOf" srcId="{AB07BBFC-0295-4556-AAE9-4CA9A8EDB0C3}" destId="{7D963D1A-3E72-4A88-A37A-DC6C4311FD43}" srcOrd="0" destOrd="0" presId="urn:microsoft.com/office/officeart/2005/8/layout/vList5"/>
    <dgm:cxn modelId="{8C78ABCA-A438-46FC-AB6A-677D0A64F6B0}" type="presOf" srcId="{A9E2AF7F-94C9-4FAF-A835-98A77A7AC054}" destId="{73D5111D-80CA-47BF-ABE6-B4B8ABC2F922}" srcOrd="0" destOrd="0" presId="urn:microsoft.com/office/officeart/2005/8/layout/vList5"/>
    <dgm:cxn modelId="{539791CF-798B-4F74-B914-21D2559C7A43}" srcId="{3A04F2C0-4E13-4093-8C7A-96024C9C35C4}" destId="{A9E2AF7F-94C9-4FAF-A835-98A77A7AC054}" srcOrd="0" destOrd="0" parTransId="{A15DA3D0-4E20-4FDB-A93E-A10C1EC3126C}" sibTransId="{8A51B888-C460-47C9-9491-2FDC5960C8E2}"/>
    <dgm:cxn modelId="{CB3749E5-6C09-4123-81F0-252D282923CC}" srcId="{AB07BBFC-0295-4556-AAE9-4CA9A8EDB0C3}" destId="{B9B53CC0-03AE-42B3-AF8D-5F78A4F64D0B}" srcOrd="1" destOrd="0" parTransId="{9F772A04-5B7D-4C83-BD14-E595121CC2B6}" sibTransId="{08B7C0FC-0330-4448-9F9C-2336AF1E7EEB}"/>
    <dgm:cxn modelId="{1D8CC961-CA74-44EB-B0FD-12C025371A76}" type="presParOf" srcId="{7D963D1A-3E72-4A88-A37A-DC6C4311FD43}" destId="{27A28496-E250-41D3-9F29-50B3C15F30B4}" srcOrd="0" destOrd="0" presId="urn:microsoft.com/office/officeart/2005/8/layout/vList5"/>
    <dgm:cxn modelId="{3AAB7B45-B1FF-4440-BFB7-45F52B7768FA}" type="presParOf" srcId="{27A28496-E250-41D3-9F29-50B3C15F30B4}" destId="{AD596F5D-27D3-4F98-AA09-F2784A07ADDE}" srcOrd="0" destOrd="0" presId="urn:microsoft.com/office/officeart/2005/8/layout/vList5"/>
    <dgm:cxn modelId="{B2AE867C-9E10-4964-86B0-5D092791D9BF}" type="presParOf" srcId="{27A28496-E250-41D3-9F29-50B3C15F30B4}" destId="{73D5111D-80CA-47BF-ABE6-B4B8ABC2F922}" srcOrd="1" destOrd="0" presId="urn:microsoft.com/office/officeart/2005/8/layout/vList5"/>
    <dgm:cxn modelId="{0C30D827-01D4-405E-8890-53C3EF0BE19F}" type="presParOf" srcId="{7D963D1A-3E72-4A88-A37A-DC6C4311FD43}" destId="{E9D30232-AE55-415D-A087-B55B85A2C3EC}" srcOrd="1" destOrd="0" presId="urn:microsoft.com/office/officeart/2005/8/layout/vList5"/>
    <dgm:cxn modelId="{25EFACE2-7140-4621-AA76-44B2F04F71B7}" type="presParOf" srcId="{7D963D1A-3E72-4A88-A37A-DC6C4311FD43}" destId="{54FB19C4-522B-46EA-82B7-F523C9AD7818}" srcOrd="2" destOrd="0" presId="urn:microsoft.com/office/officeart/2005/8/layout/vList5"/>
    <dgm:cxn modelId="{FC7B4E3A-B6E4-4C66-8194-75E7DE466F69}" type="presParOf" srcId="{54FB19C4-522B-46EA-82B7-F523C9AD7818}" destId="{89B7AEAA-2BEC-4D8C-B34D-6455FB932472}" srcOrd="0" destOrd="0" presId="urn:microsoft.com/office/officeart/2005/8/layout/vList5"/>
    <dgm:cxn modelId="{C4C24165-8182-4067-9444-C1EC1C75D628}" type="presParOf" srcId="{54FB19C4-522B-46EA-82B7-F523C9AD7818}" destId="{F37BA080-321F-42BF-B5DD-73D559202446}" srcOrd="1" destOrd="0" presId="urn:microsoft.com/office/officeart/2005/8/layout/vList5"/>
    <dgm:cxn modelId="{A1AB7EE8-4349-4DEE-B26A-7F37A478F7D4}" type="presParOf" srcId="{7D963D1A-3E72-4A88-A37A-DC6C4311FD43}" destId="{8A399135-C0A1-43B6-A629-AC7B0FAA1110}" srcOrd="3" destOrd="0" presId="urn:microsoft.com/office/officeart/2005/8/layout/vList5"/>
    <dgm:cxn modelId="{7ED21F73-2C8A-4937-839C-FADD21EC5618}" type="presParOf" srcId="{7D963D1A-3E72-4A88-A37A-DC6C4311FD43}" destId="{0DB7EECF-1595-4941-B894-D940EF8C7DB0}" srcOrd="4" destOrd="0" presId="urn:microsoft.com/office/officeart/2005/8/layout/vList5"/>
    <dgm:cxn modelId="{96202DD8-B88D-407B-856D-EB89A750727A}" type="presParOf" srcId="{0DB7EECF-1595-4941-B894-D940EF8C7DB0}" destId="{691E41C8-1817-4794-96C1-277CC1B4A9ED}" srcOrd="0" destOrd="0" presId="urn:microsoft.com/office/officeart/2005/8/layout/vList5"/>
    <dgm:cxn modelId="{128A3081-5A4B-4590-B51C-EC2CD57000B7}" type="presParOf" srcId="{0DB7EECF-1595-4941-B894-D940EF8C7DB0}" destId="{2C55B2C6-0A7A-4B76-9861-1869BB5A3F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F12429-C947-4C3F-9FF1-0D154A7807B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E36D0C-6B0E-4537-B942-73DA3A19AD45}">
      <dgm:prSet phldrT="[Текст]"/>
      <dgm:spPr/>
      <dgm:t>
        <a:bodyPr/>
        <a:lstStyle/>
        <a:p>
          <a:r>
            <a:rPr lang="uk-UA" dirty="0"/>
            <a:t>Тропізм </a:t>
          </a:r>
        </a:p>
        <a:p>
          <a:r>
            <a:rPr lang="uk-UA" dirty="0"/>
            <a:t>(Наталі </a:t>
          </a:r>
          <a:r>
            <a:rPr lang="uk-UA" dirty="0" err="1"/>
            <a:t>Саррот</a:t>
          </a:r>
          <a:r>
            <a:rPr lang="uk-UA" dirty="0"/>
            <a:t>)</a:t>
          </a:r>
          <a:endParaRPr lang="en-US" dirty="0"/>
        </a:p>
      </dgm:t>
    </dgm:pt>
    <dgm:pt modelId="{97CAB906-E202-4033-8242-F22217925C55}" type="parTrans" cxnId="{35AA28A8-EB4E-4BC4-A1AA-7EFE970A8BF3}">
      <dgm:prSet/>
      <dgm:spPr/>
      <dgm:t>
        <a:bodyPr/>
        <a:lstStyle/>
        <a:p>
          <a:endParaRPr lang="en-US"/>
        </a:p>
      </dgm:t>
    </dgm:pt>
    <dgm:pt modelId="{174419AF-6A17-496C-ADF8-8CB7D0AE326D}" type="sibTrans" cxnId="{35AA28A8-EB4E-4BC4-A1AA-7EFE970A8BF3}">
      <dgm:prSet/>
      <dgm:spPr/>
      <dgm:t>
        <a:bodyPr/>
        <a:lstStyle/>
        <a:p>
          <a:endParaRPr lang="en-US"/>
        </a:p>
      </dgm:t>
    </dgm:pt>
    <dgm:pt modelId="{3A9B9E76-8364-41C8-881B-D11EB0EF0CF0}">
      <dgm:prSet phldrT="[Текст]"/>
      <dgm:spPr/>
      <dgm:t>
        <a:bodyPr/>
        <a:lstStyle/>
        <a:p>
          <a:r>
            <a:rPr lang="ru-RU" dirty="0" err="1"/>
            <a:t>Анонімні</a:t>
          </a:r>
          <a:r>
            <a:rPr lang="ru-RU" dirty="0"/>
            <a:t> «</a:t>
          </a:r>
          <a:r>
            <a:rPr lang="ru-RU" dirty="0" err="1"/>
            <a:t>суб</a:t>
          </a:r>
          <a:r>
            <a:rPr lang="en-US" dirty="0"/>
            <a:t>’</a:t>
          </a:r>
          <a:r>
            <a:rPr lang="uk-UA" dirty="0"/>
            <a:t>є</a:t>
          </a:r>
          <a:r>
            <a:rPr lang="ru-RU" dirty="0" err="1"/>
            <a:t>кти</a:t>
          </a:r>
          <a:r>
            <a:rPr lang="ru-RU" dirty="0"/>
            <a:t> </a:t>
          </a:r>
          <a:r>
            <a:rPr lang="ru-RU" dirty="0" err="1"/>
            <a:t>висловлювання</a:t>
          </a:r>
          <a:r>
            <a:rPr lang="ru-RU" dirty="0"/>
            <a:t>», </a:t>
          </a:r>
          <a:r>
            <a:rPr lang="ru-RU" dirty="0" err="1"/>
            <a:t>розутілені</a:t>
          </a:r>
          <a:r>
            <a:rPr lang="ru-RU" dirty="0"/>
            <a:t> голоси</a:t>
          </a:r>
          <a:endParaRPr lang="en-US" dirty="0"/>
        </a:p>
      </dgm:t>
    </dgm:pt>
    <dgm:pt modelId="{E6350399-C00D-4E98-8CAF-4E0D5659983D}" type="parTrans" cxnId="{1B6306DA-42E6-41EF-9298-2B6618668354}">
      <dgm:prSet/>
      <dgm:spPr/>
      <dgm:t>
        <a:bodyPr/>
        <a:lstStyle/>
        <a:p>
          <a:endParaRPr lang="en-US"/>
        </a:p>
      </dgm:t>
    </dgm:pt>
    <dgm:pt modelId="{1F4FDEF6-5FDF-4EB4-B2A8-B4D6B1DA226B}" type="sibTrans" cxnId="{1B6306DA-42E6-41EF-9298-2B6618668354}">
      <dgm:prSet/>
      <dgm:spPr/>
      <dgm:t>
        <a:bodyPr/>
        <a:lstStyle/>
        <a:p>
          <a:endParaRPr lang="en-US"/>
        </a:p>
      </dgm:t>
    </dgm:pt>
    <dgm:pt modelId="{F21BC544-9567-4143-A591-22D5881B222B}">
      <dgm:prSet phldrT="[Текст]"/>
      <dgm:spPr/>
      <dgm:t>
        <a:bodyPr/>
        <a:lstStyle/>
        <a:p>
          <a:r>
            <a:rPr lang="ru-RU" dirty="0" err="1"/>
            <a:t>Дрібні</a:t>
          </a:r>
          <a:r>
            <a:rPr lang="ru-RU" dirty="0"/>
            <a:t>,</a:t>
          </a:r>
          <a:r>
            <a:rPr lang="en-US" dirty="0"/>
            <a:t> </a:t>
          </a:r>
          <a:r>
            <a:rPr lang="uk-UA" dirty="0"/>
            <a:t>непомітні</a:t>
          </a:r>
          <a:r>
            <a:rPr lang="ru-RU" dirty="0"/>
            <a:t> </a:t>
          </a:r>
          <a:r>
            <a:rPr lang="ru-RU" dirty="0" err="1"/>
            <a:t>психологічні</a:t>
          </a:r>
          <a:r>
            <a:rPr lang="ru-RU" dirty="0"/>
            <a:t> </a:t>
          </a:r>
          <a:r>
            <a:rPr lang="ru-RU" dirty="0" err="1"/>
            <a:t>реакції</a:t>
          </a:r>
          <a:r>
            <a:rPr lang="ru-RU" dirty="0"/>
            <a:t> на </a:t>
          </a:r>
          <a:r>
            <a:rPr lang="ru-RU" dirty="0" err="1"/>
            <a:t>зовнінші</a:t>
          </a:r>
          <a:r>
            <a:rPr lang="ru-RU" dirty="0"/>
            <a:t> </a:t>
          </a:r>
          <a:r>
            <a:rPr lang="ru-RU" dirty="0" err="1"/>
            <a:t>подразники</a:t>
          </a:r>
          <a:r>
            <a:rPr lang="ru-RU" dirty="0"/>
            <a:t> </a:t>
          </a:r>
          <a:endParaRPr lang="en-US" dirty="0"/>
        </a:p>
      </dgm:t>
    </dgm:pt>
    <dgm:pt modelId="{47A3988A-616A-4961-A1D1-144A2198B482}" type="parTrans" cxnId="{ADDC25E9-559E-464F-A9F8-63B61673BB33}">
      <dgm:prSet/>
      <dgm:spPr/>
      <dgm:t>
        <a:bodyPr/>
        <a:lstStyle/>
        <a:p>
          <a:endParaRPr lang="en-US"/>
        </a:p>
      </dgm:t>
    </dgm:pt>
    <dgm:pt modelId="{6617412B-44E6-4BA3-A8D4-2632D8E7649E}" type="sibTrans" cxnId="{ADDC25E9-559E-464F-A9F8-63B61673BB33}">
      <dgm:prSet/>
      <dgm:spPr/>
      <dgm:t>
        <a:bodyPr/>
        <a:lstStyle/>
        <a:p>
          <a:endParaRPr lang="en-US"/>
        </a:p>
      </dgm:t>
    </dgm:pt>
    <dgm:pt modelId="{C2A84C63-30EF-45AB-A7F6-66B711B1EC65}">
      <dgm:prSet phldrT="[Текст]"/>
      <dgm:spPr/>
      <dgm:t>
        <a:bodyPr/>
        <a:lstStyle/>
        <a:p>
          <a:r>
            <a:rPr lang="uk-UA" dirty="0" err="1"/>
            <a:t>Шозізм</a:t>
          </a:r>
          <a:r>
            <a:rPr lang="uk-UA" dirty="0"/>
            <a:t> </a:t>
          </a:r>
        </a:p>
        <a:p>
          <a:r>
            <a:rPr lang="uk-UA" dirty="0"/>
            <a:t>(Ален Роб-</a:t>
          </a:r>
          <a:r>
            <a:rPr lang="uk-UA" dirty="0" err="1"/>
            <a:t>Грійє</a:t>
          </a:r>
          <a:r>
            <a:rPr lang="uk-UA" dirty="0"/>
            <a:t>)</a:t>
          </a:r>
          <a:endParaRPr lang="en-US" dirty="0"/>
        </a:p>
      </dgm:t>
    </dgm:pt>
    <dgm:pt modelId="{509C2B1C-7DC0-4F93-9A65-77E7EC580A9A}" type="parTrans" cxnId="{4457030B-2FB5-4958-B07C-2EEF514F1E51}">
      <dgm:prSet/>
      <dgm:spPr/>
      <dgm:t>
        <a:bodyPr/>
        <a:lstStyle/>
        <a:p>
          <a:endParaRPr lang="en-US"/>
        </a:p>
      </dgm:t>
    </dgm:pt>
    <dgm:pt modelId="{D2F0E525-ACA4-4EE3-8D8E-E095E85D35F4}" type="sibTrans" cxnId="{4457030B-2FB5-4958-B07C-2EEF514F1E51}">
      <dgm:prSet/>
      <dgm:spPr/>
      <dgm:t>
        <a:bodyPr/>
        <a:lstStyle/>
        <a:p>
          <a:endParaRPr lang="en-US"/>
        </a:p>
      </dgm:t>
    </dgm:pt>
    <dgm:pt modelId="{FC4B7758-102F-4B30-BC80-37B5DD82014D}">
      <dgm:prSet phldrT="[Текст]"/>
      <dgm:spPr/>
      <dgm:t>
        <a:bodyPr/>
        <a:lstStyle/>
        <a:p>
          <a:r>
            <a:rPr lang="uk-UA" dirty="0"/>
            <a:t>«Нульова </a:t>
          </a:r>
          <a:r>
            <a:rPr lang="uk-UA" dirty="0" err="1"/>
            <a:t>фокалізація</a:t>
          </a:r>
          <a:r>
            <a:rPr lang="uk-UA" dirty="0"/>
            <a:t>»: </a:t>
          </a:r>
          <a:r>
            <a:rPr lang="ru-RU" dirty="0"/>
            <a:t>«</a:t>
          </a:r>
          <a:r>
            <a:rPr lang="ru-RU" dirty="0" err="1"/>
            <a:t>романіст</a:t>
          </a:r>
          <a:r>
            <a:rPr lang="ru-RU" dirty="0"/>
            <a:t> </a:t>
          </a:r>
          <a:r>
            <a:rPr lang="ru-RU" dirty="0" err="1"/>
            <a:t>подібний</a:t>
          </a:r>
          <a:r>
            <a:rPr lang="ru-RU" dirty="0"/>
            <a:t> до </a:t>
          </a:r>
          <a:r>
            <a:rPr lang="ru-RU" dirty="0" err="1"/>
            <a:t>фотокамери</a:t>
          </a:r>
          <a:r>
            <a:rPr lang="ru-RU" dirty="0"/>
            <a:t>»</a:t>
          </a:r>
          <a:endParaRPr lang="en-US" dirty="0"/>
        </a:p>
      </dgm:t>
    </dgm:pt>
    <dgm:pt modelId="{27579FDF-43F3-4A7E-BBD9-035833B223E7}" type="parTrans" cxnId="{72F9E1F9-9CA3-4CC1-AF62-CA2CBEA3DBA6}">
      <dgm:prSet/>
      <dgm:spPr/>
      <dgm:t>
        <a:bodyPr/>
        <a:lstStyle/>
        <a:p>
          <a:endParaRPr lang="en-US"/>
        </a:p>
      </dgm:t>
    </dgm:pt>
    <dgm:pt modelId="{B38D3E92-0A53-4F07-B7EF-0FAE0BED3E1C}" type="sibTrans" cxnId="{72F9E1F9-9CA3-4CC1-AF62-CA2CBEA3DBA6}">
      <dgm:prSet/>
      <dgm:spPr/>
      <dgm:t>
        <a:bodyPr/>
        <a:lstStyle/>
        <a:p>
          <a:endParaRPr lang="en-US"/>
        </a:p>
      </dgm:t>
    </dgm:pt>
    <dgm:pt modelId="{6D982237-129D-4998-B0BD-C8952DC4C161}">
      <dgm:prSet phldrT="[Текст]"/>
      <dgm:spPr/>
      <dgm:t>
        <a:bodyPr/>
        <a:lstStyle/>
        <a:p>
          <a:r>
            <a:rPr lang="ru-RU" dirty="0"/>
            <a:t>«Не </a:t>
          </a:r>
          <a:r>
            <a:rPr lang="ru-RU" dirty="0" err="1"/>
            <a:t>опис</a:t>
          </a:r>
          <a:r>
            <a:rPr lang="ru-RU" dirty="0"/>
            <a:t> </a:t>
          </a:r>
          <a:r>
            <a:rPr lang="ru-RU" dirty="0" err="1"/>
            <a:t>пригод</a:t>
          </a:r>
          <a:r>
            <a:rPr lang="ru-RU" dirty="0"/>
            <a:t>, а </a:t>
          </a:r>
          <a:r>
            <a:rPr lang="ru-RU" dirty="0" err="1"/>
            <a:t>пригоди</a:t>
          </a:r>
          <a:r>
            <a:rPr lang="ru-RU" dirty="0"/>
            <a:t> </a:t>
          </a:r>
          <a:r>
            <a:rPr lang="ru-RU" dirty="0" err="1"/>
            <a:t>описів</a:t>
          </a:r>
          <a:r>
            <a:rPr lang="ru-RU" dirty="0"/>
            <a:t>»</a:t>
          </a:r>
          <a:endParaRPr lang="en-US" dirty="0"/>
        </a:p>
      </dgm:t>
    </dgm:pt>
    <dgm:pt modelId="{460D84DA-7150-4AD3-9180-B6E02D8218F3}" type="parTrans" cxnId="{549DE2EB-7F22-4814-A3D6-F101EAECACA3}">
      <dgm:prSet/>
      <dgm:spPr/>
      <dgm:t>
        <a:bodyPr/>
        <a:lstStyle/>
        <a:p>
          <a:endParaRPr lang="en-US"/>
        </a:p>
      </dgm:t>
    </dgm:pt>
    <dgm:pt modelId="{4D9A3CBA-88A8-44A4-B7D3-B5147766B264}" type="sibTrans" cxnId="{549DE2EB-7F22-4814-A3D6-F101EAECACA3}">
      <dgm:prSet/>
      <dgm:spPr/>
      <dgm:t>
        <a:bodyPr/>
        <a:lstStyle/>
        <a:p>
          <a:endParaRPr lang="en-US"/>
        </a:p>
      </dgm:t>
    </dgm:pt>
    <dgm:pt modelId="{A4F8B53E-354E-48FB-A41F-5E9A1973D9E9}" type="pres">
      <dgm:prSet presAssocID="{E9F12429-C947-4C3F-9FF1-0D154A7807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9B537D-5299-4552-AD9D-BF0B85C00E67}" type="pres">
      <dgm:prSet presAssocID="{F8E36D0C-6B0E-4537-B942-73DA3A19AD45}" presName="root" presStyleCnt="0"/>
      <dgm:spPr/>
    </dgm:pt>
    <dgm:pt modelId="{5C69DB91-8259-4C9F-9A19-2312B6EC4174}" type="pres">
      <dgm:prSet presAssocID="{F8E36D0C-6B0E-4537-B942-73DA3A19AD45}" presName="rootComposite" presStyleCnt="0"/>
      <dgm:spPr/>
    </dgm:pt>
    <dgm:pt modelId="{9812D95E-FE97-481B-9D03-E56C65DB224A}" type="pres">
      <dgm:prSet presAssocID="{F8E36D0C-6B0E-4537-B942-73DA3A19AD45}" presName="rootText" presStyleLbl="node1" presStyleIdx="0" presStyleCnt="2"/>
      <dgm:spPr/>
    </dgm:pt>
    <dgm:pt modelId="{A27841DD-0495-419F-A536-C3759C68AC26}" type="pres">
      <dgm:prSet presAssocID="{F8E36D0C-6B0E-4537-B942-73DA3A19AD45}" presName="rootConnector" presStyleLbl="node1" presStyleIdx="0" presStyleCnt="2"/>
      <dgm:spPr/>
    </dgm:pt>
    <dgm:pt modelId="{AFE446D4-2262-4D55-BAE5-FC6C688179C8}" type="pres">
      <dgm:prSet presAssocID="{F8E36D0C-6B0E-4537-B942-73DA3A19AD45}" presName="childShape" presStyleCnt="0"/>
      <dgm:spPr/>
    </dgm:pt>
    <dgm:pt modelId="{95D7BD02-C99A-46FD-841B-1B56B003A884}" type="pres">
      <dgm:prSet presAssocID="{E6350399-C00D-4E98-8CAF-4E0D5659983D}" presName="Name13" presStyleLbl="parChTrans1D2" presStyleIdx="0" presStyleCnt="4"/>
      <dgm:spPr/>
    </dgm:pt>
    <dgm:pt modelId="{EDEBFF0A-7FFE-49CE-BECE-12734CF3E8F2}" type="pres">
      <dgm:prSet presAssocID="{3A9B9E76-8364-41C8-881B-D11EB0EF0CF0}" presName="childText" presStyleLbl="bgAcc1" presStyleIdx="0" presStyleCnt="4">
        <dgm:presLayoutVars>
          <dgm:bulletEnabled val="1"/>
        </dgm:presLayoutVars>
      </dgm:prSet>
      <dgm:spPr/>
    </dgm:pt>
    <dgm:pt modelId="{8709EF4E-54A5-4134-9A23-EC72ABEB693B}" type="pres">
      <dgm:prSet presAssocID="{47A3988A-616A-4961-A1D1-144A2198B482}" presName="Name13" presStyleLbl="parChTrans1D2" presStyleIdx="1" presStyleCnt="4"/>
      <dgm:spPr/>
    </dgm:pt>
    <dgm:pt modelId="{EA442C58-D30D-4D79-AD01-6B76DC5BB944}" type="pres">
      <dgm:prSet presAssocID="{F21BC544-9567-4143-A591-22D5881B222B}" presName="childText" presStyleLbl="bgAcc1" presStyleIdx="1" presStyleCnt="4">
        <dgm:presLayoutVars>
          <dgm:bulletEnabled val="1"/>
        </dgm:presLayoutVars>
      </dgm:prSet>
      <dgm:spPr/>
    </dgm:pt>
    <dgm:pt modelId="{5C3C531D-792A-48EC-8D22-21D5EF021868}" type="pres">
      <dgm:prSet presAssocID="{C2A84C63-30EF-45AB-A7F6-66B711B1EC65}" presName="root" presStyleCnt="0"/>
      <dgm:spPr/>
    </dgm:pt>
    <dgm:pt modelId="{F0C4F966-951D-4C9C-B0E2-3BCA46980DBC}" type="pres">
      <dgm:prSet presAssocID="{C2A84C63-30EF-45AB-A7F6-66B711B1EC65}" presName="rootComposite" presStyleCnt="0"/>
      <dgm:spPr/>
    </dgm:pt>
    <dgm:pt modelId="{05F7A93D-6864-4270-9EBF-D8D42F106E21}" type="pres">
      <dgm:prSet presAssocID="{C2A84C63-30EF-45AB-A7F6-66B711B1EC65}" presName="rootText" presStyleLbl="node1" presStyleIdx="1" presStyleCnt="2"/>
      <dgm:spPr/>
    </dgm:pt>
    <dgm:pt modelId="{091CC1E9-2D6F-4740-AAE3-4A479E0F0ABF}" type="pres">
      <dgm:prSet presAssocID="{C2A84C63-30EF-45AB-A7F6-66B711B1EC65}" presName="rootConnector" presStyleLbl="node1" presStyleIdx="1" presStyleCnt="2"/>
      <dgm:spPr/>
    </dgm:pt>
    <dgm:pt modelId="{DA49CCBD-BBA3-41B5-9142-239F6572E5D7}" type="pres">
      <dgm:prSet presAssocID="{C2A84C63-30EF-45AB-A7F6-66B711B1EC65}" presName="childShape" presStyleCnt="0"/>
      <dgm:spPr/>
    </dgm:pt>
    <dgm:pt modelId="{B2A65994-3A3F-4D88-9BA8-0243173C49CB}" type="pres">
      <dgm:prSet presAssocID="{27579FDF-43F3-4A7E-BBD9-035833B223E7}" presName="Name13" presStyleLbl="parChTrans1D2" presStyleIdx="2" presStyleCnt="4"/>
      <dgm:spPr/>
    </dgm:pt>
    <dgm:pt modelId="{83D12577-3EE6-4F7F-A1E8-32DDA57ADAB6}" type="pres">
      <dgm:prSet presAssocID="{FC4B7758-102F-4B30-BC80-37B5DD82014D}" presName="childText" presStyleLbl="bgAcc1" presStyleIdx="2" presStyleCnt="4">
        <dgm:presLayoutVars>
          <dgm:bulletEnabled val="1"/>
        </dgm:presLayoutVars>
      </dgm:prSet>
      <dgm:spPr/>
    </dgm:pt>
    <dgm:pt modelId="{EAA370CB-B72B-4643-A1A1-FA44E14B45BD}" type="pres">
      <dgm:prSet presAssocID="{460D84DA-7150-4AD3-9180-B6E02D8218F3}" presName="Name13" presStyleLbl="parChTrans1D2" presStyleIdx="3" presStyleCnt="4"/>
      <dgm:spPr/>
    </dgm:pt>
    <dgm:pt modelId="{A6B2D054-03C9-4532-B0C8-7CC56389EF3D}" type="pres">
      <dgm:prSet presAssocID="{6D982237-129D-4998-B0BD-C8952DC4C161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457030B-2FB5-4958-B07C-2EEF514F1E51}" srcId="{E9F12429-C947-4C3F-9FF1-0D154A7807B3}" destId="{C2A84C63-30EF-45AB-A7F6-66B711B1EC65}" srcOrd="1" destOrd="0" parTransId="{509C2B1C-7DC0-4F93-9A65-77E7EC580A9A}" sibTransId="{D2F0E525-ACA4-4EE3-8D8E-E095E85D35F4}"/>
    <dgm:cxn modelId="{BAEF0E12-8DFA-4F2B-86D5-FD1B5029111C}" type="presOf" srcId="{E6350399-C00D-4E98-8CAF-4E0D5659983D}" destId="{95D7BD02-C99A-46FD-841B-1B56B003A884}" srcOrd="0" destOrd="0" presId="urn:microsoft.com/office/officeart/2005/8/layout/hierarchy3"/>
    <dgm:cxn modelId="{FD752925-ED80-4430-9E8A-BB68FA2A2EBA}" type="presOf" srcId="{47A3988A-616A-4961-A1D1-144A2198B482}" destId="{8709EF4E-54A5-4134-9A23-EC72ABEB693B}" srcOrd="0" destOrd="0" presId="urn:microsoft.com/office/officeart/2005/8/layout/hierarchy3"/>
    <dgm:cxn modelId="{B153663B-10C5-41EC-82CE-523BAE5AED28}" type="presOf" srcId="{FC4B7758-102F-4B30-BC80-37B5DD82014D}" destId="{83D12577-3EE6-4F7F-A1E8-32DDA57ADAB6}" srcOrd="0" destOrd="0" presId="urn:microsoft.com/office/officeart/2005/8/layout/hierarchy3"/>
    <dgm:cxn modelId="{43B04B3F-E480-46BA-B525-50ADB3D5C7BC}" type="presOf" srcId="{C2A84C63-30EF-45AB-A7F6-66B711B1EC65}" destId="{05F7A93D-6864-4270-9EBF-D8D42F106E21}" srcOrd="0" destOrd="0" presId="urn:microsoft.com/office/officeart/2005/8/layout/hierarchy3"/>
    <dgm:cxn modelId="{04DCC35E-06A9-4229-9C0C-345BE3128132}" type="presOf" srcId="{27579FDF-43F3-4A7E-BBD9-035833B223E7}" destId="{B2A65994-3A3F-4D88-9BA8-0243173C49CB}" srcOrd="0" destOrd="0" presId="urn:microsoft.com/office/officeart/2005/8/layout/hierarchy3"/>
    <dgm:cxn modelId="{2E649D56-2D47-44EF-9426-5B299863EB0E}" type="presOf" srcId="{F8E36D0C-6B0E-4537-B942-73DA3A19AD45}" destId="{A27841DD-0495-419F-A536-C3759C68AC26}" srcOrd="1" destOrd="0" presId="urn:microsoft.com/office/officeart/2005/8/layout/hierarchy3"/>
    <dgm:cxn modelId="{E283DC79-3529-41E2-8C0E-89C3828D7BEC}" type="presOf" srcId="{6D982237-129D-4998-B0BD-C8952DC4C161}" destId="{A6B2D054-03C9-4532-B0C8-7CC56389EF3D}" srcOrd="0" destOrd="0" presId="urn:microsoft.com/office/officeart/2005/8/layout/hierarchy3"/>
    <dgm:cxn modelId="{E1EBF67F-D8AE-459A-A921-888C10AA9FD9}" type="presOf" srcId="{3A9B9E76-8364-41C8-881B-D11EB0EF0CF0}" destId="{EDEBFF0A-7FFE-49CE-BECE-12734CF3E8F2}" srcOrd="0" destOrd="0" presId="urn:microsoft.com/office/officeart/2005/8/layout/hierarchy3"/>
    <dgm:cxn modelId="{B0B265A5-06A5-47A2-B523-B7BAD0E63F6F}" type="presOf" srcId="{F21BC544-9567-4143-A591-22D5881B222B}" destId="{EA442C58-D30D-4D79-AD01-6B76DC5BB944}" srcOrd="0" destOrd="0" presId="urn:microsoft.com/office/officeart/2005/8/layout/hierarchy3"/>
    <dgm:cxn modelId="{35AA28A8-EB4E-4BC4-A1AA-7EFE970A8BF3}" srcId="{E9F12429-C947-4C3F-9FF1-0D154A7807B3}" destId="{F8E36D0C-6B0E-4537-B942-73DA3A19AD45}" srcOrd="0" destOrd="0" parTransId="{97CAB906-E202-4033-8242-F22217925C55}" sibTransId="{174419AF-6A17-496C-ADF8-8CB7D0AE326D}"/>
    <dgm:cxn modelId="{016631B8-FC2E-49A4-B655-E3220E78C442}" type="presOf" srcId="{460D84DA-7150-4AD3-9180-B6E02D8218F3}" destId="{EAA370CB-B72B-4643-A1A1-FA44E14B45BD}" srcOrd="0" destOrd="0" presId="urn:microsoft.com/office/officeart/2005/8/layout/hierarchy3"/>
    <dgm:cxn modelId="{A866D3B8-2F80-4173-9DAC-77CA3454E07B}" type="presOf" srcId="{F8E36D0C-6B0E-4537-B942-73DA3A19AD45}" destId="{9812D95E-FE97-481B-9D03-E56C65DB224A}" srcOrd="0" destOrd="0" presId="urn:microsoft.com/office/officeart/2005/8/layout/hierarchy3"/>
    <dgm:cxn modelId="{30DA9ABC-188D-43AC-BB0B-7DCD85A05E1D}" type="presOf" srcId="{C2A84C63-30EF-45AB-A7F6-66B711B1EC65}" destId="{091CC1E9-2D6F-4740-AAE3-4A479E0F0ABF}" srcOrd="1" destOrd="0" presId="urn:microsoft.com/office/officeart/2005/8/layout/hierarchy3"/>
    <dgm:cxn modelId="{4288B7C2-CBEB-4413-82D0-67BB6C439EDA}" type="presOf" srcId="{E9F12429-C947-4C3F-9FF1-0D154A7807B3}" destId="{A4F8B53E-354E-48FB-A41F-5E9A1973D9E9}" srcOrd="0" destOrd="0" presId="urn:microsoft.com/office/officeart/2005/8/layout/hierarchy3"/>
    <dgm:cxn modelId="{1B6306DA-42E6-41EF-9298-2B6618668354}" srcId="{F8E36D0C-6B0E-4537-B942-73DA3A19AD45}" destId="{3A9B9E76-8364-41C8-881B-D11EB0EF0CF0}" srcOrd="0" destOrd="0" parTransId="{E6350399-C00D-4E98-8CAF-4E0D5659983D}" sibTransId="{1F4FDEF6-5FDF-4EB4-B2A8-B4D6B1DA226B}"/>
    <dgm:cxn modelId="{ADDC25E9-559E-464F-A9F8-63B61673BB33}" srcId="{F8E36D0C-6B0E-4537-B942-73DA3A19AD45}" destId="{F21BC544-9567-4143-A591-22D5881B222B}" srcOrd="1" destOrd="0" parTransId="{47A3988A-616A-4961-A1D1-144A2198B482}" sibTransId="{6617412B-44E6-4BA3-A8D4-2632D8E7649E}"/>
    <dgm:cxn modelId="{549DE2EB-7F22-4814-A3D6-F101EAECACA3}" srcId="{C2A84C63-30EF-45AB-A7F6-66B711B1EC65}" destId="{6D982237-129D-4998-B0BD-C8952DC4C161}" srcOrd="1" destOrd="0" parTransId="{460D84DA-7150-4AD3-9180-B6E02D8218F3}" sibTransId="{4D9A3CBA-88A8-44A4-B7D3-B5147766B264}"/>
    <dgm:cxn modelId="{72F9E1F9-9CA3-4CC1-AF62-CA2CBEA3DBA6}" srcId="{C2A84C63-30EF-45AB-A7F6-66B711B1EC65}" destId="{FC4B7758-102F-4B30-BC80-37B5DD82014D}" srcOrd="0" destOrd="0" parTransId="{27579FDF-43F3-4A7E-BBD9-035833B223E7}" sibTransId="{B38D3E92-0A53-4F07-B7EF-0FAE0BED3E1C}"/>
    <dgm:cxn modelId="{03583B45-2DCB-4EE3-B493-710B9B473127}" type="presParOf" srcId="{A4F8B53E-354E-48FB-A41F-5E9A1973D9E9}" destId="{E09B537D-5299-4552-AD9D-BF0B85C00E67}" srcOrd="0" destOrd="0" presId="urn:microsoft.com/office/officeart/2005/8/layout/hierarchy3"/>
    <dgm:cxn modelId="{3CB1036D-D3BB-465D-B4CD-5ECEFB4F6A28}" type="presParOf" srcId="{E09B537D-5299-4552-AD9D-BF0B85C00E67}" destId="{5C69DB91-8259-4C9F-9A19-2312B6EC4174}" srcOrd="0" destOrd="0" presId="urn:microsoft.com/office/officeart/2005/8/layout/hierarchy3"/>
    <dgm:cxn modelId="{4E3FCBC0-336C-4B11-A437-4548FAB272CA}" type="presParOf" srcId="{5C69DB91-8259-4C9F-9A19-2312B6EC4174}" destId="{9812D95E-FE97-481B-9D03-E56C65DB224A}" srcOrd="0" destOrd="0" presId="urn:microsoft.com/office/officeart/2005/8/layout/hierarchy3"/>
    <dgm:cxn modelId="{4D2B8EAA-A847-4E30-B8F2-A92191D5627E}" type="presParOf" srcId="{5C69DB91-8259-4C9F-9A19-2312B6EC4174}" destId="{A27841DD-0495-419F-A536-C3759C68AC26}" srcOrd="1" destOrd="0" presId="urn:microsoft.com/office/officeart/2005/8/layout/hierarchy3"/>
    <dgm:cxn modelId="{F5C6A72A-0D3F-41FD-9F3E-E7FCD85E5A22}" type="presParOf" srcId="{E09B537D-5299-4552-AD9D-BF0B85C00E67}" destId="{AFE446D4-2262-4D55-BAE5-FC6C688179C8}" srcOrd="1" destOrd="0" presId="urn:microsoft.com/office/officeart/2005/8/layout/hierarchy3"/>
    <dgm:cxn modelId="{ACA442C5-51CC-4877-A7C8-5F72A772C3D2}" type="presParOf" srcId="{AFE446D4-2262-4D55-BAE5-FC6C688179C8}" destId="{95D7BD02-C99A-46FD-841B-1B56B003A884}" srcOrd="0" destOrd="0" presId="urn:microsoft.com/office/officeart/2005/8/layout/hierarchy3"/>
    <dgm:cxn modelId="{55D6BA2C-8602-4950-B3F6-E970551F0DAE}" type="presParOf" srcId="{AFE446D4-2262-4D55-BAE5-FC6C688179C8}" destId="{EDEBFF0A-7FFE-49CE-BECE-12734CF3E8F2}" srcOrd="1" destOrd="0" presId="urn:microsoft.com/office/officeart/2005/8/layout/hierarchy3"/>
    <dgm:cxn modelId="{B7FBFE09-2F9A-4463-A935-9AF7E88D5F73}" type="presParOf" srcId="{AFE446D4-2262-4D55-BAE5-FC6C688179C8}" destId="{8709EF4E-54A5-4134-9A23-EC72ABEB693B}" srcOrd="2" destOrd="0" presId="urn:microsoft.com/office/officeart/2005/8/layout/hierarchy3"/>
    <dgm:cxn modelId="{F174E9D2-2F53-4255-AB30-699B30E9B77F}" type="presParOf" srcId="{AFE446D4-2262-4D55-BAE5-FC6C688179C8}" destId="{EA442C58-D30D-4D79-AD01-6B76DC5BB944}" srcOrd="3" destOrd="0" presId="urn:microsoft.com/office/officeart/2005/8/layout/hierarchy3"/>
    <dgm:cxn modelId="{92025FAB-0AAE-439E-9EF8-79EA631FB3C2}" type="presParOf" srcId="{A4F8B53E-354E-48FB-A41F-5E9A1973D9E9}" destId="{5C3C531D-792A-48EC-8D22-21D5EF021868}" srcOrd="1" destOrd="0" presId="urn:microsoft.com/office/officeart/2005/8/layout/hierarchy3"/>
    <dgm:cxn modelId="{3F827D46-D303-4223-9EA7-A07E0B359B6A}" type="presParOf" srcId="{5C3C531D-792A-48EC-8D22-21D5EF021868}" destId="{F0C4F966-951D-4C9C-B0E2-3BCA46980DBC}" srcOrd="0" destOrd="0" presId="urn:microsoft.com/office/officeart/2005/8/layout/hierarchy3"/>
    <dgm:cxn modelId="{B2433F93-FD5F-4C4A-B264-5FFC9785AAF7}" type="presParOf" srcId="{F0C4F966-951D-4C9C-B0E2-3BCA46980DBC}" destId="{05F7A93D-6864-4270-9EBF-D8D42F106E21}" srcOrd="0" destOrd="0" presId="urn:microsoft.com/office/officeart/2005/8/layout/hierarchy3"/>
    <dgm:cxn modelId="{E962802C-B46D-4770-A84C-04125FD73EFE}" type="presParOf" srcId="{F0C4F966-951D-4C9C-B0E2-3BCA46980DBC}" destId="{091CC1E9-2D6F-4740-AAE3-4A479E0F0ABF}" srcOrd="1" destOrd="0" presId="urn:microsoft.com/office/officeart/2005/8/layout/hierarchy3"/>
    <dgm:cxn modelId="{F9906EEE-6482-40A0-9575-8BBED9D36CB9}" type="presParOf" srcId="{5C3C531D-792A-48EC-8D22-21D5EF021868}" destId="{DA49CCBD-BBA3-41B5-9142-239F6572E5D7}" srcOrd="1" destOrd="0" presId="urn:microsoft.com/office/officeart/2005/8/layout/hierarchy3"/>
    <dgm:cxn modelId="{16ACFECC-476F-4220-BB24-3B46B1CF9D4E}" type="presParOf" srcId="{DA49CCBD-BBA3-41B5-9142-239F6572E5D7}" destId="{B2A65994-3A3F-4D88-9BA8-0243173C49CB}" srcOrd="0" destOrd="0" presId="urn:microsoft.com/office/officeart/2005/8/layout/hierarchy3"/>
    <dgm:cxn modelId="{D77B4BE6-AD83-4DB7-B618-8E7FCF6DAAE8}" type="presParOf" srcId="{DA49CCBD-BBA3-41B5-9142-239F6572E5D7}" destId="{83D12577-3EE6-4F7F-A1E8-32DDA57ADAB6}" srcOrd="1" destOrd="0" presId="urn:microsoft.com/office/officeart/2005/8/layout/hierarchy3"/>
    <dgm:cxn modelId="{5BA38071-BD44-4E49-B684-A22244B01EF2}" type="presParOf" srcId="{DA49CCBD-BBA3-41B5-9142-239F6572E5D7}" destId="{EAA370CB-B72B-4643-A1A1-FA44E14B45BD}" srcOrd="2" destOrd="0" presId="urn:microsoft.com/office/officeart/2005/8/layout/hierarchy3"/>
    <dgm:cxn modelId="{297EF609-3D9E-4CC9-9219-79064021E563}" type="presParOf" srcId="{DA49CCBD-BBA3-41B5-9142-239F6572E5D7}" destId="{A6B2D054-03C9-4532-B0C8-7CC56389EF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ADBC6E-1037-4CB0-9CB2-984951AD7B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57BD97-518B-476B-83D9-C4FB7A0B2456}">
      <dgm:prSet phldrT="[Текст]"/>
      <dgm:spPr/>
      <dgm:t>
        <a:bodyPr/>
        <a:lstStyle/>
        <a:p>
          <a:r>
            <a:rPr lang="uk-UA" dirty="0" err="1"/>
            <a:t>Паратекстуальність</a:t>
          </a:r>
          <a:endParaRPr lang="en-US" dirty="0"/>
        </a:p>
      </dgm:t>
    </dgm:pt>
    <dgm:pt modelId="{1840F72B-D382-4310-83F1-FB44E51FC10A}" type="parTrans" cxnId="{100329FB-64C6-4F8E-94D8-056BB28E8FB6}">
      <dgm:prSet/>
      <dgm:spPr/>
      <dgm:t>
        <a:bodyPr/>
        <a:lstStyle/>
        <a:p>
          <a:endParaRPr lang="en-US"/>
        </a:p>
      </dgm:t>
    </dgm:pt>
    <dgm:pt modelId="{3AD77A3A-ED5A-4B10-AD0B-436ABF4520F0}" type="sibTrans" cxnId="{100329FB-64C6-4F8E-94D8-056BB28E8FB6}">
      <dgm:prSet/>
      <dgm:spPr/>
      <dgm:t>
        <a:bodyPr/>
        <a:lstStyle/>
        <a:p>
          <a:endParaRPr lang="en-US"/>
        </a:p>
      </dgm:t>
    </dgm:pt>
    <dgm:pt modelId="{717AFD92-F860-4A25-9CB5-CF1FE81D50C1}">
      <dgm:prSet phldrT="[Текст]"/>
      <dgm:spPr/>
      <dgm:t>
        <a:bodyPr/>
        <a:lstStyle/>
        <a:p>
          <a:r>
            <a:rPr lang="uk-UA" dirty="0" err="1"/>
            <a:t>Перітекст</a:t>
          </a:r>
          <a:r>
            <a:rPr lang="uk-UA" dirty="0"/>
            <a:t> (назва, епіграф, передмова, назви розділів)</a:t>
          </a:r>
          <a:endParaRPr lang="en-US" dirty="0"/>
        </a:p>
      </dgm:t>
    </dgm:pt>
    <dgm:pt modelId="{0C3D3068-0731-4333-BB4D-EB2058757333}" type="parTrans" cxnId="{6E5A9A50-EE57-44D7-B9E9-98B933D356F2}">
      <dgm:prSet/>
      <dgm:spPr/>
      <dgm:t>
        <a:bodyPr/>
        <a:lstStyle/>
        <a:p>
          <a:endParaRPr lang="en-US"/>
        </a:p>
      </dgm:t>
    </dgm:pt>
    <dgm:pt modelId="{50E76E42-9F5A-425D-8D96-FD861D1D7594}" type="sibTrans" cxnId="{6E5A9A50-EE57-44D7-B9E9-98B933D356F2}">
      <dgm:prSet/>
      <dgm:spPr/>
      <dgm:t>
        <a:bodyPr/>
        <a:lstStyle/>
        <a:p>
          <a:endParaRPr lang="en-US"/>
        </a:p>
      </dgm:t>
    </dgm:pt>
    <dgm:pt modelId="{DDDA022E-9C84-4678-9D24-FCF22A52606E}">
      <dgm:prSet phldrT="[Текст]"/>
      <dgm:spPr/>
      <dgm:t>
        <a:bodyPr/>
        <a:lstStyle/>
        <a:p>
          <a:r>
            <a:rPr lang="uk-UA" dirty="0" err="1"/>
            <a:t>Архітекстуальність</a:t>
          </a:r>
          <a:endParaRPr lang="en-US" dirty="0"/>
        </a:p>
      </dgm:t>
    </dgm:pt>
    <dgm:pt modelId="{13D9B5AC-EC9D-43F9-86E0-7A14E48DC554}" type="parTrans" cxnId="{FC164ECE-0B18-497D-8450-E06D9B50138A}">
      <dgm:prSet/>
      <dgm:spPr/>
      <dgm:t>
        <a:bodyPr/>
        <a:lstStyle/>
        <a:p>
          <a:endParaRPr lang="en-US"/>
        </a:p>
      </dgm:t>
    </dgm:pt>
    <dgm:pt modelId="{BC3143FE-5DA0-4AD7-9203-5C082D705A39}" type="sibTrans" cxnId="{FC164ECE-0B18-497D-8450-E06D9B50138A}">
      <dgm:prSet/>
      <dgm:spPr/>
      <dgm:t>
        <a:bodyPr/>
        <a:lstStyle/>
        <a:p>
          <a:endParaRPr lang="en-US"/>
        </a:p>
      </dgm:t>
    </dgm:pt>
    <dgm:pt modelId="{EEE04984-ED3A-45EF-B0E9-CE281471FD33}">
      <dgm:prSet phldrT="[Текст]"/>
      <dgm:spPr/>
      <dgm:t>
        <a:bodyPr/>
        <a:lstStyle/>
        <a:p>
          <a:r>
            <a:rPr lang="uk-UA" dirty="0"/>
            <a:t>Приналежність тексту до певної жанрової категорії, яка визначає зміст/структуру й формує попередні очікування читача </a:t>
          </a:r>
          <a:endParaRPr lang="en-US" dirty="0"/>
        </a:p>
      </dgm:t>
    </dgm:pt>
    <dgm:pt modelId="{A0220FFD-2777-48B7-99A6-037CB6081494}" type="parTrans" cxnId="{A626D59D-8BFC-43B1-BCD5-3BFD584319B7}">
      <dgm:prSet/>
      <dgm:spPr/>
      <dgm:t>
        <a:bodyPr/>
        <a:lstStyle/>
        <a:p>
          <a:endParaRPr lang="en-US"/>
        </a:p>
      </dgm:t>
    </dgm:pt>
    <dgm:pt modelId="{5496259B-0DAD-40C5-93B9-F8B5CA8B91BE}" type="sibTrans" cxnId="{A626D59D-8BFC-43B1-BCD5-3BFD584319B7}">
      <dgm:prSet/>
      <dgm:spPr/>
      <dgm:t>
        <a:bodyPr/>
        <a:lstStyle/>
        <a:p>
          <a:endParaRPr lang="en-US"/>
        </a:p>
      </dgm:t>
    </dgm:pt>
    <dgm:pt modelId="{258CC281-A0A6-4FDA-A987-5A574A0D3FEC}">
      <dgm:prSet phldrT="[Текст]"/>
      <dgm:spPr/>
      <dgm:t>
        <a:bodyPr/>
        <a:lstStyle/>
        <a:p>
          <a:r>
            <a:rPr lang="uk-UA" dirty="0" err="1"/>
            <a:t>Інтертекстуальність</a:t>
          </a:r>
          <a:endParaRPr lang="en-US" dirty="0"/>
        </a:p>
      </dgm:t>
    </dgm:pt>
    <dgm:pt modelId="{C4DE8299-4D3B-46D7-9089-0B6DB8B5543D}" type="parTrans" cxnId="{F03C8B0B-CAA8-4001-B6BC-F1BBB0FD9DF1}">
      <dgm:prSet/>
      <dgm:spPr/>
      <dgm:t>
        <a:bodyPr/>
        <a:lstStyle/>
        <a:p>
          <a:endParaRPr lang="en-US"/>
        </a:p>
      </dgm:t>
    </dgm:pt>
    <dgm:pt modelId="{84098304-49A7-423A-937D-F18DF06E332A}" type="sibTrans" cxnId="{F03C8B0B-CAA8-4001-B6BC-F1BBB0FD9DF1}">
      <dgm:prSet/>
      <dgm:spPr/>
      <dgm:t>
        <a:bodyPr/>
        <a:lstStyle/>
        <a:p>
          <a:endParaRPr lang="en-US"/>
        </a:p>
      </dgm:t>
    </dgm:pt>
    <dgm:pt modelId="{9F6DA23F-61E6-45EA-AF15-4305C9378578}">
      <dgm:prSet phldrT="[Текст]"/>
      <dgm:spPr/>
      <dgm:t>
        <a:bodyPr/>
        <a:lstStyle/>
        <a:p>
          <a:r>
            <a:rPr lang="uk-UA" dirty="0"/>
            <a:t>Присутність у тексті фрагментів та ідей з інших текстів</a:t>
          </a:r>
          <a:endParaRPr lang="en-US" dirty="0"/>
        </a:p>
      </dgm:t>
    </dgm:pt>
    <dgm:pt modelId="{DFE95029-6935-4CE0-A22C-BDCD25CD970F}" type="parTrans" cxnId="{EAAB33F3-35E2-4A19-930A-E6054896596D}">
      <dgm:prSet/>
      <dgm:spPr/>
      <dgm:t>
        <a:bodyPr/>
        <a:lstStyle/>
        <a:p>
          <a:endParaRPr lang="en-US"/>
        </a:p>
      </dgm:t>
    </dgm:pt>
    <dgm:pt modelId="{A93123A3-9A8A-44A9-9440-D960E134948A}" type="sibTrans" cxnId="{EAAB33F3-35E2-4A19-930A-E6054896596D}">
      <dgm:prSet/>
      <dgm:spPr/>
      <dgm:t>
        <a:bodyPr/>
        <a:lstStyle/>
        <a:p>
          <a:endParaRPr lang="en-US"/>
        </a:p>
      </dgm:t>
    </dgm:pt>
    <dgm:pt modelId="{CE794AB1-12E6-4E62-9A53-43E1958ADB17}">
      <dgm:prSet phldrT="[Текст]"/>
      <dgm:spPr/>
      <dgm:t>
        <a:bodyPr/>
        <a:lstStyle/>
        <a:p>
          <a:r>
            <a:rPr lang="uk-UA" dirty="0"/>
            <a:t>Алюзія, ремінісценція, цитація, плагіат </a:t>
          </a:r>
          <a:endParaRPr lang="en-US" dirty="0"/>
        </a:p>
      </dgm:t>
    </dgm:pt>
    <dgm:pt modelId="{4BA131AC-65F7-4512-BD38-359242B746DF}" type="parTrans" cxnId="{1E230E4F-75E2-478C-B624-C6954E563224}">
      <dgm:prSet/>
      <dgm:spPr/>
      <dgm:t>
        <a:bodyPr/>
        <a:lstStyle/>
        <a:p>
          <a:endParaRPr lang="en-US"/>
        </a:p>
      </dgm:t>
    </dgm:pt>
    <dgm:pt modelId="{739D0923-8F86-4CF8-835D-E3A636290339}" type="sibTrans" cxnId="{1E230E4F-75E2-478C-B624-C6954E563224}">
      <dgm:prSet/>
      <dgm:spPr/>
      <dgm:t>
        <a:bodyPr/>
        <a:lstStyle/>
        <a:p>
          <a:endParaRPr lang="en-US"/>
        </a:p>
      </dgm:t>
    </dgm:pt>
    <dgm:pt modelId="{19E39AE3-16E7-4FAB-8D24-1C3FFAAECD53}">
      <dgm:prSet/>
      <dgm:spPr/>
      <dgm:t>
        <a:bodyPr/>
        <a:lstStyle/>
        <a:p>
          <a:r>
            <a:rPr lang="uk-UA" dirty="0" err="1"/>
            <a:t>Метатекстуальність</a:t>
          </a:r>
          <a:endParaRPr lang="en-US" dirty="0"/>
        </a:p>
      </dgm:t>
    </dgm:pt>
    <dgm:pt modelId="{B391DF29-D661-423D-BAE4-7B32B39E3F24}" type="parTrans" cxnId="{0CD49092-8C09-4095-B943-46947BF702AF}">
      <dgm:prSet/>
      <dgm:spPr/>
      <dgm:t>
        <a:bodyPr/>
        <a:lstStyle/>
        <a:p>
          <a:endParaRPr lang="en-US"/>
        </a:p>
      </dgm:t>
    </dgm:pt>
    <dgm:pt modelId="{C17B1841-161E-4F9E-A239-5C34EFDCDB3F}" type="sibTrans" cxnId="{0CD49092-8C09-4095-B943-46947BF702AF}">
      <dgm:prSet/>
      <dgm:spPr/>
      <dgm:t>
        <a:bodyPr/>
        <a:lstStyle/>
        <a:p>
          <a:endParaRPr lang="en-US"/>
        </a:p>
      </dgm:t>
    </dgm:pt>
    <dgm:pt modelId="{DAFB27E9-6158-4A0F-88B3-B7D431A39FB0}">
      <dgm:prSet/>
      <dgm:spPr/>
      <dgm:t>
        <a:bodyPr/>
        <a:lstStyle/>
        <a:p>
          <a:r>
            <a:rPr lang="uk-UA" dirty="0" err="1"/>
            <a:t>Гіпертекстуальність</a:t>
          </a:r>
          <a:endParaRPr lang="en-US" dirty="0"/>
        </a:p>
      </dgm:t>
    </dgm:pt>
    <dgm:pt modelId="{227F9EA7-3D60-4F98-BFB5-384C673C9DAB}" type="parTrans" cxnId="{4752A4A1-093A-437F-88CB-16C1112147CF}">
      <dgm:prSet/>
      <dgm:spPr/>
      <dgm:t>
        <a:bodyPr/>
        <a:lstStyle/>
        <a:p>
          <a:endParaRPr lang="en-US"/>
        </a:p>
      </dgm:t>
    </dgm:pt>
    <dgm:pt modelId="{6344268B-6B95-424F-9414-0152CC3AB575}" type="sibTrans" cxnId="{4752A4A1-093A-437F-88CB-16C1112147CF}">
      <dgm:prSet/>
      <dgm:spPr/>
      <dgm:t>
        <a:bodyPr/>
        <a:lstStyle/>
        <a:p>
          <a:endParaRPr lang="en-US"/>
        </a:p>
      </dgm:t>
    </dgm:pt>
    <dgm:pt modelId="{8705CEEC-E4CA-4CBC-88E1-F288D0B97BF9}">
      <dgm:prSet phldrT="[Текст]"/>
      <dgm:spPr/>
      <dgm:t>
        <a:bodyPr/>
        <a:lstStyle/>
        <a:p>
          <a:r>
            <a:rPr lang="uk-UA" dirty="0" err="1"/>
            <a:t>Епітекст</a:t>
          </a:r>
          <a:r>
            <a:rPr lang="uk-UA" dirty="0"/>
            <a:t> (дизайн, </a:t>
          </a:r>
          <a:r>
            <a:rPr lang="uk-UA" dirty="0" err="1"/>
            <a:t>інтерв</a:t>
          </a:r>
          <a:r>
            <a:rPr lang="en-US" dirty="0"/>
            <a:t>’</a:t>
          </a:r>
          <a:r>
            <a:rPr lang="uk-UA" dirty="0"/>
            <a:t>ю, анонси, реклама поза межами тексту) </a:t>
          </a:r>
          <a:endParaRPr lang="en-US" dirty="0"/>
        </a:p>
      </dgm:t>
    </dgm:pt>
    <dgm:pt modelId="{8B5D3E1F-60BF-4E4B-8E2D-458C95DBA902}" type="parTrans" cxnId="{A99C1B31-F20B-4965-8E5D-93491EEA4CA6}">
      <dgm:prSet/>
      <dgm:spPr/>
      <dgm:t>
        <a:bodyPr/>
        <a:lstStyle/>
        <a:p>
          <a:endParaRPr lang="en-US"/>
        </a:p>
      </dgm:t>
    </dgm:pt>
    <dgm:pt modelId="{FEE44C97-EA71-42DA-AD56-44F166C467E9}" type="sibTrans" cxnId="{A99C1B31-F20B-4965-8E5D-93491EEA4CA6}">
      <dgm:prSet/>
      <dgm:spPr/>
      <dgm:t>
        <a:bodyPr/>
        <a:lstStyle/>
        <a:p>
          <a:endParaRPr lang="en-US"/>
        </a:p>
      </dgm:t>
    </dgm:pt>
    <dgm:pt modelId="{A66AF95C-3605-4D48-A480-B11815DC20EF}">
      <dgm:prSet/>
      <dgm:spPr/>
      <dgm:t>
        <a:bodyPr/>
        <a:lstStyle/>
        <a:p>
          <a:r>
            <a:rPr lang="uk-UA" dirty="0"/>
            <a:t>Пряма відсилка до </a:t>
          </a:r>
          <a:r>
            <a:rPr lang="uk-UA" dirty="0" err="1"/>
            <a:t>гіпотексту</a:t>
          </a:r>
          <a:r>
            <a:rPr lang="uk-UA" dirty="0"/>
            <a:t> – тексту-попередника: редукція, ампліфікація, пародія, переосмислення, імітація, </a:t>
          </a:r>
          <a:r>
            <a:rPr lang="uk-UA" dirty="0" err="1"/>
            <a:t>пастіш</a:t>
          </a:r>
          <a:r>
            <a:rPr lang="uk-UA" dirty="0"/>
            <a:t> </a:t>
          </a:r>
          <a:endParaRPr lang="en-US" dirty="0"/>
        </a:p>
      </dgm:t>
    </dgm:pt>
    <dgm:pt modelId="{10404DEF-3769-400B-8C32-B926D8FFBD6A}" type="parTrans" cxnId="{A9B9DB50-807D-4E02-AAD6-166659C87FA1}">
      <dgm:prSet/>
      <dgm:spPr/>
      <dgm:t>
        <a:bodyPr/>
        <a:lstStyle/>
        <a:p>
          <a:endParaRPr lang="en-US"/>
        </a:p>
      </dgm:t>
    </dgm:pt>
    <dgm:pt modelId="{48AA2130-62E7-4A48-B335-DF5C7D8487EB}" type="sibTrans" cxnId="{A9B9DB50-807D-4E02-AAD6-166659C87FA1}">
      <dgm:prSet/>
      <dgm:spPr/>
      <dgm:t>
        <a:bodyPr/>
        <a:lstStyle/>
        <a:p>
          <a:endParaRPr lang="en-US"/>
        </a:p>
      </dgm:t>
    </dgm:pt>
    <dgm:pt modelId="{472ADB54-FD54-4645-B781-0F34E53BBB95}">
      <dgm:prSet/>
      <dgm:spPr/>
      <dgm:t>
        <a:bodyPr/>
        <a:lstStyle/>
        <a:p>
          <a:r>
            <a:rPr lang="uk-UA" dirty="0"/>
            <a:t>Коментування, витлумачення, пояснення</a:t>
          </a:r>
          <a:r>
            <a:rPr lang="en-US" dirty="0"/>
            <a:t>, </a:t>
          </a:r>
          <a:r>
            <a:rPr lang="ru-RU" dirty="0" err="1"/>
            <a:t>критичний</a:t>
          </a:r>
          <a:r>
            <a:rPr lang="ru-RU" dirty="0"/>
            <a:t> </a:t>
          </a:r>
          <a:r>
            <a:rPr lang="ru-RU" dirty="0" err="1"/>
            <a:t>анал</a:t>
          </a:r>
          <a:r>
            <a:rPr lang="uk-UA" dirty="0"/>
            <a:t>із інших текстів </a:t>
          </a:r>
          <a:endParaRPr lang="en-US" dirty="0"/>
        </a:p>
      </dgm:t>
    </dgm:pt>
    <dgm:pt modelId="{B39C5AA7-BD8D-4AB3-AB5B-3E975C5E1B5B}" type="parTrans" cxnId="{65731657-84C9-4ADD-9C80-F476CF790659}">
      <dgm:prSet/>
      <dgm:spPr/>
      <dgm:t>
        <a:bodyPr/>
        <a:lstStyle/>
        <a:p>
          <a:endParaRPr lang="en-US"/>
        </a:p>
      </dgm:t>
    </dgm:pt>
    <dgm:pt modelId="{06708C8E-F0D4-46EA-B079-E489E8931953}" type="sibTrans" cxnId="{65731657-84C9-4ADD-9C80-F476CF790659}">
      <dgm:prSet/>
      <dgm:spPr/>
      <dgm:t>
        <a:bodyPr/>
        <a:lstStyle/>
        <a:p>
          <a:endParaRPr lang="en-US"/>
        </a:p>
      </dgm:t>
    </dgm:pt>
    <dgm:pt modelId="{F20E2AD7-94B5-4179-9F59-64B15F8FBC2E}" type="pres">
      <dgm:prSet presAssocID="{1DADBC6E-1037-4CB0-9CB2-984951AD7B99}" presName="Name0" presStyleCnt="0">
        <dgm:presLayoutVars>
          <dgm:dir/>
          <dgm:animLvl val="lvl"/>
          <dgm:resizeHandles val="exact"/>
        </dgm:presLayoutVars>
      </dgm:prSet>
      <dgm:spPr/>
    </dgm:pt>
    <dgm:pt modelId="{5586CB6F-F29D-41FE-92D5-1CC1E261A129}" type="pres">
      <dgm:prSet presAssocID="{0057BD97-518B-476B-83D9-C4FB7A0B2456}" presName="linNode" presStyleCnt="0"/>
      <dgm:spPr/>
    </dgm:pt>
    <dgm:pt modelId="{E325CBBB-68B0-4858-9325-824C2CEC3320}" type="pres">
      <dgm:prSet presAssocID="{0057BD97-518B-476B-83D9-C4FB7A0B245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D4E673C-EADC-439D-964B-81CA600B9F20}" type="pres">
      <dgm:prSet presAssocID="{0057BD97-518B-476B-83D9-C4FB7A0B2456}" presName="descendantText" presStyleLbl="alignAccFollowNode1" presStyleIdx="0" presStyleCnt="5">
        <dgm:presLayoutVars>
          <dgm:bulletEnabled val="1"/>
        </dgm:presLayoutVars>
      </dgm:prSet>
      <dgm:spPr/>
    </dgm:pt>
    <dgm:pt modelId="{00CA9AD7-AF9D-4A75-8E0F-693847C1221B}" type="pres">
      <dgm:prSet presAssocID="{3AD77A3A-ED5A-4B10-AD0B-436ABF4520F0}" presName="sp" presStyleCnt="0"/>
      <dgm:spPr/>
    </dgm:pt>
    <dgm:pt modelId="{E74CD885-2BA6-42AE-9560-01A761E4DEF6}" type="pres">
      <dgm:prSet presAssocID="{DDDA022E-9C84-4678-9D24-FCF22A52606E}" presName="linNode" presStyleCnt="0"/>
      <dgm:spPr/>
    </dgm:pt>
    <dgm:pt modelId="{804AE883-975F-430E-A8FA-16CD1160038B}" type="pres">
      <dgm:prSet presAssocID="{DDDA022E-9C84-4678-9D24-FCF22A52606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D37AE92-86F1-4341-BA47-9904F9A15A90}" type="pres">
      <dgm:prSet presAssocID="{DDDA022E-9C84-4678-9D24-FCF22A52606E}" presName="descendantText" presStyleLbl="alignAccFollowNode1" presStyleIdx="1" presStyleCnt="5">
        <dgm:presLayoutVars>
          <dgm:bulletEnabled val="1"/>
        </dgm:presLayoutVars>
      </dgm:prSet>
      <dgm:spPr/>
    </dgm:pt>
    <dgm:pt modelId="{DE49BEC0-C6EA-44D9-B594-8B7017581710}" type="pres">
      <dgm:prSet presAssocID="{BC3143FE-5DA0-4AD7-9203-5C082D705A39}" presName="sp" presStyleCnt="0"/>
      <dgm:spPr/>
    </dgm:pt>
    <dgm:pt modelId="{6F3488ED-B99B-4BC9-852D-6255047E6FED}" type="pres">
      <dgm:prSet presAssocID="{258CC281-A0A6-4FDA-A987-5A574A0D3FEC}" presName="linNode" presStyleCnt="0"/>
      <dgm:spPr/>
    </dgm:pt>
    <dgm:pt modelId="{EC4F1D7A-867C-4B0F-BE57-03D2436B252C}" type="pres">
      <dgm:prSet presAssocID="{258CC281-A0A6-4FDA-A987-5A574A0D3FE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EEDEB45-60D4-445D-B817-E144CB5973C7}" type="pres">
      <dgm:prSet presAssocID="{258CC281-A0A6-4FDA-A987-5A574A0D3FEC}" presName="descendantText" presStyleLbl="alignAccFollowNode1" presStyleIdx="2" presStyleCnt="5">
        <dgm:presLayoutVars>
          <dgm:bulletEnabled val="1"/>
        </dgm:presLayoutVars>
      </dgm:prSet>
      <dgm:spPr/>
    </dgm:pt>
    <dgm:pt modelId="{F963C294-6A15-4D08-AEBB-43F32AF3409B}" type="pres">
      <dgm:prSet presAssocID="{84098304-49A7-423A-937D-F18DF06E332A}" presName="sp" presStyleCnt="0"/>
      <dgm:spPr/>
    </dgm:pt>
    <dgm:pt modelId="{A7A456F0-E71D-4A37-9157-BD57B6DF8679}" type="pres">
      <dgm:prSet presAssocID="{19E39AE3-16E7-4FAB-8D24-1C3FFAAECD53}" presName="linNode" presStyleCnt="0"/>
      <dgm:spPr/>
    </dgm:pt>
    <dgm:pt modelId="{3829E8F7-8762-4795-9D33-9925E29EC1CF}" type="pres">
      <dgm:prSet presAssocID="{19E39AE3-16E7-4FAB-8D24-1C3FFAAECD5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2B39B8F-CE95-43CC-BF2E-ECAD0CA67185}" type="pres">
      <dgm:prSet presAssocID="{19E39AE3-16E7-4FAB-8D24-1C3FFAAECD53}" presName="descendantText" presStyleLbl="alignAccFollowNode1" presStyleIdx="3" presStyleCnt="5">
        <dgm:presLayoutVars>
          <dgm:bulletEnabled val="1"/>
        </dgm:presLayoutVars>
      </dgm:prSet>
      <dgm:spPr/>
    </dgm:pt>
    <dgm:pt modelId="{3B58C553-C253-47D1-A089-02C2C58A8539}" type="pres">
      <dgm:prSet presAssocID="{C17B1841-161E-4F9E-A239-5C34EFDCDB3F}" presName="sp" presStyleCnt="0"/>
      <dgm:spPr/>
    </dgm:pt>
    <dgm:pt modelId="{E453F8D7-B0C7-4331-9D55-9EF4786A03EE}" type="pres">
      <dgm:prSet presAssocID="{DAFB27E9-6158-4A0F-88B3-B7D431A39FB0}" presName="linNode" presStyleCnt="0"/>
      <dgm:spPr/>
    </dgm:pt>
    <dgm:pt modelId="{8DCC2204-913D-4D1F-9F06-C654B5A72651}" type="pres">
      <dgm:prSet presAssocID="{DAFB27E9-6158-4A0F-88B3-B7D431A39FB0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E600FF7-F42C-409C-8F30-0B6093AD4F27}" type="pres">
      <dgm:prSet presAssocID="{DAFB27E9-6158-4A0F-88B3-B7D431A39FB0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C5271005-3903-43ED-B1BA-E29A0B374271}" type="presOf" srcId="{717AFD92-F860-4A25-9CB5-CF1FE81D50C1}" destId="{0D4E673C-EADC-439D-964B-81CA600B9F20}" srcOrd="0" destOrd="0" presId="urn:microsoft.com/office/officeart/2005/8/layout/vList5"/>
    <dgm:cxn modelId="{321B0708-2E4B-4142-88EB-BCDF6F63CF6D}" type="presOf" srcId="{1DADBC6E-1037-4CB0-9CB2-984951AD7B99}" destId="{F20E2AD7-94B5-4179-9F59-64B15F8FBC2E}" srcOrd="0" destOrd="0" presId="urn:microsoft.com/office/officeart/2005/8/layout/vList5"/>
    <dgm:cxn modelId="{F03C8B0B-CAA8-4001-B6BC-F1BBB0FD9DF1}" srcId="{1DADBC6E-1037-4CB0-9CB2-984951AD7B99}" destId="{258CC281-A0A6-4FDA-A987-5A574A0D3FEC}" srcOrd="2" destOrd="0" parTransId="{C4DE8299-4D3B-46D7-9089-0B6DB8B5543D}" sibTransId="{84098304-49A7-423A-937D-F18DF06E332A}"/>
    <dgm:cxn modelId="{35180014-8D71-48F8-8EF7-3076DE090733}" type="presOf" srcId="{9F6DA23F-61E6-45EA-AF15-4305C9378578}" destId="{8EEDEB45-60D4-445D-B817-E144CB5973C7}" srcOrd="0" destOrd="0" presId="urn:microsoft.com/office/officeart/2005/8/layout/vList5"/>
    <dgm:cxn modelId="{A99C1B31-F20B-4965-8E5D-93491EEA4CA6}" srcId="{0057BD97-518B-476B-83D9-C4FB7A0B2456}" destId="{8705CEEC-E4CA-4CBC-88E1-F288D0B97BF9}" srcOrd="1" destOrd="0" parTransId="{8B5D3E1F-60BF-4E4B-8E2D-458C95DBA902}" sibTransId="{FEE44C97-EA71-42DA-AD56-44F166C467E9}"/>
    <dgm:cxn modelId="{E07C5042-8297-48A4-BE52-05B8E95F6A08}" type="presOf" srcId="{DAFB27E9-6158-4A0F-88B3-B7D431A39FB0}" destId="{8DCC2204-913D-4D1F-9F06-C654B5A72651}" srcOrd="0" destOrd="0" presId="urn:microsoft.com/office/officeart/2005/8/layout/vList5"/>
    <dgm:cxn modelId="{1E230E4F-75E2-478C-B624-C6954E563224}" srcId="{258CC281-A0A6-4FDA-A987-5A574A0D3FEC}" destId="{CE794AB1-12E6-4E62-9A53-43E1958ADB17}" srcOrd="1" destOrd="0" parTransId="{4BA131AC-65F7-4512-BD38-359242B746DF}" sibTransId="{739D0923-8F86-4CF8-835D-E3A636290339}"/>
    <dgm:cxn modelId="{6E5A9A50-EE57-44D7-B9E9-98B933D356F2}" srcId="{0057BD97-518B-476B-83D9-C4FB7A0B2456}" destId="{717AFD92-F860-4A25-9CB5-CF1FE81D50C1}" srcOrd="0" destOrd="0" parTransId="{0C3D3068-0731-4333-BB4D-EB2058757333}" sibTransId="{50E76E42-9F5A-425D-8D96-FD861D1D7594}"/>
    <dgm:cxn modelId="{A9B9DB50-807D-4E02-AAD6-166659C87FA1}" srcId="{DAFB27E9-6158-4A0F-88B3-B7D431A39FB0}" destId="{A66AF95C-3605-4D48-A480-B11815DC20EF}" srcOrd="0" destOrd="0" parTransId="{10404DEF-3769-400B-8C32-B926D8FFBD6A}" sibTransId="{48AA2130-62E7-4A48-B335-DF5C7D8487EB}"/>
    <dgm:cxn modelId="{D540E770-A60D-4E1F-B926-C1BBAB90FDC5}" type="presOf" srcId="{19E39AE3-16E7-4FAB-8D24-1C3FFAAECD53}" destId="{3829E8F7-8762-4795-9D33-9925E29EC1CF}" srcOrd="0" destOrd="0" presId="urn:microsoft.com/office/officeart/2005/8/layout/vList5"/>
    <dgm:cxn modelId="{65731657-84C9-4ADD-9C80-F476CF790659}" srcId="{19E39AE3-16E7-4FAB-8D24-1C3FFAAECD53}" destId="{472ADB54-FD54-4645-B781-0F34E53BBB95}" srcOrd="0" destOrd="0" parTransId="{B39C5AA7-BD8D-4AB3-AB5B-3E975C5E1B5B}" sibTransId="{06708C8E-F0D4-46EA-B079-E489E8931953}"/>
    <dgm:cxn modelId="{5DB89159-40A6-4113-804A-BB9255AD2ED0}" type="presOf" srcId="{CE794AB1-12E6-4E62-9A53-43E1958ADB17}" destId="{8EEDEB45-60D4-445D-B817-E144CB5973C7}" srcOrd="0" destOrd="1" presId="urn:microsoft.com/office/officeart/2005/8/layout/vList5"/>
    <dgm:cxn modelId="{2AF12785-4997-4777-A8B2-DA6F1E8C3841}" type="presOf" srcId="{DDDA022E-9C84-4678-9D24-FCF22A52606E}" destId="{804AE883-975F-430E-A8FA-16CD1160038B}" srcOrd="0" destOrd="0" presId="urn:microsoft.com/office/officeart/2005/8/layout/vList5"/>
    <dgm:cxn modelId="{0CD49092-8C09-4095-B943-46947BF702AF}" srcId="{1DADBC6E-1037-4CB0-9CB2-984951AD7B99}" destId="{19E39AE3-16E7-4FAB-8D24-1C3FFAAECD53}" srcOrd="3" destOrd="0" parTransId="{B391DF29-D661-423D-BAE4-7B32B39E3F24}" sibTransId="{C17B1841-161E-4F9E-A239-5C34EFDCDB3F}"/>
    <dgm:cxn modelId="{0339EE93-A7C2-436B-A1DB-1A5BA8F6BF7C}" type="presOf" srcId="{A66AF95C-3605-4D48-A480-B11815DC20EF}" destId="{DE600FF7-F42C-409C-8F30-0B6093AD4F27}" srcOrd="0" destOrd="0" presId="urn:microsoft.com/office/officeart/2005/8/layout/vList5"/>
    <dgm:cxn modelId="{FC270999-DBC2-4D2B-A3F7-7A997D732AB7}" type="presOf" srcId="{0057BD97-518B-476B-83D9-C4FB7A0B2456}" destId="{E325CBBB-68B0-4858-9325-824C2CEC3320}" srcOrd="0" destOrd="0" presId="urn:microsoft.com/office/officeart/2005/8/layout/vList5"/>
    <dgm:cxn modelId="{A626D59D-8BFC-43B1-BCD5-3BFD584319B7}" srcId="{DDDA022E-9C84-4678-9D24-FCF22A52606E}" destId="{EEE04984-ED3A-45EF-B0E9-CE281471FD33}" srcOrd="0" destOrd="0" parTransId="{A0220FFD-2777-48B7-99A6-037CB6081494}" sibTransId="{5496259B-0DAD-40C5-93B9-F8B5CA8B91BE}"/>
    <dgm:cxn modelId="{4752A4A1-093A-437F-88CB-16C1112147CF}" srcId="{1DADBC6E-1037-4CB0-9CB2-984951AD7B99}" destId="{DAFB27E9-6158-4A0F-88B3-B7D431A39FB0}" srcOrd="4" destOrd="0" parTransId="{227F9EA7-3D60-4F98-BFB5-384C673C9DAB}" sibTransId="{6344268B-6B95-424F-9414-0152CC3AB575}"/>
    <dgm:cxn modelId="{442F9BA7-B8F0-4329-8870-6D4B56B3382D}" type="presOf" srcId="{8705CEEC-E4CA-4CBC-88E1-F288D0B97BF9}" destId="{0D4E673C-EADC-439D-964B-81CA600B9F20}" srcOrd="0" destOrd="1" presId="urn:microsoft.com/office/officeart/2005/8/layout/vList5"/>
    <dgm:cxn modelId="{B844F3AA-7832-46BE-B4A8-05189EED9D1D}" type="presOf" srcId="{258CC281-A0A6-4FDA-A987-5A574A0D3FEC}" destId="{EC4F1D7A-867C-4B0F-BE57-03D2436B252C}" srcOrd="0" destOrd="0" presId="urn:microsoft.com/office/officeart/2005/8/layout/vList5"/>
    <dgm:cxn modelId="{FC164ECE-0B18-497D-8450-E06D9B50138A}" srcId="{1DADBC6E-1037-4CB0-9CB2-984951AD7B99}" destId="{DDDA022E-9C84-4678-9D24-FCF22A52606E}" srcOrd="1" destOrd="0" parTransId="{13D9B5AC-EC9D-43F9-86E0-7A14E48DC554}" sibTransId="{BC3143FE-5DA0-4AD7-9203-5C082D705A39}"/>
    <dgm:cxn modelId="{CB83CBDE-DFF1-4C5D-8329-FE822448CB67}" type="presOf" srcId="{EEE04984-ED3A-45EF-B0E9-CE281471FD33}" destId="{5D37AE92-86F1-4341-BA47-9904F9A15A90}" srcOrd="0" destOrd="0" presId="urn:microsoft.com/office/officeart/2005/8/layout/vList5"/>
    <dgm:cxn modelId="{E432ECE6-30E8-45A6-9E9B-0B8B1C41C883}" type="presOf" srcId="{472ADB54-FD54-4645-B781-0F34E53BBB95}" destId="{42B39B8F-CE95-43CC-BF2E-ECAD0CA67185}" srcOrd="0" destOrd="0" presId="urn:microsoft.com/office/officeart/2005/8/layout/vList5"/>
    <dgm:cxn modelId="{EAAB33F3-35E2-4A19-930A-E6054896596D}" srcId="{258CC281-A0A6-4FDA-A987-5A574A0D3FEC}" destId="{9F6DA23F-61E6-45EA-AF15-4305C9378578}" srcOrd="0" destOrd="0" parTransId="{DFE95029-6935-4CE0-A22C-BDCD25CD970F}" sibTransId="{A93123A3-9A8A-44A9-9440-D960E134948A}"/>
    <dgm:cxn modelId="{100329FB-64C6-4F8E-94D8-056BB28E8FB6}" srcId="{1DADBC6E-1037-4CB0-9CB2-984951AD7B99}" destId="{0057BD97-518B-476B-83D9-C4FB7A0B2456}" srcOrd="0" destOrd="0" parTransId="{1840F72B-D382-4310-83F1-FB44E51FC10A}" sibTransId="{3AD77A3A-ED5A-4B10-AD0B-436ABF4520F0}"/>
    <dgm:cxn modelId="{E51ADF01-2D8F-4C99-B577-FBACB2C695FE}" type="presParOf" srcId="{F20E2AD7-94B5-4179-9F59-64B15F8FBC2E}" destId="{5586CB6F-F29D-41FE-92D5-1CC1E261A129}" srcOrd="0" destOrd="0" presId="urn:microsoft.com/office/officeart/2005/8/layout/vList5"/>
    <dgm:cxn modelId="{1851B3FC-8BBD-4630-B222-790E1BDE49FF}" type="presParOf" srcId="{5586CB6F-F29D-41FE-92D5-1CC1E261A129}" destId="{E325CBBB-68B0-4858-9325-824C2CEC3320}" srcOrd="0" destOrd="0" presId="urn:microsoft.com/office/officeart/2005/8/layout/vList5"/>
    <dgm:cxn modelId="{71CD8BC1-08D1-4639-B59C-BF7D420B3E88}" type="presParOf" srcId="{5586CB6F-F29D-41FE-92D5-1CC1E261A129}" destId="{0D4E673C-EADC-439D-964B-81CA600B9F20}" srcOrd="1" destOrd="0" presId="urn:microsoft.com/office/officeart/2005/8/layout/vList5"/>
    <dgm:cxn modelId="{356489D0-6DE8-4D44-BAED-01BF028ABD3A}" type="presParOf" srcId="{F20E2AD7-94B5-4179-9F59-64B15F8FBC2E}" destId="{00CA9AD7-AF9D-4A75-8E0F-693847C1221B}" srcOrd="1" destOrd="0" presId="urn:microsoft.com/office/officeart/2005/8/layout/vList5"/>
    <dgm:cxn modelId="{16D34699-C5B4-461B-97CF-2BA0ED06781D}" type="presParOf" srcId="{F20E2AD7-94B5-4179-9F59-64B15F8FBC2E}" destId="{E74CD885-2BA6-42AE-9560-01A761E4DEF6}" srcOrd="2" destOrd="0" presId="urn:microsoft.com/office/officeart/2005/8/layout/vList5"/>
    <dgm:cxn modelId="{170339F0-1E47-4D46-924F-410B1A115BAE}" type="presParOf" srcId="{E74CD885-2BA6-42AE-9560-01A761E4DEF6}" destId="{804AE883-975F-430E-A8FA-16CD1160038B}" srcOrd="0" destOrd="0" presId="urn:microsoft.com/office/officeart/2005/8/layout/vList5"/>
    <dgm:cxn modelId="{914F0FA2-E411-4276-B3AC-A1AADF5FACC6}" type="presParOf" srcId="{E74CD885-2BA6-42AE-9560-01A761E4DEF6}" destId="{5D37AE92-86F1-4341-BA47-9904F9A15A90}" srcOrd="1" destOrd="0" presId="urn:microsoft.com/office/officeart/2005/8/layout/vList5"/>
    <dgm:cxn modelId="{A0FE7B6A-136C-47C5-A7EB-4C3CD4BB8B42}" type="presParOf" srcId="{F20E2AD7-94B5-4179-9F59-64B15F8FBC2E}" destId="{DE49BEC0-C6EA-44D9-B594-8B7017581710}" srcOrd="3" destOrd="0" presId="urn:microsoft.com/office/officeart/2005/8/layout/vList5"/>
    <dgm:cxn modelId="{AF4E71E7-632A-4F50-A73A-54D660DCD00A}" type="presParOf" srcId="{F20E2AD7-94B5-4179-9F59-64B15F8FBC2E}" destId="{6F3488ED-B99B-4BC9-852D-6255047E6FED}" srcOrd="4" destOrd="0" presId="urn:microsoft.com/office/officeart/2005/8/layout/vList5"/>
    <dgm:cxn modelId="{4B46C851-3990-4F32-AA09-00440C0E5403}" type="presParOf" srcId="{6F3488ED-B99B-4BC9-852D-6255047E6FED}" destId="{EC4F1D7A-867C-4B0F-BE57-03D2436B252C}" srcOrd="0" destOrd="0" presId="urn:microsoft.com/office/officeart/2005/8/layout/vList5"/>
    <dgm:cxn modelId="{A6D3485E-BE76-4F4C-A421-E09A6C844571}" type="presParOf" srcId="{6F3488ED-B99B-4BC9-852D-6255047E6FED}" destId="{8EEDEB45-60D4-445D-B817-E144CB5973C7}" srcOrd="1" destOrd="0" presId="urn:microsoft.com/office/officeart/2005/8/layout/vList5"/>
    <dgm:cxn modelId="{A8A62E2A-75BB-4B6E-B59E-D875C94E3180}" type="presParOf" srcId="{F20E2AD7-94B5-4179-9F59-64B15F8FBC2E}" destId="{F963C294-6A15-4D08-AEBB-43F32AF3409B}" srcOrd="5" destOrd="0" presId="urn:microsoft.com/office/officeart/2005/8/layout/vList5"/>
    <dgm:cxn modelId="{278A50EE-8833-40D3-B400-16CA861C9EB0}" type="presParOf" srcId="{F20E2AD7-94B5-4179-9F59-64B15F8FBC2E}" destId="{A7A456F0-E71D-4A37-9157-BD57B6DF8679}" srcOrd="6" destOrd="0" presId="urn:microsoft.com/office/officeart/2005/8/layout/vList5"/>
    <dgm:cxn modelId="{7B32EF70-F65D-4A4F-8C30-F41E36639639}" type="presParOf" srcId="{A7A456F0-E71D-4A37-9157-BD57B6DF8679}" destId="{3829E8F7-8762-4795-9D33-9925E29EC1CF}" srcOrd="0" destOrd="0" presId="urn:microsoft.com/office/officeart/2005/8/layout/vList5"/>
    <dgm:cxn modelId="{ADB668F6-E567-429F-B636-715F64F10DFE}" type="presParOf" srcId="{A7A456F0-E71D-4A37-9157-BD57B6DF8679}" destId="{42B39B8F-CE95-43CC-BF2E-ECAD0CA67185}" srcOrd="1" destOrd="0" presId="urn:microsoft.com/office/officeart/2005/8/layout/vList5"/>
    <dgm:cxn modelId="{9F3F6D9D-66C0-40A7-B4C9-BD88CC6A5CDF}" type="presParOf" srcId="{F20E2AD7-94B5-4179-9F59-64B15F8FBC2E}" destId="{3B58C553-C253-47D1-A089-02C2C58A8539}" srcOrd="7" destOrd="0" presId="urn:microsoft.com/office/officeart/2005/8/layout/vList5"/>
    <dgm:cxn modelId="{8C571AAD-7A04-4F4D-BE1E-7FF85FDC4E98}" type="presParOf" srcId="{F20E2AD7-94B5-4179-9F59-64B15F8FBC2E}" destId="{E453F8D7-B0C7-4331-9D55-9EF4786A03EE}" srcOrd="8" destOrd="0" presId="urn:microsoft.com/office/officeart/2005/8/layout/vList5"/>
    <dgm:cxn modelId="{9B45A1CD-4587-45A8-B8AF-471932747759}" type="presParOf" srcId="{E453F8D7-B0C7-4331-9D55-9EF4786A03EE}" destId="{8DCC2204-913D-4D1F-9F06-C654B5A72651}" srcOrd="0" destOrd="0" presId="urn:microsoft.com/office/officeart/2005/8/layout/vList5"/>
    <dgm:cxn modelId="{6F1E0C7E-23B1-4C80-8979-1A4C595D9989}" type="presParOf" srcId="{E453F8D7-B0C7-4331-9D55-9EF4786A03EE}" destId="{DE600FF7-F42C-409C-8F30-0B6093AD4F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98A2D4-8CA2-4B61-96E8-95D88DB7C890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C39E66DC-A2DD-41E5-B5FD-358610135F2B}">
      <dgm:prSet phldrT="[Текст]"/>
      <dgm:spPr/>
      <dgm:t>
        <a:bodyPr/>
        <a:lstStyle/>
        <a:p>
          <a:r>
            <a:rPr lang="ru-RU" dirty="0" err="1"/>
            <a:t>Подія</a:t>
          </a:r>
          <a:r>
            <a:rPr lang="ru-RU" dirty="0"/>
            <a:t>: 1327</a:t>
          </a:r>
          <a:endParaRPr lang="en-US" dirty="0"/>
        </a:p>
      </dgm:t>
    </dgm:pt>
    <dgm:pt modelId="{E11BB3A7-014A-49EC-8EA4-C3DA5E769BA6}" type="parTrans" cxnId="{CA32F492-E312-4279-94B0-D3D91A2FDC6D}">
      <dgm:prSet/>
      <dgm:spPr/>
      <dgm:t>
        <a:bodyPr/>
        <a:lstStyle/>
        <a:p>
          <a:endParaRPr lang="en-US"/>
        </a:p>
      </dgm:t>
    </dgm:pt>
    <dgm:pt modelId="{12C4783D-0E3E-4FFB-9EB5-F2BC0AC80F18}" type="sibTrans" cxnId="{CA32F492-E312-4279-94B0-D3D91A2FDC6D}">
      <dgm:prSet/>
      <dgm:spPr/>
      <dgm:t>
        <a:bodyPr/>
        <a:lstStyle/>
        <a:p>
          <a:endParaRPr lang="en-US"/>
        </a:p>
      </dgm:t>
    </dgm:pt>
    <dgm:pt modelId="{B7FAA63B-9409-4BF1-BC39-39D5A034E6A3}">
      <dgm:prSet phldrT="[Текст]"/>
      <dgm:spPr/>
      <dgm:t>
        <a:bodyPr/>
        <a:lstStyle/>
        <a:p>
          <a:r>
            <a:rPr lang="ru-RU" dirty="0" err="1"/>
            <a:t>Розповідь</a:t>
          </a:r>
          <a:r>
            <a:rPr lang="ru-RU" dirty="0"/>
            <a:t> про </a:t>
          </a:r>
          <a:r>
            <a:rPr lang="ru-RU" dirty="0" err="1"/>
            <a:t>подію</a:t>
          </a:r>
          <a:r>
            <a:rPr lang="ru-RU" dirty="0"/>
            <a:t>: 1390-е </a:t>
          </a:r>
          <a:r>
            <a:rPr lang="ru-RU" dirty="0" err="1"/>
            <a:t>гг</a:t>
          </a:r>
          <a:endParaRPr lang="en-US" dirty="0"/>
        </a:p>
      </dgm:t>
    </dgm:pt>
    <dgm:pt modelId="{BF1A9510-0733-4B26-8B1E-17A182ED94BA}" type="parTrans" cxnId="{31426AF5-F59B-4C08-969D-B3C8A71DF890}">
      <dgm:prSet/>
      <dgm:spPr/>
      <dgm:t>
        <a:bodyPr/>
        <a:lstStyle/>
        <a:p>
          <a:endParaRPr lang="en-US"/>
        </a:p>
      </dgm:t>
    </dgm:pt>
    <dgm:pt modelId="{C6FF2737-9ED5-454B-9991-0BC90952D74A}" type="sibTrans" cxnId="{31426AF5-F59B-4C08-969D-B3C8A71DF890}">
      <dgm:prSet/>
      <dgm:spPr/>
      <dgm:t>
        <a:bodyPr/>
        <a:lstStyle/>
        <a:p>
          <a:endParaRPr lang="en-US"/>
        </a:p>
      </dgm:t>
    </dgm:pt>
    <dgm:pt modelId="{8AAF524C-3245-4715-9DFD-71A5C93577D8}">
      <dgm:prSet phldrT="[Текст]"/>
      <dgm:spPr/>
      <dgm:t>
        <a:bodyPr/>
        <a:lstStyle/>
        <a:p>
          <a:r>
            <a:rPr lang="ru-RU" dirty="0" err="1"/>
            <a:t>Переказ</a:t>
          </a:r>
          <a:r>
            <a:rPr lang="ru-RU" dirty="0"/>
            <a:t> </a:t>
          </a:r>
          <a:r>
            <a:rPr lang="ru-RU" dirty="0" err="1"/>
            <a:t>розповіді</a:t>
          </a:r>
          <a:r>
            <a:rPr lang="ru-RU" dirty="0"/>
            <a:t>: </a:t>
          </a:r>
          <a:r>
            <a:rPr lang="ru-RU" dirty="0" err="1"/>
            <a:t>Мабийон</a:t>
          </a:r>
          <a:r>
            <a:rPr lang="ru-RU" dirty="0"/>
            <a:t>, </a:t>
          </a:r>
          <a:r>
            <a:rPr lang="ru-RU" dirty="0" err="1"/>
            <a:t>Кирхер</a:t>
          </a:r>
          <a:endParaRPr lang="en-US" dirty="0"/>
        </a:p>
      </dgm:t>
    </dgm:pt>
    <dgm:pt modelId="{7D0B9B1D-DF78-4D45-BB54-2D3809E1FCD1}" type="parTrans" cxnId="{D8C9F232-6000-4DD7-9F1A-1AD840B1A94B}">
      <dgm:prSet/>
      <dgm:spPr/>
      <dgm:t>
        <a:bodyPr/>
        <a:lstStyle/>
        <a:p>
          <a:endParaRPr lang="en-US"/>
        </a:p>
      </dgm:t>
    </dgm:pt>
    <dgm:pt modelId="{D84A6547-7894-45E5-BD98-4B39AC86E2FE}" type="sibTrans" cxnId="{D8C9F232-6000-4DD7-9F1A-1AD840B1A94B}">
      <dgm:prSet/>
      <dgm:spPr/>
      <dgm:t>
        <a:bodyPr/>
        <a:lstStyle/>
        <a:p>
          <a:endParaRPr lang="en-US"/>
        </a:p>
      </dgm:t>
    </dgm:pt>
    <dgm:pt modelId="{A2AD960E-DAA6-4CFB-913E-D59737D1C86A}">
      <dgm:prSet/>
      <dgm:spPr/>
      <dgm:t>
        <a:bodyPr/>
        <a:lstStyle/>
        <a:p>
          <a:r>
            <a:rPr lang="ru-RU" dirty="0"/>
            <a:t>Переклад </a:t>
          </a:r>
          <a:r>
            <a:rPr lang="ru-RU" dirty="0" err="1"/>
            <a:t>переказу</a:t>
          </a:r>
          <a:r>
            <a:rPr lang="ru-RU" dirty="0"/>
            <a:t>: Валле (1842)</a:t>
          </a:r>
          <a:endParaRPr lang="en-US" dirty="0"/>
        </a:p>
      </dgm:t>
    </dgm:pt>
    <dgm:pt modelId="{C69EF455-CCB8-4372-9510-E76328661958}" type="parTrans" cxnId="{4C930613-0A0F-4ADF-9298-65F2A0D245AE}">
      <dgm:prSet/>
      <dgm:spPr/>
      <dgm:t>
        <a:bodyPr/>
        <a:lstStyle/>
        <a:p>
          <a:endParaRPr lang="en-US"/>
        </a:p>
      </dgm:t>
    </dgm:pt>
    <dgm:pt modelId="{BCD29D3D-AB39-4227-8ACC-4225F212D79F}" type="sibTrans" cxnId="{4C930613-0A0F-4ADF-9298-65F2A0D245AE}">
      <dgm:prSet/>
      <dgm:spPr/>
      <dgm:t>
        <a:bodyPr/>
        <a:lstStyle/>
        <a:p>
          <a:endParaRPr lang="en-US"/>
        </a:p>
      </dgm:t>
    </dgm:pt>
    <dgm:pt modelId="{1B34E4D5-3BC5-46B2-A37D-868C245FBB20}">
      <dgm:prSet/>
      <dgm:spPr/>
      <dgm:t>
        <a:bodyPr/>
        <a:lstStyle/>
        <a:p>
          <a:r>
            <a:rPr lang="ru-RU" dirty="0" err="1"/>
            <a:t>Переказ</a:t>
          </a:r>
          <a:r>
            <a:rPr lang="ru-RU" dirty="0"/>
            <a:t> перекладу (1980)</a:t>
          </a:r>
          <a:endParaRPr lang="en-US" dirty="0"/>
        </a:p>
      </dgm:t>
    </dgm:pt>
    <dgm:pt modelId="{3111CF92-5478-4BE3-A824-42BAF00F4042}" type="parTrans" cxnId="{F0D8BAFC-8652-4C8E-A678-7DBB464C5145}">
      <dgm:prSet/>
      <dgm:spPr/>
      <dgm:t>
        <a:bodyPr/>
        <a:lstStyle/>
        <a:p>
          <a:endParaRPr lang="en-US"/>
        </a:p>
      </dgm:t>
    </dgm:pt>
    <dgm:pt modelId="{39BFBCBA-979C-46E1-8F01-E3F9A0404569}" type="sibTrans" cxnId="{F0D8BAFC-8652-4C8E-A678-7DBB464C5145}">
      <dgm:prSet/>
      <dgm:spPr/>
      <dgm:t>
        <a:bodyPr/>
        <a:lstStyle/>
        <a:p>
          <a:endParaRPr lang="en-US"/>
        </a:p>
      </dgm:t>
    </dgm:pt>
    <dgm:pt modelId="{BA73C0E5-D0CE-40FA-8147-B7065D1AAC33}" type="pres">
      <dgm:prSet presAssocID="{FE98A2D4-8CA2-4B61-96E8-95D88DB7C890}" presName="composite" presStyleCnt="0">
        <dgm:presLayoutVars>
          <dgm:chMax val="5"/>
          <dgm:dir/>
          <dgm:resizeHandles val="exact"/>
        </dgm:presLayoutVars>
      </dgm:prSet>
      <dgm:spPr/>
    </dgm:pt>
    <dgm:pt modelId="{CEF58632-7168-496B-978E-F33A4AE8392E}" type="pres">
      <dgm:prSet presAssocID="{C39E66DC-A2DD-41E5-B5FD-358610135F2B}" presName="circle1" presStyleLbl="lnNode1" presStyleIdx="0" presStyleCnt="5"/>
      <dgm:spPr/>
    </dgm:pt>
    <dgm:pt modelId="{23B7C5FA-B2C9-41DD-B4F5-F118ADB509BC}" type="pres">
      <dgm:prSet presAssocID="{C39E66DC-A2DD-41E5-B5FD-358610135F2B}" presName="text1" presStyleLbl="revTx" presStyleIdx="0" presStyleCnt="5">
        <dgm:presLayoutVars>
          <dgm:bulletEnabled val="1"/>
        </dgm:presLayoutVars>
      </dgm:prSet>
      <dgm:spPr/>
    </dgm:pt>
    <dgm:pt modelId="{9A46EBE8-74C2-4E53-A116-878799B9D8EB}" type="pres">
      <dgm:prSet presAssocID="{C39E66DC-A2DD-41E5-B5FD-358610135F2B}" presName="line1" presStyleLbl="callout" presStyleIdx="0" presStyleCnt="10"/>
      <dgm:spPr/>
    </dgm:pt>
    <dgm:pt modelId="{FD807723-C0DD-48F8-AF8B-7901FC6724C7}" type="pres">
      <dgm:prSet presAssocID="{C39E66DC-A2DD-41E5-B5FD-358610135F2B}" presName="d1" presStyleLbl="callout" presStyleIdx="1" presStyleCnt="10"/>
      <dgm:spPr/>
    </dgm:pt>
    <dgm:pt modelId="{3B446F18-2346-44BD-B7C4-73BCD1B6A313}" type="pres">
      <dgm:prSet presAssocID="{B7FAA63B-9409-4BF1-BC39-39D5A034E6A3}" presName="circle2" presStyleLbl="lnNode1" presStyleIdx="1" presStyleCnt="5"/>
      <dgm:spPr/>
    </dgm:pt>
    <dgm:pt modelId="{3F3EBC35-5D57-4ABB-91D0-182727DC8677}" type="pres">
      <dgm:prSet presAssocID="{B7FAA63B-9409-4BF1-BC39-39D5A034E6A3}" presName="text2" presStyleLbl="revTx" presStyleIdx="1" presStyleCnt="5">
        <dgm:presLayoutVars>
          <dgm:bulletEnabled val="1"/>
        </dgm:presLayoutVars>
      </dgm:prSet>
      <dgm:spPr/>
    </dgm:pt>
    <dgm:pt modelId="{4BAB4685-F367-4415-8E88-8515DF8F9EAF}" type="pres">
      <dgm:prSet presAssocID="{B7FAA63B-9409-4BF1-BC39-39D5A034E6A3}" presName="line2" presStyleLbl="callout" presStyleIdx="2" presStyleCnt="10"/>
      <dgm:spPr/>
    </dgm:pt>
    <dgm:pt modelId="{94D22673-9189-4D9F-A7F6-0D8521FDF3DA}" type="pres">
      <dgm:prSet presAssocID="{B7FAA63B-9409-4BF1-BC39-39D5A034E6A3}" presName="d2" presStyleLbl="callout" presStyleIdx="3" presStyleCnt="10"/>
      <dgm:spPr/>
    </dgm:pt>
    <dgm:pt modelId="{F679B07C-F928-4D07-A3DE-58C70CE46EF8}" type="pres">
      <dgm:prSet presAssocID="{8AAF524C-3245-4715-9DFD-71A5C93577D8}" presName="circle3" presStyleLbl="lnNode1" presStyleIdx="2" presStyleCnt="5"/>
      <dgm:spPr/>
    </dgm:pt>
    <dgm:pt modelId="{DB7935C8-3105-4C40-BA88-655AF41802A3}" type="pres">
      <dgm:prSet presAssocID="{8AAF524C-3245-4715-9DFD-71A5C93577D8}" presName="text3" presStyleLbl="revTx" presStyleIdx="2" presStyleCnt="5">
        <dgm:presLayoutVars>
          <dgm:bulletEnabled val="1"/>
        </dgm:presLayoutVars>
      </dgm:prSet>
      <dgm:spPr/>
    </dgm:pt>
    <dgm:pt modelId="{B2506AF5-655E-4960-9A05-3C55D116AD30}" type="pres">
      <dgm:prSet presAssocID="{8AAF524C-3245-4715-9DFD-71A5C93577D8}" presName="line3" presStyleLbl="callout" presStyleIdx="4" presStyleCnt="10"/>
      <dgm:spPr/>
    </dgm:pt>
    <dgm:pt modelId="{06537A21-4A36-4248-9E0B-2DDF35F6B20B}" type="pres">
      <dgm:prSet presAssocID="{8AAF524C-3245-4715-9DFD-71A5C93577D8}" presName="d3" presStyleLbl="callout" presStyleIdx="5" presStyleCnt="10"/>
      <dgm:spPr/>
    </dgm:pt>
    <dgm:pt modelId="{04D1A129-8EDD-4300-A24E-DB8E737534EE}" type="pres">
      <dgm:prSet presAssocID="{A2AD960E-DAA6-4CFB-913E-D59737D1C86A}" presName="circle4" presStyleLbl="lnNode1" presStyleIdx="3" presStyleCnt="5"/>
      <dgm:spPr/>
    </dgm:pt>
    <dgm:pt modelId="{F4C321E7-4990-45F1-817A-939C68ABABA2}" type="pres">
      <dgm:prSet presAssocID="{A2AD960E-DAA6-4CFB-913E-D59737D1C86A}" presName="text4" presStyleLbl="revTx" presStyleIdx="3" presStyleCnt="5">
        <dgm:presLayoutVars>
          <dgm:bulletEnabled val="1"/>
        </dgm:presLayoutVars>
      </dgm:prSet>
      <dgm:spPr/>
    </dgm:pt>
    <dgm:pt modelId="{80524EB7-7A75-4596-B07B-83CE972EBE40}" type="pres">
      <dgm:prSet presAssocID="{A2AD960E-DAA6-4CFB-913E-D59737D1C86A}" presName="line4" presStyleLbl="callout" presStyleIdx="6" presStyleCnt="10"/>
      <dgm:spPr/>
    </dgm:pt>
    <dgm:pt modelId="{F6B346B8-5532-42A0-9511-EAF6A52C1B92}" type="pres">
      <dgm:prSet presAssocID="{A2AD960E-DAA6-4CFB-913E-D59737D1C86A}" presName="d4" presStyleLbl="callout" presStyleIdx="7" presStyleCnt="10"/>
      <dgm:spPr/>
    </dgm:pt>
    <dgm:pt modelId="{FCCB877F-8333-45C5-B510-D4EBA36F0662}" type="pres">
      <dgm:prSet presAssocID="{1B34E4D5-3BC5-46B2-A37D-868C245FBB20}" presName="circle5" presStyleLbl="lnNode1" presStyleIdx="4" presStyleCnt="5"/>
      <dgm:spPr/>
    </dgm:pt>
    <dgm:pt modelId="{DA6A7580-D116-44BD-89A3-199532C0FC18}" type="pres">
      <dgm:prSet presAssocID="{1B34E4D5-3BC5-46B2-A37D-868C245FBB20}" presName="text5" presStyleLbl="revTx" presStyleIdx="4" presStyleCnt="5">
        <dgm:presLayoutVars>
          <dgm:bulletEnabled val="1"/>
        </dgm:presLayoutVars>
      </dgm:prSet>
      <dgm:spPr/>
    </dgm:pt>
    <dgm:pt modelId="{6D49F80C-CD40-4BEB-A5B7-24601FCFA251}" type="pres">
      <dgm:prSet presAssocID="{1B34E4D5-3BC5-46B2-A37D-868C245FBB20}" presName="line5" presStyleLbl="callout" presStyleIdx="8" presStyleCnt="10"/>
      <dgm:spPr/>
    </dgm:pt>
    <dgm:pt modelId="{AC7E7741-A147-411E-8657-824E9034CD4B}" type="pres">
      <dgm:prSet presAssocID="{1B34E4D5-3BC5-46B2-A37D-868C245FBB20}" presName="d5" presStyleLbl="callout" presStyleIdx="9" presStyleCnt="10"/>
      <dgm:spPr/>
    </dgm:pt>
  </dgm:ptLst>
  <dgm:cxnLst>
    <dgm:cxn modelId="{DCDD8403-0404-4A6C-A9FA-494741327983}" type="presOf" srcId="{A2AD960E-DAA6-4CFB-913E-D59737D1C86A}" destId="{F4C321E7-4990-45F1-817A-939C68ABABA2}" srcOrd="0" destOrd="0" presId="urn:microsoft.com/office/officeart/2005/8/layout/target1"/>
    <dgm:cxn modelId="{4C930613-0A0F-4ADF-9298-65F2A0D245AE}" srcId="{FE98A2D4-8CA2-4B61-96E8-95D88DB7C890}" destId="{A2AD960E-DAA6-4CFB-913E-D59737D1C86A}" srcOrd="3" destOrd="0" parTransId="{C69EF455-CCB8-4372-9510-E76328661958}" sibTransId="{BCD29D3D-AB39-4227-8ACC-4225F212D79F}"/>
    <dgm:cxn modelId="{D8C9F232-6000-4DD7-9F1A-1AD840B1A94B}" srcId="{FE98A2D4-8CA2-4B61-96E8-95D88DB7C890}" destId="{8AAF524C-3245-4715-9DFD-71A5C93577D8}" srcOrd="2" destOrd="0" parTransId="{7D0B9B1D-DF78-4D45-BB54-2D3809E1FCD1}" sibTransId="{D84A6547-7894-45E5-BD98-4B39AC86E2FE}"/>
    <dgm:cxn modelId="{C8E0B863-0831-4F9B-A12E-21FAE9ED1679}" type="presOf" srcId="{8AAF524C-3245-4715-9DFD-71A5C93577D8}" destId="{DB7935C8-3105-4C40-BA88-655AF41802A3}" srcOrd="0" destOrd="0" presId="urn:microsoft.com/office/officeart/2005/8/layout/target1"/>
    <dgm:cxn modelId="{14180148-21AA-421A-8DF9-525629469616}" type="presOf" srcId="{FE98A2D4-8CA2-4B61-96E8-95D88DB7C890}" destId="{BA73C0E5-D0CE-40FA-8147-B7065D1AAC33}" srcOrd="0" destOrd="0" presId="urn:microsoft.com/office/officeart/2005/8/layout/target1"/>
    <dgm:cxn modelId="{CA32F492-E312-4279-94B0-D3D91A2FDC6D}" srcId="{FE98A2D4-8CA2-4B61-96E8-95D88DB7C890}" destId="{C39E66DC-A2DD-41E5-B5FD-358610135F2B}" srcOrd="0" destOrd="0" parTransId="{E11BB3A7-014A-49EC-8EA4-C3DA5E769BA6}" sibTransId="{12C4783D-0E3E-4FFB-9EB5-F2BC0AC80F18}"/>
    <dgm:cxn modelId="{2763FBCD-41C4-45C9-A95C-CC81EC2ACC6F}" type="presOf" srcId="{B7FAA63B-9409-4BF1-BC39-39D5A034E6A3}" destId="{3F3EBC35-5D57-4ABB-91D0-182727DC8677}" srcOrd="0" destOrd="0" presId="urn:microsoft.com/office/officeart/2005/8/layout/target1"/>
    <dgm:cxn modelId="{C387C2E9-1EBF-420F-BB0A-295DBF481FDC}" type="presOf" srcId="{C39E66DC-A2DD-41E5-B5FD-358610135F2B}" destId="{23B7C5FA-B2C9-41DD-B4F5-F118ADB509BC}" srcOrd="0" destOrd="0" presId="urn:microsoft.com/office/officeart/2005/8/layout/target1"/>
    <dgm:cxn modelId="{9C40E1EE-DAA1-4AB7-9D33-4DE3EED8750C}" type="presOf" srcId="{1B34E4D5-3BC5-46B2-A37D-868C245FBB20}" destId="{DA6A7580-D116-44BD-89A3-199532C0FC18}" srcOrd="0" destOrd="0" presId="urn:microsoft.com/office/officeart/2005/8/layout/target1"/>
    <dgm:cxn modelId="{31426AF5-F59B-4C08-969D-B3C8A71DF890}" srcId="{FE98A2D4-8CA2-4B61-96E8-95D88DB7C890}" destId="{B7FAA63B-9409-4BF1-BC39-39D5A034E6A3}" srcOrd="1" destOrd="0" parTransId="{BF1A9510-0733-4B26-8B1E-17A182ED94BA}" sibTransId="{C6FF2737-9ED5-454B-9991-0BC90952D74A}"/>
    <dgm:cxn modelId="{F0D8BAFC-8652-4C8E-A678-7DBB464C5145}" srcId="{FE98A2D4-8CA2-4B61-96E8-95D88DB7C890}" destId="{1B34E4D5-3BC5-46B2-A37D-868C245FBB20}" srcOrd="4" destOrd="0" parTransId="{3111CF92-5478-4BE3-A824-42BAF00F4042}" sibTransId="{39BFBCBA-979C-46E1-8F01-E3F9A0404569}"/>
    <dgm:cxn modelId="{38D2F085-8700-41F5-92B9-DB6867FAF3F4}" type="presParOf" srcId="{BA73C0E5-D0CE-40FA-8147-B7065D1AAC33}" destId="{CEF58632-7168-496B-978E-F33A4AE8392E}" srcOrd="0" destOrd="0" presId="urn:microsoft.com/office/officeart/2005/8/layout/target1"/>
    <dgm:cxn modelId="{F681A357-AF9C-4E74-AF95-1B19E9EAC4BD}" type="presParOf" srcId="{BA73C0E5-D0CE-40FA-8147-B7065D1AAC33}" destId="{23B7C5FA-B2C9-41DD-B4F5-F118ADB509BC}" srcOrd="1" destOrd="0" presId="urn:microsoft.com/office/officeart/2005/8/layout/target1"/>
    <dgm:cxn modelId="{F3063DBA-2C6C-438E-A2F8-502259A23EDD}" type="presParOf" srcId="{BA73C0E5-D0CE-40FA-8147-B7065D1AAC33}" destId="{9A46EBE8-74C2-4E53-A116-878799B9D8EB}" srcOrd="2" destOrd="0" presId="urn:microsoft.com/office/officeart/2005/8/layout/target1"/>
    <dgm:cxn modelId="{E3748B43-9D14-40A3-BB4A-56C42FB5DCA4}" type="presParOf" srcId="{BA73C0E5-D0CE-40FA-8147-B7065D1AAC33}" destId="{FD807723-C0DD-48F8-AF8B-7901FC6724C7}" srcOrd="3" destOrd="0" presId="urn:microsoft.com/office/officeart/2005/8/layout/target1"/>
    <dgm:cxn modelId="{79C6F80D-17E9-434A-A842-79CD7B9B57C9}" type="presParOf" srcId="{BA73C0E5-D0CE-40FA-8147-B7065D1AAC33}" destId="{3B446F18-2346-44BD-B7C4-73BCD1B6A313}" srcOrd="4" destOrd="0" presId="urn:microsoft.com/office/officeart/2005/8/layout/target1"/>
    <dgm:cxn modelId="{B2452981-8F52-47DA-B9F5-46A6C9BF6D3C}" type="presParOf" srcId="{BA73C0E5-D0CE-40FA-8147-B7065D1AAC33}" destId="{3F3EBC35-5D57-4ABB-91D0-182727DC8677}" srcOrd="5" destOrd="0" presId="urn:microsoft.com/office/officeart/2005/8/layout/target1"/>
    <dgm:cxn modelId="{DCC8C700-5989-4368-8B7C-56602F2CE1D9}" type="presParOf" srcId="{BA73C0E5-D0CE-40FA-8147-B7065D1AAC33}" destId="{4BAB4685-F367-4415-8E88-8515DF8F9EAF}" srcOrd="6" destOrd="0" presId="urn:microsoft.com/office/officeart/2005/8/layout/target1"/>
    <dgm:cxn modelId="{859C37B6-1CFB-4186-B721-114245753B9A}" type="presParOf" srcId="{BA73C0E5-D0CE-40FA-8147-B7065D1AAC33}" destId="{94D22673-9189-4D9F-A7F6-0D8521FDF3DA}" srcOrd="7" destOrd="0" presId="urn:microsoft.com/office/officeart/2005/8/layout/target1"/>
    <dgm:cxn modelId="{10BF4525-2A79-4413-BA6E-BE9839BA14A7}" type="presParOf" srcId="{BA73C0E5-D0CE-40FA-8147-B7065D1AAC33}" destId="{F679B07C-F928-4D07-A3DE-58C70CE46EF8}" srcOrd="8" destOrd="0" presId="urn:microsoft.com/office/officeart/2005/8/layout/target1"/>
    <dgm:cxn modelId="{36030543-7D38-488F-87A5-C0494A91B2D4}" type="presParOf" srcId="{BA73C0E5-D0CE-40FA-8147-B7065D1AAC33}" destId="{DB7935C8-3105-4C40-BA88-655AF41802A3}" srcOrd="9" destOrd="0" presId="urn:microsoft.com/office/officeart/2005/8/layout/target1"/>
    <dgm:cxn modelId="{79F1F6A0-081C-4E5A-8527-6368ED8E0AB4}" type="presParOf" srcId="{BA73C0E5-D0CE-40FA-8147-B7065D1AAC33}" destId="{B2506AF5-655E-4960-9A05-3C55D116AD30}" srcOrd="10" destOrd="0" presId="urn:microsoft.com/office/officeart/2005/8/layout/target1"/>
    <dgm:cxn modelId="{CD41B873-E0F1-45ED-9151-1C3F7602A8DB}" type="presParOf" srcId="{BA73C0E5-D0CE-40FA-8147-B7065D1AAC33}" destId="{06537A21-4A36-4248-9E0B-2DDF35F6B20B}" srcOrd="11" destOrd="0" presId="urn:microsoft.com/office/officeart/2005/8/layout/target1"/>
    <dgm:cxn modelId="{511B21BF-01EA-4C9A-8C99-4D9B5DB0AF5B}" type="presParOf" srcId="{BA73C0E5-D0CE-40FA-8147-B7065D1AAC33}" destId="{04D1A129-8EDD-4300-A24E-DB8E737534EE}" srcOrd="12" destOrd="0" presId="urn:microsoft.com/office/officeart/2005/8/layout/target1"/>
    <dgm:cxn modelId="{D4476E8C-5E34-4A78-9183-6EEC4E93E835}" type="presParOf" srcId="{BA73C0E5-D0CE-40FA-8147-B7065D1AAC33}" destId="{F4C321E7-4990-45F1-817A-939C68ABABA2}" srcOrd="13" destOrd="0" presId="urn:microsoft.com/office/officeart/2005/8/layout/target1"/>
    <dgm:cxn modelId="{A6781DEE-4050-48DC-BB8F-8FDA65D2C87B}" type="presParOf" srcId="{BA73C0E5-D0CE-40FA-8147-B7065D1AAC33}" destId="{80524EB7-7A75-4596-B07B-83CE972EBE40}" srcOrd="14" destOrd="0" presId="urn:microsoft.com/office/officeart/2005/8/layout/target1"/>
    <dgm:cxn modelId="{C404F5E0-E852-4BB4-919B-0EFDED272F5E}" type="presParOf" srcId="{BA73C0E5-D0CE-40FA-8147-B7065D1AAC33}" destId="{F6B346B8-5532-42A0-9511-EAF6A52C1B92}" srcOrd="15" destOrd="0" presId="urn:microsoft.com/office/officeart/2005/8/layout/target1"/>
    <dgm:cxn modelId="{B34E1DB1-C30E-4E58-91D8-8EE03B74E3AC}" type="presParOf" srcId="{BA73C0E5-D0CE-40FA-8147-B7065D1AAC33}" destId="{FCCB877F-8333-45C5-B510-D4EBA36F0662}" srcOrd="16" destOrd="0" presId="urn:microsoft.com/office/officeart/2005/8/layout/target1"/>
    <dgm:cxn modelId="{1BBDCA60-E655-43FD-A494-FCB4E856EE63}" type="presParOf" srcId="{BA73C0E5-D0CE-40FA-8147-B7065D1AAC33}" destId="{DA6A7580-D116-44BD-89A3-199532C0FC18}" srcOrd="17" destOrd="0" presId="urn:microsoft.com/office/officeart/2005/8/layout/target1"/>
    <dgm:cxn modelId="{BA48830B-CF80-4DE8-99D7-8736EAA2F62B}" type="presParOf" srcId="{BA73C0E5-D0CE-40FA-8147-B7065D1AAC33}" destId="{6D49F80C-CD40-4BEB-A5B7-24601FCFA251}" srcOrd="18" destOrd="0" presId="urn:microsoft.com/office/officeart/2005/8/layout/target1"/>
    <dgm:cxn modelId="{255CE03B-E71E-4194-9B35-7EA30676614A}" type="presParOf" srcId="{BA73C0E5-D0CE-40FA-8147-B7065D1AAC33}" destId="{AC7E7741-A147-411E-8657-824E9034CD4B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282FB-EBEC-49F2-9F08-C04EEF6B02F9}">
      <dsp:nvSpPr>
        <dsp:cNvPr id="0" name=""/>
        <dsp:cNvSpPr/>
      </dsp:nvSpPr>
      <dsp:spPr>
        <a:xfrm rot="5400000">
          <a:off x="741707" y="2030966"/>
          <a:ext cx="2209332" cy="367627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6C84C-FA04-4BEA-B8DB-7E50ED5E259D}">
      <dsp:nvSpPr>
        <dsp:cNvPr id="0" name=""/>
        <dsp:cNvSpPr/>
      </dsp:nvSpPr>
      <dsp:spPr>
        <a:xfrm>
          <a:off x="372915" y="3129381"/>
          <a:ext cx="3318965" cy="290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Р. </a:t>
          </a:r>
          <a:r>
            <a:rPr lang="ru-RU" sz="2800" kern="1200" dirty="0" err="1"/>
            <a:t>Панвіц</a:t>
          </a:r>
          <a:r>
            <a:rPr lang="ru-RU" sz="2800" kern="1200" dirty="0"/>
            <a:t>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«Криза </a:t>
          </a:r>
          <a:r>
            <a:rPr lang="ru-RU" sz="2800" kern="1200" dirty="0" err="1"/>
            <a:t>європейської</a:t>
          </a:r>
          <a:r>
            <a:rPr lang="ru-RU" sz="2800" kern="1200" dirty="0"/>
            <a:t> </a:t>
          </a:r>
          <a:r>
            <a:rPr lang="ru-RU" sz="2800" kern="1200" dirty="0" err="1"/>
            <a:t>культури</a:t>
          </a:r>
          <a:r>
            <a:rPr lang="ru-RU" sz="2800" kern="1200" dirty="0"/>
            <a:t>»</a:t>
          </a:r>
          <a:endParaRPr lang="en-US" sz="2800" kern="1200" dirty="0"/>
        </a:p>
      </dsp:txBody>
      <dsp:txXfrm>
        <a:off x="372915" y="3129381"/>
        <a:ext cx="3318965" cy="2909268"/>
      </dsp:txXfrm>
    </dsp:sp>
    <dsp:sp modelId="{1E6885D0-E784-4E13-9069-D02C50DA797E}">
      <dsp:nvSpPr>
        <dsp:cNvPr id="0" name=""/>
        <dsp:cNvSpPr/>
      </dsp:nvSpPr>
      <dsp:spPr>
        <a:xfrm>
          <a:off x="3065661" y="1760314"/>
          <a:ext cx="626219" cy="62621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7F57B-0103-4855-8D5C-46F4C8E6E274}">
      <dsp:nvSpPr>
        <dsp:cNvPr id="0" name=""/>
        <dsp:cNvSpPr/>
      </dsp:nvSpPr>
      <dsp:spPr>
        <a:xfrm rot="5400000">
          <a:off x="4804770" y="1025557"/>
          <a:ext cx="2209332" cy="36762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A850D-9067-4BE7-BAB5-5EFF34CBDDAD}">
      <dsp:nvSpPr>
        <dsp:cNvPr id="0" name=""/>
        <dsp:cNvSpPr/>
      </dsp:nvSpPr>
      <dsp:spPr>
        <a:xfrm>
          <a:off x="4435977" y="2123972"/>
          <a:ext cx="3318965" cy="290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Ф. де </a:t>
          </a:r>
          <a:r>
            <a:rPr lang="ru-RU" sz="2800" kern="1200" dirty="0" err="1"/>
            <a:t>Оніс</a:t>
          </a:r>
          <a:r>
            <a:rPr lang="ru-RU" sz="2800" kern="1200" dirty="0"/>
            <a:t>:  «Короткий </a:t>
          </a:r>
          <a:r>
            <a:rPr lang="ru-RU" sz="2800" kern="1200" dirty="0" err="1"/>
            <a:t>проміжок</a:t>
          </a:r>
          <a:r>
            <a:rPr lang="ru-RU" sz="2800" kern="1200" dirty="0"/>
            <a:t> </a:t>
          </a:r>
          <a:r>
            <a:rPr lang="ru-RU" sz="2800" kern="1200" dirty="0" err="1"/>
            <a:t>між</a:t>
          </a:r>
          <a:r>
            <a:rPr lang="ru-RU" sz="2800" kern="1200" dirty="0"/>
            <a:t> </a:t>
          </a:r>
          <a:r>
            <a:rPr lang="ru-RU" sz="2800" kern="1200" dirty="0" err="1"/>
            <a:t>двома</a:t>
          </a:r>
          <a:r>
            <a:rPr lang="ru-RU" sz="2800" kern="1200" dirty="0"/>
            <a:t> </a:t>
          </a:r>
          <a:r>
            <a:rPr lang="ru-RU" sz="2800" kern="1200" dirty="0" err="1"/>
            <a:t>хвилями</a:t>
          </a:r>
          <a:r>
            <a:rPr lang="ru-RU" sz="2800" kern="1200" dirty="0"/>
            <a:t> </a:t>
          </a:r>
          <a:r>
            <a:rPr lang="ru-RU" sz="2800" kern="1200" dirty="0" err="1"/>
            <a:t>модернізму</a:t>
          </a:r>
          <a:r>
            <a:rPr lang="ru-RU" sz="2800" kern="1200" dirty="0"/>
            <a:t>»</a:t>
          </a:r>
          <a:endParaRPr lang="en-US" sz="2800" kern="1200" dirty="0"/>
        </a:p>
      </dsp:txBody>
      <dsp:txXfrm>
        <a:off x="4435977" y="2123972"/>
        <a:ext cx="3318965" cy="2909268"/>
      </dsp:txXfrm>
    </dsp:sp>
    <dsp:sp modelId="{C9D9FD09-DCB5-4EE2-95B1-7B035FE4896E}">
      <dsp:nvSpPr>
        <dsp:cNvPr id="0" name=""/>
        <dsp:cNvSpPr/>
      </dsp:nvSpPr>
      <dsp:spPr>
        <a:xfrm>
          <a:off x="7128723" y="754905"/>
          <a:ext cx="626219" cy="62621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323FB-D873-498B-A65A-87765F64075A}">
      <dsp:nvSpPr>
        <dsp:cNvPr id="0" name=""/>
        <dsp:cNvSpPr/>
      </dsp:nvSpPr>
      <dsp:spPr>
        <a:xfrm rot="5400000">
          <a:off x="8867832" y="20148"/>
          <a:ext cx="2209332" cy="367627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8DA72-3607-45CB-A47A-9E0653F12EB9}">
      <dsp:nvSpPr>
        <dsp:cNvPr id="0" name=""/>
        <dsp:cNvSpPr/>
      </dsp:nvSpPr>
      <dsp:spPr>
        <a:xfrm>
          <a:off x="8499040" y="1118564"/>
          <a:ext cx="3318965" cy="290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А.Тойнбі</a:t>
          </a:r>
          <a:r>
            <a:rPr lang="ru-RU" sz="2800" kern="1200" dirty="0"/>
            <a:t>, «</a:t>
          </a:r>
          <a:r>
            <a:rPr lang="ru-RU" sz="2800" kern="1200" dirty="0" err="1"/>
            <a:t>Дослідження</a:t>
          </a:r>
          <a:r>
            <a:rPr lang="ru-RU" sz="2800" kern="1200" dirty="0"/>
            <a:t> </a:t>
          </a:r>
          <a:r>
            <a:rPr lang="ru-RU" sz="2800" kern="1200" dirty="0" err="1"/>
            <a:t>історії</a:t>
          </a:r>
          <a:r>
            <a:rPr lang="ru-RU" sz="2800" kern="1200" dirty="0"/>
            <a:t>»: </a:t>
          </a:r>
          <a:r>
            <a:rPr lang="ru-RU" sz="2800" kern="1200" dirty="0" err="1"/>
            <a:t>повоєнний</a:t>
          </a:r>
          <a:r>
            <a:rPr lang="ru-RU" sz="2800" kern="1200" dirty="0"/>
            <a:t> </a:t>
          </a:r>
          <a:r>
            <a:rPr lang="ru-RU" sz="2800" kern="1200" dirty="0" err="1"/>
            <a:t>період</a:t>
          </a:r>
          <a:r>
            <a:rPr lang="ru-RU" sz="2800" kern="1200" dirty="0"/>
            <a:t> </a:t>
          </a:r>
          <a:r>
            <a:rPr lang="ru-RU" sz="2800" kern="1200" dirty="0" err="1"/>
            <a:t>розвитку</a:t>
          </a:r>
          <a:r>
            <a:rPr lang="ru-RU" sz="2800" kern="1200" dirty="0"/>
            <a:t> </a:t>
          </a:r>
          <a:r>
            <a:rPr lang="ru-RU" sz="2800" kern="1200" dirty="0" err="1"/>
            <a:t>цивілізації</a:t>
          </a:r>
          <a:r>
            <a:rPr lang="ru-RU" sz="2800" kern="1200" dirty="0"/>
            <a:t>, </a:t>
          </a:r>
          <a:r>
            <a:rPr lang="ru-RU" sz="2800" kern="1200" dirty="0" err="1"/>
            <a:t>глобалізм</a:t>
          </a:r>
          <a:endParaRPr lang="en-US" sz="2800" kern="1200" dirty="0"/>
        </a:p>
      </dsp:txBody>
      <dsp:txXfrm>
        <a:off x="8499040" y="1118564"/>
        <a:ext cx="3318965" cy="2909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5410-EBEB-45B1-B396-0C6274FFF210}">
      <dsp:nvSpPr>
        <dsp:cNvPr id="0" name=""/>
        <dsp:cNvSpPr/>
      </dsp:nvSpPr>
      <dsp:spPr>
        <a:xfrm>
          <a:off x="51" y="68248"/>
          <a:ext cx="4913783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Історичний</a:t>
          </a:r>
          <a:endParaRPr lang="en-US" sz="2400" kern="1200" dirty="0"/>
        </a:p>
      </dsp:txBody>
      <dsp:txXfrm>
        <a:off x="51" y="68248"/>
        <a:ext cx="4913783" cy="691200"/>
      </dsp:txXfrm>
    </dsp:sp>
    <dsp:sp modelId="{CF0F7DE6-CA24-4DFD-A1AE-03A823C2BEE9}">
      <dsp:nvSpPr>
        <dsp:cNvPr id="0" name=""/>
        <dsp:cNvSpPr/>
      </dsp:nvSpPr>
      <dsp:spPr>
        <a:xfrm>
          <a:off x="51" y="759448"/>
          <a:ext cx="4913783" cy="36234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Унікальне явище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Особливий тип свідомості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Контекст: «</a:t>
          </a:r>
          <a:r>
            <a:rPr lang="ru-RU" sz="2400" kern="1200" dirty="0" err="1"/>
            <a:t>світ</a:t>
          </a:r>
          <a:r>
            <a:rPr lang="ru-RU" sz="2400" kern="1200" dirty="0"/>
            <a:t> </a:t>
          </a:r>
          <a:r>
            <a:rPr lang="ru-RU" sz="2400" kern="1200" dirty="0" err="1"/>
            <a:t>після</a:t>
          </a:r>
          <a:r>
            <a:rPr lang="ru-RU" sz="2400" kern="1200" dirty="0"/>
            <a:t> </a:t>
          </a:r>
          <a:r>
            <a:rPr lang="ru-RU" sz="2400" kern="1200" dirty="0" err="1"/>
            <a:t>Аушвіцу</a:t>
          </a:r>
          <a:r>
            <a:rPr lang="ru-RU" sz="2400" kern="1200" dirty="0"/>
            <a:t>», </a:t>
          </a:r>
          <a:r>
            <a:rPr lang="ru-RU" sz="2400" kern="1200" dirty="0" err="1"/>
            <a:t>постіндустріальна</a:t>
          </a:r>
          <a:r>
            <a:rPr lang="ru-RU" sz="2400" kern="1200" dirty="0"/>
            <a:t> доба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Специфічна</a:t>
          </a:r>
          <a:r>
            <a:rPr lang="ru-RU" sz="2400" kern="1200" dirty="0"/>
            <a:t> </a:t>
          </a:r>
          <a:r>
            <a:rPr lang="ru-RU" sz="2400" kern="1200" dirty="0" err="1"/>
            <a:t>художня</a:t>
          </a:r>
          <a:r>
            <a:rPr lang="ru-RU" sz="2400" kern="1200" dirty="0"/>
            <a:t> практика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Криза </a:t>
          </a:r>
          <a:r>
            <a:rPr lang="ru-RU" sz="2400" kern="1200" dirty="0" err="1"/>
            <a:t>просвітницької</a:t>
          </a:r>
          <a:r>
            <a:rPr lang="ru-RU" sz="2400" kern="1200" dirty="0"/>
            <a:t> </a:t>
          </a:r>
          <a:r>
            <a:rPr lang="ru-RU" sz="2400" kern="1200" dirty="0" err="1"/>
            <a:t>парадигми</a:t>
          </a:r>
          <a:r>
            <a:rPr lang="ru-RU" sz="2400" kern="1200" dirty="0"/>
            <a:t> (Ж.-</a:t>
          </a:r>
          <a:r>
            <a:rPr lang="ru-RU" sz="2400" kern="1200" dirty="0" err="1"/>
            <a:t>Ф.Ліотар</a:t>
          </a:r>
          <a:r>
            <a:rPr lang="ru-RU" sz="2400" kern="1200" dirty="0"/>
            <a:t>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51" y="759448"/>
        <a:ext cx="4913783" cy="3623400"/>
      </dsp:txXfrm>
    </dsp:sp>
    <dsp:sp modelId="{68049195-AC6C-42AA-AB08-59BE64CFF4E0}">
      <dsp:nvSpPr>
        <dsp:cNvPr id="0" name=""/>
        <dsp:cNvSpPr/>
      </dsp:nvSpPr>
      <dsp:spPr>
        <a:xfrm>
          <a:off x="5601764" y="68248"/>
          <a:ext cx="4913783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Трансісторичний</a:t>
          </a:r>
          <a:endParaRPr lang="en-US" sz="2400" kern="1200" dirty="0"/>
        </a:p>
      </dsp:txBody>
      <dsp:txXfrm>
        <a:off x="5601764" y="68248"/>
        <a:ext cx="4913783" cy="691200"/>
      </dsp:txXfrm>
    </dsp:sp>
    <dsp:sp modelId="{A50249B0-BCDD-48E4-9683-FA5794F4B03C}">
      <dsp:nvSpPr>
        <dsp:cNvPr id="0" name=""/>
        <dsp:cNvSpPr/>
      </dsp:nvSpPr>
      <dsp:spPr>
        <a:xfrm>
          <a:off x="5601764" y="759448"/>
          <a:ext cx="4913783" cy="36234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Повторюване</a:t>
          </a:r>
          <a:r>
            <a:rPr lang="ru-RU" sz="2400" kern="1200" dirty="0"/>
            <a:t> </a:t>
          </a:r>
          <a:r>
            <a:rPr lang="ru-RU" sz="2400" kern="1200" dirty="0" err="1"/>
            <a:t>явище</a:t>
          </a:r>
          <a:r>
            <a:rPr lang="ru-RU" sz="2400" kern="1200" dirty="0"/>
            <a:t>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Типовий</a:t>
          </a:r>
          <a:r>
            <a:rPr lang="ru-RU" sz="2400" kern="1200" dirty="0"/>
            <a:t> «</a:t>
          </a:r>
          <a:r>
            <a:rPr lang="ru-RU" sz="2400" kern="1200" dirty="0" err="1"/>
            <a:t>кризовий</a:t>
          </a:r>
          <a:r>
            <a:rPr lang="ru-RU" sz="2400" kern="1200" dirty="0"/>
            <a:t>» тип </a:t>
          </a:r>
          <a:r>
            <a:rPr lang="ru-RU" sz="2400" kern="1200" dirty="0" err="1"/>
            <a:t>свідомості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Контекст: будь-яка «транзитивна» доба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«Транзитивна </a:t>
          </a:r>
          <a:r>
            <a:rPr lang="ru-RU" sz="2400" kern="1200" dirty="0" err="1"/>
            <a:t>естетика</a:t>
          </a:r>
          <a:r>
            <a:rPr lang="ru-RU" sz="2400" kern="1200" dirty="0"/>
            <a:t>»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«В </a:t>
          </a:r>
          <a:r>
            <a:rPr lang="ru-RU" sz="2400" kern="1200" dirty="0" err="1"/>
            <a:t>кожної</a:t>
          </a:r>
          <a:r>
            <a:rPr lang="ru-RU" sz="2400" kern="1200" dirty="0"/>
            <a:t> </a:t>
          </a:r>
          <a:r>
            <a:rPr lang="ru-RU" sz="2400" kern="1200" dirty="0" err="1"/>
            <a:t>доби</a:t>
          </a:r>
          <a:r>
            <a:rPr lang="ru-RU" sz="2400" kern="1200" dirty="0"/>
            <a:t> </a:t>
          </a:r>
          <a:r>
            <a:rPr lang="ru-RU" sz="2400" kern="1200" dirty="0" err="1"/>
            <a:t>свій</a:t>
          </a:r>
          <a:r>
            <a:rPr lang="ru-RU" sz="2400" kern="1200" dirty="0"/>
            <a:t> </a:t>
          </a:r>
          <a:r>
            <a:rPr lang="ru-RU" sz="2400" kern="1200" dirty="0" err="1"/>
            <a:t>постмодернізм</a:t>
          </a:r>
          <a:r>
            <a:rPr lang="ru-RU" sz="2400" kern="1200" dirty="0"/>
            <a:t>» (</a:t>
          </a:r>
          <a:r>
            <a:rPr lang="ru-RU" sz="2400" kern="1200" dirty="0" err="1"/>
            <a:t>У.Еко</a:t>
          </a:r>
          <a:r>
            <a:rPr lang="ru-RU" sz="2400" kern="1200" dirty="0"/>
            <a:t>)</a:t>
          </a:r>
          <a:endParaRPr lang="en-US" sz="2400" kern="1200" dirty="0"/>
        </a:p>
      </dsp:txBody>
      <dsp:txXfrm>
        <a:off x="5601764" y="759448"/>
        <a:ext cx="4913783" cy="362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5111D-80CA-47BF-ABE6-B4B8ABC2F922}">
      <dsp:nvSpPr>
        <dsp:cNvPr id="0" name=""/>
        <dsp:cNvSpPr/>
      </dsp:nvSpPr>
      <dsp:spPr>
        <a:xfrm rot="5400000">
          <a:off x="6562345" y="-2627435"/>
          <a:ext cx="1176525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Антиієрархічний</a:t>
          </a:r>
          <a:r>
            <a:rPr lang="ru-RU" sz="2600" kern="1200" dirty="0"/>
            <a:t>, </a:t>
          </a:r>
          <a:r>
            <a:rPr lang="ru-RU" sz="2600" kern="1200" dirty="0" err="1"/>
            <a:t>еклектичний</a:t>
          </a:r>
          <a:r>
            <a:rPr lang="ru-RU" sz="2600" kern="1200" dirty="0"/>
            <a:t>, </a:t>
          </a:r>
          <a:r>
            <a:rPr lang="ru-RU" sz="2600" kern="1200" dirty="0" err="1"/>
            <a:t>іронічний</a:t>
          </a:r>
          <a:endParaRPr lang="en-US" sz="2600" kern="1200" dirty="0"/>
        </a:p>
      </dsp:txBody>
      <dsp:txXfrm rot="-5400000">
        <a:off x="3785616" y="206727"/>
        <a:ext cx="6672551" cy="1061659"/>
      </dsp:txXfrm>
    </dsp:sp>
    <dsp:sp modelId="{AD596F5D-27D3-4F98-AA09-F2784A07ADDE}">
      <dsp:nvSpPr>
        <dsp:cNvPr id="0" name=""/>
        <dsp:cNvSpPr/>
      </dsp:nvSpPr>
      <dsp:spPr>
        <a:xfrm>
          <a:off x="0" y="2228"/>
          <a:ext cx="3785616" cy="14706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Тип </a:t>
          </a:r>
          <a:r>
            <a:rPr lang="ru-RU" sz="3900" kern="1200" dirty="0" err="1"/>
            <a:t>свідомості</a:t>
          </a:r>
          <a:endParaRPr lang="en-US" sz="3900" kern="1200" dirty="0"/>
        </a:p>
      </dsp:txBody>
      <dsp:txXfrm>
        <a:off x="71792" y="74020"/>
        <a:ext cx="3642032" cy="1327072"/>
      </dsp:txXfrm>
    </dsp:sp>
    <dsp:sp modelId="{F37BA080-321F-42BF-B5DD-73D559202446}">
      <dsp:nvSpPr>
        <dsp:cNvPr id="0" name=""/>
        <dsp:cNvSpPr/>
      </dsp:nvSpPr>
      <dsp:spPr>
        <a:xfrm rot="5400000">
          <a:off x="6562345" y="-1083246"/>
          <a:ext cx="1176525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«</a:t>
          </a:r>
          <a:r>
            <a:rPr lang="ru-RU" sz="2600" kern="1200" dirty="0" err="1"/>
            <a:t>Постмодерністська</a:t>
          </a:r>
          <a:r>
            <a:rPr lang="ru-RU" sz="2600" kern="1200" dirty="0"/>
            <a:t> </a:t>
          </a:r>
          <a:r>
            <a:rPr lang="ru-RU" sz="2600" kern="1200" dirty="0" err="1"/>
            <a:t>чутливість</a:t>
          </a:r>
          <a:r>
            <a:rPr lang="ru-RU" sz="2600" kern="1200" dirty="0"/>
            <a:t>»</a:t>
          </a:r>
          <a:r>
            <a:rPr lang="en-US" sz="2600" kern="1200" dirty="0"/>
            <a:t>, </a:t>
          </a:r>
          <a:r>
            <a:rPr lang="uk-UA" sz="2600" kern="1200" dirty="0"/>
            <a:t>«світ як текст»</a:t>
          </a:r>
          <a:endParaRPr lang="en-US" sz="2600" kern="1200" dirty="0"/>
        </a:p>
      </dsp:txBody>
      <dsp:txXfrm rot="-5400000">
        <a:off x="3785616" y="1750916"/>
        <a:ext cx="6672551" cy="1061659"/>
      </dsp:txXfrm>
    </dsp:sp>
    <dsp:sp modelId="{89B7AEAA-2BEC-4D8C-B34D-6455FB932472}">
      <dsp:nvSpPr>
        <dsp:cNvPr id="0" name=""/>
        <dsp:cNvSpPr/>
      </dsp:nvSpPr>
      <dsp:spPr>
        <a:xfrm>
          <a:off x="0" y="1546417"/>
          <a:ext cx="3785616" cy="1470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 err="1"/>
            <a:t>Світобачення</a:t>
          </a:r>
          <a:endParaRPr lang="en-US" sz="3900" kern="1200" dirty="0"/>
        </a:p>
      </dsp:txBody>
      <dsp:txXfrm>
        <a:off x="71792" y="1618209"/>
        <a:ext cx="3642032" cy="1327072"/>
      </dsp:txXfrm>
    </dsp:sp>
    <dsp:sp modelId="{2C55B2C6-0A7A-4B76-9861-1869BB5A3F26}">
      <dsp:nvSpPr>
        <dsp:cNvPr id="0" name=""/>
        <dsp:cNvSpPr/>
      </dsp:nvSpPr>
      <dsp:spPr>
        <a:xfrm rot="5400000">
          <a:off x="6562345" y="460942"/>
          <a:ext cx="1176525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Сукупність прийомів, за якими організований постмодерністський текст</a:t>
          </a:r>
          <a:endParaRPr lang="en-US" sz="2600" kern="1200" dirty="0"/>
        </a:p>
      </dsp:txBody>
      <dsp:txXfrm rot="-5400000">
        <a:off x="3785616" y="3295105"/>
        <a:ext cx="6672551" cy="1061659"/>
      </dsp:txXfrm>
    </dsp:sp>
    <dsp:sp modelId="{691E41C8-1817-4794-96C1-277CC1B4A9ED}">
      <dsp:nvSpPr>
        <dsp:cNvPr id="0" name=""/>
        <dsp:cNvSpPr/>
      </dsp:nvSpPr>
      <dsp:spPr>
        <a:xfrm>
          <a:off x="0" y="3090606"/>
          <a:ext cx="3785616" cy="14706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Код письма</a:t>
          </a:r>
          <a:endParaRPr lang="en-US" sz="3900" kern="1200" dirty="0"/>
        </a:p>
      </dsp:txBody>
      <dsp:txXfrm>
        <a:off x="71792" y="3162398"/>
        <a:ext cx="3642032" cy="1327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2D95E-FE97-481B-9D03-E56C65DB224A}">
      <dsp:nvSpPr>
        <dsp:cNvPr id="0" name=""/>
        <dsp:cNvSpPr/>
      </dsp:nvSpPr>
      <dsp:spPr>
        <a:xfrm>
          <a:off x="2525566" y="1385"/>
          <a:ext cx="2428651" cy="1214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Тропізм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(Наталі </a:t>
          </a:r>
          <a:r>
            <a:rPr lang="uk-UA" sz="2400" kern="1200" dirty="0" err="1"/>
            <a:t>Саррот</a:t>
          </a:r>
          <a:r>
            <a:rPr lang="uk-UA" sz="2400" kern="1200" dirty="0"/>
            <a:t>)</a:t>
          </a:r>
          <a:endParaRPr lang="en-US" sz="2400" kern="1200" dirty="0"/>
        </a:p>
      </dsp:txBody>
      <dsp:txXfrm>
        <a:off x="2561132" y="36951"/>
        <a:ext cx="2357519" cy="1143193"/>
      </dsp:txXfrm>
    </dsp:sp>
    <dsp:sp modelId="{95D7BD02-C99A-46FD-841B-1B56B003A884}">
      <dsp:nvSpPr>
        <dsp:cNvPr id="0" name=""/>
        <dsp:cNvSpPr/>
      </dsp:nvSpPr>
      <dsp:spPr>
        <a:xfrm>
          <a:off x="2768431" y="1215711"/>
          <a:ext cx="242865" cy="91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744"/>
              </a:lnTo>
              <a:lnTo>
                <a:pt x="242865" y="9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BFF0A-7FFE-49CE-BECE-12734CF3E8F2}">
      <dsp:nvSpPr>
        <dsp:cNvPr id="0" name=""/>
        <dsp:cNvSpPr/>
      </dsp:nvSpPr>
      <dsp:spPr>
        <a:xfrm>
          <a:off x="3011297" y="1519293"/>
          <a:ext cx="1942921" cy="1214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Анонімні</a:t>
          </a:r>
          <a:r>
            <a:rPr lang="ru-RU" sz="1600" kern="1200" dirty="0"/>
            <a:t> «</a:t>
          </a:r>
          <a:r>
            <a:rPr lang="ru-RU" sz="1600" kern="1200" dirty="0" err="1"/>
            <a:t>суб</a:t>
          </a:r>
          <a:r>
            <a:rPr lang="en-US" sz="1600" kern="1200" dirty="0"/>
            <a:t>’</a:t>
          </a:r>
          <a:r>
            <a:rPr lang="uk-UA" sz="1600" kern="1200" dirty="0"/>
            <a:t>є</a:t>
          </a:r>
          <a:r>
            <a:rPr lang="ru-RU" sz="1600" kern="1200" dirty="0" err="1"/>
            <a:t>кти</a:t>
          </a:r>
          <a:r>
            <a:rPr lang="ru-RU" sz="1600" kern="1200" dirty="0"/>
            <a:t> </a:t>
          </a:r>
          <a:r>
            <a:rPr lang="ru-RU" sz="1600" kern="1200" dirty="0" err="1"/>
            <a:t>висловлювання</a:t>
          </a:r>
          <a:r>
            <a:rPr lang="ru-RU" sz="1600" kern="1200" dirty="0"/>
            <a:t>», </a:t>
          </a:r>
          <a:r>
            <a:rPr lang="ru-RU" sz="1600" kern="1200" dirty="0" err="1"/>
            <a:t>розутілені</a:t>
          </a:r>
          <a:r>
            <a:rPr lang="ru-RU" sz="1600" kern="1200" dirty="0"/>
            <a:t> голоси</a:t>
          </a:r>
          <a:endParaRPr lang="en-US" sz="1600" kern="1200" dirty="0"/>
        </a:p>
      </dsp:txBody>
      <dsp:txXfrm>
        <a:off x="3046863" y="1554859"/>
        <a:ext cx="1871789" cy="1143193"/>
      </dsp:txXfrm>
    </dsp:sp>
    <dsp:sp modelId="{8709EF4E-54A5-4134-9A23-EC72ABEB693B}">
      <dsp:nvSpPr>
        <dsp:cNvPr id="0" name=""/>
        <dsp:cNvSpPr/>
      </dsp:nvSpPr>
      <dsp:spPr>
        <a:xfrm>
          <a:off x="2768431" y="1215711"/>
          <a:ext cx="242865" cy="2428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651"/>
              </a:lnTo>
              <a:lnTo>
                <a:pt x="242865" y="2428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42C58-D30D-4D79-AD01-6B76DC5BB944}">
      <dsp:nvSpPr>
        <dsp:cNvPr id="0" name=""/>
        <dsp:cNvSpPr/>
      </dsp:nvSpPr>
      <dsp:spPr>
        <a:xfrm>
          <a:off x="3011297" y="3037200"/>
          <a:ext cx="1942921" cy="1214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Дрібні</a:t>
          </a:r>
          <a:r>
            <a:rPr lang="ru-RU" sz="1600" kern="1200" dirty="0"/>
            <a:t>,</a:t>
          </a:r>
          <a:r>
            <a:rPr lang="en-US" sz="1600" kern="1200" dirty="0"/>
            <a:t> </a:t>
          </a:r>
          <a:r>
            <a:rPr lang="uk-UA" sz="1600" kern="1200" dirty="0"/>
            <a:t>непомітні</a:t>
          </a:r>
          <a:r>
            <a:rPr lang="ru-RU" sz="1600" kern="1200" dirty="0"/>
            <a:t> </a:t>
          </a:r>
          <a:r>
            <a:rPr lang="ru-RU" sz="1600" kern="1200" dirty="0" err="1"/>
            <a:t>психологічні</a:t>
          </a:r>
          <a:r>
            <a:rPr lang="ru-RU" sz="1600" kern="1200" dirty="0"/>
            <a:t> </a:t>
          </a:r>
          <a:r>
            <a:rPr lang="ru-RU" sz="1600" kern="1200" dirty="0" err="1"/>
            <a:t>реакції</a:t>
          </a:r>
          <a:r>
            <a:rPr lang="ru-RU" sz="1600" kern="1200" dirty="0"/>
            <a:t> на </a:t>
          </a:r>
          <a:r>
            <a:rPr lang="ru-RU" sz="1600" kern="1200" dirty="0" err="1"/>
            <a:t>зовнінші</a:t>
          </a:r>
          <a:r>
            <a:rPr lang="ru-RU" sz="1600" kern="1200" dirty="0"/>
            <a:t> </a:t>
          </a:r>
          <a:r>
            <a:rPr lang="ru-RU" sz="1600" kern="1200" dirty="0" err="1"/>
            <a:t>подразники</a:t>
          </a:r>
          <a:r>
            <a:rPr lang="ru-RU" sz="1600" kern="1200" dirty="0"/>
            <a:t> </a:t>
          </a:r>
          <a:endParaRPr lang="en-US" sz="1600" kern="1200" dirty="0"/>
        </a:p>
      </dsp:txBody>
      <dsp:txXfrm>
        <a:off x="3046863" y="3072766"/>
        <a:ext cx="1871789" cy="1143193"/>
      </dsp:txXfrm>
    </dsp:sp>
    <dsp:sp modelId="{05F7A93D-6864-4270-9EBF-D8D42F106E21}">
      <dsp:nvSpPr>
        <dsp:cNvPr id="0" name=""/>
        <dsp:cNvSpPr/>
      </dsp:nvSpPr>
      <dsp:spPr>
        <a:xfrm>
          <a:off x="5561381" y="1385"/>
          <a:ext cx="2428651" cy="1214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Шозізм</a:t>
          </a:r>
          <a:r>
            <a:rPr lang="uk-UA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(Ален Роб-</a:t>
          </a:r>
          <a:r>
            <a:rPr lang="uk-UA" sz="2400" kern="1200" dirty="0" err="1"/>
            <a:t>Грійє</a:t>
          </a:r>
          <a:r>
            <a:rPr lang="uk-UA" sz="2400" kern="1200" dirty="0"/>
            <a:t>)</a:t>
          </a:r>
          <a:endParaRPr lang="en-US" sz="2400" kern="1200" dirty="0"/>
        </a:p>
      </dsp:txBody>
      <dsp:txXfrm>
        <a:off x="5596947" y="36951"/>
        <a:ext cx="2357519" cy="1143193"/>
      </dsp:txXfrm>
    </dsp:sp>
    <dsp:sp modelId="{B2A65994-3A3F-4D88-9BA8-0243173C49CB}">
      <dsp:nvSpPr>
        <dsp:cNvPr id="0" name=""/>
        <dsp:cNvSpPr/>
      </dsp:nvSpPr>
      <dsp:spPr>
        <a:xfrm>
          <a:off x="5804246" y="1215711"/>
          <a:ext cx="242865" cy="91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744"/>
              </a:lnTo>
              <a:lnTo>
                <a:pt x="242865" y="9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12577-3EE6-4F7F-A1E8-32DDA57ADAB6}">
      <dsp:nvSpPr>
        <dsp:cNvPr id="0" name=""/>
        <dsp:cNvSpPr/>
      </dsp:nvSpPr>
      <dsp:spPr>
        <a:xfrm>
          <a:off x="6047111" y="1519293"/>
          <a:ext cx="1942921" cy="1214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«Нульова </a:t>
          </a:r>
          <a:r>
            <a:rPr lang="uk-UA" sz="1600" kern="1200" dirty="0" err="1"/>
            <a:t>фокалізація</a:t>
          </a:r>
          <a:r>
            <a:rPr lang="uk-UA" sz="1600" kern="1200" dirty="0"/>
            <a:t>»: </a:t>
          </a:r>
          <a:r>
            <a:rPr lang="ru-RU" sz="1600" kern="1200" dirty="0"/>
            <a:t>«</a:t>
          </a:r>
          <a:r>
            <a:rPr lang="ru-RU" sz="1600" kern="1200" dirty="0" err="1"/>
            <a:t>романіст</a:t>
          </a:r>
          <a:r>
            <a:rPr lang="ru-RU" sz="1600" kern="1200" dirty="0"/>
            <a:t> </a:t>
          </a:r>
          <a:r>
            <a:rPr lang="ru-RU" sz="1600" kern="1200" dirty="0" err="1"/>
            <a:t>подібний</a:t>
          </a:r>
          <a:r>
            <a:rPr lang="ru-RU" sz="1600" kern="1200" dirty="0"/>
            <a:t> до </a:t>
          </a:r>
          <a:r>
            <a:rPr lang="ru-RU" sz="1600" kern="1200" dirty="0" err="1"/>
            <a:t>фотокамери</a:t>
          </a:r>
          <a:r>
            <a:rPr lang="ru-RU" sz="1600" kern="1200" dirty="0"/>
            <a:t>»</a:t>
          </a:r>
          <a:endParaRPr lang="en-US" sz="1600" kern="1200" dirty="0"/>
        </a:p>
      </dsp:txBody>
      <dsp:txXfrm>
        <a:off x="6082677" y="1554859"/>
        <a:ext cx="1871789" cy="1143193"/>
      </dsp:txXfrm>
    </dsp:sp>
    <dsp:sp modelId="{EAA370CB-B72B-4643-A1A1-FA44E14B45BD}">
      <dsp:nvSpPr>
        <dsp:cNvPr id="0" name=""/>
        <dsp:cNvSpPr/>
      </dsp:nvSpPr>
      <dsp:spPr>
        <a:xfrm>
          <a:off x="5804246" y="1215711"/>
          <a:ext cx="242865" cy="2428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651"/>
              </a:lnTo>
              <a:lnTo>
                <a:pt x="242865" y="2428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2D054-03C9-4532-B0C8-7CC56389EF3D}">
      <dsp:nvSpPr>
        <dsp:cNvPr id="0" name=""/>
        <dsp:cNvSpPr/>
      </dsp:nvSpPr>
      <dsp:spPr>
        <a:xfrm>
          <a:off x="6047111" y="3037200"/>
          <a:ext cx="1942921" cy="1214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«Не </a:t>
          </a:r>
          <a:r>
            <a:rPr lang="ru-RU" sz="1600" kern="1200" dirty="0" err="1"/>
            <a:t>опис</a:t>
          </a:r>
          <a:r>
            <a:rPr lang="ru-RU" sz="1600" kern="1200" dirty="0"/>
            <a:t> </a:t>
          </a:r>
          <a:r>
            <a:rPr lang="ru-RU" sz="1600" kern="1200" dirty="0" err="1"/>
            <a:t>пригод</a:t>
          </a:r>
          <a:r>
            <a:rPr lang="ru-RU" sz="1600" kern="1200" dirty="0"/>
            <a:t>, а </a:t>
          </a:r>
          <a:r>
            <a:rPr lang="ru-RU" sz="1600" kern="1200" dirty="0" err="1"/>
            <a:t>пригоди</a:t>
          </a:r>
          <a:r>
            <a:rPr lang="ru-RU" sz="1600" kern="1200" dirty="0"/>
            <a:t> </a:t>
          </a:r>
          <a:r>
            <a:rPr lang="ru-RU" sz="1600" kern="1200" dirty="0" err="1"/>
            <a:t>описів</a:t>
          </a:r>
          <a:r>
            <a:rPr lang="ru-RU" sz="1600" kern="1200" dirty="0"/>
            <a:t>»</a:t>
          </a:r>
          <a:endParaRPr lang="en-US" sz="1600" kern="1200" dirty="0"/>
        </a:p>
      </dsp:txBody>
      <dsp:txXfrm>
        <a:off x="6082677" y="3072766"/>
        <a:ext cx="1871789" cy="1143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E673C-EADC-439D-964B-81CA600B9F20}">
      <dsp:nvSpPr>
        <dsp:cNvPr id="0" name=""/>
        <dsp:cNvSpPr/>
      </dsp:nvSpPr>
      <dsp:spPr>
        <a:xfrm rot="5400000">
          <a:off x="6823748" y="-2954548"/>
          <a:ext cx="65371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 err="1"/>
            <a:t>Перітекст</a:t>
          </a:r>
          <a:r>
            <a:rPr lang="uk-UA" sz="1700" kern="1200" dirty="0"/>
            <a:t> (назва, епіграф, передмова, назви розділів)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 err="1"/>
            <a:t>Епітекст</a:t>
          </a:r>
          <a:r>
            <a:rPr lang="uk-UA" sz="1700" kern="1200" dirty="0"/>
            <a:t> (дизайн, </a:t>
          </a:r>
          <a:r>
            <a:rPr lang="uk-UA" sz="1700" kern="1200" dirty="0" err="1"/>
            <a:t>інтерв</a:t>
          </a:r>
          <a:r>
            <a:rPr lang="en-US" sz="1700" kern="1200" dirty="0"/>
            <a:t>’</a:t>
          </a:r>
          <a:r>
            <a:rPr lang="uk-UA" sz="1700" kern="1200" dirty="0"/>
            <a:t>ю, анонси, реклама поза межами тексту) </a:t>
          </a:r>
          <a:endParaRPr lang="en-US" sz="1700" kern="1200" dirty="0"/>
        </a:p>
      </dsp:txBody>
      <dsp:txXfrm rot="-5400000">
        <a:off x="3785616" y="115496"/>
        <a:ext cx="6698072" cy="589895"/>
      </dsp:txXfrm>
    </dsp:sp>
    <dsp:sp modelId="{E325CBBB-68B0-4858-9325-824C2CEC3320}">
      <dsp:nvSpPr>
        <dsp:cNvPr id="0" name=""/>
        <dsp:cNvSpPr/>
      </dsp:nvSpPr>
      <dsp:spPr>
        <a:xfrm>
          <a:off x="0" y="1868"/>
          <a:ext cx="3785616" cy="8171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Паратекстуальність</a:t>
          </a:r>
          <a:endParaRPr lang="en-US" sz="2700" kern="1200" dirty="0"/>
        </a:p>
      </dsp:txBody>
      <dsp:txXfrm>
        <a:off x="39890" y="41758"/>
        <a:ext cx="3705836" cy="737368"/>
      </dsp:txXfrm>
    </dsp:sp>
    <dsp:sp modelId="{5D37AE92-86F1-4341-BA47-9904F9A15A90}">
      <dsp:nvSpPr>
        <dsp:cNvPr id="0" name=""/>
        <dsp:cNvSpPr/>
      </dsp:nvSpPr>
      <dsp:spPr>
        <a:xfrm rot="5400000">
          <a:off x="6823748" y="-2096542"/>
          <a:ext cx="653719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Приналежність тексту до певної жанрової категорії, яка визначає зміст/структуру й формує попередні очікування читача </a:t>
          </a:r>
          <a:endParaRPr lang="en-US" sz="1700" kern="1200" dirty="0"/>
        </a:p>
      </dsp:txBody>
      <dsp:txXfrm rot="-5400000">
        <a:off x="3785616" y="973502"/>
        <a:ext cx="6698072" cy="589895"/>
      </dsp:txXfrm>
    </dsp:sp>
    <dsp:sp modelId="{804AE883-975F-430E-A8FA-16CD1160038B}">
      <dsp:nvSpPr>
        <dsp:cNvPr id="0" name=""/>
        <dsp:cNvSpPr/>
      </dsp:nvSpPr>
      <dsp:spPr>
        <a:xfrm>
          <a:off x="0" y="859875"/>
          <a:ext cx="3785616" cy="8171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Архітекстуальність</a:t>
          </a:r>
          <a:endParaRPr lang="en-US" sz="2700" kern="1200" dirty="0"/>
        </a:p>
      </dsp:txBody>
      <dsp:txXfrm>
        <a:off x="39890" y="899765"/>
        <a:ext cx="3705836" cy="737368"/>
      </dsp:txXfrm>
    </dsp:sp>
    <dsp:sp modelId="{8EEDEB45-60D4-445D-B817-E144CB5973C7}">
      <dsp:nvSpPr>
        <dsp:cNvPr id="0" name=""/>
        <dsp:cNvSpPr/>
      </dsp:nvSpPr>
      <dsp:spPr>
        <a:xfrm rot="5400000">
          <a:off x="6823748" y="-1238536"/>
          <a:ext cx="653719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Присутність у тексті фрагментів та ідей з інших текстів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Алюзія, ремінісценція, цитація, плагіат </a:t>
          </a:r>
          <a:endParaRPr lang="en-US" sz="1700" kern="1200" dirty="0"/>
        </a:p>
      </dsp:txBody>
      <dsp:txXfrm rot="-5400000">
        <a:off x="3785616" y="1831508"/>
        <a:ext cx="6698072" cy="589895"/>
      </dsp:txXfrm>
    </dsp:sp>
    <dsp:sp modelId="{EC4F1D7A-867C-4B0F-BE57-03D2436B252C}">
      <dsp:nvSpPr>
        <dsp:cNvPr id="0" name=""/>
        <dsp:cNvSpPr/>
      </dsp:nvSpPr>
      <dsp:spPr>
        <a:xfrm>
          <a:off x="0" y="1717881"/>
          <a:ext cx="3785616" cy="8171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Інтертекстуальність</a:t>
          </a:r>
          <a:endParaRPr lang="en-US" sz="2700" kern="1200" dirty="0"/>
        </a:p>
      </dsp:txBody>
      <dsp:txXfrm>
        <a:off x="39890" y="1757771"/>
        <a:ext cx="3705836" cy="737368"/>
      </dsp:txXfrm>
    </dsp:sp>
    <dsp:sp modelId="{42B39B8F-CE95-43CC-BF2E-ECAD0CA67185}">
      <dsp:nvSpPr>
        <dsp:cNvPr id="0" name=""/>
        <dsp:cNvSpPr/>
      </dsp:nvSpPr>
      <dsp:spPr>
        <a:xfrm rot="5400000">
          <a:off x="6823748" y="-380529"/>
          <a:ext cx="65371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Коментування, витлумачення, пояснення</a:t>
          </a:r>
          <a:r>
            <a:rPr lang="en-US" sz="1700" kern="1200" dirty="0"/>
            <a:t>, </a:t>
          </a:r>
          <a:r>
            <a:rPr lang="ru-RU" sz="1700" kern="1200" dirty="0" err="1"/>
            <a:t>критичний</a:t>
          </a:r>
          <a:r>
            <a:rPr lang="ru-RU" sz="1700" kern="1200" dirty="0"/>
            <a:t> </a:t>
          </a:r>
          <a:r>
            <a:rPr lang="ru-RU" sz="1700" kern="1200" dirty="0" err="1"/>
            <a:t>анал</a:t>
          </a:r>
          <a:r>
            <a:rPr lang="uk-UA" sz="1700" kern="1200" dirty="0"/>
            <a:t>із інших текстів </a:t>
          </a:r>
          <a:endParaRPr lang="en-US" sz="1700" kern="1200" dirty="0"/>
        </a:p>
      </dsp:txBody>
      <dsp:txXfrm rot="-5400000">
        <a:off x="3785616" y="2689515"/>
        <a:ext cx="6698072" cy="589895"/>
      </dsp:txXfrm>
    </dsp:sp>
    <dsp:sp modelId="{3829E8F7-8762-4795-9D33-9925E29EC1CF}">
      <dsp:nvSpPr>
        <dsp:cNvPr id="0" name=""/>
        <dsp:cNvSpPr/>
      </dsp:nvSpPr>
      <dsp:spPr>
        <a:xfrm>
          <a:off x="0" y="2575887"/>
          <a:ext cx="3785616" cy="8171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Метатекстуальність</a:t>
          </a:r>
          <a:endParaRPr lang="en-US" sz="2700" kern="1200" dirty="0"/>
        </a:p>
      </dsp:txBody>
      <dsp:txXfrm>
        <a:off x="39890" y="2615777"/>
        <a:ext cx="3705836" cy="737368"/>
      </dsp:txXfrm>
    </dsp:sp>
    <dsp:sp modelId="{DE600FF7-F42C-409C-8F30-0B6093AD4F27}">
      <dsp:nvSpPr>
        <dsp:cNvPr id="0" name=""/>
        <dsp:cNvSpPr/>
      </dsp:nvSpPr>
      <dsp:spPr>
        <a:xfrm rot="5400000">
          <a:off x="6823748" y="477476"/>
          <a:ext cx="653719" cy="67299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Пряма відсилка до </a:t>
          </a:r>
          <a:r>
            <a:rPr lang="uk-UA" sz="1700" kern="1200" dirty="0" err="1"/>
            <a:t>гіпотексту</a:t>
          </a:r>
          <a:r>
            <a:rPr lang="uk-UA" sz="1700" kern="1200" dirty="0"/>
            <a:t> – тексту-попередника: редукція, ампліфікація, пародія, переосмислення, імітація, </a:t>
          </a:r>
          <a:r>
            <a:rPr lang="uk-UA" sz="1700" kern="1200" dirty="0" err="1"/>
            <a:t>пастіш</a:t>
          </a:r>
          <a:r>
            <a:rPr lang="uk-UA" sz="1700" kern="1200" dirty="0"/>
            <a:t> </a:t>
          </a:r>
          <a:endParaRPr lang="en-US" sz="1700" kern="1200" dirty="0"/>
        </a:p>
      </dsp:txBody>
      <dsp:txXfrm rot="-5400000">
        <a:off x="3785616" y="3547520"/>
        <a:ext cx="6698072" cy="589895"/>
      </dsp:txXfrm>
    </dsp:sp>
    <dsp:sp modelId="{8DCC2204-913D-4D1F-9F06-C654B5A72651}">
      <dsp:nvSpPr>
        <dsp:cNvPr id="0" name=""/>
        <dsp:cNvSpPr/>
      </dsp:nvSpPr>
      <dsp:spPr>
        <a:xfrm>
          <a:off x="0" y="3433894"/>
          <a:ext cx="3785616" cy="8171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Гіпертекстуальність</a:t>
          </a:r>
          <a:endParaRPr lang="en-US" sz="2700" kern="1200" dirty="0"/>
        </a:p>
      </dsp:txBody>
      <dsp:txXfrm>
        <a:off x="39890" y="3473784"/>
        <a:ext cx="3705836" cy="737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877F-8333-45C5-B510-D4EBA36F0662}">
      <dsp:nvSpPr>
        <dsp:cNvPr id="0" name=""/>
        <dsp:cNvSpPr/>
      </dsp:nvSpPr>
      <dsp:spPr>
        <a:xfrm>
          <a:off x="581461" y="1014949"/>
          <a:ext cx="3490198" cy="34901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1A129-8EDD-4300-A24E-DB8E737534EE}">
      <dsp:nvSpPr>
        <dsp:cNvPr id="0" name=""/>
        <dsp:cNvSpPr/>
      </dsp:nvSpPr>
      <dsp:spPr>
        <a:xfrm>
          <a:off x="969164" y="1402652"/>
          <a:ext cx="2714792" cy="27147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9B07C-F928-4D07-A3DE-58C70CE46EF8}">
      <dsp:nvSpPr>
        <dsp:cNvPr id="0" name=""/>
        <dsp:cNvSpPr/>
      </dsp:nvSpPr>
      <dsp:spPr>
        <a:xfrm>
          <a:off x="1356867" y="1790355"/>
          <a:ext cx="1939386" cy="1939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46F18-2346-44BD-B7C4-73BCD1B6A313}">
      <dsp:nvSpPr>
        <dsp:cNvPr id="0" name=""/>
        <dsp:cNvSpPr/>
      </dsp:nvSpPr>
      <dsp:spPr>
        <a:xfrm>
          <a:off x="1744860" y="2178349"/>
          <a:ext cx="1163399" cy="11633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58632-7168-496B-978E-F33A4AE8392E}">
      <dsp:nvSpPr>
        <dsp:cNvPr id="0" name=""/>
        <dsp:cNvSpPr/>
      </dsp:nvSpPr>
      <dsp:spPr>
        <a:xfrm>
          <a:off x="2132563" y="2566052"/>
          <a:ext cx="387993" cy="3879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7C5FA-B2C9-41DD-B4F5-F118ADB509BC}">
      <dsp:nvSpPr>
        <dsp:cNvPr id="0" name=""/>
        <dsp:cNvSpPr/>
      </dsp:nvSpPr>
      <dsp:spPr>
        <a:xfrm>
          <a:off x="4653359" y="148449"/>
          <a:ext cx="1745099" cy="61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Подія</a:t>
          </a:r>
          <a:r>
            <a:rPr lang="ru-RU" sz="1400" kern="1200" dirty="0"/>
            <a:t>: 1327</a:t>
          </a:r>
          <a:endParaRPr lang="en-US" sz="1400" kern="1200" dirty="0"/>
        </a:p>
      </dsp:txBody>
      <dsp:txXfrm>
        <a:off x="4653359" y="148449"/>
        <a:ext cx="1745099" cy="616136"/>
      </dsp:txXfrm>
    </dsp:sp>
    <dsp:sp modelId="{9A46EBE8-74C2-4E53-A116-878799B9D8EB}">
      <dsp:nvSpPr>
        <dsp:cNvPr id="0" name=""/>
        <dsp:cNvSpPr/>
      </dsp:nvSpPr>
      <dsp:spPr>
        <a:xfrm>
          <a:off x="4217084" y="456517"/>
          <a:ext cx="4362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07723-C0DD-48F8-AF8B-7901FC6724C7}">
      <dsp:nvSpPr>
        <dsp:cNvPr id="0" name=""/>
        <dsp:cNvSpPr/>
      </dsp:nvSpPr>
      <dsp:spPr>
        <a:xfrm rot="5400000">
          <a:off x="2118602" y="664475"/>
          <a:ext cx="2303531" cy="188761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EBC35-5D57-4ABB-91D0-182727DC8677}">
      <dsp:nvSpPr>
        <dsp:cNvPr id="0" name=""/>
        <dsp:cNvSpPr/>
      </dsp:nvSpPr>
      <dsp:spPr>
        <a:xfrm>
          <a:off x="4653359" y="799953"/>
          <a:ext cx="1745099" cy="61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Розповідь</a:t>
          </a:r>
          <a:r>
            <a:rPr lang="ru-RU" sz="1400" kern="1200" dirty="0"/>
            <a:t> про </a:t>
          </a:r>
          <a:r>
            <a:rPr lang="ru-RU" sz="1400" kern="1200" dirty="0" err="1"/>
            <a:t>подію</a:t>
          </a:r>
          <a:r>
            <a:rPr lang="ru-RU" sz="1400" kern="1200" dirty="0"/>
            <a:t>: 1390-е </a:t>
          </a:r>
          <a:r>
            <a:rPr lang="ru-RU" sz="1400" kern="1200" dirty="0" err="1"/>
            <a:t>гг</a:t>
          </a:r>
          <a:endParaRPr lang="en-US" sz="1400" kern="1200" dirty="0"/>
        </a:p>
      </dsp:txBody>
      <dsp:txXfrm>
        <a:off x="4653359" y="799953"/>
        <a:ext cx="1745099" cy="616136"/>
      </dsp:txXfrm>
    </dsp:sp>
    <dsp:sp modelId="{4BAB4685-F367-4415-8E88-8515DF8F9EAF}">
      <dsp:nvSpPr>
        <dsp:cNvPr id="0" name=""/>
        <dsp:cNvSpPr/>
      </dsp:nvSpPr>
      <dsp:spPr>
        <a:xfrm>
          <a:off x="4217084" y="1108021"/>
          <a:ext cx="4362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22673-9189-4D9F-A7F6-0D8521FDF3DA}">
      <dsp:nvSpPr>
        <dsp:cNvPr id="0" name=""/>
        <dsp:cNvSpPr/>
      </dsp:nvSpPr>
      <dsp:spPr>
        <a:xfrm rot="5400000">
          <a:off x="2457093" y="1266476"/>
          <a:ext cx="1917980" cy="159967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935C8-3105-4C40-BA88-655AF41802A3}">
      <dsp:nvSpPr>
        <dsp:cNvPr id="0" name=""/>
        <dsp:cNvSpPr/>
      </dsp:nvSpPr>
      <dsp:spPr>
        <a:xfrm>
          <a:off x="4653359" y="1451457"/>
          <a:ext cx="1745099" cy="61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Переказ</a:t>
          </a:r>
          <a:r>
            <a:rPr lang="ru-RU" sz="1400" kern="1200" dirty="0"/>
            <a:t> </a:t>
          </a:r>
          <a:r>
            <a:rPr lang="ru-RU" sz="1400" kern="1200" dirty="0" err="1"/>
            <a:t>розповіді</a:t>
          </a:r>
          <a:r>
            <a:rPr lang="ru-RU" sz="1400" kern="1200" dirty="0"/>
            <a:t>: </a:t>
          </a:r>
          <a:r>
            <a:rPr lang="ru-RU" sz="1400" kern="1200" dirty="0" err="1"/>
            <a:t>Мабийон</a:t>
          </a:r>
          <a:r>
            <a:rPr lang="ru-RU" sz="1400" kern="1200" dirty="0"/>
            <a:t>, </a:t>
          </a:r>
          <a:r>
            <a:rPr lang="ru-RU" sz="1400" kern="1200" dirty="0" err="1"/>
            <a:t>Кирхер</a:t>
          </a:r>
          <a:endParaRPr lang="en-US" sz="1400" kern="1200" dirty="0"/>
        </a:p>
      </dsp:txBody>
      <dsp:txXfrm>
        <a:off x="4653359" y="1451457"/>
        <a:ext cx="1745099" cy="616136"/>
      </dsp:txXfrm>
    </dsp:sp>
    <dsp:sp modelId="{B2506AF5-655E-4960-9A05-3C55D116AD30}">
      <dsp:nvSpPr>
        <dsp:cNvPr id="0" name=""/>
        <dsp:cNvSpPr/>
      </dsp:nvSpPr>
      <dsp:spPr>
        <a:xfrm>
          <a:off x="4217084" y="1759525"/>
          <a:ext cx="4362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37A21-4A36-4248-9E0B-2DDF35F6B20B}">
      <dsp:nvSpPr>
        <dsp:cNvPr id="0" name=""/>
        <dsp:cNvSpPr/>
      </dsp:nvSpPr>
      <dsp:spPr>
        <a:xfrm rot="5400000">
          <a:off x="2789011" y="1843871"/>
          <a:ext cx="1512419" cy="134372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321E7-4990-45F1-817A-939C68ABABA2}">
      <dsp:nvSpPr>
        <dsp:cNvPr id="0" name=""/>
        <dsp:cNvSpPr/>
      </dsp:nvSpPr>
      <dsp:spPr>
        <a:xfrm>
          <a:off x="4653359" y="2089000"/>
          <a:ext cx="1745099" cy="61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Переклад </a:t>
          </a:r>
          <a:r>
            <a:rPr lang="ru-RU" sz="1400" kern="1200" dirty="0" err="1"/>
            <a:t>переказу</a:t>
          </a:r>
          <a:r>
            <a:rPr lang="ru-RU" sz="1400" kern="1200" dirty="0"/>
            <a:t>: Валле (1842)</a:t>
          </a:r>
          <a:endParaRPr lang="en-US" sz="1400" kern="1200" dirty="0"/>
        </a:p>
      </dsp:txBody>
      <dsp:txXfrm>
        <a:off x="4653359" y="2089000"/>
        <a:ext cx="1745099" cy="616136"/>
      </dsp:txXfrm>
    </dsp:sp>
    <dsp:sp modelId="{80524EB7-7A75-4596-B07B-83CE972EBE40}">
      <dsp:nvSpPr>
        <dsp:cNvPr id="0" name=""/>
        <dsp:cNvSpPr/>
      </dsp:nvSpPr>
      <dsp:spPr>
        <a:xfrm>
          <a:off x="4217084" y="2397068"/>
          <a:ext cx="4362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346B8-5532-42A0-9511-EAF6A52C1B92}">
      <dsp:nvSpPr>
        <dsp:cNvPr id="0" name=""/>
        <dsp:cNvSpPr/>
      </dsp:nvSpPr>
      <dsp:spPr>
        <a:xfrm rot="5400000">
          <a:off x="3119417" y="2453493"/>
          <a:ext cx="1154092" cy="104124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A7580-D116-44BD-89A3-199532C0FC18}">
      <dsp:nvSpPr>
        <dsp:cNvPr id="0" name=""/>
        <dsp:cNvSpPr/>
      </dsp:nvSpPr>
      <dsp:spPr>
        <a:xfrm>
          <a:off x="4653359" y="2707928"/>
          <a:ext cx="1745099" cy="61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Переказ</a:t>
          </a:r>
          <a:r>
            <a:rPr lang="ru-RU" sz="1400" kern="1200" dirty="0"/>
            <a:t> перекладу (1980)</a:t>
          </a:r>
          <a:endParaRPr lang="en-US" sz="1400" kern="1200" dirty="0"/>
        </a:p>
      </dsp:txBody>
      <dsp:txXfrm>
        <a:off x="4653359" y="2707928"/>
        <a:ext cx="1745099" cy="616136"/>
      </dsp:txXfrm>
    </dsp:sp>
    <dsp:sp modelId="{6D49F80C-CD40-4BEB-A5B7-24601FCFA251}">
      <dsp:nvSpPr>
        <dsp:cNvPr id="0" name=""/>
        <dsp:cNvSpPr/>
      </dsp:nvSpPr>
      <dsp:spPr>
        <a:xfrm>
          <a:off x="4217084" y="3015996"/>
          <a:ext cx="4362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E7741-A147-411E-8657-824E9034CD4B}">
      <dsp:nvSpPr>
        <dsp:cNvPr id="0" name=""/>
        <dsp:cNvSpPr/>
      </dsp:nvSpPr>
      <dsp:spPr>
        <a:xfrm rot="5400000">
          <a:off x="3431790" y="3045081"/>
          <a:ext cx="814379" cy="75620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19:30:10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B2FFA-D80B-806B-81FD-5E711A753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A4AC8A-63AD-C94C-F999-556CC351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6AF4F-8DC0-F751-2E01-0479C07E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02607-2CEF-5A17-84B6-D94642A2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84416-2A25-8446-9159-8B3CDCAC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3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37E9F-F0B8-D18C-DFAB-DC447B11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D62FB-069F-3EE1-C035-9E0204713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21283-8D1F-8E21-2D75-522AD671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94960-BF03-50E8-D6DD-696F94F2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8F20F-B63D-7146-C278-8985C48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5823B0-B236-75C0-5EE7-86826A2E3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A7A2DA-B7F1-FB7A-C255-B9E86132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A56EB-650E-07C7-4898-38447E06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5034D-ECAF-9593-9149-DB90EED4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D7C4C4-B975-D937-2BC0-76BD0C4B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0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1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6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1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1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97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C6B0B-5207-C79B-0F90-A129535D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94AC1-53D1-8A83-8CEC-7F1CDF7D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97D94-012A-041C-F4D4-BBF33579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1B7E4-25DB-B2DC-655C-EDE7D5E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242E2A-F665-D204-69E8-32126D2F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3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75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5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8E2FD-D146-C6ED-DCEA-EC909D86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4A870-F556-E0E2-DBD1-6187B936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CED58-08E5-DEF2-70C0-160D631C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129D2-180C-27D3-BB47-12130021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DAF65-432D-0615-679A-C6AE11EA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F951D-B55D-35E2-4DC0-2C3F0D9E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E1860-8B7B-AA48-1AE4-F8E26E5B3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D19009-6013-798B-3D43-12D5D93E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CA1F6-6615-5876-F63C-BE27089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8A4359-89E6-4412-7758-56B2FFA2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58F2E-5EB1-BB87-72E4-56923EA3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1ED26-4256-249B-27D1-F46087D4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DBB6DC-CF90-CD7B-79BE-B3184419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BEBEF6-1D3B-C30C-913B-7C3B17D4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67E84B-C583-2E85-421C-245239427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727B36-A607-F701-3381-3BA895B94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277DD1-7CDD-F2E9-370D-86799058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FC68C4-EC7F-A8F0-AC9F-3029A837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E34524-22B1-2B8F-9826-5DECE71D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A328B-4E2F-6A12-A913-07FA8418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386F79-08F3-0148-2690-6A59B79E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DFBB56-842B-0424-2F22-FE6B8B5B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016F2C-2247-8DF4-ECC6-49771AD9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35858C-E471-412B-E427-280E26EE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E81C65-1BD4-FE6B-4C06-C282C288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2812CF-E13B-AE5D-3624-E295E42C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6C788-0935-0350-CD0C-EED83C8B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896DF-6DA7-F434-6BBF-28261C53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7F2073-C358-4246-2C43-B5C6B48DE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98748-E5A4-4173-299B-0D165FF0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278C07-DE7D-007D-F8D8-EBDC67DF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6515CE-B389-0F18-1833-650C5FD1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25146-8AC1-0D6F-5B6B-FEF7C8B2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20E8D-EAAF-5DE2-38F8-5CE08BBCE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E9A73-77D9-F66F-4A2C-DC69E7506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EFB7E-E252-0127-F0A6-E17B2D56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E0ED2A-84D2-BCEA-180A-383ADB42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EE7A0-E459-77A8-6431-0EBC8603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CD1F1-5D89-E9F0-86A0-AB00A65F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649AB-9BBC-7C49-2F08-610141C77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CA106B-2B61-2A87-9621-0FDA1C88A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1C68-B9E4-425D-A3B4-A15D31E461EB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ECB7F-D44E-2742-0C2B-2E34457A4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F05D10-D7B9-6E9B-ED0B-4FF43716C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C91A-FF64-4970-91BF-FFBEFC0D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9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10-Feb-23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tmodernism and Popular Culture – Literary Theory and Criticism">
            <a:extLst>
              <a:ext uri="{FF2B5EF4-FFF2-40B4-BE49-F238E27FC236}">
                <a16:creationId xmlns:a16="http://schemas.microsoft.com/office/drawing/2014/main" id="{B2663713-92FA-6746-F21D-2C9F96B46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195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6D170-1F82-2139-92D8-FF8B698B2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uk-UA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ПОСТМОДЕРНІЗМ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E268D4-C18A-0CBA-9A4A-4056FCC57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2"/>
                </a:solidFill>
              </a:rPr>
              <a:t>Проблема визначення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2"/>
                </a:solidFill>
              </a:rPr>
              <a:t>Філософська база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2"/>
                </a:solidFill>
              </a:rPr>
              <a:t>Поетичні принципи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54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E0DF-F900-4BF5-98DE-F410F075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err="1"/>
              <a:t>Іхаб</a:t>
            </a:r>
            <a:r>
              <a:rPr lang="uk-UA" sz="4000" dirty="0"/>
              <a:t> </a:t>
            </a:r>
            <a:r>
              <a:rPr lang="uk-UA" sz="4000" dirty="0" err="1"/>
              <a:t>Хассан</a:t>
            </a:r>
            <a:br>
              <a:rPr lang="uk-UA" dirty="0"/>
            </a:br>
            <a:r>
              <a:rPr lang="uk-UA" i="1" dirty="0"/>
              <a:t>Постмодерністський поворот, 1987</a:t>
            </a:r>
            <a:endParaRPr lang="en-US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50B60-0E94-48D8-85ED-9511762D5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157148-0E32-45EE-A8DF-A7E9EBE184BE}"/>
              </a:ext>
            </a:extLst>
          </p:cNvPr>
          <p:cNvGraphicFramePr>
            <a:graphicFrameLocks/>
          </p:cNvGraphicFramePr>
          <p:nvPr/>
        </p:nvGraphicFramePr>
        <p:xfrm>
          <a:off x="838200" y="1905572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Модернізм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Постмодернізм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Замкнена</a:t>
                      </a:r>
                      <a:r>
                        <a:rPr lang="ru-RU" sz="2200" dirty="0"/>
                        <a:t> форма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Відкрита</a:t>
                      </a:r>
                      <a:r>
                        <a:rPr lang="ru-RU" sz="2200" dirty="0"/>
                        <a:t> структура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Мета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Гра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Задум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Випадок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Ієрархія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Анархія</a:t>
                      </a:r>
                      <a:r>
                        <a:rPr lang="ru-RU" sz="2200" dirty="0"/>
                        <a:t>, </a:t>
                      </a:r>
                      <a:r>
                        <a:rPr lang="ru-RU" sz="2200" dirty="0" err="1"/>
                        <a:t>нонселекція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Центрування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Розсіювання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Метанаратив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Мікронаратив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Текст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Інтертекст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Дистанція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Участь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Метафізика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Іронія</a:t>
                      </a:r>
                      <a:r>
                        <a:rPr lang="ru-RU" sz="220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Результат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Процес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2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ABB97-4433-6149-79A1-41320207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6600"/>
              <a:t>«Відкрита структура»</a:t>
            </a:r>
            <a:endParaRPr lang="en-US" sz="66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D32B4-72CD-79E4-0C95-4D621A9C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Витвір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завершена </a:t>
            </a:r>
            <a:r>
              <a:rPr lang="ru-RU" dirty="0" err="1"/>
              <a:t>закрита</a:t>
            </a:r>
            <a:r>
              <a:rPr lang="ru-RU" dirty="0"/>
              <a:t> форма, </a:t>
            </a:r>
            <a:r>
              <a:rPr lang="ru-RU" dirty="0" err="1"/>
              <a:t>унікальна</a:t>
            </a:r>
            <a:r>
              <a:rPr lang="ru-RU" dirty="0"/>
              <a:t> як </a:t>
            </a:r>
            <a:r>
              <a:rPr lang="ru-RU" dirty="0" err="1"/>
              <a:t>організоване</a:t>
            </a:r>
            <a:r>
              <a:rPr lang="ru-RU" dirty="0"/>
              <a:t> </a:t>
            </a:r>
            <a:r>
              <a:rPr lang="ru-RU" dirty="0" err="1"/>
              <a:t>органічне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й </a:t>
            </a:r>
            <a:r>
              <a:rPr lang="ru-RU" dirty="0" err="1"/>
              <a:t>відкритий</a:t>
            </a:r>
            <a:r>
              <a:rPr lang="ru-RU" dirty="0"/>
              <a:t> продукт,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піддаватися</a:t>
            </a:r>
            <a:r>
              <a:rPr lang="ru-RU" dirty="0"/>
              <a:t> </a:t>
            </a:r>
            <a:r>
              <a:rPr lang="ru-RU" dirty="0" err="1"/>
              <a:t>нескінченній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інтерпретацій</a:t>
            </a:r>
            <a:r>
              <a:rPr lang="ru-RU" dirty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Умберто </a:t>
            </a:r>
            <a:r>
              <a:rPr lang="ru-RU" dirty="0" err="1"/>
              <a:t>Еко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Картинки по запросу umberto eco">
            <a:extLst>
              <a:ext uri="{FF2B5EF4-FFF2-40B4-BE49-F238E27FC236}">
                <a16:creationId xmlns:a16="http://schemas.microsoft.com/office/drawing/2014/main" id="{2E10E80C-1D25-3762-5C98-678A93279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8174" r="4167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8967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10ED8-135B-08CD-F6A2-AE093923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98772-CB66-C6D0-C311-2BE1319C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2C8CC9-D412-4609-A058-1BC78626F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658481"/>
              </p:ext>
            </p:extLst>
          </p:nvPr>
        </p:nvGraphicFramePr>
        <p:xfrm>
          <a:off x="838199" y="514350"/>
          <a:ext cx="10515600" cy="593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00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Традиційна</a:t>
                      </a:r>
                      <a:r>
                        <a:rPr lang="ru-RU" sz="2400" dirty="0"/>
                        <a:t> герменевтика </a:t>
                      </a:r>
                      <a:r>
                        <a:rPr lang="ru-RU" sz="2400" dirty="0" err="1"/>
                        <a:t>В.Дільтея</a:t>
                      </a:r>
                      <a:r>
                        <a:rPr lang="ru-RU" sz="2400" dirty="0"/>
                        <a:t> та Ф. </a:t>
                      </a:r>
                      <a:r>
                        <a:rPr lang="ru-RU" sz="2400" dirty="0" err="1"/>
                        <a:t>Шлейермахера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Философська</a:t>
                      </a:r>
                      <a:r>
                        <a:rPr lang="ru-RU" sz="2400" dirty="0"/>
                        <a:t> герменевтика </a:t>
                      </a:r>
                    </a:p>
                    <a:p>
                      <a:pPr algn="ctr"/>
                      <a:r>
                        <a:rPr lang="ru-RU" sz="2400" dirty="0"/>
                        <a:t>Г.Г. Гадамера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779">
                <a:tc>
                  <a:txBody>
                    <a:bodyPr/>
                    <a:lstStyle/>
                    <a:p>
                      <a:r>
                        <a:rPr lang="ru-RU" sz="2400" dirty="0" err="1"/>
                        <a:t>Базова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категорія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Авторський</a:t>
                      </a:r>
                      <a:r>
                        <a:rPr lang="ru-RU" sz="2400" dirty="0"/>
                        <a:t> месседж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Досвід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інтерпретатора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97">
                <a:tc>
                  <a:txBody>
                    <a:bodyPr/>
                    <a:lstStyle/>
                    <a:p>
                      <a:r>
                        <a:rPr lang="ru-RU" sz="2400" dirty="0" err="1"/>
                        <a:t>Розуміння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Об</a:t>
                      </a:r>
                      <a:r>
                        <a:rPr lang="en-US" sz="2400" dirty="0"/>
                        <a:t>’</a:t>
                      </a:r>
                      <a:r>
                        <a:rPr lang="uk-UA" sz="2400" dirty="0" err="1"/>
                        <a:t>єктивне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«</a:t>
                      </a:r>
                      <a:r>
                        <a:rPr lang="uk-UA" sz="2400" dirty="0" err="1"/>
                        <a:t>Передзнання</a:t>
                      </a:r>
                      <a:r>
                        <a:rPr lang="uk-UA" sz="2400" dirty="0"/>
                        <a:t>» + «горизонт </a:t>
                      </a:r>
                      <a:r>
                        <a:rPr lang="uk-UA" sz="2400" dirty="0" err="1"/>
                        <a:t>сенсів</a:t>
                      </a:r>
                      <a:r>
                        <a:rPr lang="uk-UA" sz="2400" dirty="0"/>
                        <a:t>»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436">
                <a:tc>
                  <a:txBody>
                    <a:bodyPr/>
                    <a:lstStyle/>
                    <a:p>
                      <a:r>
                        <a:rPr lang="ru-RU" sz="2400" dirty="0"/>
                        <a:t>Мета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«</a:t>
                      </a:r>
                      <a:r>
                        <a:rPr lang="ru-RU" sz="2400" dirty="0" err="1"/>
                        <a:t>Зрозуміти</a:t>
                      </a:r>
                      <a:r>
                        <a:rPr lang="ru-RU" sz="2400" dirty="0"/>
                        <a:t> автора </a:t>
                      </a:r>
                      <a:r>
                        <a:rPr lang="ru-RU" sz="2400" dirty="0" err="1"/>
                        <a:t>краще</a:t>
                      </a:r>
                      <a:r>
                        <a:rPr lang="ru-RU" sz="2400" dirty="0"/>
                        <a:t>, </a:t>
                      </a:r>
                      <a:r>
                        <a:rPr lang="ru-RU" sz="2400" dirty="0" err="1"/>
                        <a:t>ніж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він</a:t>
                      </a:r>
                      <a:r>
                        <a:rPr lang="ru-RU" sz="2400" dirty="0"/>
                        <a:t> сам </a:t>
                      </a:r>
                      <a:r>
                        <a:rPr lang="ru-RU" sz="2400" dirty="0" err="1"/>
                        <a:t>розумів</a:t>
                      </a:r>
                      <a:r>
                        <a:rPr lang="ru-RU" sz="2400" dirty="0"/>
                        <a:t> себе</a:t>
                      </a:r>
                      <a:r>
                        <a:rPr lang="ru-RU" sz="2400" baseline="0" dirty="0"/>
                        <a:t>» (</a:t>
                      </a:r>
                      <a:r>
                        <a:rPr lang="ru-RU" sz="2400" baseline="0" dirty="0" err="1"/>
                        <a:t>Ф.Шлейермахер</a:t>
                      </a:r>
                      <a:r>
                        <a:rPr lang="ru-RU" sz="2400" baseline="0" dirty="0"/>
                        <a:t>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Зрозуміти</a:t>
                      </a:r>
                      <a:r>
                        <a:rPr lang="ru-RU" sz="2400" dirty="0"/>
                        <a:t> себе і </a:t>
                      </a:r>
                      <a:r>
                        <a:rPr lang="ru-RU" sz="2400" dirty="0" err="1"/>
                        <a:t>межі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власного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розуміння</a:t>
                      </a:r>
                      <a:r>
                        <a:rPr lang="ru-RU" sz="2400" dirty="0"/>
                        <a:t> (</a:t>
                      </a:r>
                      <a:r>
                        <a:rPr lang="ru-RU" sz="2400" dirty="0" err="1"/>
                        <a:t>Г.Гадамер</a:t>
                      </a:r>
                      <a:r>
                        <a:rPr lang="ru-RU" sz="2400" dirty="0"/>
                        <a:t>)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070">
                <a:tc>
                  <a:txBody>
                    <a:bodyPr/>
                    <a:lstStyle/>
                    <a:p>
                      <a:r>
                        <a:rPr lang="ru-RU" sz="2400" dirty="0"/>
                        <a:t>Фокус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baseline="0" dirty="0" err="1"/>
                        <a:t>уваги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Правила</a:t>
                      </a:r>
                      <a:r>
                        <a:rPr lang="ru-RU" sz="2400" baseline="0" dirty="0"/>
                        <a:t> й </a:t>
                      </a:r>
                      <a:r>
                        <a:rPr lang="ru-RU" sz="2400" baseline="0" dirty="0" err="1"/>
                        <a:t>процедури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baseline="0" dirty="0" err="1"/>
                        <a:t>інтерпретації</a:t>
                      </a:r>
                      <a:r>
                        <a:rPr lang="ru-RU" sz="2400" baseline="0" dirty="0"/>
                        <a:t>, </a:t>
                      </a:r>
                      <a:r>
                        <a:rPr lang="ru-RU" sz="2400" baseline="0" dirty="0" err="1"/>
                        <a:t>методологія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Контексти: історичний (</a:t>
                      </a:r>
                      <a:r>
                        <a:rPr lang="en-US" sz="2400" dirty="0" err="1"/>
                        <a:t>Wirkungsgeschichte</a:t>
                      </a:r>
                      <a:r>
                        <a:rPr lang="uk-UA" sz="2400" dirty="0"/>
                        <a:t>), </a:t>
                      </a:r>
                      <a:r>
                        <a:rPr lang="uk-UA" sz="2400" dirty="0" err="1"/>
                        <a:t>мовний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339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Парадигма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Структуралізм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Постструктуралізм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08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4223-26B9-43DA-E78D-4613A1F8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6600"/>
              <a:t>«Смерть автора»</a:t>
            </a:r>
            <a:endParaRPr lang="en-US" sz="66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B5D8E6-484D-E559-C87C-CF124DCD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Твір слід розглядати окремо від особистості автора</a:t>
            </a:r>
            <a:endParaRPr lang="ru-RU" dirty="0"/>
          </a:p>
          <a:p>
            <a:r>
              <a:rPr lang="uk-UA" dirty="0"/>
              <a:t>Текст </a:t>
            </a:r>
            <a:r>
              <a:rPr lang="ru-RU" dirty="0"/>
              <a:t>— тканина з цитат, </a:t>
            </a:r>
            <a:r>
              <a:rPr lang="ru-RU" dirty="0" err="1"/>
              <a:t>взятих</a:t>
            </a:r>
            <a:r>
              <a:rPr lang="ru-RU" dirty="0"/>
              <a:t> з </a:t>
            </a:r>
            <a:r>
              <a:rPr lang="ru-RU" dirty="0" err="1"/>
              <a:t>нескінченних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а не з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</a:p>
          <a:p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тексту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настрою </a:t>
            </a:r>
            <a:r>
              <a:rPr lang="ru-RU" dirty="0" err="1"/>
              <a:t>читача</a:t>
            </a:r>
            <a:r>
              <a:rPr lang="ru-RU" dirty="0"/>
              <a:t>, а не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пристрасті</a:t>
            </a:r>
            <a:r>
              <a:rPr lang="ru-RU" dirty="0"/>
              <a:t>» </a:t>
            </a:r>
            <a:r>
              <a:rPr lang="ru-RU" dirty="0" err="1"/>
              <a:t>чи</a:t>
            </a:r>
            <a:r>
              <a:rPr lang="ru-RU" dirty="0"/>
              <a:t> «смаку»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</a:p>
          <a:p>
            <a:r>
              <a:rPr lang="ru-RU" dirty="0"/>
              <a:t>Автор = </a:t>
            </a:r>
            <a:r>
              <a:rPr lang="ru-RU" dirty="0" err="1"/>
              <a:t>скриптор</a:t>
            </a:r>
            <a:r>
              <a:rPr lang="ru-RU" dirty="0"/>
              <a:t> </a:t>
            </a:r>
          </a:p>
          <a:p>
            <a:pPr marL="0" indent="0" algn="r">
              <a:buNone/>
            </a:pPr>
            <a:r>
              <a:rPr lang="ru-RU" dirty="0"/>
              <a:t>Ролан Барт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Картинки по запросу roland barthes">
            <a:extLst>
              <a:ext uri="{FF2B5EF4-FFF2-40B4-BE49-F238E27FC236}">
                <a16:creationId xmlns:a16="http://schemas.microsoft.com/office/drawing/2014/main" id="{0DFA4F74-A16D-EF01-C833-7DD952029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819" r="11434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0855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DD82A-E018-F064-4756-DA3E2CB1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Школа «нового роману» (1950-60): антироман, </a:t>
            </a:r>
            <a:r>
              <a:rPr lang="uk-UA" dirty="0" err="1"/>
              <a:t>алітература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90A098D-38FA-217F-64BC-B4B809975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34228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Tropism иллюстрации - Сток картинки - iStock">
            <a:extLst>
              <a:ext uri="{FF2B5EF4-FFF2-40B4-BE49-F238E27FC236}">
                <a16:creationId xmlns:a16="http://schemas.microsoft.com/office/drawing/2014/main" id="{BE6858D4-10A6-D5EB-6702-BDE9AE98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" y="3870960"/>
            <a:ext cx="3351554" cy="271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irs transparent PNG images - StickPNG">
            <a:extLst>
              <a:ext uri="{FF2B5EF4-FFF2-40B4-BE49-F238E27FC236}">
                <a16:creationId xmlns:a16="http://schemas.microsoft.com/office/drawing/2014/main" id="{F565C5D4-EA60-8012-C2F1-A3E90D84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90" y="4177347"/>
            <a:ext cx="2098040" cy="20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471C6C60-2180-88D5-7385-E3B4D58AB1C5}"/>
              </a:ext>
            </a:extLst>
          </p:cNvPr>
          <p:cNvSpPr/>
          <p:nvPr/>
        </p:nvSpPr>
        <p:spPr>
          <a:xfrm>
            <a:off x="9381490" y="2545397"/>
            <a:ext cx="2179320" cy="1325563"/>
          </a:xfrm>
          <a:prstGeom prst="wedgeRectCallout">
            <a:avLst>
              <a:gd name="adj1" fmla="val -3787"/>
              <a:gd name="adj2" fmla="val 1009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Порожній </a:t>
            </a:r>
            <a:r>
              <a:rPr lang="ru-RU" dirty="0" err="1">
                <a:solidFill>
                  <a:schemeClr val="tx1"/>
                </a:solidFill>
              </a:rPr>
              <a:t>стілець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відсутність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, а просто </a:t>
            </a:r>
            <a:r>
              <a:rPr lang="ru-RU" dirty="0" err="1">
                <a:solidFill>
                  <a:schemeClr val="tx1"/>
                </a:solidFill>
              </a:rPr>
              <a:t>порожній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стілець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5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B8786-C6E8-04E1-8932-5FA0A36C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uk-UA" sz="6600" dirty="0" err="1"/>
              <a:t>Ризома</a:t>
            </a:r>
            <a:r>
              <a:rPr lang="uk-UA" sz="6600" dirty="0"/>
              <a:t> </a:t>
            </a:r>
            <a:endParaRPr lang="en-US" sz="6600" dirty="0"/>
          </a:p>
        </p:txBody>
      </p:sp>
      <p:sp>
        <p:nvSpPr>
          <p:cNvPr id="41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F7EAD-FB5D-264C-D701-FC55B7E7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872899"/>
            <a:ext cx="4610100" cy="372792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Тип лабіринту - неперервна структура без центру, глибини (внутрішньої ієрархії) та периферії, будь-який елемент якої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язаний</a:t>
            </a:r>
            <a:r>
              <a:rPr lang="uk-UA" dirty="0"/>
              <a:t> з будь-яким іншим </a:t>
            </a:r>
          </a:p>
          <a:p>
            <a:r>
              <a:rPr lang="uk-UA" dirty="0"/>
              <a:t>«Простір здогадки» </a:t>
            </a:r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r>
              <a:rPr lang="uk-UA" dirty="0"/>
              <a:t>                                    </a:t>
            </a:r>
            <a:r>
              <a:rPr lang="uk-UA" dirty="0" err="1"/>
              <a:t>Жиль</a:t>
            </a:r>
            <a:r>
              <a:rPr lang="uk-UA" dirty="0"/>
              <a:t> </a:t>
            </a:r>
            <a:r>
              <a:rPr lang="uk-UA" dirty="0" err="1"/>
              <a:t>Дельоз</a:t>
            </a:r>
            <a:r>
              <a:rPr lang="uk-UA" dirty="0"/>
              <a:t>, Фелікс </a:t>
            </a:r>
            <a:r>
              <a:rPr lang="uk-UA" dirty="0" err="1"/>
              <a:t>Гваттарі</a:t>
            </a:r>
            <a:endParaRPr lang="en-US" dirty="0"/>
          </a:p>
        </p:txBody>
      </p:sp>
      <p:pic>
        <p:nvPicPr>
          <p:cNvPr id="4106" name="Picture 10" descr="VIA Art Fund | Rhizome: The Born-Digital Art Institution">
            <a:extLst>
              <a:ext uri="{FF2B5EF4-FFF2-40B4-BE49-F238E27FC236}">
                <a16:creationId xmlns:a16="http://schemas.microsoft.com/office/drawing/2014/main" id="{1570FF5E-61FA-E55C-2D43-2502D7415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197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 Representation of the Rhizome. There is no center, but each node can... |  Download Scientific Diagram">
            <a:extLst>
              <a:ext uri="{FF2B5EF4-FFF2-40B4-BE49-F238E27FC236}">
                <a16:creationId xmlns:a16="http://schemas.microsoft.com/office/drawing/2014/main" id="{56225740-6AE1-FCE5-5968-E912FDF3A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A0A0F-294C-E645-E675-6DA0F890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uk-UA" sz="7200" dirty="0" err="1"/>
              <a:t>Інтертекстуальність</a:t>
            </a:r>
            <a:r>
              <a:rPr lang="uk-UA" sz="7200" dirty="0"/>
              <a:t> </a:t>
            </a:r>
            <a:endParaRPr lang="en-US" sz="7200" dirty="0"/>
          </a:p>
        </p:txBody>
      </p:sp>
      <p:sp>
        <p:nvSpPr>
          <p:cNvPr id="206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92AB1-3C41-765F-003D-E1FF7EEA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287094"/>
            <a:ext cx="6530935" cy="4119172"/>
          </a:xfrm>
        </p:spPr>
        <p:txBody>
          <a:bodyPr anchor="t">
            <a:normAutofit fontScale="77500" lnSpcReduction="20000"/>
          </a:bodyPr>
          <a:lstStyle/>
          <a:p>
            <a:r>
              <a:rPr lang="ru-RU" dirty="0"/>
              <a:t>Ми </a:t>
            </a:r>
            <a:r>
              <a:rPr lang="ru-RU" dirty="0" err="1"/>
              <a:t>назвемо</a:t>
            </a:r>
            <a:r>
              <a:rPr lang="ru-RU" dirty="0"/>
              <a:t> </a:t>
            </a:r>
            <a:r>
              <a:rPr lang="ru-RU" dirty="0" err="1"/>
              <a:t>інтертекстуальністю</a:t>
            </a:r>
            <a:r>
              <a:rPr lang="ru-RU" dirty="0"/>
              <a:t> ту </a:t>
            </a:r>
            <a:r>
              <a:rPr lang="ru-RU" dirty="0" err="1"/>
              <a:t>текстуальну</a:t>
            </a:r>
            <a:r>
              <a:rPr lang="ru-RU" dirty="0"/>
              <a:t> </a:t>
            </a:r>
            <a:r>
              <a:rPr lang="ru-RU" dirty="0" err="1"/>
              <a:t>інтеракцію</a:t>
            </a:r>
            <a:r>
              <a:rPr lang="ru-RU" dirty="0"/>
              <a:t>, яка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тексту. </a:t>
            </a:r>
          </a:p>
          <a:p>
            <a:r>
              <a:rPr lang="ru-RU" dirty="0"/>
              <a:t>Для </a:t>
            </a:r>
            <a:r>
              <a:rPr lang="ru-RU" dirty="0" err="1"/>
              <a:t>пізнавального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інтертекстуальність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яке буде </a:t>
            </a:r>
            <a:r>
              <a:rPr lang="ru-RU" dirty="0" err="1"/>
              <a:t>ознакою</a:t>
            </a:r>
            <a:r>
              <a:rPr lang="ru-RU" dirty="0"/>
              <a:t> того способу, </a:t>
            </a:r>
            <a:r>
              <a:rPr lang="ru-RU" dirty="0" err="1"/>
              <a:t>яким</a:t>
            </a:r>
            <a:r>
              <a:rPr lang="ru-RU" dirty="0"/>
              <a:t> текст </a:t>
            </a:r>
            <a:r>
              <a:rPr lang="ru-RU" dirty="0" err="1"/>
              <a:t>прочитує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і </a:t>
            </a:r>
            <a:r>
              <a:rPr lang="ru-RU" dirty="0" err="1"/>
              <a:t>вписується</a:t>
            </a:r>
            <a:r>
              <a:rPr lang="ru-RU" dirty="0"/>
              <a:t> в </a:t>
            </a:r>
            <a:r>
              <a:rPr lang="ru-RU" dirty="0" err="1"/>
              <a:t>неї</a:t>
            </a:r>
            <a:endParaRPr lang="ru-RU" dirty="0"/>
          </a:p>
          <a:p>
            <a:r>
              <a:rPr lang="ru-RU" dirty="0" err="1"/>
              <a:t>Інтертекстуальність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інтенціональною</a:t>
            </a:r>
            <a:r>
              <a:rPr lang="ru-RU" dirty="0"/>
              <a:t>, так і </a:t>
            </a:r>
            <a:r>
              <a:rPr lang="ru-RU" dirty="0" err="1"/>
              <a:t>окказіональною</a:t>
            </a:r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uk-UA" dirty="0"/>
              <a:t>Юлія </a:t>
            </a:r>
            <a:r>
              <a:rPr lang="uk-UA" dirty="0" err="1"/>
              <a:t>Крістева</a:t>
            </a:r>
            <a:r>
              <a:rPr lang="uk-UA" dirty="0"/>
              <a:t> </a:t>
            </a:r>
            <a:endParaRPr lang="en-US" dirty="0"/>
          </a:p>
        </p:txBody>
      </p:sp>
      <p:pic>
        <p:nvPicPr>
          <p:cNvPr id="2050" name="Picture 2" descr="Intertextuality and intratextuality (i): connecting works and bodies of  work | IB Community Blog">
            <a:extLst>
              <a:ext uri="{FF2B5EF4-FFF2-40B4-BE49-F238E27FC236}">
                <a16:creationId xmlns:a16="http://schemas.microsoft.com/office/drawing/2014/main" id="{09AC69E3-4BE1-6B2A-DD31-8800DB064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1074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1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66E25-DD88-6134-2A1A-587103DB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Рівні </a:t>
            </a:r>
            <a:r>
              <a:rPr lang="uk-UA" dirty="0" err="1"/>
              <a:t>транстекстуальності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A2EA54-8547-B906-EE87-C7533443C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037733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05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5A5F7-38EA-92F6-248B-789456AE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Як </a:t>
            </a:r>
            <a:r>
              <a:rPr lang="uk-UA" dirty="0" err="1"/>
              <a:t>паратекст</a:t>
            </a:r>
            <a:r>
              <a:rPr lang="uk-UA" dirty="0"/>
              <a:t> формує сприйняття?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F0544C-8227-8C64-8F8F-9A2955BE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dele (Windsor Selection): Tennant, Emma: 9780754019497: Amazon.com: Books">
            <a:extLst>
              <a:ext uri="{FF2B5EF4-FFF2-40B4-BE49-F238E27FC236}">
                <a16:creationId xmlns:a16="http://schemas.microsoft.com/office/drawing/2014/main" id="{969A4BC0-A370-3EE1-DB8C-E7FB20D1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9384"/>
            <a:ext cx="31051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ornfield Hall: Jane Eyre's Hidden Story -Emma Tennant Fiction Book Aus  Stock 9780061239885 | eBay">
            <a:extLst>
              <a:ext uri="{FF2B5EF4-FFF2-40B4-BE49-F238E27FC236}">
                <a16:creationId xmlns:a16="http://schemas.microsoft.com/office/drawing/2014/main" id="{874A4C27-F1C1-4BB8-48D1-892216A6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28" y="1929383"/>
            <a:ext cx="310791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ench Dancer's Bastard, The: The Story of Adele from Jane Eyre:  Amazon.co.uk: Emma Tennant: 9781904559238: Books">
            <a:extLst>
              <a:ext uri="{FF2B5EF4-FFF2-40B4-BE49-F238E27FC236}">
                <a16:creationId xmlns:a16="http://schemas.microsoft.com/office/drawing/2014/main" id="{50EA1936-2EDE-DF0E-A1BD-201B20587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/>
          <a:stretch/>
        </p:blipFill>
        <p:spPr bwMode="auto">
          <a:xfrm>
            <a:off x="8289019" y="1929383"/>
            <a:ext cx="306478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1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627-DEE6-3930-43E0-568AEC89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uk-UA" sz="7200"/>
              <a:t>Авторська маска </a:t>
            </a:r>
            <a:endParaRPr lang="en-US" sz="7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80F46-E015-ABB9-565C-C5D66796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The authorial mask (Carl Darryl </a:t>
            </a:r>
            <a:r>
              <a:rPr lang="en-US" dirty="0" err="1"/>
              <a:t>Malmgren</a:t>
            </a:r>
            <a:r>
              <a:rPr lang="en-US" dirty="0"/>
              <a:t>, “Fictional Space in the Modernist and Post-modernist American Novel”, 1985) </a:t>
            </a:r>
          </a:p>
          <a:p>
            <a:r>
              <a:rPr lang="uk-UA" dirty="0"/>
              <a:t>Елемент комунікативної стратегії тексту та літературної містифікації</a:t>
            </a:r>
          </a:p>
          <a:p>
            <a:r>
              <a:rPr lang="uk-UA" dirty="0"/>
              <a:t>Різновид «я-що-розповідає» – фіктивний автор, ненадійний оповідач (</a:t>
            </a:r>
            <a:r>
              <a:rPr lang="en-US" dirty="0"/>
              <a:t>Wayne </a:t>
            </a:r>
            <a:r>
              <a:rPr lang="en-US" dirty="0" err="1"/>
              <a:t>C.Booth</a:t>
            </a:r>
            <a:r>
              <a:rPr lang="en-US" dirty="0"/>
              <a:t>)</a:t>
            </a:r>
            <a:endParaRPr lang="uk-UA" dirty="0"/>
          </a:p>
          <a:p>
            <a:r>
              <a:rPr lang="uk-UA" dirty="0"/>
              <a:t>Основне завдання – підірвати довіру до тексту як такого, іронічно переосмислити літературні конвенції 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Picture 2" descr="Картинки по запросу mask">
            <a:extLst>
              <a:ext uri="{FF2B5EF4-FFF2-40B4-BE49-F238E27FC236}">
                <a16:creationId xmlns:a16="http://schemas.microsoft.com/office/drawing/2014/main" id="{F1E602B2-60C6-5759-20AA-58EE98314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792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92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postmodern meme">
            <a:extLst>
              <a:ext uri="{FF2B5EF4-FFF2-40B4-BE49-F238E27FC236}">
                <a16:creationId xmlns:a16="http://schemas.microsoft.com/office/drawing/2014/main" id="{599779EE-4439-47BD-9416-E67F822F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852" y="549298"/>
            <a:ext cx="8920296" cy="590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955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9E490-102F-8E48-1F34-CF3A3C2A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Умберто</a:t>
            </a:r>
            <a:r>
              <a:rPr lang="uk-UA" dirty="0"/>
              <a:t> Еко, «</a:t>
            </a:r>
            <a:r>
              <a:rPr lang="uk-UA" dirty="0" err="1"/>
              <a:t>Ім</a:t>
            </a:r>
            <a:r>
              <a:rPr lang="en-US" dirty="0"/>
              <a:t>’</a:t>
            </a:r>
            <a:r>
              <a:rPr lang="uk-UA" dirty="0"/>
              <a:t>я Рози» (1980)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EBCBE-C487-1017-5E16-7508128B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l nome della rosa&quot; di Umberto Eco: riassunto trama e recensione -  Letture.org">
            <a:extLst>
              <a:ext uri="{FF2B5EF4-FFF2-40B4-BE49-F238E27FC236}">
                <a16:creationId xmlns:a16="http://schemas.microsoft.com/office/drawing/2014/main" id="{652B165D-2F24-1EE0-B86D-6D074483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9384"/>
            <a:ext cx="3010851" cy="42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mazon.it: Il nome della rosa. Ediz. illustrata - Eco, Umberto - Libri">
            <a:extLst>
              <a:ext uri="{FF2B5EF4-FFF2-40B4-BE49-F238E27FC236}">
                <a16:creationId xmlns:a16="http://schemas.microsoft.com/office/drawing/2014/main" id="{F7E10917-79A6-CF6F-5F73-90122196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23" y="1929384"/>
            <a:ext cx="2872747" cy="42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censione: “In nome della rosa” di Umberto Eco – ELETTRONVOLT 2.0">
            <a:extLst>
              <a:ext uri="{FF2B5EF4-FFF2-40B4-BE49-F238E27FC236}">
                <a16:creationId xmlns:a16="http://schemas.microsoft.com/office/drawing/2014/main" id="{CCB7508B-DE05-8EAF-E838-AE744457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42" y="1929384"/>
            <a:ext cx="2780759" cy="42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AE710-2D81-2148-0742-0B6222BC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uk-UA" sz="7200" dirty="0"/>
              <a:t>Теорія знаків (семіотика)</a:t>
            </a:r>
            <a:endParaRPr lang="en-US" sz="7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1E4BA-6223-A38E-18C3-A929F034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dirty="0"/>
              <a:t>What's in a name? that which we call a rose</a:t>
            </a:r>
            <a:br>
              <a:rPr lang="en-US" dirty="0"/>
            </a:br>
            <a:r>
              <a:rPr lang="en-US" dirty="0"/>
              <a:t>By any other name would smell as sweet;</a:t>
            </a:r>
            <a:br>
              <a:rPr lang="en-US" dirty="0"/>
            </a:br>
            <a:r>
              <a:rPr lang="en-US" dirty="0"/>
              <a:t>So Romeo would, were he not Romeo </a:t>
            </a:r>
            <a:r>
              <a:rPr lang="en-US" dirty="0" err="1"/>
              <a:t>call'd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Retain that dear perfection which he owes</a:t>
            </a:r>
            <a:br>
              <a:rPr lang="en-US" dirty="0"/>
            </a:br>
            <a:r>
              <a:rPr lang="en-US" dirty="0"/>
              <a:t>Without that title. Romeo, doff thy name,</a:t>
            </a:r>
            <a:br>
              <a:rPr lang="en-US" dirty="0"/>
            </a:br>
            <a:r>
              <a:rPr lang="en-US" dirty="0"/>
              <a:t>And for that name which is no part of thee</a:t>
            </a:r>
            <a:br>
              <a:rPr lang="en-US" dirty="0"/>
            </a:br>
            <a:r>
              <a:rPr lang="en-US" dirty="0"/>
              <a:t>Take all myself.</a:t>
            </a:r>
            <a:endParaRPr lang="ru-RU" dirty="0"/>
          </a:p>
          <a:p>
            <a:pPr marL="0" indent="0" algn="r">
              <a:buNone/>
            </a:pPr>
            <a:r>
              <a:rPr lang="en-US" dirty="0"/>
              <a:t>William Shakespeare, “Romeo and Juliet”, 1600</a:t>
            </a:r>
          </a:p>
        </p:txBody>
      </p:sp>
      <p:pic>
        <p:nvPicPr>
          <p:cNvPr id="4" name="Picture 2" descr="Картинки по запросу juliet capulet">
            <a:extLst>
              <a:ext uri="{FF2B5EF4-FFF2-40B4-BE49-F238E27FC236}">
                <a16:creationId xmlns:a16="http://schemas.microsoft.com/office/drawing/2014/main" id="{40415930-1D53-E0DB-7C45-D626B32CB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79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4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4" name="Rectangle 92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32527-B96E-FEAC-0122-40142CA8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dirty="0"/>
              <a:t>Світ </a:t>
            </a:r>
            <a:br>
              <a:rPr lang="uk-UA" dirty="0"/>
            </a:br>
            <a:r>
              <a:rPr lang="uk-UA" dirty="0"/>
              <a:t>як текст</a:t>
            </a:r>
            <a:endParaRPr lang="en-US"/>
          </a:p>
        </p:txBody>
      </p:sp>
      <p:sp>
        <p:nvSpPr>
          <p:cNvPr id="923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AF09-B62B-17FC-DFB4-9C9FFB99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Текст = </a:t>
            </a:r>
            <a:r>
              <a:rPr lang="ru-RU" sz="2400"/>
              <a:t>сенси</a:t>
            </a:r>
            <a:r>
              <a:rPr lang="ru-RU" sz="2400" dirty="0"/>
              <a:t> й </a:t>
            </a:r>
            <a:r>
              <a:rPr lang="ru-RU" sz="2400"/>
              <a:t>значення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Людина </a:t>
            </a:r>
            <a:r>
              <a:rPr lang="ru-RU" sz="2400"/>
              <a:t>може</a:t>
            </a:r>
            <a:r>
              <a:rPr lang="ru-RU" sz="2400" dirty="0"/>
              <a:t> </a:t>
            </a:r>
            <a:r>
              <a:rPr lang="uk-UA" sz="2400" dirty="0"/>
              <a:t>зрозуміти світ тільки через розповідь про нього</a:t>
            </a:r>
            <a:endParaRPr lang="uk-UA" sz="2400"/>
          </a:p>
          <a:p>
            <a:pPr>
              <a:lnSpc>
                <a:spcPct val="100000"/>
              </a:lnSpc>
            </a:pPr>
            <a:r>
              <a:rPr lang="uk-UA" sz="2400" dirty="0"/>
              <a:t>Світ = сукупність текстів </a:t>
            </a:r>
            <a:endParaRPr lang="uk-UA" sz="2400"/>
          </a:p>
          <a:p>
            <a:pPr>
              <a:lnSpc>
                <a:spcPct val="100000"/>
              </a:lnSpc>
            </a:pPr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238" name="Ink 92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9238" name="Ink 92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218" name="Picture 2" descr="Screenprint Stat rosa... Citazione latina - Etsy Italia">
            <a:extLst>
              <a:ext uri="{FF2B5EF4-FFF2-40B4-BE49-F238E27FC236}">
                <a16:creationId xmlns:a16="http://schemas.microsoft.com/office/drawing/2014/main" id="{4F999AB3-E407-F39F-F708-9F52E9CF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5"/>
            <a:ext cx="690372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0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0A803-37FA-B6E5-9F34-174F3FF5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Диспут про </a:t>
            </a:r>
            <a:r>
              <a:rPr lang="uk-UA" dirty="0" err="1"/>
              <a:t>універсалії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B7098-3E2F-9C99-F9BC-3053165A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Картинки по запросу plato aristotle">
            <a:extLst>
              <a:ext uri="{FF2B5EF4-FFF2-40B4-BE49-F238E27FC236}">
                <a16:creationId xmlns:a16="http://schemas.microsoft.com/office/drawing/2014/main" id="{2AAC30A9-83F5-E57F-0344-870093BFF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245" y="2059855"/>
            <a:ext cx="3898509" cy="4635585"/>
          </a:xfrm>
          <a:prstGeom prst="rect">
            <a:avLst/>
          </a:prstGeom>
          <a:noFill/>
        </p:spPr>
      </p:pic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242CFC01-7761-3CA2-4953-34B030585873}"/>
              </a:ext>
            </a:extLst>
          </p:cNvPr>
          <p:cNvSpPr/>
          <p:nvPr/>
        </p:nvSpPr>
        <p:spPr>
          <a:xfrm>
            <a:off x="838202" y="1929384"/>
            <a:ext cx="2867025" cy="2902670"/>
          </a:xfrm>
          <a:prstGeom prst="wedgeRectCallout">
            <a:avLst>
              <a:gd name="adj1" fmla="val 70861"/>
              <a:gd name="adj2" fmla="val -23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Краса – це не властивість предмету, а реалія (універсальна абстрактна ідея), яка існує в </a:t>
            </a:r>
            <a:r>
              <a:rPr lang="uk-UA" dirty="0" err="1"/>
              <a:t>божественому</a:t>
            </a:r>
            <a:r>
              <a:rPr lang="uk-UA" dirty="0"/>
              <a:t> розумі. Зрозуміти красу можна тільки в екстатичному прозрінні</a:t>
            </a:r>
            <a:endParaRPr lang="en-US" dirty="0"/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C0DA48D0-E804-E694-F552-DF91206415C0}"/>
              </a:ext>
            </a:extLst>
          </p:cNvPr>
          <p:cNvSpPr/>
          <p:nvPr/>
        </p:nvSpPr>
        <p:spPr>
          <a:xfrm>
            <a:off x="8486774" y="1929384"/>
            <a:ext cx="2867025" cy="2902670"/>
          </a:xfrm>
          <a:prstGeom prst="wedgeRectCallout">
            <a:avLst>
              <a:gd name="adj1" fmla="val -72660"/>
              <a:gd name="adj2" fmla="val -2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Краса – це слово, </a:t>
            </a:r>
            <a:r>
              <a:rPr lang="uk-UA" dirty="0" err="1"/>
              <a:t>ім</a:t>
            </a:r>
            <a:r>
              <a:rPr lang="en-US" dirty="0"/>
              <a:t>’</a:t>
            </a:r>
            <a:r>
              <a:rPr lang="uk-UA" dirty="0"/>
              <a:t>я, яким ми позначаємо речі гармонійні, пропорційні, </a:t>
            </a:r>
            <a:r>
              <a:rPr lang="uk-UA" dirty="0" err="1"/>
              <a:t>співрозмірні</a:t>
            </a:r>
            <a:r>
              <a:rPr lang="uk-UA" dirty="0"/>
              <a:t>, симетричні, помірні, цілісні, </a:t>
            </a:r>
            <a:r>
              <a:rPr lang="uk-UA" dirty="0" err="1"/>
              <a:t>осяжні</a:t>
            </a:r>
            <a:r>
              <a:rPr lang="uk-UA" dirty="0"/>
              <a:t>.</a:t>
            </a:r>
            <a:r>
              <a:rPr lang="en-US" dirty="0"/>
              <a:t> </a:t>
            </a:r>
            <a:r>
              <a:rPr lang="uk-UA" dirty="0"/>
              <a:t>Поза межами нашої свідомості краси не існує.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DEBB2-D8F9-33B2-594A-420A32965C21}"/>
              </a:ext>
            </a:extLst>
          </p:cNvPr>
          <p:cNvSpPr txBox="1"/>
          <p:nvPr/>
        </p:nvSpPr>
        <p:spPr>
          <a:xfrm>
            <a:off x="1343025" y="5514975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Платон, </a:t>
            </a:r>
          </a:p>
          <a:p>
            <a:pPr algn="r"/>
            <a:r>
              <a:rPr lang="uk-UA" dirty="0"/>
              <a:t>60 років, реаліст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DA7E3-4C9D-E3B7-1C47-43E9925282F7}"/>
              </a:ext>
            </a:extLst>
          </p:cNvPr>
          <p:cNvSpPr txBox="1"/>
          <p:nvPr/>
        </p:nvSpPr>
        <p:spPr>
          <a:xfrm>
            <a:off x="8410575" y="5505450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Арістотель</a:t>
            </a:r>
            <a:r>
              <a:rPr lang="uk-UA" dirty="0"/>
              <a:t>, </a:t>
            </a:r>
          </a:p>
          <a:p>
            <a:r>
              <a:rPr lang="uk-UA" dirty="0"/>
              <a:t>30 років, номіналіст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1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FE564-CF5C-0DAC-499B-01C2C2CE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Гертруда </a:t>
            </a:r>
            <a:r>
              <a:rPr lang="uk-UA" dirty="0" err="1"/>
              <a:t>Стайн</a:t>
            </a:r>
            <a:r>
              <a:rPr lang="uk-UA" dirty="0"/>
              <a:t>, </a:t>
            </a:r>
            <a:r>
              <a:rPr lang="en-US" dirty="0"/>
              <a:t>“Sacred Emily” (1913)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B42C6-EFA7-DCB2-D100-9081F7040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Argonauts.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That is plenty.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Cunning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saxon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symbol.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Symbol of beauty.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Thimble of everything.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Cunning clover thimble.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Cunning of everything.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Cunning of thimble.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Cunning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cunning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Place in pets.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Night town.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Night town a glass.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Color mahogany.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Color mahogany center.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Rose is a rose is a rose is a rose.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Loveliness extreme. </a:t>
            </a:r>
            <a:endParaRPr lang="en-US" sz="16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br>
              <a:rPr lang="en-US" sz="1600" dirty="0"/>
            </a:br>
            <a:endParaRPr lang="en-US" sz="2400" dirty="0"/>
          </a:p>
        </p:txBody>
      </p:sp>
      <p:pic>
        <p:nvPicPr>
          <p:cNvPr id="10242" name="Picture 2" descr="Queer Portraits in History - Gertrude Stein">
            <a:extLst>
              <a:ext uri="{FF2B5EF4-FFF2-40B4-BE49-F238E27FC236}">
                <a16:creationId xmlns:a16="http://schemas.microsoft.com/office/drawing/2014/main" id="{D395D77B-51CD-9F40-CB1C-97B26BD8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687" y="2617304"/>
            <a:ext cx="3356113" cy="33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01247966-F683-EE63-7911-56A45333F354}"/>
              </a:ext>
            </a:extLst>
          </p:cNvPr>
          <p:cNvSpPr/>
          <p:nvPr/>
        </p:nvSpPr>
        <p:spPr>
          <a:xfrm>
            <a:off x="4194314" y="3170583"/>
            <a:ext cx="3566490" cy="2802834"/>
          </a:xfrm>
          <a:prstGeom prst="wedgeRectCallout">
            <a:avLst>
              <a:gd name="adj1" fmla="val 78488"/>
              <a:gd name="adj2" fmla="val 92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Are things what they really are?</a:t>
            </a:r>
          </a:p>
        </p:txBody>
      </p:sp>
    </p:spTree>
    <p:extLst>
      <p:ext uri="{BB962C8B-B14F-4D97-AF65-F5344CB8AC3E}">
        <p14:creationId xmlns:p14="http://schemas.microsoft.com/office/powerpoint/2010/main" val="427338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C8DF2-D10D-4B96-A8D2-615BDB67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«</a:t>
            </a:r>
            <a:r>
              <a:rPr lang="uk-UA" dirty="0" err="1"/>
              <a:t>Ім</a:t>
            </a:r>
            <a:r>
              <a:rPr lang="en-US" dirty="0"/>
              <a:t>’</a:t>
            </a:r>
            <a:r>
              <a:rPr lang="uk-UA" dirty="0"/>
              <a:t>я Рози»: </a:t>
            </a:r>
            <a:r>
              <a:rPr lang="uk-UA" dirty="0" err="1"/>
              <a:t>наративна</a:t>
            </a:r>
            <a:r>
              <a:rPr lang="uk-UA" dirty="0"/>
              <a:t> структура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89506C-DA21-42EE-A0B6-9E780E32E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888045"/>
              </p:ext>
            </p:extLst>
          </p:nvPr>
        </p:nvGraphicFramePr>
        <p:xfrm>
          <a:off x="599440" y="1839277"/>
          <a:ext cx="6979920" cy="465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EB1648-E82D-E095-D5BC-BD0CB82F430F}"/>
              </a:ext>
            </a:extLst>
          </p:cNvPr>
          <p:cNvSpPr txBox="1"/>
          <p:nvPr/>
        </p:nvSpPr>
        <p:spPr>
          <a:xfrm>
            <a:off x="7404652" y="2117036"/>
            <a:ext cx="3949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Маска. Ось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. Я </a:t>
            </a:r>
            <a:r>
              <a:rPr lang="ru-RU" dirty="0" err="1"/>
              <a:t>засів</a:t>
            </a:r>
            <a:r>
              <a:rPr lang="ru-RU" dirty="0"/>
              <a:t> за </a:t>
            </a:r>
            <a:r>
              <a:rPr lang="ru-RU" dirty="0" err="1"/>
              <a:t>середньовічні</a:t>
            </a:r>
            <a:r>
              <a:rPr lang="ru-RU" dirty="0"/>
              <a:t> </a:t>
            </a:r>
            <a:r>
              <a:rPr lang="ru-RU" dirty="0" err="1"/>
              <a:t>хроніки</a:t>
            </a:r>
            <a:r>
              <a:rPr lang="ru-RU" dirty="0"/>
              <a:t>. </a:t>
            </a:r>
            <a:r>
              <a:rPr lang="ru-RU" dirty="0" err="1"/>
              <a:t>Вчив</a:t>
            </a:r>
            <a:r>
              <a:rPr lang="uk-UA" dirty="0"/>
              <a:t>ся ритму, наївності. Хроністи скажуть за мене, а я буду вільним від підозр… Тому моя історія могла розпочатися тільки зі знайденого рукопису. Я терміново написав передмову і запхав свою оповідь у </a:t>
            </a:r>
            <a:r>
              <a:rPr lang="uk-UA" dirty="0" err="1"/>
              <a:t>чотирьохшаровий</a:t>
            </a:r>
            <a:r>
              <a:rPr lang="uk-UA" dirty="0"/>
              <a:t> конверт, захистивши її трьома іншими оповідями: я кажу, що </a:t>
            </a:r>
            <a:r>
              <a:rPr lang="uk-UA" dirty="0" err="1"/>
              <a:t>Валле</a:t>
            </a:r>
            <a:r>
              <a:rPr lang="uk-UA" dirty="0"/>
              <a:t> казав, що </a:t>
            </a:r>
            <a:r>
              <a:rPr lang="uk-UA" dirty="0" err="1"/>
              <a:t>Мабійон</a:t>
            </a:r>
            <a:r>
              <a:rPr lang="uk-UA" dirty="0"/>
              <a:t> переказував, що </a:t>
            </a:r>
            <a:r>
              <a:rPr lang="uk-UA" dirty="0" err="1"/>
              <a:t>Адсон</a:t>
            </a:r>
            <a:r>
              <a:rPr lang="uk-UA" dirty="0"/>
              <a:t> розповідав… </a:t>
            </a:r>
          </a:p>
          <a:p>
            <a:endParaRPr lang="uk-UA" dirty="0"/>
          </a:p>
          <a:p>
            <a:pPr algn="r"/>
            <a:r>
              <a:rPr lang="uk-UA" dirty="0" err="1"/>
              <a:t>Умберто</a:t>
            </a:r>
            <a:r>
              <a:rPr lang="uk-UA" dirty="0"/>
              <a:t> Еко. </a:t>
            </a:r>
          </a:p>
          <a:p>
            <a:pPr algn="r"/>
            <a:r>
              <a:rPr lang="uk-UA" dirty="0"/>
              <a:t>Примітки на полях «Імені Рози»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2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11EB8D88-82C2-4FBC-8E12-C48300DA4EC7}"/>
              </a:ext>
            </a:extLst>
          </p:cNvPr>
          <p:cNvGraphicFramePr>
            <a:graphicFrameLocks/>
          </p:cNvGraphicFramePr>
          <p:nvPr/>
        </p:nvGraphicFramePr>
        <p:xfrm>
          <a:off x="365760" y="1402080"/>
          <a:ext cx="11826240" cy="679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2E5A52-503D-487B-86B5-77F76EC75687}"/>
              </a:ext>
            </a:extLst>
          </p:cNvPr>
          <p:cNvSpPr txBox="1"/>
          <p:nvPr/>
        </p:nvSpPr>
        <p:spPr>
          <a:xfrm>
            <a:off x="2160816" y="276728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1917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8163A-6778-40FB-93F5-88D953D7F737}"/>
              </a:ext>
            </a:extLst>
          </p:cNvPr>
          <p:cNvSpPr txBox="1"/>
          <p:nvPr/>
        </p:nvSpPr>
        <p:spPr>
          <a:xfrm>
            <a:off x="6096000" y="176197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1934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DD9B2-EA34-41CB-95E0-866D58C7B2CF}"/>
              </a:ext>
            </a:extLst>
          </p:cNvPr>
          <p:cNvSpPr txBox="1"/>
          <p:nvPr/>
        </p:nvSpPr>
        <p:spPr>
          <a:xfrm>
            <a:off x="10782124" y="87971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1947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E4657-C853-4AB1-9EB9-891E7D241CD1}"/>
              </a:ext>
            </a:extLst>
          </p:cNvPr>
          <p:cNvSpPr txBox="1"/>
          <p:nvPr/>
        </p:nvSpPr>
        <p:spPr>
          <a:xfrm>
            <a:off x="160565" y="217993"/>
            <a:ext cx="756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Постмодернізм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еволюція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визначень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86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D7B8F82-43F2-4175-8411-536EFE28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Постмодернізм: </a:t>
            </a:r>
            <a:br>
              <a:rPr lang="uk-UA" dirty="0"/>
            </a:br>
            <a:r>
              <a:rPr lang="uk-UA" dirty="0"/>
              <a:t>підходи до визначення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63CC1D-C694-4459-90D1-66C024A5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4145E07D-5A28-4775-817C-6DAE6C834784}"/>
              </a:ext>
            </a:extLst>
          </p:cNvPr>
          <p:cNvGraphicFramePr>
            <a:graphicFrameLocks/>
          </p:cNvGraphicFramePr>
          <p:nvPr/>
        </p:nvGraphicFramePr>
        <p:xfrm>
          <a:off x="838200" y="1929384"/>
          <a:ext cx="10515600" cy="445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16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BCF09-281A-4EA9-B8FC-CDEB267C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F9435-47D9-4AAA-A15F-6F8FDB52B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ricgerlachdotcom.files.wordpress.com/2013/10/postmodern_architecture_explained.jpg">
            <a:extLst>
              <a:ext uri="{FF2B5EF4-FFF2-40B4-BE49-F238E27FC236}">
                <a16:creationId xmlns:a16="http://schemas.microsoft.com/office/drawing/2014/main" id="{CE9BC150-FC39-4E38-B05A-96044225D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750" r="2667"/>
          <a:stretch/>
        </p:blipFill>
        <p:spPr bwMode="auto">
          <a:xfrm>
            <a:off x="-1" y="0"/>
            <a:ext cx="12201813" cy="6858000"/>
          </a:xfrm>
          <a:prstGeom prst="rect">
            <a:avLst/>
          </a:prstGeom>
          <a:noFill/>
        </p:spPr>
      </p:pic>
      <p:pic>
        <p:nvPicPr>
          <p:cNvPr id="5" name="Picture 2" descr="Charles Jencks - Crawick Multiverse">
            <a:extLst>
              <a:ext uri="{FF2B5EF4-FFF2-40B4-BE49-F238E27FC236}">
                <a16:creationId xmlns:a16="http://schemas.microsoft.com/office/drawing/2014/main" id="{7BFEBAF3-1A76-46BF-B161-0BCA6EE6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6" y="846891"/>
            <a:ext cx="4195254" cy="60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73A64593-8613-461B-89A0-45E61DC5DCC2}"/>
              </a:ext>
            </a:extLst>
          </p:cNvPr>
          <p:cNvSpPr/>
          <p:nvPr/>
        </p:nvSpPr>
        <p:spPr>
          <a:xfrm>
            <a:off x="4499800" y="1651508"/>
            <a:ext cx="3882200" cy="4228592"/>
          </a:xfrm>
          <a:prstGeom prst="wedgeRectCallout">
            <a:avLst>
              <a:gd name="adj1" fmla="val -77816"/>
              <a:gd name="adj2" fmla="val -28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Історизм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Пряме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відтворення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Місцеві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традиції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Адхокізм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спонтанність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Партисіпація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Метафоризм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Подвійне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кодування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E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EG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Чарльз </a:t>
            </a:r>
            <a:r>
              <a:rPr kumimoji="0" lang="uk-UA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Дженкс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Мова архітектури постмодернізму, 1977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G"/>
                <a:ea typeface="+mn-ea"/>
                <a:cs typeface="+mn-cs"/>
              </a:rPr>
              <a:t> 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51015-888E-4666-8A0C-2B3CFE6E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постмодернізм?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F7489-3D40-4184-AF6E-32A5004E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403D8E5-5576-4894-8506-5B0CEC3F5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949395"/>
              </p:ext>
            </p:extLst>
          </p:nvPr>
        </p:nvGraphicFramePr>
        <p:xfrm>
          <a:off x="838200" y="1929384"/>
          <a:ext cx="10515600" cy="456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0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D4CAE-C543-46E2-BD6D-E4A3B68D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/>
              <a:t>Постструктуралізм</a:t>
            </a:r>
            <a:endParaRPr lang="en-US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58DD655-C22B-BD97-81E1-9FC384B8A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939637"/>
              </p:ext>
            </p:extLst>
          </p:nvPr>
        </p:nvGraphicFramePr>
        <p:xfrm>
          <a:off x="838200" y="1947863"/>
          <a:ext cx="10515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20562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82131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Структуралізм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Постструктуралізм</a:t>
                      </a:r>
                      <a:r>
                        <a:rPr lang="uk-UA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9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Об</a:t>
                      </a:r>
                      <a:r>
                        <a:rPr lang="en-US" dirty="0"/>
                        <a:t>’</a:t>
                      </a:r>
                      <a:r>
                        <a:rPr lang="uk-UA" dirty="0" err="1"/>
                        <a:t>єктивна</a:t>
                      </a:r>
                      <a:r>
                        <a:rPr lang="uk-UA" dirty="0"/>
                        <a:t> реальність існує: ідеї виникають на певному соціальному, економічному, історичному підґрунті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Реальність існує лише тією мірою, якою ми її сприймаємо; різниця між «об</a:t>
                      </a:r>
                      <a:r>
                        <a:rPr lang="en-US" dirty="0"/>
                        <a:t>’</a:t>
                      </a:r>
                      <a:r>
                        <a:rPr lang="uk-UA" dirty="0" err="1"/>
                        <a:t>єктивною</a:t>
                      </a:r>
                      <a:r>
                        <a:rPr lang="uk-UA" dirty="0"/>
                        <a:t> реальністю» та «ідеєю» суто дискурсивна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Здатність тексту генерувати сенс обумовлена його суголосністю певній когерентній системі правил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Не існує єдиної когерентної системи правил; сенс народжується через суперечливість, розгалуженість, невизначеність систем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58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Когерентна система правил чітко визначає, що може і не може бути висловлене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Через полісемію </a:t>
                      </a:r>
                      <a:r>
                        <a:rPr lang="uk-UA" dirty="0" err="1"/>
                        <a:t>сенси</a:t>
                      </a:r>
                      <a:r>
                        <a:rPr lang="uk-UA" dirty="0"/>
                        <a:t> постійно вислизають з-під контролю систем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1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Редукціонізм: будь-який текст можна звести до формули, чітко визначеної послідовності елементів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Тексти</a:t>
                      </a:r>
                      <a:r>
                        <a:rPr lang="ru-RU" dirty="0"/>
                        <a:t> часто </a:t>
                      </a:r>
                      <a:r>
                        <a:rPr lang="ru-RU" dirty="0" err="1"/>
                        <a:t>профанують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переосмислюють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порушують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устален</a:t>
                      </a:r>
                      <a:r>
                        <a:rPr lang="uk-UA" dirty="0"/>
                        <a:t>і послідовності, що залишається непомітним для структуралістів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8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Існують універсальні структури (універсальні істини), спільні для всього людства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Універсальних </a:t>
                      </a:r>
                      <a:r>
                        <a:rPr lang="uk-UA" dirty="0" err="1"/>
                        <a:t>істин</a:t>
                      </a:r>
                      <a:r>
                        <a:rPr lang="uk-UA" dirty="0"/>
                        <a:t> не існує – всі вони відносні, різниць набагато більше, ніж збігів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3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Сенс тексту визначається структурою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Сенс тексту визначається читачем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42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90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784E7-36C9-3F9D-5DEA-28FF6BF6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4600"/>
              <a:t>Деконструкція </a:t>
            </a:r>
            <a:endParaRPr lang="en-US" sz="4600"/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4D5F"/>
          </a:solidFill>
          <a:ln w="38100" cap="rnd">
            <a:solidFill>
              <a:srgbClr val="C34D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C70D7-9347-DBE2-C847-08EDE69C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Деструкція + конструкція</a:t>
            </a:r>
          </a:p>
          <a:p>
            <a:r>
              <a:rPr lang="uk-UA" dirty="0"/>
              <a:t>Кожний текст має два шари сенсу: поверхневий та прихований</a:t>
            </a:r>
          </a:p>
          <a:p>
            <a:r>
              <a:rPr lang="uk-UA" dirty="0"/>
              <a:t>Розкриття «прихованого» сенсу тексту через інверсію його наскрізних бінарних опозицій </a:t>
            </a:r>
            <a:endParaRPr lang="en-US" dirty="0"/>
          </a:p>
        </p:txBody>
      </p:sp>
      <p:pic>
        <p:nvPicPr>
          <p:cNvPr id="1026" name="Picture 2" descr="Deconstruction – Literary Theory and Criticism">
            <a:extLst>
              <a:ext uri="{FF2B5EF4-FFF2-40B4-BE49-F238E27FC236}">
                <a16:creationId xmlns:a16="http://schemas.microsoft.com/office/drawing/2014/main" id="{F61C6229-B6C4-5D1C-98EE-12E2B9EF3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664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4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e Madwoman in the Attic: The Woman Writer and the Nineteenth-Century  Literary Imagination : Gilbert, Sandra M., Gubar, Susan, Appignanesi, Lisa:  Amazon.ca: Books">
            <a:extLst>
              <a:ext uri="{FF2B5EF4-FFF2-40B4-BE49-F238E27FC236}">
                <a16:creationId xmlns:a16="http://schemas.microsoft.com/office/drawing/2014/main" id="{451086B9-0997-815E-4D1A-B9E4108F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9960"/>
            <a:ext cx="2556560" cy="39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 610 Wide Sargasso Sea by Jean Rhys">
            <a:extLst>
              <a:ext uri="{FF2B5EF4-FFF2-40B4-BE49-F238E27FC236}">
                <a16:creationId xmlns:a16="http://schemas.microsoft.com/office/drawing/2014/main" id="{50E8F437-A0FB-06DB-C67E-5CC73654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04" y="2219960"/>
            <a:ext cx="2661096" cy="39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59868690-C474-7B71-6DF7-46C50CB91668}"/>
              </a:ext>
            </a:extLst>
          </p:cNvPr>
          <p:cNvSpPr/>
          <p:nvPr/>
        </p:nvSpPr>
        <p:spPr>
          <a:xfrm>
            <a:off x="2676525" y="3429000"/>
            <a:ext cx="6743700" cy="1428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Jane Eyre: Amazon.co.uk: Bronte, Charlotte: 9781503278196: Books">
            <a:extLst>
              <a:ext uri="{FF2B5EF4-FFF2-40B4-BE49-F238E27FC236}">
                <a16:creationId xmlns:a16="http://schemas.microsoft.com/office/drawing/2014/main" id="{3A85B841-2A4A-FBBD-055C-8E17EA9F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19960"/>
            <a:ext cx="2743200" cy="39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7D47C-6E73-E9B7-451C-FEEC60D4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Деконструкція як метод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E9A07-1063-F4D1-B358-4AD5F624600B}"/>
              </a:ext>
            </a:extLst>
          </p:cNvPr>
          <p:cNvSpPr txBox="1"/>
          <p:nvPr/>
        </p:nvSpPr>
        <p:spPr>
          <a:xfrm>
            <a:off x="7467600" y="3820209"/>
            <a:ext cx="178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Постколоні-альна</a:t>
            </a:r>
            <a:r>
              <a:rPr lang="uk-UA" dirty="0">
                <a:solidFill>
                  <a:schemeClr val="bg1"/>
                </a:solidFill>
              </a:rPr>
              <a:t> критика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96A8E-3590-5563-4C6E-01D6B5E001DB}"/>
              </a:ext>
            </a:extLst>
          </p:cNvPr>
          <p:cNvSpPr txBox="1"/>
          <p:nvPr/>
        </p:nvSpPr>
        <p:spPr>
          <a:xfrm>
            <a:off x="2911364" y="3820893"/>
            <a:ext cx="178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1"/>
                </a:solidFill>
              </a:rPr>
              <a:t>Феміністська критика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13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3F3"/>
      </a:lt2>
      <a:accent1>
        <a:srgbClr val="C34D5F"/>
      </a:accent1>
      <a:accent2>
        <a:srgbClr val="B13B7E"/>
      </a:accent2>
      <a:accent3>
        <a:srgbClr val="C34DC2"/>
      </a:accent3>
      <a:accent4>
        <a:srgbClr val="813BB1"/>
      </a:accent4>
      <a:accent5>
        <a:srgbClr val="624DC3"/>
      </a:accent5>
      <a:accent6>
        <a:srgbClr val="3B57B1"/>
      </a:accent6>
      <a:hlink>
        <a:srgbClr val="7C55C6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1284</Words>
  <Application>Microsoft Office PowerPoint</Application>
  <PresentationFormat>Широкоэкранный</PresentationFormat>
  <Paragraphs>188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REG</vt:lpstr>
      <vt:lpstr>The Hand Bold</vt:lpstr>
      <vt:lpstr>The Serif Hand Black</vt:lpstr>
      <vt:lpstr>Тема Office</vt:lpstr>
      <vt:lpstr>SketchyVTI</vt:lpstr>
      <vt:lpstr>ПОСТМОДЕРНІЗМ </vt:lpstr>
      <vt:lpstr>Презентация PowerPoint</vt:lpstr>
      <vt:lpstr>Презентация PowerPoint</vt:lpstr>
      <vt:lpstr>Постмодернізм:  підходи до визначення</vt:lpstr>
      <vt:lpstr>Презентация PowerPoint</vt:lpstr>
      <vt:lpstr>Що таке постмодернізм? </vt:lpstr>
      <vt:lpstr>Постструктуралізм</vt:lpstr>
      <vt:lpstr>Деконструкція </vt:lpstr>
      <vt:lpstr>Деконструкція як метод</vt:lpstr>
      <vt:lpstr>Іхаб Хассан Постмодерністський поворот, 1987</vt:lpstr>
      <vt:lpstr>«Відкрита структура»</vt:lpstr>
      <vt:lpstr>Презентация PowerPoint</vt:lpstr>
      <vt:lpstr>«Смерть автора»</vt:lpstr>
      <vt:lpstr>Школа «нового роману» (1950-60): антироман, алітература</vt:lpstr>
      <vt:lpstr>Ризома </vt:lpstr>
      <vt:lpstr>Інтертекстуальність </vt:lpstr>
      <vt:lpstr>Рівні транстекстуальності</vt:lpstr>
      <vt:lpstr>Як паратекст формує сприйняття?</vt:lpstr>
      <vt:lpstr>Авторська маска </vt:lpstr>
      <vt:lpstr>Умберто Еко, «Ім’я Рози» (1980)</vt:lpstr>
      <vt:lpstr>Теорія знаків (семіотика)</vt:lpstr>
      <vt:lpstr>Світ  як текст</vt:lpstr>
      <vt:lpstr>Диспут про універсалії</vt:lpstr>
      <vt:lpstr>Гертруда Стайн, “Sacred Emily” (1913)</vt:lpstr>
      <vt:lpstr>«Ім’я Рози»: наративна структура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ПОСТМОДЕРНІЗМ </dc:title>
  <dc:creator>E. T.</dc:creator>
  <cp:lastModifiedBy>E. T.</cp:lastModifiedBy>
  <cp:revision>1</cp:revision>
  <dcterms:created xsi:type="dcterms:W3CDTF">2023-02-10T20:20:35Z</dcterms:created>
  <dcterms:modified xsi:type="dcterms:W3CDTF">2023-02-11T20:29:56Z</dcterms:modified>
</cp:coreProperties>
</file>