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839200" cy="155416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Історико-культурна своєрідність англійського Ренесансу в контексті європейських традицій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Англ. ренесанс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33600" y="2286000"/>
            <a:ext cx="5264556" cy="421584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Генріх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VIII (1491 – 1547) 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Без названия (2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14600" y="1676400"/>
            <a:ext cx="3352800" cy="453409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Марія І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Тюдор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(1516 – 1568) 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mary1tudor-0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19400" y="1752600"/>
            <a:ext cx="3282166" cy="43434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Джон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Вікліф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(близько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1330–1384) 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завантаження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2057400"/>
            <a:ext cx="2148840" cy="3348842"/>
          </a:xfrm>
        </p:spPr>
      </p:pic>
      <p:pic>
        <p:nvPicPr>
          <p:cNvPr id="9" name="Содержимое 8" descr="330px-Wycliffe_John_Gospel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029200" y="1828800"/>
            <a:ext cx="2545080" cy="428036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Вільям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Тіндейл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(1494-1536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200px-William_Tyndale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10123" y="1600200"/>
            <a:ext cx="3732753" cy="4525963"/>
          </a:xfrm>
        </p:spPr>
      </p:pic>
      <p:pic>
        <p:nvPicPr>
          <p:cNvPr id="6" name="Содержимое 5" descr="330px-Tyndale_Bible_-_Gospel_of_John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334000" y="1524000"/>
            <a:ext cx="2971800" cy="4817918"/>
          </a:xfrm>
        </p:spPr>
      </p:pic>
      <p:sp>
        <p:nvSpPr>
          <p:cNvPr id="7" name="Прямоугольник 6"/>
          <p:cNvSpPr/>
          <p:nvPr/>
        </p:nvSpPr>
        <p:spPr>
          <a:xfrm>
            <a:off x="3732122" y="3244334"/>
            <a:ext cx="16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William Tyndale</a:t>
            </a:r>
            <a:endParaRPr lang="uk-U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Authorized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King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James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Version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(1610)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1612_First_Quarto_of_King_James_Bibl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0" y="1676400"/>
            <a:ext cx="6324600" cy="480094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6200"/>
            <a:ext cx="9042400" cy="67818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Єлизаветинська доба (1558 - 1603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ages (1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90800" y="1495612"/>
            <a:ext cx="3988314" cy="482898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Гемфрі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Гілберт (1539 – 1583) 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Без названия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85800" y="1905000"/>
            <a:ext cx="3710679" cy="4038600"/>
          </a:xfrm>
        </p:spPr>
      </p:pic>
      <p:pic>
        <p:nvPicPr>
          <p:cNvPr id="6" name="Содержимое 5" descr="English_School_-_The_Death_of_Sir_Humphrey_Gilbert_1584_-_(MeisterDrucke-474440)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029200" y="1676400"/>
            <a:ext cx="3400938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Френсіс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Дрейк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(1540 – 1596)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Без названия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85800" y="2057400"/>
            <a:ext cx="3363861" cy="3505200"/>
          </a:xfrm>
        </p:spPr>
      </p:pic>
      <p:pic>
        <p:nvPicPr>
          <p:cNvPr id="6" name="Содержимое 5" descr="Без названия (1)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419600" y="2057400"/>
            <a:ext cx="4343400" cy="354100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Волтер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Релі (1552? – 1618) 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Без названия (3)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33400" y="2057400"/>
            <a:ext cx="4577892" cy="3429000"/>
          </a:xfrm>
        </p:spPr>
      </p:pic>
      <p:pic>
        <p:nvPicPr>
          <p:cNvPr id="5" name="Содержимое 4" descr="Без названия (2)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638800" y="1828800"/>
            <a:ext cx="2880487" cy="414358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Томас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Геріот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(1560 – 1621)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thomas-harriot-db82082c-0677-46c5-9d12-8e9c78c4722-resize-750.jpe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90600" y="1752600"/>
            <a:ext cx="3515009" cy="4525761"/>
          </a:xfrm>
        </p:spPr>
      </p:pic>
      <p:pic>
        <p:nvPicPr>
          <p:cNvPr id="6" name="Содержимое 5" descr="images (1)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334000" y="1828800"/>
            <a:ext cx="3123497" cy="450986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Річард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Гаклюйт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1553 – 1616)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RichardHakluyt-BristolCathedral-stainedglasswindow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85800" y="1600200"/>
            <a:ext cx="3993890" cy="4760928"/>
          </a:xfrm>
        </p:spPr>
      </p:pic>
      <p:pic>
        <p:nvPicPr>
          <p:cNvPr id="6" name="Содержимое 5" descr="Без названия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486400" y="1524000"/>
            <a:ext cx="3099619" cy="480441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Реформація в Англії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Без названия (1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5400" y="1583634"/>
            <a:ext cx="6705600" cy="5274366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87</Words>
  <PresentationFormat>Экран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Історико-культурна своєрідність англійського Ренесансу в контексті європейських традицій </vt:lpstr>
      <vt:lpstr>Слайд 2</vt:lpstr>
      <vt:lpstr>Єлизаветинська доба (1558 - 1603</vt:lpstr>
      <vt:lpstr>Гемфрі Гілберт (1539 – 1583) </vt:lpstr>
      <vt:lpstr>Френсіс Дрейк (1540 – 1596)</vt:lpstr>
      <vt:lpstr>Волтер Релі (1552? – 1618) </vt:lpstr>
      <vt:lpstr>Томас Геріот (1560 – 1621)</vt:lpstr>
      <vt:lpstr>Річард Гаклюйт (1553 – 1616)</vt:lpstr>
      <vt:lpstr>Реформація в Англії</vt:lpstr>
      <vt:lpstr>Генріх VIII (1491 – 1547) </vt:lpstr>
      <vt:lpstr>Марія І Тюдор (1516 – 1568) </vt:lpstr>
      <vt:lpstr>Джон Вікліф (близько 1330–1384) </vt:lpstr>
      <vt:lpstr>Вільям Тіндейл (1494-1536)</vt:lpstr>
      <vt:lpstr>The Authorized or the King James Version (1610)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ЮРИЙ</dc:creator>
  <cp:lastModifiedBy>ЮРИЙ</cp:lastModifiedBy>
  <cp:revision>21</cp:revision>
  <dcterms:created xsi:type="dcterms:W3CDTF">2022-01-17T15:47:41Z</dcterms:created>
  <dcterms:modified xsi:type="dcterms:W3CDTF">2022-01-17T23:29:53Z</dcterms:modified>
</cp:coreProperties>
</file>