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8" r:id="rId3"/>
    <p:sldId id="258" r:id="rId4"/>
    <p:sldId id="339" r:id="rId5"/>
    <p:sldId id="345" r:id="rId6"/>
    <p:sldId id="342" r:id="rId7"/>
    <p:sldId id="340" r:id="rId8"/>
    <p:sldId id="341" r:id="rId9"/>
    <p:sldId id="343" r:id="rId10"/>
    <p:sldId id="287" r:id="rId11"/>
    <p:sldId id="34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2238" autoAdjust="0"/>
  </p:normalViewPr>
  <p:slideViewPr>
    <p:cSldViewPr snapToGrid="0">
      <p:cViewPr>
        <p:scale>
          <a:sx n="70" d="100"/>
          <a:sy n="70" d="100"/>
        </p:scale>
        <p:origin x="-93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68" y="235131"/>
            <a:ext cx="9746180" cy="177397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Info-media Literacy and critical thinking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95" y="2690212"/>
            <a:ext cx="9875890" cy="21147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11</a:t>
            </a: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“Digital Tools.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Cybersafety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p2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3" y="3730118"/>
            <a:ext cx="3017519" cy="287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2847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33303" y="222069"/>
            <a:ext cx="8203474" cy="129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8637" y="1534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846" y="1852262"/>
            <a:ext cx="9836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Answer the questions on your impressions of the course </a:t>
            </a:r>
          </a:p>
          <a:p>
            <a:r>
              <a:rPr lang="en-US" sz="2800" b="1" dirty="0" smtClean="0"/>
              <a:t>(Google form)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0879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848" y="345034"/>
            <a:ext cx="6264322" cy="62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33303" y="222069"/>
            <a:ext cx="8203474" cy="129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8637" y="1534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Quotation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79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4371" y="6473814"/>
            <a:ext cx="10586434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lvl="0" indent="-228600" defTabSz="9144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Based on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Calibri"/>
              </a:rPr>
              <a:t>materials developed by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IREX, 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Calibri"/>
              </a:rPr>
              <a:t>Academy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Calibri"/>
              </a:rPr>
              <a:t>Ukrainian Press </a:t>
            </a:r>
            <a:r>
              <a:rPr lang="en-US" sz="2200" spc="-15" dirty="0">
                <a:solidFill>
                  <a:prstClr val="black"/>
                </a:solidFill>
                <a:latin typeface="Calibri"/>
                <a:cs typeface="Calibri"/>
              </a:rPr>
              <a:t>(AUP) </a:t>
            </a:r>
            <a:r>
              <a:rPr lang="en-US" sz="2200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lang="en-US" sz="2200" spc="-25" dirty="0" err="1" smtClean="0">
                <a:solidFill>
                  <a:prstClr val="black"/>
                </a:solidFill>
                <a:latin typeface="Calibri"/>
                <a:cs typeface="Calibri"/>
              </a:rPr>
              <a:t>StopFake</a:t>
            </a:r>
            <a:r>
              <a:rPr lang="en-US" sz="2200" spc="-2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993" y="-955343"/>
            <a:ext cx="7986143" cy="644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213" y="4484146"/>
            <a:ext cx="9707563" cy="19896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Thank you for attention </a:t>
            </a:r>
            <a:br>
              <a:rPr lang="en-US" sz="4800" b="1" dirty="0" smtClean="0"/>
            </a:br>
            <a:r>
              <a:rPr lang="en-US" sz="4800" b="1" dirty="0" smtClean="0"/>
              <a:t>and participation!</a:t>
            </a:r>
            <a:endParaRPr lang="uk-UA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37868" y="274320"/>
            <a:ext cx="6258401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918" y="25757"/>
            <a:ext cx="7156628" cy="150706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578" y="1486038"/>
            <a:ext cx="10838052" cy="3845816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Explain the meanings of the following terms. Say </a:t>
            </a:r>
            <a:r>
              <a:rPr lang="en-US" sz="2800" b="1" dirty="0">
                <a:solidFill>
                  <a:schemeClr val="tx1"/>
                </a:solidFill>
              </a:rPr>
              <a:t>how </a:t>
            </a:r>
            <a:r>
              <a:rPr lang="en-US" sz="2800" b="1" dirty="0" smtClean="0">
                <a:solidFill>
                  <a:schemeClr val="tx1"/>
                </a:solidFill>
              </a:rPr>
              <a:t>these notions </a:t>
            </a:r>
            <a:r>
              <a:rPr lang="en-US" sz="2800" b="1" dirty="0">
                <a:solidFill>
                  <a:schemeClr val="tx1"/>
                </a:solidFill>
              </a:rPr>
              <a:t>are linked to digital </a:t>
            </a:r>
            <a:r>
              <a:rPr lang="en-US" sz="2800" b="1" dirty="0" smtClean="0">
                <a:solidFill>
                  <a:schemeClr val="tx1"/>
                </a:solidFill>
              </a:rPr>
              <a:t>literacy: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Information </a:t>
            </a:r>
            <a:r>
              <a:rPr lang="en-US" sz="2800" b="1" i="1" dirty="0" smtClean="0">
                <a:solidFill>
                  <a:schemeClr val="tx1"/>
                </a:solidFill>
              </a:rPr>
              <a:t>literacy.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Digital literacy. Media convergence.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Lateral reading.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Netiquette.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Ubiquitous learning.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Digital divide. Digital footprint.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Cyberspace. Cybercrime.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Cybersafety</a:t>
            </a:r>
            <a:r>
              <a:rPr lang="en-US" sz="2800" b="1" i="1" dirty="0" smtClean="0">
                <a:solidFill>
                  <a:schemeClr val="tx1"/>
                </a:solidFill>
              </a:rPr>
              <a:t>. 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029" y="4045707"/>
            <a:ext cx="4544705" cy="255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6188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37868" y="274320"/>
            <a:ext cx="6258401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918" y="25757"/>
            <a:ext cx="7156628" cy="150706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literacy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256" y="1643924"/>
            <a:ext cx="6113013" cy="7584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29" y="-69443"/>
            <a:ext cx="9354309" cy="7070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266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37868" y="274320"/>
            <a:ext cx="6258401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918" y="25757"/>
            <a:ext cx="7156628" cy="1507067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578" y="1486038"/>
            <a:ext cx="11934422" cy="3845816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Do the ranking activity on </a:t>
            </a:r>
            <a:r>
              <a:rPr lang="en-US" sz="2800" b="1" dirty="0" err="1" smtClean="0">
                <a:solidFill>
                  <a:schemeClr val="tx1"/>
                </a:solidFill>
              </a:rPr>
              <a:t>Mentimeter</a:t>
            </a:r>
            <a:r>
              <a:rPr lang="en-US" sz="2800" b="1" dirty="0" smtClean="0">
                <a:solidFill>
                  <a:schemeClr val="tx1"/>
                </a:solidFill>
              </a:rPr>
              <a:t> “Online </a:t>
            </a:r>
            <a:r>
              <a:rPr lang="en-US" sz="2800" b="1" dirty="0">
                <a:solidFill>
                  <a:schemeClr val="tx1"/>
                </a:solidFill>
              </a:rPr>
              <a:t>safety”: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Go </a:t>
            </a:r>
            <a:r>
              <a:rPr lang="en-US" sz="2800" b="1" dirty="0">
                <a:solidFill>
                  <a:schemeClr val="tx1"/>
                </a:solidFill>
              </a:rPr>
              <a:t>to </a:t>
            </a:r>
            <a:r>
              <a:rPr lang="en-US" sz="2800" b="1" dirty="0">
                <a:solidFill>
                  <a:srgbClr val="0070C0"/>
                </a:solidFill>
              </a:rPr>
              <a:t>www.menti.com</a:t>
            </a:r>
            <a:r>
              <a:rPr lang="en-US" sz="2800" b="1" dirty="0">
                <a:solidFill>
                  <a:schemeClr val="tx1"/>
                </a:solidFill>
              </a:rPr>
              <a:t> and use the code 64 00 </a:t>
            </a:r>
            <a:r>
              <a:rPr lang="en-US" sz="2800" b="1" dirty="0" smtClean="0">
                <a:solidFill>
                  <a:schemeClr val="tx1"/>
                </a:solidFill>
              </a:rPr>
              <a:t>01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What is your opinion on the following aspects of online safety?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498306"/>
            <a:ext cx="64135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4214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47" y="777922"/>
            <a:ext cx="11436824" cy="57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02339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204" y="332096"/>
            <a:ext cx="7856944" cy="652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095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015" y="1"/>
            <a:ext cx="5382779" cy="72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8183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532" y="-47359"/>
            <a:ext cx="9207143" cy="6905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504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3890</TotalTime>
  <Words>136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Slice</vt:lpstr>
      <vt:lpstr>Introduction to Info-media Literacy and critical thinking</vt:lpstr>
      <vt:lpstr>Key terms</vt:lpstr>
      <vt:lpstr>Digital literacy</vt:lpstr>
      <vt:lpstr>Слайд 4</vt:lpstr>
      <vt:lpstr>MENTImeter</vt:lpstr>
      <vt:lpstr>Слайд 6</vt:lpstr>
      <vt:lpstr>Слайд 7</vt:lpstr>
      <vt:lpstr>Слайд 8</vt:lpstr>
      <vt:lpstr>Слайд 9</vt:lpstr>
      <vt:lpstr>feedback</vt:lpstr>
      <vt:lpstr>Quotation</vt:lpstr>
      <vt:lpstr>Thank you for attention  and participation!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Admin</cp:lastModifiedBy>
  <cp:revision>211</cp:revision>
  <dcterms:created xsi:type="dcterms:W3CDTF">2014-09-12T02:12:56Z</dcterms:created>
  <dcterms:modified xsi:type="dcterms:W3CDTF">2021-08-31T19:16:03Z</dcterms:modified>
</cp:coreProperties>
</file>