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321" r:id="rId5"/>
    <p:sldId id="330" r:id="rId6"/>
    <p:sldId id="257" r:id="rId7"/>
    <p:sldId id="350" r:id="rId8"/>
    <p:sldId id="258" r:id="rId9"/>
    <p:sldId id="260" r:id="rId10"/>
    <p:sldId id="342" r:id="rId11"/>
    <p:sldId id="263" r:id="rId12"/>
    <p:sldId id="335" r:id="rId13"/>
    <p:sldId id="267" r:id="rId14"/>
    <p:sldId id="354" r:id="rId15"/>
    <p:sldId id="373" r:id="rId16"/>
    <p:sldId id="374" r:id="rId17"/>
    <p:sldId id="356" r:id="rId18"/>
    <p:sldId id="379" r:id="rId19"/>
    <p:sldId id="375" r:id="rId20"/>
    <p:sldId id="377" r:id="rId21"/>
    <p:sldId id="376" r:id="rId22"/>
    <p:sldId id="358" r:id="rId23"/>
    <p:sldId id="359" r:id="rId24"/>
    <p:sldId id="360" r:id="rId25"/>
    <p:sldId id="361" r:id="rId26"/>
    <p:sldId id="362" r:id="rId27"/>
    <p:sldId id="363" r:id="rId28"/>
    <p:sldId id="364" r:id="rId29"/>
    <p:sldId id="365" r:id="rId30"/>
    <p:sldId id="367" r:id="rId31"/>
    <p:sldId id="368" r:id="rId32"/>
    <p:sldId id="370" r:id="rId33"/>
    <p:sldId id="371" r:id="rId34"/>
    <p:sldId id="295" r:id="rId35"/>
  </p:sldIdLst>
  <p:sldSz cx="12188825" cy="6858000"/>
  <p:notesSz cx="6669088"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2" autoAdjust="0"/>
    <p:restoredTop sz="94280" autoAdjust="0"/>
  </p:normalViewPr>
  <p:slideViewPr>
    <p:cSldViewPr showGuides="1">
      <p:cViewPr varScale="1">
        <p:scale>
          <a:sx n="114" d="100"/>
          <a:sy n="114" d="100"/>
        </p:scale>
        <p:origin x="552" y="11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E2601-760B-42A0-A32A-18C513D6503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3523357-EED6-4818-89E1-1B1C6B830DF6}">
      <dgm:prSet phldrT="[Текст]" custT="1"/>
      <dgm:spPr>
        <a:solidFill>
          <a:srgbClr val="92D050">
            <a:alpha val="60000"/>
          </a:srgbClr>
        </a:solidFill>
      </dgm:spPr>
      <dgm:t>
        <a:bodyPr/>
        <a:lstStyle/>
        <a:p>
          <a:r>
            <a:rPr lang="uk-UA" sz="1800" dirty="0"/>
            <a:t>Методи</a:t>
          </a:r>
          <a:r>
            <a:rPr lang="uk-UA" sz="2200" dirty="0"/>
            <a:t> </a:t>
          </a:r>
          <a:endParaRPr lang="ru-RU" sz="2200" dirty="0"/>
        </a:p>
      </dgm:t>
    </dgm:pt>
    <dgm:pt modelId="{610F3E56-E398-4746-B471-AEBEAC075C3E}" type="parTrans" cxnId="{9909167E-698C-4BDA-A80A-793C8AE6F6D4}">
      <dgm:prSet/>
      <dgm:spPr/>
      <dgm:t>
        <a:bodyPr/>
        <a:lstStyle/>
        <a:p>
          <a:endParaRPr lang="ru-RU"/>
        </a:p>
      </dgm:t>
    </dgm:pt>
    <dgm:pt modelId="{4B10CD87-9984-44CC-8363-C72D98365347}" type="sibTrans" cxnId="{9909167E-698C-4BDA-A80A-793C8AE6F6D4}">
      <dgm:prSet/>
      <dgm:spPr/>
      <dgm:t>
        <a:bodyPr/>
        <a:lstStyle/>
        <a:p>
          <a:endParaRPr lang="ru-RU"/>
        </a:p>
      </dgm:t>
    </dgm:pt>
    <dgm:pt modelId="{4D860E58-301B-46B0-9ECE-ED3FC38C4123}">
      <dgm:prSet phldrT="[Текст]"/>
      <dgm:spPr/>
      <dgm:t>
        <a:bodyPr/>
        <a:lstStyle/>
        <a:p>
          <a:endParaRPr lang="ru-RU" sz="1100" b="1" dirty="0"/>
        </a:p>
      </dgm:t>
    </dgm:pt>
    <dgm:pt modelId="{CBAC3F3B-BBDC-4A5F-9B63-1CA87D14C46C}" type="parTrans" cxnId="{52F66E68-C286-4C0C-8777-B54ABAC8C10E}">
      <dgm:prSet/>
      <dgm:spPr/>
      <dgm:t>
        <a:bodyPr/>
        <a:lstStyle/>
        <a:p>
          <a:endParaRPr lang="ru-RU"/>
        </a:p>
      </dgm:t>
    </dgm:pt>
    <dgm:pt modelId="{36D33B68-B0D5-4DBA-8316-597EFD8AF0CC}" type="sibTrans" cxnId="{52F66E68-C286-4C0C-8777-B54ABAC8C10E}">
      <dgm:prSet/>
      <dgm:spPr/>
      <dgm:t>
        <a:bodyPr/>
        <a:lstStyle/>
        <a:p>
          <a:endParaRPr lang="ru-RU"/>
        </a:p>
      </dgm:t>
    </dgm:pt>
    <dgm:pt modelId="{4B165559-BA4F-4B71-A3E2-A426D2C4DF64}">
      <dgm:prSet phldrT="[Текст]"/>
      <dgm:spPr>
        <a:solidFill>
          <a:srgbClr val="7030A0">
            <a:alpha val="60000"/>
          </a:srgbClr>
        </a:solidFill>
      </dgm:spPr>
      <dgm:t>
        <a:bodyPr/>
        <a:lstStyle/>
        <a:p>
          <a:r>
            <a:rPr lang="uk-UA" dirty="0"/>
            <a:t>принципи</a:t>
          </a:r>
          <a:endParaRPr lang="ru-RU" dirty="0"/>
        </a:p>
      </dgm:t>
    </dgm:pt>
    <dgm:pt modelId="{3A09864E-F2A9-4CDF-85F9-DE5826262CB5}" type="parTrans" cxnId="{7A63FAB6-4005-4B89-9ABB-8726A6279A03}">
      <dgm:prSet/>
      <dgm:spPr/>
      <dgm:t>
        <a:bodyPr/>
        <a:lstStyle/>
        <a:p>
          <a:endParaRPr lang="ru-RU"/>
        </a:p>
      </dgm:t>
    </dgm:pt>
    <dgm:pt modelId="{352F7A5A-7D89-4F56-B58F-A850FF1BD419}" type="sibTrans" cxnId="{7A63FAB6-4005-4B89-9ABB-8726A6279A03}">
      <dgm:prSet/>
      <dgm:spPr/>
      <dgm:t>
        <a:bodyPr/>
        <a:lstStyle/>
        <a:p>
          <a:endParaRPr lang="ru-RU"/>
        </a:p>
      </dgm:t>
    </dgm:pt>
    <dgm:pt modelId="{3797B866-9B24-4AB9-9C96-7AD91A87CEAF}">
      <dgm:prSet phldrT="[Текст]"/>
      <dgm:spPr>
        <a:solidFill>
          <a:srgbClr val="00B0F0">
            <a:alpha val="60000"/>
          </a:srgbClr>
        </a:solidFill>
      </dgm:spPr>
      <dgm:t>
        <a:bodyPr/>
        <a:lstStyle/>
        <a:p>
          <a:r>
            <a:rPr lang="uk-UA" dirty="0"/>
            <a:t>Концепції, теорії, парадигми </a:t>
          </a:r>
          <a:endParaRPr lang="ru-RU" dirty="0"/>
        </a:p>
      </dgm:t>
    </dgm:pt>
    <dgm:pt modelId="{6E85A296-F542-48EE-A4DA-7FE04C92CBD8}" type="parTrans" cxnId="{C7DF1A1F-EBAE-47E7-A730-978CCBB17EC4}">
      <dgm:prSet/>
      <dgm:spPr/>
      <dgm:t>
        <a:bodyPr/>
        <a:lstStyle/>
        <a:p>
          <a:endParaRPr lang="ru-RU"/>
        </a:p>
      </dgm:t>
    </dgm:pt>
    <dgm:pt modelId="{E1C9B147-1054-4D34-87D5-9D29DE7294EE}" type="sibTrans" cxnId="{C7DF1A1F-EBAE-47E7-A730-978CCBB17EC4}">
      <dgm:prSet/>
      <dgm:spPr/>
      <dgm:t>
        <a:bodyPr/>
        <a:lstStyle/>
        <a:p>
          <a:endParaRPr lang="ru-RU"/>
        </a:p>
      </dgm:t>
    </dgm:pt>
    <dgm:pt modelId="{45EC3F68-6801-4E7C-87CD-D894D4CEFC82}">
      <dgm:prSet custT="1"/>
      <dgm:spPr/>
      <dgm:t>
        <a:bodyPr/>
        <a:lstStyle/>
        <a:p>
          <a:r>
            <a:rPr lang="uk-UA" sz="1600" b="1" dirty="0">
              <a:solidFill>
                <a:srgbClr val="FF0000"/>
              </a:solidFill>
              <a:latin typeface="Arial" charset="0"/>
            </a:rPr>
            <a:t>Методи</a:t>
          </a:r>
          <a:r>
            <a:rPr lang="uk-UA" sz="1600" b="1" dirty="0">
              <a:latin typeface="Arial" charset="0"/>
            </a:rPr>
            <a:t> –</a:t>
          </a:r>
          <a:r>
            <a:rPr lang="uk-UA" sz="1600" b="1" i="1" dirty="0">
              <a:latin typeface="Arial" charset="0"/>
            </a:rPr>
            <a:t> </a:t>
          </a:r>
          <a:r>
            <a:rPr lang="uk-UA" sz="1600" dirty="0">
              <a:latin typeface="Arial" charset="0"/>
            </a:rPr>
            <a:t>антропологічний,  аксіологічний, феноменологічний, онтологічний, системний, структурно-функціональний,</a:t>
          </a:r>
          <a:r>
            <a:rPr lang="en-US" sz="1600" dirty="0">
              <a:latin typeface="Arial" charset="0"/>
            </a:rPr>
            <a:t> </a:t>
          </a:r>
          <a:r>
            <a:rPr lang="uk-UA" sz="1600" dirty="0">
              <a:latin typeface="Arial" charset="0"/>
            </a:rPr>
            <a:t>феноменологічний.  </a:t>
          </a:r>
          <a:r>
            <a:rPr lang="uk-UA" sz="1600" b="1" dirty="0">
              <a:solidFill>
                <a:srgbClr val="FF0000"/>
              </a:solidFill>
              <a:latin typeface="Arial" charset="0"/>
            </a:rPr>
            <a:t>Підходи </a:t>
          </a:r>
          <a:r>
            <a:rPr lang="uk-UA" sz="1600" dirty="0">
              <a:latin typeface="Arial" charset="0"/>
            </a:rPr>
            <a:t>– гуманістичний,  крос-культурний, цивілізаційний</a:t>
          </a:r>
          <a:r>
            <a:rPr lang="uk-UA" sz="1100" dirty="0">
              <a:latin typeface="Arial" charset="0"/>
            </a:rPr>
            <a:t>.</a:t>
          </a:r>
        </a:p>
      </dgm:t>
    </dgm:pt>
    <dgm:pt modelId="{AF509A3C-DF89-4249-9500-DD27B24CE38D}" type="parTrans" cxnId="{32D2B0A3-8EDC-4684-81CB-32DFF215C5DA}">
      <dgm:prSet/>
      <dgm:spPr/>
      <dgm:t>
        <a:bodyPr/>
        <a:lstStyle/>
        <a:p>
          <a:endParaRPr lang="ru-RU"/>
        </a:p>
      </dgm:t>
    </dgm:pt>
    <dgm:pt modelId="{3A80269B-775D-413A-A08D-E99335ACF81A}" type="sibTrans" cxnId="{32D2B0A3-8EDC-4684-81CB-32DFF215C5DA}">
      <dgm:prSet/>
      <dgm:spPr/>
      <dgm:t>
        <a:bodyPr/>
        <a:lstStyle/>
        <a:p>
          <a:endParaRPr lang="ru-RU"/>
        </a:p>
      </dgm:t>
    </dgm:pt>
    <dgm:pt modelId="{7BFA0D8B-CF8C-470D-8440-81C615D0F3CF}">
      <dgm:prSet custT="1"/>
      <dgm:spPr/>
      <dgm:t>
        <a:bodyPr/>
        <a:lstStyle/>
        <a:p>
          <a:r>
            <a:rPr lang="uk-UA" sz="1600" b="1" dirty="0">
              <a:solidFill>
                <a:srgbClr val="FF0000"/>
              </a:solidFill>
              <a:latin typeface="Arial" charset="0"/>
            </a:rPr>
            <a:t>Принципи</a:t>
          </a:r>
          <a:r>
            <a:rPr lang="uk-UA" sz="1600" dirty="0">
              <a:solidFill>
                <a:srgbClr val="FF0000"/>
              </a:solidFill>
              <a:latin typeface="Arial" charset="0"/>
            </a:rPr>
            <a:t> – </a:t>
          </a:r>
          <a:r>
            <a:rPr lang="uk-UA" sz="1600" dirty="0">
              <a:latin typeface="Arial" charset="0"/>
            </a:rPr>
            <a:t>цілісності (співмірності), </a:t>
          </a:r>
          <a:endParaRPr lang="ru-RU" sz="1600" dirty="0"/>
        </a:p>
      </dgm:t>
    </dgm:pt>
    <dgm:pt modelId="{8551C9D5-1F46-4D6B-B160-1E63D76554A3}" type="parTrans" cxnId="{B41D26AA-D12D-48D9-8862-B3C11487CD65}">
      <dgm:prSet/>
      <dgm:spPr/>
      <dgm:t>
        <a:bodyPr/>
        <a:lstStyle/>
        <a:p>
          <a:endParaRPr lang="ru-RU"/>
        </a:p>
      </dgm:t>
    </dgm:pt>
    <dgm:pt modelId="{7845AD3A-E5C7-434F-ADE7-C775A897091B}" type="sibTrans" cxnId="{B41D26AA-D12D-48D9-8862-B3C11487CD65}">
      <dgm:prSet/>
      <dgm:spPr/>
      <dgm:t>
        <a:bodyPr/>
        <a:lstStyle/>
        <a:p>
          <a:endParaRPr lang="ru-RU"/>
        </a:p>
      </dgm:t>
    </dgm:pt>
    <dgm:pt modelId="{31ACC6B9-ABC6-4EE7-BDFD-868D7BB0DA96}">
      <dgm:prSet custT="1"/>
      <dgm:spPr/>
      <dgm:t>
        <a:bodyPr/>
        <a:lstStyle/>
        <a:p>
          <a:r>
            <a:rPr lang="uk-UA" sz="1600" dirty="0" err="1">
              <a:latin typeface="Arial" charset="0"/>
            </a:rPr>
            <a:t>інноваційності</a:t>
          </a:r>
          <a:r>
            <a:rPr lang="uk-UA" sz="1600" dirty="0">
              <a:latin typeface="Arial" charset="0"/>
            </a:rPr>
            <a:t>, </a:t>
          </a:r>
          <a:r>
            <a:rPr lang="uk-UA" sz="1600" dirty="0" err="1">
              <a:latin typeface="Arial" charset="0"/>
            </a:rPr>
            <a:t>нелінійності</a:t>
          </a:r>
          <a:r>
            <a:rPr lang="uk-UA" sz="1600" dirty="0">
              <a:latin typeface="Arial" charset="0"/>
            </a:rPr>
            <a:t> (відхилення від рівноваги), відкритості, </a:t>
          </a:r>
          <a:r>
            <a:rPr lang="uk-UA" sz="1600" dirty="0" err="1">
              <a:latin typeface="Arial" charset="0"/>
            </a:rPr>
            <a:t>гомеостатичності</a:t>
          </a:r>
          <a:r>
            <a:rPr lang="uk-UA" sz="1600" dirty="0">
              <a:latin typeface="Arial" charset="0"/>
            </a:rPr>
            <a:t> (</a:t>
          </a:r>
          <a:r>
            <a:rPr lang="uk-UA" sz="1600" dirty="0" err="1">
              <a:latin typeface="Arial" charset="0"/>
            </a:rPr>
            <a:t>самостабілізації</a:t>
          </a:r>
          <a:r>
            <a:rPr lang="uk-UA" sz="1600" dirty="0">
              <a:latin typeface="Arial" charset="0"/>
            </a:rPr>
            <a:t>), </a:t>
          </a:r>
          <a:r>
            <a:rPr lang="uk-UA" sz="1600" dirty="0" err="1">
              <a:latin typeface="Arial" charset="0"/>
            </a:rPr>
            <a:t>самодетермінації</a:t>
          </a:r>
          <a:r>
            <a:rPr lang="uk-UA" sz="1600" dirty="0">
              <a:latin typeface="Arial" charset="0"/>
            </a:rPr>
            <a:t> </a:t>
          </a:r>
          <a:r>
            <a:rPr lang="en-US" sz="1600" dirty="0">
              <a:latin typeface="Arial" charset="0"/>
            </a:rPr>
            <a:t> </a:t>
          </a:r>
          <a:r>
            <a:rPr lang="uk-UA" sz="1600" dirty="0" err="1">
              <a:latin typeface="Arial" charset="0"/>
            </a:rPr>
            <a:t>самоналаштування</a:t>
          </a:r>
          <a:r>
            <a:rPr lang="uk-UA" sz="1600" dirty="0">
              <a:latin typeface="Arial" charset="0"/>
            </a:rPr>
            <a:t>),</a:t>
          </a:r>
          <a:r>
            <a:rPr lang="en-US" sz="1600" dirty="0">
              <a:latin typeface="Arial" charset="0"/>
            </a:rPr>
            <a:t> </a:t>
          </a:r>
          <a:r>
            <a:rPr lang="uk-UA" sz="1600" dirty="0">
              <a:latin typeface="Arial" charset="0"/>
            </a:rPr>
            <a:t> </a:t>
          </a:r>
          <a:r>
            <a:rPr lang="uk-UA" sz="1600" dirty="0" err="1">
              <a:latin typeface="Arial" charset="0"/>
            </a:rPr>
            <a:t>саморрегуляції</a:t>
          </a:r>
          <a:r>
            <a:rPr lang="uk-UA" sz="1600" dirty="0">
              <a:latin typeface="Arial" charset="0"/>
            </a:rPr>
            <a:t>,</a:t>
          </a:r>
        </a:p>
      </dgm:t>
    </dgm:pt>
    <dgm:pt modelId="{3694F86A-B23D-45E1-9019-A51D976C02A6}" type="parTrans" cxnId="{52FB7E92-BA6F-400D-8120-570915E83AA8}">
      <dgm:prSet/>
      <dgm:spPr/>
      <dgm:t>
        <a:bodyPr/>
        <a:lstStyle/>
        <a:p>
          <a:endParaRPr lang="ru-RU"/>
        </a:p>
      </dgm:t>
    </dgm:pt>
    <dgm:pt modelId="{0DA172AD-0FC8-4431-94CA-D0BFA24F68AB}" type="sibTrans" cxnId="{52FB7E92-BA6F-400D-8120-570915E83AA8}">
      <dgm:prSet/>
      <dgm:spPr/>
      <dgm:t>
        <a:bodyPr/>
        <a:lstStyle/>
        <a:p>
          <a:endParaRPr lang="ru-RU"/>
        </a:p>
      </dgm:t>
    </dgm:pt>
    <dgm:pt modelId="{D43C359D-A95F-4989-8DC2-AF87553F6E59}">
      <dgm:prSet custT="1"/>
      <dgm:spPr/>
      <dgm:t>
        <a:bodyPr/>
        <a:lstStyle/>
        <a:p>
          <a:r>
            <a:rPr lang="uk-UA" sz="1600" dirty="0">
              <a:latin typeface="Arial" charset="0"/>
            </a:rPr>
            <a:t>самоуправління.</a:t>
          </a:r>
          <a:endParaRPr lang="ru-RU" sz="1600" dirty="0">
            <a:latin typeface="Arial" charset="0"/>
          </a:endParaRPr>
        </a:p>
      </dgm:t>
    </dgm:pt>
    <dgm:pt modelId="{E8AC22AF-6C9F-4DE6-A3E1-0CCB2C1103B5}" type="parTrans" cxnId="{3E7C1446-F4E7-46F0-B0D7-8CBF9272BA03}">
      <dgm:prSet/>
      <dgm:spPr/>
      <dgm:t>
        <a:bodyPr/>
        <a:lstStyle/>
        <a:p>
          <a:endParaRPr lang="ru-RU"/>
        </a:p>
      </dgm:t>
    </dgm:pt>
    <dgm:pt modelId="{A979A1EA-BE89-450A-A33A-F3F5C7EB85AF}" type="sibTrans" cxnId="{3E7C1446-F4E7-46F0-B0D7-8CBF9272BA03}">
      <dgm:prSet/>
      <dgm:spPr/>
      <dgm:t>
        <a:bodyPr/>
        <a:lstStyle/>
        <a:p>
          <a:endParaRPr lang="ru-RU"/>
        </a:p>
      </dgm:t>
    </dgm:pt>
    <dgm:pt modelId="{EE354925-AD10-42A8-89A3-6F1D5E90819E}">
      <dgm:prSet/>
      <dgm:spPr/>
      <dgm:t>
        <a:bodyPr/>
        <a:lstStyle/>
        <a:p>
          <a:endParaRPr lang="ru-RU" sz="1100"/>
        </a:p>
      </dgm:t>
    </dgm:pt>
    <dgm:pt modelId="{00B1BC81-0D7F-48DE-9C08-34294FFA19A6}" type="parTrans" cxnId="{1438A6FB-ACBF-41BC-8BB5-C86DEFC4290F}">
      <dgm:prSet/>
      <dgm:spPr/>
      <dgm:t>
        <a:bodyPr/>
        <a:lstStyle/>
        <a:p>
          <a:endParaRPr lang="ru-RU"/>
        </a:p>
      </dgm:t>
    </dgm:pt>
    <dgm:pt modelId="{46B8F6B3-AACF-4617-9150-CF27209DB889}" type="sibTrans" cxnId="{1438A6FB-ACBF-41BC-8BB5-C86DEFC4290F}">
      <dgm:prSet/>
      <dgm:spPr/>
      <dgm:t>
        <a:bodyPr/>
        <a:lstStyle/>
        <a:p>
          <a:endParaRPr lang="ru-RU"/>
        </a:p>
      </dgm:t>
    </dgm:pt>
    <dgm:pt modelId="{95F77611-9C12-4687-A6B1-5CCBFBA6C316}">
      <dgm:prSet custT="1"/>
      <dgm:spPr/>
      <dgm:t>
        <a:bodyPr/>
        <a:lstStyle/>
        <a:p>
          <a:r>
            <a:rPr lang="uk-UA" sz="1400" b="1" dirty="0">
              <a:solidFill>
                <a:srgbClr val="FF0000"/>
              </a:solidFill>
              <a:latin typeface="Arial" charset="0"/>
            </a:rPr>
            <a:t>Концепції та теорії </a:t>
          </a:r>
          <a:r>
            <a:rPr lang="uk-UA" sz="1400" dirty="0">
              <a:latin typeface="Arial" charset="0"/>
            </a:rPr>
            <a:t>– </a:t>
          </a:r>
          <a:r>
            <a:rPr lang="en-US" sz="1400" dirty="0">
              <a:latin typeface="Arial" charset="0"/>
            </a:rPr>
            <a:t>smart</a:t>
          </a:r>
          <a:r>
            <a:rPr lang="uk-UA" sz="1400" dirty="0" err="1">
              <a:latin typeface="Arial" charset="0"/>
            </a:rPr>
            <a:t>-культури</a:t>
          </a:r>
          <a:r>
            <a:rPr lang="uk-UA" sz="1400" dirty="0">
              <a:latin typeface="Arial" charset="0"/>
            </a:rPr>
            <a:t>, </a:t>
          </a:r>
          <a:r>
            <a:rPr lang="en-US" sz="1400" dirty="0">
              <a:latin typeface="Arial" charset="0"/>
            </a:rPr>
            <a:t>smart</a:t>
          </a:r>
          <a:r>
            <a:rPr lang="uk-UA" sz="1400" dirty="0" err="1">
              <a:latin typeface="Arial" charset="0"/>
            </a:rPr>
            <a:t>-технологій</a:t>
          </a:r>
          <a:r>
            <a:rPr lang="uk-UA" sz="1400" dirty="0">
              <a:latin typeface="Arial" charset="0"/>
            </a:rPr>
            <a:t>, </a:t>
          </a:r>
          <a:r>
            <a:rPr lang="en-US" sz="1400" dirty="0">
              <a:latin typeface="Arial" charset="0"/>
            </a:rPr>
            <a:t>smart</a:t>
          </a:r>
          <a:r>
            <a:rPr lang="uk-UA" sz="1400" dirty="0" err="1">
              <a:latin typeface="Arial" charset="0"/>
            </a:rPr>
            <a:t>-освіти</a:t>
          </a:r>
          <a:r>
            <a:rPr lang="uk-UA" sz="1400" dirty="0">
              <a:latin typeface="Arial" charset="0"/>
            </a:rPr>
            <a:t>,  </a:t>
          </a:r>
          <a:r>
            <a:rPr lang="en-US" sz="1400" dirty="0">
              <a:latin typeface="Arial" charset="0"/>
            </a:rPr>
            <a:t>smart</a:t>
          </a:r>
          <a:r>
            <a:rPr lang="uk-UA" sz="1400" dirty="0" err="1">
              <a:latin typeface="Arial" charset="0"/>
            </a:rPr>
            <a:t>-людини</a:t>
          </a:r>
          <a:r>
            <a:rPr lang="uk-UA" sz="1400" dirty="0">
              <a:latin typeface="Arial" charset="0"/>
            </a:rPr>
            <a:t>, </a:t>
          </a:r>
          <a:r>
            <a:rPr lang="en-US" sz="1400" dirty="0">
              <a:latin typeface="Arial" charset="0"/>
            </a:rPr>
            <a:t>smart</a:t>
          </a:r>
          <a:r>
            <a:rPr lang="uk-UA" sz="1400" dirty="0" err="1">
              <a:latin typeface="Arial" charset="0"/>
            </a:rPr>
            <a:t>-туризму</a:t>
          </a:r>
          <a:r>
            <a:rPr lang="uk-UA" sz="1400" dirty="0">
              <a:latin typeface="Arial" charset="0"/>
            </a:rPr>
            <a:t>, </a:t>
          </a:r>
          <a:r>
            <a:rPr lang="en-US" sz="1400" dirty="0">
              <a:latin typeface="Arial" charset="0"/>
            </a:rPr>
            <a:t>smart</a:t>
          </a:r>
          <a:r>
            <a:rPr lang="uk-UA" sz="1400" dirty="0" err="1">
              <a:latin typeface="Arial" charset="0"/>
            </a:rPr>
            <a:t>-управління</a:t>
          </a:r>
          <a:r>
            <a:rPr lang="uk-UA" sz="1400" dirty="0">
              <a:latin typeface="Arial" charset="0"/>
            </a:rPr>
            <a:t> як високоінтелектуального, високотехнологічного, </a:t>
          </a:r>
          <a:r>
            <a:rPr lang="en-US" sz="1400" dirty="0">
              <a:latin typeface="Arial" charset="0"/>
            </a:rPr>
            <a:t> </a:t>
          </a:r>
          <a:r>
            <a:rPr lang="uk-UA" sz="1400" dirty="0" err="1">
              <a:latin typeface="Arial" charset="0"/>
            </a:rPr>
            <a:t>високоінноваційного</a:t>
          </a:r>
          <a:r>
            <a:rPr lang="uk-UA" sz="1400" dirty="0">
              <a:latin typeface="Arial" charset="0"/>
            </a:rPr>
            <a:t> розвитку суспільства;  </a:t>
          </a:r>
          <a:r>
            <a:rPr lang="uk-UA" sz="1400" b="1" dirty="0">
              <a:solidFill>
                <a:srgbClr val="FF0000"/>
              </a:solidFill>
              <a:latin typeface="Arial" charset="0"/>
            </a:rPr>
            <a:t>Парадигми - </a:t>
          </a:r>
          <a:r>
            <a:rPr lang="uk-UA" sz="1400" dirty="0" err="1">
              <a:latin typeface="Arial" charset="0"/>
            </a:rPr>
            <a:t>синергетична</a:t>
          </a:r>
          <a:r>
            <a:rPr lang="uk-UA" sz="1400" dirty="0">
              <a:latin typeface="Arial" charset="0"/>
            </a:rPr>
            <a:t>, Agile-менеджменту (гнучкого) , Просвітництва 2.0, </a:t>
          </a:r>
          <a:r>
            <a:rPr lang="uk-UA" sz="1400" dirty="0" err="1">
              <a:latin typeface="Arial" charset="0"/>
            </a:rPr>
            <a:t>людиноцентрична</a:t>
          </a:r>
          <a:r>
            <a:rPr lang="uk-UA" sz="1400" dirty="0">
              <a:latin typeface="Arial" charset="0"/>
            </a:rPr>
            <a:t> модель збалансованого розвитку; </a:t>
          </a:r>
          <a:r>
            <a:rPr lang="uk-UA" sz="1400" dirty="0" err="1">
              <a:latin typeface="Arial" charset="0"/>
            </a:rPr>
            <a:t>нелінійності</a:t>
          </a:r>
          <a:r>
            <a:rPr lang="uk-UA" sz="1400" dirty="0">
              <a:latin typeface="Arial" charset="0"/>
            </a:rPr>
            <a:t>,  синтезу економіки, культури і технологій,</a:t>
          </a:r>
          <a:endParaRPr lang="ru-RU" sz="1400" dirty="0">
            <a:latin typeface="Arial" charset="0"/>
          </a:endParaRPr>
        </a:p>
      </dgm:t>
    </dgm:pt>
    <dgm:pt modelId="{3CFE9CFF-4076-4D9D-A7A7-0F27F549D3E9}" type="parTrans" cxnId="{6134A724-69A3-46AD-987E-692A5CC94471}">
      <dgm:prSet/>
      <dgm:spPr/>
      <dgm:t>
        <a:bodyPr/>
        <a:lstStyle/>
        <a:p>
          <a:endParaRPr lang="ru-RU"/>
        </a:p>
      </dgm:t>
    </dgm:pt>
    <dgm:pt modelId="{8A3BC911-CECC-4151-8F2E-2E84A488FA91}" type="sibTrans" cxnId="{6134A724-69A3-46AD-987E-692A5CC94471}">
      <dgm:prSet/>
      <dgm:spPr/>
      <dgm:t>
        <a:bodyPr/>
        <a:lstStyle/>
        <a:p>
          <a:endParaRPr lang="ru-RU"/>
        </a:p>
      </dgm:t>
    </dgm:pt>
    <dgm:pt modelId="{97DC7012-24D3-4184-BF1A-A7FCD1FB9B7D}" type="pres">
      <dgm:prSet presAssocID="{9B5E2601-760B-42A0-A32A-18C513D6503E}" presName="linearFlow" presStyleCnt="0">
        <dgm:presLayoutVars>
          <dgm:dir/>
          <dgm:animLvl val="lvl"/>
          <dgm:resizeHandles val="exact"/>
        </dgm:presLayoutVars>
      </dgm:prSet>
      <dgm:spPr/>
    </dgm:pt>
    <dgm:pt modelId="{DB75A1E5-5DD4-4B7E-AD4E-BD4973B2C057}" type="pres">
      <dgm:prSet presAssocID="{03523357-EED6-4818-89E1-1B1C6B830DF6}" presName="composite" presStyleCnt="0"/>
      <dgm:spPr/>
    </dgm:pt>
    <dgm:pt modelId="{ACAD0818-750D-4FF3-929E-39077E4CD1E1}" type="pres">
      <dgm:prSet presAssocID="{03523357-EED6-4818-89E1-1B1C6B830DF6}" presName="parentText" presStyleLbl="alignNode1" presStyleIdx="0" presStyleCnt="3">
        <dgm:presLayoutVars>
          <dgm:chMax val="1"/>
          <dgm:bulletEnabled val="1"/>
        </dgm:presLayoutVars>
      </dgm:prSet>
      <dgm:spPr/>
    </dgm:pt>
    <dgm:pt modelId="{66FCE47B-9B9B-4A0D-9737-7E170D20E896}" type="pres">
      <dgm:prSet presAssocID="{03523357-EED6-4818-89E1-1B1C6B830DF6}" presName="descendantText" presStyleLbl="alignAcc1" presStyleIdx="0" presStyleCnt="3">
        <dgm:presLayoutVars>
          <dgm:bulletEnabled val="1"/>
        </dgm:presLayoutVars>
      </dgm:prSet>
      <dgm:spPr/>
    </dgm:pt>
    <dgm:pt modelId="{03A8C3AB-9A17-4D8B-9842-3B7FBEE308C0}" type="pres">
      <dgm:prSet presAssocID="{4B10CD87-9984-44CC-8363-C72D98365347}" presName="sp" presStyleCnt="0"/>
      <dgm:spPr/>
    </dgm:pt>
    <dgm:pt modelId="{A203AE76-E3AD-423E-80A7-DEBE1F005A3A}" type="pres">
      <dgm:prSet presAssocID="{4B165559-BA4F-4B71-A3E2-A426D2C4DF64}" presName="composite" presStyleCnt="0"/>
      <dgm:spPr/>
    </dgm:pt>
    <dgm:pt modelId="{8866646B-8BE2-44AB-B8E4-E7F3E67ADE82}" type="pres">
      <dgm:prSet presAssocID="{4B165559-BA4F-4B71-A3E2-A426D2C4DF64}" presName="parentText" presStyleLbl="alignNode1" presStyleIdx="1" presStyleCnt="3">
        <dgm:presLayoutVars>
          <dgm:chMax val="1"/>
          <dgm:bulletEnabled val="1"/>
        </dgm:presLayoutVars>
      </dgm:prSet>
      <dgm:spPr/>
    </dgm:pt>
    <dgm:pt modelId="{BE8FDF56-968F-4677-909E-6C53D584F1EE}" type="pres">
      <dgm:prSet presAssocID="{4B165559-BA4F-4B71-A3E2-A426D2C4DF64}" presName="descendantText" presStyleLbl="alignAcc1" presStyleIdx="1" presStyleCnt="3">
        <dgm:presLayoutVars>
          <dgm:bulletEnabled val="1"/>
        </dgm:presLayoutVars>
      </dgm:prSet>
      <dgm:spPr/>
    </dgm:pt>
    <dgm:pt modelId="{49F4E6FD-5FFC-49C8-B2E0-E065796BA808}" type="pres">
      <dgm:prSet presAssocID="{352F7A5A-7D89-4F56-B58F-A850FF1BD419}" presName="sp" presStyleCnt="0"/>
      <dgm:spPr/>
    </dgm:pt>
    <dgm:pt modelId="{4997ABA4-DC6A-4703-A116-26794BE97B18}" type="pres">
      <dgm:prSet presAssocID="{3797B866-9B24-4AB9-9C96-7AD91A87CEAF}" presName="composite" presStyleCnt="0"/>
      <dgm:spPr/>
    </dgm:pt>
    <dgm:pt modelId="{4101DDAD-F2DD-4470-8E64-00304D371F44}" type="pres">
      <dgm:prSet presAssocID="{3797B866-9B24-4AB9-9C96-7AD91A87CEAF}" presName="parentText" presStyleLbl="alignNode1" presStyleIdx="2" presStyleCnt="3">
        <dgm:presLayoutVars>
          <dgm:chMax val="1"/>
          <dgm:bulletEnabled val="1"/>
        </dgm:presLayoutVars>
      </dgm:prSet>
      <dgm:spPr/>
    </dgm:pt>
    <dgm:pt modelId="{C7712EE7-F9AE-4C32-8714-CCE3F26B3B49}" type="pres">
      <dgm:prSet presAssocID="{3797B866-9B24-4AB9-9C96-7AD91A87CEAF}" presName="descendantText" presStyleLbl="alignAcc1" presStyleIdx="2" presStyleCnt="3">
        <dgm:presLayoutVars>
          <dgm:bulletEnabled val="1"/>
        </dgm:presLayoutVars>
      </dgm:prSet>
      <dgm:spPr/>
    </dgm:pt>
  </dgm:ptLst>
  <dgm:cxnLst>
    <dgm:cxn modelId="{4581B11D-724C-4621-B5B9-154AF84ECBE7}" type="presOf" srcId="{EE354925-AD10-42A8-89A3-6F1D5E90819E}" destId="{C7712EE7-F9AE-4C32-8714-CCE3F26B3B49}" srcOrd="0" destOrd="0" presId="urn:microsoft.com/office/officeart/2005/8/layout/chevron2"/>
    <dgm:cxn modelId="{C7DF1A1F-EBAE-47E7-A730-978CCBB17EC4}" srcId="{9B5E2601-760B-42A0-A32A-18C513D6503E}" destId="{3797B866-9B24-4AB9-9C96-7AD91A87CEAF}" srcOrd="2" destOrd="0" parTransId="{6E85A296-F542-48EE-A4DA-7FE04C92CBD8}" sibTransId="{E1C9B147-1054-4D34-87D5-9D29DE7294EE}"/>
    <dgm:cxn modelId="{6134A724-69A3-46AD-987E-692A5CC94471}" srcId="{3797B866-9B24-4AB9-9C96-7AD91A87CEAF}" destId="{95F77611-9C12-4687-A6B1-5CCBFBA6C316}" srcOrd="1" destOrd="0" parTransId="{3CFE9CFF-4076-4D9D-A7A7-0F27F549D3E9}" sibTransId="{8A3BC911-CECC-4151-8F2E-2E84A488FA91}"/>
    <dgm:cxn modelId="{52FC222F-5D79-425C-84F0-B15AE004DF3A}" type="presOf" srcId="{3797B866-9B24-4AB9-9C96-7AD91A87CEAF}" destId="{4101DDAD-F2DD-4470-8E64-00304D371F44}" srcOrd="0" destOrd="0" presId="urn:microsoft.com/office/officeart/2005/8/layout/chevron2"/>
    <dgm:cxn modelId="{7624E634-7342-49F2-A236-1703A6A32353}" type="presOf" srcId="{31ACC6B9-ABC6-4EE7-BDFD-868D7BB0DA96}" destId="{BE8FDF56-968F-4677-909E-6C53D584F1EE}" srcOrd="0" destOrd="1" presId="urn:microsoft.com/office/officeart/2005/8/layout/chevron2"/>
    <dgm:cxn modelId="{2EBF6943-1E10-4A64-B438-8313E0CC97A7}" type="presOf" srcId="{45EC3F68-6801-4E7C-87CD-D894D4CEFC82}" destId="{66FCE47B-9B9B-4A0D-9737-7E170D20E896}" srcOrd="0" destOrd="1" presId="urn:microsoft.com/office/officeart/2005/8/layout/chevron2"/>
    <dgm:cxn modelId="{3E7C1446-F4E7-46F0-B0D7-8CBF9272BA03}" srcId="{4B165559-BA4F-4B71-A3E2-A426D2C4DF64}" destId="{D43C359D-A95F-4989-8DC2-AF87553F6E59}" srcOrd="2" destOrd="0" parTransId="{E8AC22AF-6C9F-4DE6-A3E1-0CCB2C1103B5}" sibTransId="{A979A1EA-BE89-450A-A33A-F3F5C7EB85AF}"/>
    <dgm:cxn modelId="{52F66E68-C286-4C0C-8777-B54ABAC8C10E}" srcId="{03523357-EED6-4818-89E1-1B1C6B830DF6}" destId="{4D860E58-301B-46B0-9ECE-ED3FC38C4123}" srcOrd="0" destOrd="0" parTransId="{CBAC3F3B-BBDC-4A5F-9B63-1CA87D14C46C}" sibTransId="{36D33B68-B0D5-4DBA-8316-597EFD8AF0CC}"/>
    <dgm:cxn modelId="{9909167E-698C-4BDA-A80A-793C8AE6F6D4}" srcId="{9B5E2601-760B-42A0-A32A-18C513D6503E}" destId="{03523357-EED6-4818-89E1-1B1C6B830DF6}" srcOrd="0" destOrd="0" parTransId="{610F3E56-E398-4746-B471-AEBEAC075C3E}" sibTransId="{4B10CD87-9984-44CC-8363-C72D98365347}"/>
    <dgm:cxn modelId="{52FB7E92-BA6F-400D-8120-570915E83AA8}" srcId="{4B165559-BA4F-4B71-A3E2-A426D2C4DF64}" destId="{31ACC6B9-ABC6-4EE7-BDFD-868D7BB0DA96}" srcOrd="1" destOrd="0" parTransId="{3694F86A-B23D-45E1-9019-A51D976C02A6}" sibTransId="{0DA172AD-0FC8-4431-94CA-D0BFA24F68AB}"/>
    <dgm:cxn modelId="{32D2B0A3-8EDC-4684-81CB-32DFF215C5DA}" srcId="{03523357-EED6-4818-89E1-1B1C6B830DF6}" destId="{45EC3F68-6801-4E7C-87CD-D894D4CEFC82}" srcOrd="1" destOrd="0" parTransId="{AF509A3C-DF89-4249-9500-DD27B24CE38D}" sibTransId="{3A80269B-775D-413A-A08D-E99335ACF81A}"/>
    <dgm:cxn modelId="{B41D26AA-D12D-48D9-8862-B3C11487CD65}" srcId="{4B165559-BA4F-4B71-A3E2-A426D2C4DF64}" destId="{7BFA0D8B-CF8C-470D-8440-81C615D0F3CF}" srcOrd="0" destOrd="0" parTransId="{8551C9D5-1F46-4D6B-B160-1E63D76554A3}" sibTransId="{7845AD3A-E5C7-434F-ADE7-C775A897091B}"/>
    <dgm:cxn modelId="{BF135EB5-AB53-4700-AFEF-DA03C3D7E614}" type="presOf" srcId="{4B165559-BA4F-4B71-A3E2-A426D2C4DF64}" destId="{8866646B-8BE2-44AB-B8E4-E7F3E67ADE82}" srcOrd="0" destOrd="0" presId="urn:microsoft.com/office/officeart/2005/8/layout/chevron2"/>
    <dgm:cxn modelId="{7A63FAB6-4005-4B89-9ABB-8726A6279A03}" srcId="{9B5E2601-760B-42A0-A32A-18C513D6503E}" destId="{4B165559-BA4F-4B71-A3E2-A426D2C4DF64}" srcOrd="1" destOrd="0" parTransId="{3A09864E-F2A9-4CDF-85F9-DE5826262CB5}" sibTransId="{352F7A5A-7D89-4F56-B58F-A850FF1BD419}"/>
    <dgm:cxn modelId="{ABB1D9C2-E666-45BB-80FA-B888C058CBE4}" type="presOf" srcId="{4D860E58-301B-46B0-9ECE-ED3FC38C4123}" destId="{66FCE47B-9B9B-4A0D-9737-7E170D20E896}" srcOrd="0" destOrd="0" presId="urn:microsoft.com/office/officeart/2005/8/layout/chevron2"/>
    <dgm:cxn modelId="{0B8045C9-7C5B-43E9-9B93-14136F915D35}" type="presOf" srcId="{D43C359D-A95F-4989-8DC2-AF87553F6E59}" destId="{BE8FDF56-968F-4677-909E-6C53D584F1EE}" srcOrd="0" destOrd="2" presId="urn:microsoft.com/office/officeart/2005/8/layout/chevron2"/>
    <dgm:cxn modelId="{715891CC-AEE9-4D96-A1ED-BA6724E8CB48}" type="presOf" srcId="{03523357-EED6-4818-89E1-1B1C6B830DF6}" destId="{ACAD0818-750D-4FF3-929E-39077E4CD1E1}" srcOrd="0" destOrd="0" presId="urn:microsoft.com/office/officeart/2005/8/layout/chevron2"/>
    <dgm:cxn modelId="{D2DB6EF3-4DED-44A3-BA8B-CAE3A406034A}" type="presOf" srcId="{95F77611-9C12-4687-A6B1-5CCBFBA6C316}" destId="{C7712EE7-F9AE-4C32-8714-CCE3F26B3B49}" srcOrd="0" destOrd="1" presId="urn:microsoft.com/office/officeart/2005/8/layout/chevron2"/>
    <dgm:cxn modelId="{CA3D40F5-276C-4826-A35D-AFE414512DF4}" type="presOf" srcId="{9B5E2601-760B-42A0-A32A-18C513D6503E}" destId="{97DC7012-24D3-4184-BF1A-A7FCD1FB9B7D}" srcOrd="0" destOrd="0" presId="urn:microsoft.com/office/officeart/2005/8/layout/chevron2"/>
    <dgm:cxn modelId="{1438A6FB-ACBF-41BC-8BB5-C86DEFC4290F}" srcId="{3797B866-9B24-4AB9-9C96-7AD91A87CEAF}" destId="{EE354925-AD10-42A8-89A3-6F1D5E90819E}" srcOrd="0" destOrd="0" parTransId="{00B1BC81-0D7F-48DE-9C08-34294FFA19A6}" sibTransId="{46B8F6B3-AACF-4617-9150-CF27209DB889}"/>
    <dgm:cxn modelId="{DC048FFC-D887-4C18-B4F9-04AE04A18EEC}" type="presOf" srcId="{7BFA0D8B-CF8C-470D-8440-81C615D0F3CF}" destId="{BE8FDF56-968F-4677-909E-6C53D584F1EE}" srcOrd="0" destOrd="0" presId="urn:microsoft.com/office/officeart/2005/8/layout/chevron2"/>
    <dgm:cxn modelId="{C083D98F-3CF6-4D63-BB9C-DBF886F7EF79}" type="presParOf" srcId="{97DC7012-24D3-4184-BF1A-A7FCD1FB9B7D}" destId="{DB75A1E5-5DD4-4B7E-AD4E-BD4973B2C057}" srcOrd="0" destOrd="0" presId="urn:microsoft.com/office/officeart/2005/8/layout/chevron2"/>
    <dgm:cxn modelId="{8A5D1F26-39C5-45BD-9A68-D84B9ED400EA}" type="presParOf" srcId="{DB75A1E5-5DD4-4B7E-AD4E-BD4973B2C057}" destId="{ACAD0818-750D-4FF3-929E-39077E4CD1E1}" srcOrd="0" destOrd="0" presId="urn:microsoft.com/office/officeart/2005/8/layout/chevron2"/>
    <dgm:cxn modelId="{B97593FD-D5BE-451E-BED3-BA6A7838F7C8}" type="presParOf" srcId="{DB75A1E5-5DD4-4B7E-AD4E-BD4973B2C057}" destId="{66FCE47B-9B9B-4A0D-9737-7E170D20E896}" srcOrd="1" destOrd="0" presId="urn:microsoft.com/office/officeart/2005/8/layout/chevron2"/>
    <dgm:cxn modelId="{5141A8B0-1DBE-4732-B831-ABA249279FCB}" type="presParOf" srcId="{97DC7012-24D3-4184-BF1A-A7FCD1FB9B7D}" destId="{03A8C3AB-9A17-4D8B-9842-3B7FBEE308C0}" srcOrd="1" destOrd="0" presId="urn:microsoft.com/office/officeart/2005/8/layout/chevron2"/>
    <dgm:cxn modelId="{C206EF5D-C2B9-43B5-BC9F-A766DF7B210D}" type="presParOf" srcId="{97DC7012-24D3-4184-BF1A-A7FCD1FB9B7D}" destId="{A203AE76-E3AD-423E-80A7-DEBE1F005A3A}" srcOrd="2" destOrd="0" presId="urn:microsoft.com/office/officeart/2005/8/layout/chevron2"/>
    <dgm:cxn modelId="{B1376A4E-C04F-47E8-8B97-5375DA75AAD9}" type="presParOf" srcId="{A203AE76-E3AD-423E-80A7-DEBE1F005A3A}" destId="{8866646B-8BE2-44AB-B8E4-E7F3E67ADE82}" srcOrd="0" destOrd="0" presId="urn:microsoft.com/office/officeart/2005/8/layout/chevron2"/>
    <dgm:cxn modelId="{29CFC388-C883-43F1-A738-A2F704D176E9}" type="presParOf" srcId="{A203AE76-E3AD-423E-80A7-DEBE1F005A3A}" destId="{BE8FDF56-968F-4677-909E-6C53D584F1EE}" srcOrd="1" destOrd="0" presId="urn:microsoft.com/office/officeart/2005/8/layout/chevron2"/>
    <dgm:cxn modelId="{770ABC5E-1898-4F91-A264-A82EAC21B854}" type="presParOf" srcId="{97DC7012-24D3-4184-BF1A-A7FCD1FB9B7D}" destId="{49F4E6FD-5FFC-49C8-B2E0-E065796BA808}" srcOrd="3" destOrd="0" presId="urn:microsoft.com/office/officeart/2005/8/layout/chevron2"/>
    <dgm:cxn modelId="{2823A875-ED2E-4FB2-9ACF-0643C46D473D}" type="presParOf" srcId="{97DC7012-24D3-4184-BF1A-A7FCD1FB9B7D}" destId="{4997ABA4-DC6A-4703-A116-26794BE97B18}" srcOrd="4" destOrd="0" presId="urn:microsoft.com/office/officeart/2005/8/layout/chevron2"/>
    <dgm:cxn modelId="{017C6EEC-3213-45A7-A1C9-C7942309BB7E}" type="presParOf" srcId="{4997ABA4-DC6A-4703-A116-26794BE97B18}" destId="{4101DDAD-F2DD-4470-8E64-00304D371F44}" srcOrd="0" destOrd="0" presId="urn:microsoft.com/office/officeart/2005/8/layout/chevron2"/>
    <dgm:cxn modelId="{A1820583-B72B-409C-A256-44C804C73B69}" type="presParOf" srcId="{4997ABA4-DC6A-4703-A116-26794BE97B18}" destId="{C7712EE7-F9AE-4C32-8714-CCE3F26B3B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9F07A3-0C16-45D8-A618-443C274894F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75128B3A-2DB4-4F14-B582-67BEE7EFF38A}">
      <dgm:prSet phldrT="[Текст]"/>
      <dgm:spPr>
        <a:solidFill>
          <a:schemeClr val="accent3"/>
        </a:solidFill>
      </dgm:spPr>
      <dgm:t>
        <a:bodyPr/>
        <a:lstStyle/>
        <a:p>
          <a:endParaRPr lang="ru-RU" dirty="0"/>
        </a:p>
      </dgm:t>
    </dgm:pt>
    <dgm:pt modelId="{C99F3639-2F44-44C9-8DAE-92690D47166C}" type="parTrans" cxnId="{43EF160A-404C-4B51-8458-1432B792C03A}">
      <dgm:prSet/>
      <dgm:spPr/>
      <dgm:t>
        <a:bodyPr/>
        <a:lstStyle/>
        <a:p>
          <a:endParaRPr lang="ru-RU"/>
        </a:p>
      </dgm:t>
    </dgm:pt>
    <dgm:pt modelId="{F082340C-DFF2-49F3-A470-1FCD0EE8F79A}" type="sibTrans" cxnId="{43EF160A-404C-4B51-8458-1432B792C03A}">
      <dgm:prSet/>
      <dgm:spPr/>
      <dgm:t>
        <a:bodyPr/>
        <a:lstStyle/>
        <a:p>
          <a:endParaRPr lang="ru-RU"/>
        </a:p>
      </dgm:t>
    </dgm:pt>
    <dgm:pt modelId="{F5FE7D18-D251-4792-987B-55108568A201}">
      <dgm:prSet phldrT="[Текст]"/>
      <dgm:spPr/>
      <dgm:t>
        <a:bodyPr/>
        <a:lstStyle/>
        <a:p>
          <a:endParaRPr lang="ru-RU" sz="1000" dirty="0"/>
        </a:p>
      </dgm:t>
    </dgm:pt>
    <dgm:pt modelId="{B7C65F8A-0AE7-453E-A220-47A74852992B}" type="parTrans" cxnId="{031C2557-187E-4793-A9B3-0665168F6B7E}">
      <dgm:prSet/>
      <dgm:spPr/>
      <dgm:t>
        <a:bodyPr/>
        <a:lstStyle/>
        <a:p>
          <a:endParaRPr lang="ru-RU"/>
        </a:p>
      </dgm:t>
    </dgm:pt>
    <dgm:pt modelId="{52866E21-0D0A-4D80-B14C-0F2119FA42BD}" type="sibTrans" cxnId="{031C2557-187E-4793-A9B3-0665168F6B7E}">
      <dgm:prSet/>
      <dgm:spPr/>
      <dgm:t>
        <a:bodyPr/>
        <a:lstStyle/>
        <a:p>
          <a:endParaRPr lang="ru-RU"/>
        </a:p>
      </dgm:t>
    </dgm:pt>
    <dgm:pt modelId="{9AE61AC2-3E7F-401B-8BBC-773440A40256}">
      <dgm:prSet phldrT="[Текст]"/>
      <dgm:spPr>
        <a:solidFill>
          <a:schemeClr val="accent3"/>
        </a:solidFill>
      </dgm:spPr>
      <dgm:t>
        <a:bodyPr/>
        <a:lstStyle/>
        <a:p>
          <a:endParaRPr lang="ru-RU" dirty="0"/>
        </a:p>
      </dgm:t>
    </dgm:pt>
    <dgm:pt modelId="{43F09C88-A97A-4796-81DD-983110BCC89A}" type="parTrans" cxnId="{CAAE468E-132F-4D37-A733-E192DB44190F}">
      <dgm:prSet/>
      <dgm:spPr/>
      <dgm:t>
        <a:bodyPr/>
        <a:lstStyle/>
        <a:p>
          <a:endParaRPr lang="ru-RU"/>
        </a:p>
      </dgm:t>
    </dgm:pt>
    <dgm:pt modelId="{5A313FB4-213D-4D3C-8B64-1A8CAC1016C4}" type="sibTrans" cxnId="{CAAE468E-132F-4D37-A733-E192DB44190F}">
      <dgm:prSet/>
      <dgm:spPr/>
      <dgm:t>
        <a:bodyPr/>
        <a:lstStyle/>
        <a:p>
          <a:endParaRPr lang="ru-RU"/>
        </a:p>
      </dgm:t>
    </dgm:pt>
    <dgm:pt modelId="{9F3E3B23-83E9-476C-81ED-4ABF50D33620}">
      <dgm:prSet phldrT="[Текст]"/>
      <dgm:spPr/>
      <dgm:t>
        <a:bodyPr/>
        <a:lstStyle/>
        <a:p>
          <a:endParaRPr lang="ru-RU" sz="1000" b="1" dirty="0"/>
        </a:p>
      </dgm:t>
    </dgm:pt>
    <dgm:pt modelId="{D790A199-CAC9-4B4E-B21B-CEF0DCE8D538}" type="parTrans" cxnId="{8A42DDB4-889F-4B04-BD23-15F16BE5BC13}">
      <dgm:prSet/>
      <dgm:spPr/>
      <dgm:t>
        <a:bodyPr/>
        <a:lstStyle/>
        <a:p>
          <a:endParaRPr lang="ru-RU"/>
        </a:p>
      </dgm:t>
    </dgm:pt>
    <dgm:pt modelId="{EDD75944-B2D4-46D0-A3A6-E3D91ECD13ED}" type="sibTrans" cxnId="{8A42DDB4-889F-4B04-BD23-15F16BE5BC13}">
      <dgm:prSet/>
      <dgm:spPr/>
      <dgm:t>
        <a:bodyPr/>
        <a:lstStyle/>
        <a:p>
          <a:endParaRPr lang="ru-RU"/>
        </a:p>
      </dgm:t>
    </dgm:pt>
    <dgm:pt modelId="{37179B85-16F0-4A1D-82E5-C0EBEBB40639}">
      <dgm:prSet phldrT="[Текст]"/>
      <dgm:spPr>
        <a:solidFill>
          <a:schemeClr val="accent3"/>
        </a:solidFill>
      </dgm:spPr>
      <dgm:t>
        <a:bodyPr/>
        <a:lstStyle/>
        <a:p>
          <a:endParaRPr lang="ru-RU" dirty="0"/>
        </a:p>
      </dgm:t>
    </dgm:pt>
    <dgm:pt modelId="{F7352232-86C4-4A55-AA97-C6A2B7BCC42A}" type="parTrans" cxnId="{BE09199A-7587-4615-B5A2-6570752FA247}">
      <dgm:prSet/>
      <dgm:spPr/>
      <dgm:t>
        <a:bodyPr/>
        <a:lstStyle/>
        <a:p>
          <a:endParaRPr lang="ru-RU"/>
        </a:p>
      </dgm:t>
    </dgm:pt>
    <dgm:pt modelId="{8840F4CF-F647-431B-A1C0-FBCA9EAB226D}" type="sibTrans" cxnId="{BE09199A-7587-4615-B5A2-6570752FA247}">
      <dgm:prSet/>
      <dgm:spPr/>
      <dgm:t>
        <a:bodyPr/>
        <a:lstStyle/>
        <a:p>
          <a:endParaRPr lang="ru-RU"/>
        </a:p>
      </dgm:t>
    </dgm:pt>
    <dgm:pt modelId="{0E344492-184B-4685-9951-4239C63FB52C}">
      <dgm:prSet phldrT="[Текст]"/>
      <dgm:spPr/>
      <dgm:t>
        <a:bodyPr/>
        <a:lstStyle/>
        <a:p>
          <a:endParaRPr lang="ru-RU" sz="1000" b="1" dirty="0"/>
        </a:p>
      </dgm:t>
    </dgm:pt>
    <dgm:pt modelId="{82788CDD-0A89-40A0-B6F8-BDD30CDC61C0}" type="parTrans" cxnId="{015791A4-1537-46F0-A940-CC1EBAE778D0}">
      <dgm:prSet/>
      <dgm:spPr/>
      <dgm:t>
        <a:bodyPr/>
        <a:lstStyle/>
        <a:p>
          <a:endParaRPr lang="ru-RU"/>
        </a:p>
      </dgm:t>
    </dgm:pt>
    <dgm:pt modelId="{77009280-2EFD-4F06-8776-66B89AFD19D4}" type="sibTrans" cxnId="{015791A4-1537-46F0-A940-CC1EBAE778D0}">
      <dgm:prSet/>
      <dgm:spPr/>
      <dgm:t>
        <a:bodyPr/>
        <a:lstStyle/>
        <a:p>
          <a:endParaRPr lang="ru-RU"/>
        </a:p>
      </dgm:t>
    </dgm:pt>
    <dgm:pt modelId="{B4371B80-8A14-4223-A4C3-7B419DFDE4B3}">
      <dgm:prSet custT="1"/>
      <dgm:spPr/>
      <dgm:t>
        <a:bodyPr/>
        <a:lstStyle/>
        <a:p>
          <a:endParaRPr lang="ru-RU" sz="1200" b="1" dirty="0"/>
        </a:p>
      </dgm:t>
    </dgm:pt>
    <dgm:pt modelId="{5A1D9F8E-DEE6-40CD-A849-09858AB5E22E}" type="parTrans" cxnId="{0FE6E288-0B4B-4AD6-955F-719EF70BCBBE}">
      <dgm:prSet/>
      <dgm:spPr/>
      <dgm:t>
        <a:bodyPr/>
        <a:lstStyle/>
        <a:p>
          <a:endParaRPr lang="ru-RU"/>
        </a:p>
      </dgm:t>
    </dgm:pt>
    <dgm:pt modelId="{79729762-68EA-4AB6-A550-933273B5248B}" type="sibTrans" cxnId="{0FE6E288-0B4B-4AD6-955F-719EF70BCBBE}">
      <dgm:prSet/>
      <dgm:spPr/>
      <dgm:t>
        <a:bodyPr/>
        <a:lstStyle/>
        <a:p>
          <a:endParaRPr lang="ru-RU"/>
        </a:p>
      </dgm:t>
    </dgm:pt>
    <dgm:pt modelId="{C8EE4694-7E31-480E-AAC4-CBBC86093ECB}">
      <dgm:prSet/>
      <dgm:spPr/>
      <dgm:t>
        <a:bodyPr/>
        <a:lstStyle/>
        <a:p>
          <a:r>
            <a:rPr lang="en-US"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b="1" kern="0" dirty="0" err="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-інновації</a:t>
          </a:r>
          <a:endParaRPr lang="ru-RU" dirty="0"/>
        </a:p>
      </dgm:t>
    </dgm:pt>
    <dgm:pt modelId="{C646B848-A762-483D-BD36-519A934C55A6}" type="parTrans" cxnId="{A5D4B447-D05E-4F85-ACA8-AF6A1D5BD0AA}">
      <dgm:prSet/>
      <dgm:spPr/>
      <dgm:t>
        <a:bodyPr/>
        <a:lstStyle/>
        <a:p>
          <a:endParaRPr lang="ru-RU"/>
        </a:p>
      </dgm:t>
    </dgm:pt>
    <dgm:pt modelId="{373C2A62-3CC5-4FE5-A1B0-B4A8689AA44A}" type="sibTrans" cxnId="{A5D4B447-D05E-4F85-ACA8-AF6A1D5BD0AA}">
      <dgm:prSet/>
      <dgm:spPr/>
      <dgm:t>
        <a:bodyPr/>
        <a:lstStyle/>
        <a:p>
          <a:endParaRPr lang="ru-RU"/>
        </a:p>
      </dgm:t>
    </dgm:pt>
    <dgm:pt modelId="{2BD36695-0EA0-4C06-AE78-2C6F794BC31A}">
      <dgm:prSet/>
      <dgm:spPr/>
      <dgm:t>
        <a:bodyPr/>
        <a:lstStyle/>
        <a:p>
          <a:r>
            <a:rPr lang="en-US"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технології</a:t>
          </a:r>
          <a:endParaRPr lang="ru-RU" dirty="0"/>
        </a:p>
      </dgm:t>
    </dgm:pt>
    <dgm:pt modelId="{B5266C31-8834-4ED9-A423-E60C513640F1}" type="sibTrans" cxnId="{D083ADA5-955B-4BE4-BDAF-41ECBA309345}">
      <dgm:prSet/>
      <dgm:spPr/>
      <dgm:t>
        <a:bodyPr/>
        <a:lstStyle/>
        <a:p>
          <a:endParaRPr lang="ru-RU"/>
        </a:p>
      </dgm:t>
    </dgm:pt>
    <dgm:pt modelId="{0FD745A0-D257-42C7-81B7-F65FF7E1838D}" type="parTrans" cxnId="{D083ADA5-955B-4BE4-BDAF-41ECBA309345}">
      <dgm:prSet/>
      <dgm:spPr/>
      <dgm:t>
        <a:bodyPr/>
        <a:lstStyle/>
        <a:p>
          <a:endParaRPr lang="ru-RU"/>
        </a:p>
      </dgm:t>
    </dgm:pt>
    <dgm:pt modelId="{42FA304B-882A-4EBE-BB71-A53506EC483A}">
      <dgm:prSet/>
      <dgm:spPr/>
      <dgm:t>
        <a:bodyPr/>
        <a:lstStyle/>
        <a:p>
          <a:r>
            <a:rPr lang="en-US" b="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b="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-інновації</a:t>
          </a:r>
          <a:endParaRPr lang="ru-RU"/>
        </a:p>
      </dgm:t>
    </dgm:pt>
    <dgm:pt modelId="{B3F52210-A831-4E34-A5CE-45D79C58DE1C}" type="parTrans" cxnId="{158B205E-30F7-4C14-BF45-AF8B98FEF4EF}">
      <dgm:prSet/>
      <dgm:spPr/>
      <dgm:t>
        <a:bodyPr/>
        <a:lstStyle/>
        <a:p>
          <a:endParaRPr lang="ru-RU"/>
        </a:p>
      </dgm:t>
    </dgm:pt>
    <dgm:pt modelId="{7E059144-A695-4EFD-B72F-5DBB3A14E301}" type="sibTrans" cxnId="{158B205E-30F7-4C14-BF45-AF8B98FEF4EF}">
      <dgm:prSet/>
      <dgm:spPr/>
      <dgm:t>
        <a:bodyPr/>
        <a:lstStyle/>
        <a:p>
          <a:endParaRPr lang="ru-RU"/>
        </a:p>
      </dgm:t>
    </dgm:pt>
    <dgm:pt modelId="{D46FB55A-F40C-4A5A-BC5E-43E534C81214}" type="pres">
      <dgm:prSet presAssocID="{2E9F07A3-0C16-45D8-A618-443C274894F2}" presName="Name0" presStyleCnt="0">
        <dgm:presLayoutVars>
          <dgm:dir/>
          <dgm:animLvl val="lvl"/>
          <dgm:resizeHandles val="exact"/>
        </dgm:presLayoutVars>
      </dgm:prSet>
      <dgm:spPr/>
    </dgm:pt>
    <dgm:pt modelId="{F46F3191-2BC4-4E3C-ABC1-6B5ABEDDEFCC}" type="pres">
      <dgm:prSet presAssocID="{2E9F07A3-0C16-45D8-A618-443C274894F2}" presName="tSp" presStyleCnt="0"/>
      <dgm:spPr/>
    </dgm:pt>
    <dgm:pt modelId="{DF533176-9AD7-42AA-9904-20336FF74F09}" type="pres">
      <dgm:prSet presAssocID="{2E9F07A3-0C16-45D8-A618-443C274894F2}" presName="bSp" presStyleCnt="0"/>
      <dgm:spPr/>
    </dgm:pt>
    <dgm:pt modelId="{FD6E9F0A-B2AE-4A74-9D3A-696AC98705F4}" type="pres">
      <dgm:prSet presAssocID="{2E9F07A3-0C16-45D8-A618-443C274894F2}" presName="process" presStyleCnt="0"/>
      <dgm:spPr/>
    </dgm:pt>
    <dgm:pt modelId="{B294E570-D6D5-4E2C-823C-5F5D22123207}" type="pres">
      <dgm:prSet presAssocID="{75128B3A-2DB4-4F14-B582-67BEE7EFF38A}" presName="composite1" presStyleCnt="0"/>
      <dgm:spPr/>
    </dgm:pt>
    <dgm:pt modelId="{6A6B9AB1-239C-4790-BA9A-99F09C6AF4FC}" type="pres">
      <dgm:prSet presAssocID="{75128B3A-2DB4-4F14-B582-67BEE7EFF38A}" presName="dummyNode1" presStyleLbl="node1" presStyleIdx="0" presStyleCnt="3"/>
      <dgm:spPr/>
    </dgm:pt>
    <dgm:pt modelId="{F636DD3F-C638-471F-89F7-A15A877E0E9B}" type="pres">
      <dgm:prSet presAssocID="{75128B3A-2DB4-4F14-B582-67BEE7EFF38A}" presName="childNode1" presStyleLbl="bgAcc1" presStyleIdx="0" presStyleCnt="3" custLinFactNeighborX="-1573" custLinFactNeighborY="-35574">
        <dgm:presLayoutVars>
          <dgm:bulletEnabled val="1"/>
        </dgm:presLayoutVars>
      </dgm:prSet>
      <dgm:spPr/>
    </dgm:pt>
    <dgm:pt modelId="{FB444711-4BBB-4D96-A144-0E7B00BCF15C}" type="pres">
      <dgm:prSet presAssocID="{75128B3A-2DB4-4F14-B582-67BEE7EFF38A}" presName="childNode1tx" presStyleLbl="bgAcc1" presStyleIdx="0" presStyleCnt="3">
        <dgm:presLayoutVars>
          <dgm:bulletEnabled val="1"/>
        </dgm:presLayoutVars>
      </dgm:prSet>
      <dgm:spPr/>
    </dgm:pt>
    <dgm:pt modelId="{AC747260-D79D-41DE-B113-035F9A502F9E}" type="pres">
      <dgm:prSet presAssocID="{75128B3A-2DB4-4F14-B582-67BEE7EFF38A}" presName="parentNode1" presStyleLbl="node1" presStyleIdx="0" presStyleCnt="3">
        <dgm:presLayoutVars>
          <dgm:chMax val="1"/>
          <dgm:bulletEnabled val="1"/>
        </dgm:presLayoutVars>
      </dgm:prSet>
      <dgm:spPr/>
    </dgm:pt>
    <dgm:pt modelId="{5F407C02-78EA-4BD5-A02C-925C26D0BD2D}" type="pres">
      <dgm:prSet presAssocID="{75128B3A-2DB4-4F14-B582-67BEE7EFF38A}" presName="connSite1" presStyleCnt="0"/>
      <dgm:spPr/>
    </dgm:pt>
    <dgm:pt modelId="{555AC0EA-10B9-467E-8C2B-FE0F5D6B8936}" type="pres">
      <dgm:prSet presAssocID="{F082340C-DFF2-49F3-A470-1FCD0EE8F79A}" presName="Name9" presStyleLbl="sibTrans2D1" presStyleIdx="0" presStyleCnt="2"/>
      <dgm:spPr/>
    </dgm:pt>
    <dgm:pt modelId="{36C64AB9-9106-484A-86AE-C4A0718ECF50}" type="pres">
      <dgm:prSet presAssocID="{9AE61AC2-3E7F-401B-8BBC-773440A40256}" presName="composite2" presStyleCnt="0"/>
      <dgm:spPr/>
    </dgm:pt>
    <dgm:pt modelId="{080A28C5-D508-4564-BAA4-C2B015F7DFE2}" type="pres">
      <dgm:prSet presAssocID="{9AE61AC2-3E7F-401B-8BBC-773440A40256}" presName="dummyNode2" presStyleLbl="node1" presStyleIdx="0" presStyleCnt="3"/>
      <dgm:spPr/>
    </dgm:pt>
    <dgm:pt modelId="{22C86BB3-C542-418F-8B8D-41E7D9A841DB}" type="pres">
      <dgm:prSet presAssocID="{9AE61AC2-3E7F-401B-8BBC-773440A40256}" presName="childNode2" presStyleLbl="bgAcc1" presStyleIdx="1" presStyleCnt="3" custScaleX="117886" custLinFactNeighborX="3874" custLinFactNeighborY="12544">
        <dgm:presLayoutVars>
          <dgm:bulletEnabled val="1"/>
        </dgm:presLayoutVars>
      </dgm:prSet>
      <dgm:spPr/>
    </dgm:pt>
    <dgm:pt modelId="{ECF3C0CB-BEE9-42D0-98CF-962DB9BCA832}" type="pres">
      <dgm:prSet presAssocID="{9AE61AC2-3E7F-401B-8BBC-773440A40256}" presName="childNode2tx" presStyleLbl="bgAcc1" presStyleIdx="1" presStyleCnt="3">
        <dgm:presLayoutVars>
          <dgm:bulletEnabled val="1"/>
        </dgm:presLayoutVars>
      </dgm:prSet>
      <dgm:spPr/>
    </dgm:pt>
    <dgm:pt modelId="{8694AB77-6723-47E7-970D-53AAA272216A}" type="pres">
      <dgm:prSet presAssocID="{9AE61AC2-3E7F-401B-8BBC-773440A40256}" presName="parentNode2" presStyleLbl="node1" presStyleIdx="1" presStyleCnt="3">
        <dgm:presLayoutVars>
          <dgm:chMax val="0"/>
          <dgm:bulletEnabled val="1"/>
        </dgm:presLayoutVars>
      </dgm:prSet>
      <dgm:spPr/>
    </dgm:pt>
    <dgm:pt modelId="{3575406F-CAE4-4A98-9C84-2044BC190431}" type="pres">
      <dgm:prSet presAssocID="{9AE61AC2-3E7F-401B-8BBC-773440A40256}" presName="connSite2" presStyleCnt="0"/>
      <dgm:spPr/>
    </dgm:pt>
    <dgm:pt modelId="{189F29E2-B3C1-433E-A8D7-9CB0413DE646}" type="pres">
      <dgm:prSet presAssocID="{5A313FB4-213D-4D3C-8B64-1A8CAC1016C4}" presName="Name18" presStyleLbl="sibTrans2D1" presStyleIdx="1" presStyleCnt="2"/>
      <dgm:spPr/>
    </dgm:pt>
    <dgm:pt modelId="{9D6861C9-6523-4AB1-8682-96B548973179}" type="pres">
      <dgm:prSet presAssocID="{37179B85-16F0-4A1D-82E5-C0EBEBB40639}" presName="composite1" presStyleCnt="0"/>
      <dgm:spPr/>
    </dgm:pt>
    <dgm:pt modelId="{27E8E8B6-50D0-44DF-809D-BAF7D98DF1A5}" type="pres">
      <dgm:prSet presAssocID="{37179B85-16F0-4A1D-82E5-C0EBEBB40639}" presName="dummyNode1" presStyleLbl="node1" presStyleIdx="1" presStyleCnt="3"/>
      <dgm:spPr/>
    </dgm:pt>
    <dgm:pt modelId="{1FB85ADD-47D1-4DFD-B9CA-4DF401EC2524}" type="pres">
      <dgm:prSet presAssocID="{37179B85-16F0-4A1D-82E5-C0EBEBB40639}" presName="childNode1" presStyleLbl="bgAcc1" presStyleIdx="2" presStyleCnt="3" custLinFactNeighborX="-1263" custLinFactNeighborY="-16327">
        <dgm:presLayoutVars>
          <dgm:bulletEnabled val="1"/>
        </dgm:presLayoutVars>
      </dgm:prSet>
      <dgm:spPr/>
    </dgm:pt>
    <dgm:pt modelId="{7B56AB70-4F51-4C54-BF0F-126B0E49DA17}" type="pres">
      <dgm:prSet presAssocID="{37179B85-16F0-4A1D-82E5-C0EBEBB40639}" presName="childNode1tx" presStyleLbl="bgAcc1" presStyleIdx="2" presStyleCnt="3">
        <dgm:presLayoutVars>
          <dgm:bulletEnabled val="1"/>
        </dgm:presLayoutVars>
      </dgm:prSet>
      <dgm:spPr/>
    </dgm:pt>
    <dgm:pt modelId="{E7C62946-8B4E-4547-ADAC-3BA9D832DA8C}" type="pres">
      <dgm:prSet presAssocID="{37179B85-16F0-4A1D-82E5-C0EBEBB40639}" presName="parentNode1" presStyleLbl="node1" presStyleIdx="2" presStyleCnt="3" custLinFactNeighborX="368" custLinFactNeighborY="40548">
        <dgm:presLayoutVars>
          <dgm:chMax val="1"/>
          <dgm:bulletEnabled val="1"/>
        </dgm:presLayoutVars>
      </dgm:prSet>
      <dgm:spPr/>
    </dgm:pt>
    <dgm:pt modelId="{33503657-BB42-477D-A271-9706EBAE6419}" type="pres">
      <dgm:prSet presAssocID="{37179B85-16F0-4A1D-82E5-C0EBEBB40639}" presName="connSite1" presStyleCnt="0"/>
      <dgm:spPr/>
    </dgm:pt>
  </dgm:ptLst>
  <dgm:cxnLst>
    <dgm:cxn modelId="{8CEB7F01-2C29-41B3-AD9F-1ABBAB58AE2B}" type="presOf" srcId="{5A313FB4-213D-4D3C-8B64-1A8CAC1016C4}" destId="{189F29E2-B3C1-433E-A8D7-9CB0413DE646}" srcOrd="0" destOrd="0" presId="urn:microsoft.com/office/officeart/2005/8/layout/hProcess4"/>
    <dgm:cxn modelId="{43EF160A-404C-4B51-8458-1432B792C03A}" srcId="{2E9F07A3-0C16-45D8-A618-443C274894F2}" destId="{75128B3A-2DB4-4F14-B582-67BEE7EFF38A}" srcOrd="0" destOrd="0" parTransId="{C99F3639-2F44-44C9-8DAE-92690D47166C}" sibTransId="{F082340C-DFF2-49F3-A470-1FCD0EE8F79A}"/>
    <dgm:cxn modelId="{1E20D00C-94B2-4D8D-ACE0-B1D54B33A3A1}" type="presOf" srcId="{C8EE4694-7E31-480E-AAC4-CBBC86093ECB}" destId="{F636DD3F-C638-471F-89F7-A15A877E0E9B}" srcOrd="0" destOrd="1" presId="urn:microsoft.com/office/officeart/2005/8/layout/hProcess4"/>
    <dgm:cxn modelId="{F437C50F-00D2-49E0-AC42-A4EBF8BB9712}" type="presOf" srcId="{75128B3A-2DB4-4F14-B582-67BEE7EFF38A}" destId="{AC747260-D79D-41DE-B113-035F9A502F9E}" srcOrd="0" destOrd="0" presId="urn:microsoft.com/office/officeart/2005/8/layout/hProcess4"/>
    <dgm:cxn modelId="{07BDF41A-D47C-43B6-B697-A87CF63498EB}" type="presOf" srcId="{F082340C-DFF2-49F3-A470-1FCD0EE8F79A}" destId="{555AC0EA-10B9-467E-8C2B-FE0F5D6B8936}" srcOrd="0" destOrd="0" presId="urn:microsoft.com/office/officeart/2005/8/layout/hProcess4"/>
    <dgm:cxn modelId="{BBCB941B-447A-4B3D-937D-3D091C8DC2D5}" type="presOf" srcId="{42FA304B-882A-4EBE-BB71-A53506EC483A}" destId="{1FB85ADD-47D1-4DFD-B9CA-4DF401EC2524}" srcOrd="0" destOrd="1" presId="urn:microsoft.com/office/officeart/2005/8/layout/hProcess4"/>
    <dgm:cxn modelId="{50AF461F-CFF7-426B-86AB-5740C4DC38D2}" type="presOf" srcId="{C8EE4694-7E31-480E-AAC4-CBBC86093ECB}" destId="{FB444711-4BBB-4D96-A144-0E7B00BCF15C}" srcOrd="1" destOrd="1" presId="urn:microsoft.com/office/officeart/2005/8/layout/hProcess4"/>
    <dgm:cxn modelId="{158B205E-30F7-4C14-BF45-AF8B98FEF4EF}" srcId="{37179B85-16F0-4A1D-82E5-C0EBEBB40639}" destId="{42FA304B-882A-4EBE-BB71-A53506EC483A}" srcOrd="1" destOrd="0" parTransId="{B3F52210-A831-4E34-A5CE-45D79C58DE1C}" sibTransId="{7E059144-A695-4EFD-B72F-5DBB3A14E301}"/>
    <dgm:cxn modelId="{5D330563-50AE-4ADE-959E-A0962C970E7F}" type="presOf" srcId="{9F3E3B23-83E9-476C-81ED-4ABF50D33620}" destId="{ECF3C0CB-BEE9-42D0-98CF-962DB9BCA832}" srcOrd="1" destOrd="0" presId="urn:microsoft.com/office/officeart/2005/8/layout/hProcess4"/>
    <dgm:cxn modelId="{1A7C0564-951A-4196-AE65-5F0DB4659011}" type="presOf" srcId="{9F3E3B23-83E9-476C-81ED-4ABF50D33620}" destId="{22C86BB3-C542-418F-8B8D-41E7D9A841DB}" srcOrd="0" destOrd="0" presId="urn:microsoft.com/office/officeart/2005/8/layout/hProcess4"/>
    <dgm:cxn modelId="{A5D4B447-D05E-4F85-ACA8-AF6A1D5BD0AA}" srcId="{75128B3A-2DB4-4F14-B582-67BEE7EFF38A}" destId="{C8EE4694-7E31-480E-AAC4-CBBC86093ECB}" srcOrd="1" destOrd="0" parTransId="{C646B848-A762-483D-BD36-519A934C55A6}" sibTransId="{373C2A62-3CC5-4FE5-A1B0-B4A8689AA44A}"/>
    <dgm:cxn modelId="{7CD5226E-CFB6-40D9-A0BD-BCFBCB71CEAA}" type="presOf" srcId="{F5FE7D18-D251-4792-987B-55108568A201}" destId="{F636DD3F-C638-471F-89F7-A15A877E0E9B}" srcOrd="0" destOrd="0" presId="urn:microsoft.com/office/officeart/2005/8/layout/hProcess4"/>
    <dgm:cxn modelId="{031C2557-187E-4793-A9B3-0665168F6B7E}" srcId="{75128B3A-2DB4-4F14-B582-67BEE7EFF38A}" destId="{F5FE7D18-D251-4792-987B-55108568A201}" srcOrd="0" destOrd="0" parTransId="{B7C65F8A-0AE7-453E-A220-47A74852992B}" sibTransId="{52866E21-0D0A-4D80-B14C-0F2119FA42BD}"/>
    <dgm:cxn modelId="{C4D5B579-AD4D-4F25-8B98-8D18775ED549}" type="presOf" srcId="{2BD36695-0EA0-4C06-AE78-2C6F794BC31A}" destId="{ECF3C0CB-BEE9-42D0-98CF-962DB9BCA832}" srcOrd="1" destOrd="1" presId="urn:microsoft.com/office/officeart/2005/8/layout/hProcess4"/>
    <dgm:cxn modelId="{0FE6E288-0B4B-4AD6-955F-719EF70BCBBE}" srcId="{9AE61AC2-3E7F-401B-8BBC-773440A40256}" destId="{B4371B80-8A14-4223-A4C3-7B419DFDE4B3}" srcOrd="2" destOrd="0" parTransId="{5A1D9F8E-DEE6-40CD-A849-09858AB5E22E}" sibTransId="{79729762-68EA-4AB6-A550-933273B5248B}"/>
    <dgm:cxn modelId="{CAAE468E-132F-4D37-A733-E192DB44190F}" srcId="{2E9F07A3-0C16-45D8-A618-443C274894F2}" destId="{9AE61AC2-3E7F-401B-8BBC-773440A40256}" srcOrd="1" destOrd="0" parTransId="{43F09C88-A97A-4796-81DD-983110BCC89A}" sibTransId="{5A313FB4-213D-4D3C-8B64-1A8CAC1016C4}"/>
    <dgm:cxn modelId="{54303C93-A42C-4767-B38E-13131A73EBC8}" type="presOf" srcId="{F5FE7D18-D251-4792-987B-55108568A201}" destId="{FB444711-4BBB-4D96-A144-0E7B00BCF15C}" srcOrd="1" destOrd="0" presId="urn:microsoft.com/office/officeart/2005/8/layout/hProcess4"/>
    <dgm:cxn modelId="{B9E27495-4CA1-4227-B5CD-69C8326B6AEE}" type="presOf" srcId="{0E344492-184B-4685-9951-4239C63FB52C}" destId="{7B56AB70-4F51-4C54-BF0F-126B0E49DA17}" srcOrd="1" destOrd="0" presId="urn:microsoft.com/office/officeart/2005/8/layout/hProcess4"/>
    <dgm:cxn modelId="{BE09199A-7587-4615-B5A2-6570752FA247}" srcId="{2E9F07A3-0C16-45D8-A618-443C274894F2}" destId="{37179B85-16F0-4A1D-82E5-C0EBEBB40639}" srcOrd="2" destOrd="0" parTransId="{F7352232-86C4-4A55-AA97-C6A2B7BCC42A}" sibTransId="{8840F4CF-F647-431B-A1C0-FBCA9EAB226D}"/>
    <dgm:cxn modelId="{A193F09E-23EA-4653-8ED8-5D28BE0FEE7C}" type="presOf" srcId="{0E344492-184B-4685-9951-4239C63FB52C}" destId="{1FB85ADD-47D1-4DFD-B9CA-4DF401EC2524}" srcOrd="0" destOrd="0" presId="urn:microsoft.com/office/officeart/2005/8/layout/hProcess4"/>
    <dgm:cxn modelId="{015791A4-1537-46F0-A940-CC1EBAE778D0}" srcId="{37179B85-16F0-4A1D-82E5-C0EBEBB40639}" destId="{0E344492-184B-4685-9951-4239C63FB52C}" srcOrd="0" destOrd="0" parTransId="{82788CDD-0A89-40A0-B6F8-BDD30CDC61C0}" sibTransId="{77009280-2EFD-4F06-8776-66B89AFD19D4}"/>
    <dgm:cxn modelId="{D083ADA5-955B-4BE4-BDAF-41ECBA309345}" srcId="{9AE61AC2-3E7F-401B-8BBC-773440A40256}" destId="{2BD36695-0EA0-4C06-AE78-2C6F794BC31A}" srcOrd="1" destOrd="0" parTransId="{0FD745A0-D257-42C7-81B7-F65FF7E1838D}" sibTransId="{B5266C31-8834-4ED9-A423-E60C513640F1}"/>
    <dgm:cxn modelId="{8A42DDB4-889F-4B04-BD23-15F16BE5BC13}" srcId="{9AE61AC2-3E7F-401B-8BBC-773440A40256}" destId="{9F3E3B23-83E9-476C-81ED-4ABF50D33620}" srcOrd="0" destOrd="0" parTransId="{D790A199-CAC9-4B4E-B21B-CEF0DCE8D538}" sibTransId="{EDD75944-B2D4-46D0-A3A6-E3D91ECD13ED}"/>
    <dgm:cxn modelId="{214A0DBD-8715-4CD6-89E1-E64669051457}" type="presOf" srcId="{B4371B80-8A14-4223-A4C3-7B419DFDE4B3}" destId="{ECF3C0CB-BEE9-42D0-98CF-962DB9BCA832}" srcOrd="1" destOrd="2" presId="urn:microsoft.com/office/officeart/2005/8/layout/hProcess4"/>
    <dgm:cxn modelId="{5E701DC9-1F2E-4EA5-A7DB-95C4B30B0FAA}" type="presOf" srcId="{42FA304B-882A-4EBE-BB71-A53506EC483A}" destId="{7B56AB70-4F51-4C54-BF0F-126B0E49DA17}" srcOrd="1" destOrd="1" presId="urn:microsoft.com/office/officeart/2005/8/layout/hProcess4"/>
    <dgm:cxn modelId="{6D14D1CA-0303-457A-B7E0-1043060B439E}" type="presOf" srcId="{B4371B80-8A14-4223-A4C3-7B419DFDE4B3}" destId="{22C86BB3-C542-418F-8B8D-41E7D9A841DB}" srcOrd="0" destOrd="2" presId="urn:microsoft.com/office/officeart/2005/8/layout/hProcess4"/>
    <dgm:cxn modelId="{854FAFDF-EA43-4376-94D9-A34F29336D7C}" type="presOf" srcId="{37179B85-16F0-4A1D-82E5-C0EBEBB40639}" destId="{E7C62946-8B4E-4547-ADAC-3BA9D832DA8C}" srcOrd="0" destOrd="0" presId="urn:microsoft.com/office/officeart/2005/8/layout/hProcess4"/>
    <dgm:cxn modelId="{51521DE6-EF1B-42BF-A118-D311F4E8AEAD}" type="presOf" srcId="{2BD36695-0EA0-4C06-AE78-2C6F794BC31A}" destId="{22C86BB3-C542-418F-8B8D-41E7D9A841DB}" srcOrd="0" destOrd="1" presId="urn:microsoft.com/office/officeart/2005/8/layout/hProcess4"/>
    <dgm:cxn modelId="{62C24AED-6873-4275-820D-223EB5981765}" type="presOf" srcId="{9AE61AC2-3E7F-401B-8BBC-773440A40256}" destId="{8694AB77-6723-47E7-970D-53AAA272216A}" srcOrd="0" destOrd="0" presId="urn:microsoft.com/office/officeart/2005/8/layout/hProcess4"/>
    <dgm:cxn modelId="{7C71A4EF-3F2C-4222-869C-F3B8019934C9}" type="presOf" srcId="{2E9F07A3-0C16-45D8-A618-443C274894F2}" destId="{D46FB55A-F40C-4A5A-BC5E-43E534C81214}" srcOrd="0" destOrd="0" presId="urn:microsoft.com/office/officeart/2005/8/layout/hProcess4"/>
    <dgm:cxn modelId="{33909090-3792-45C1-A8A9-679484CD1919}" type="presParOf" srcId="{D46FB55A-F40C-4A5A-BC5E-43E534C81214}" destId="{F46F3191-2BC4-4E3C-ABC1-6B5ABEDDEFCC}" srcOrd="0" destOrd="0" presId="urn:microsoft.com/office/officeart/2005/8/layout/hProcess4"/>
    <dgm:cxn modelId="{E88C9190-57A3-4965-8C2E-E72A6F3466EC}" type="presParOf" srcId="{D46FB55A-F40C-4A5A-BC5E-43E534C81214}" destId="{DF533176-9AD7-42AA-9904-20336FF74F09}" srcOrd="1" destOrd="0" presId="urn:microsoft.com/office/officeart/2005/8/layout/hProcess4"/>
    <dgm:cxn modelId="{C27871AA-AD28-457E-9A30-EFA573AAAF49}" type="presParOf" srcId="{D46FB55A-F40C-4A5A-BC5E-43E534C81214}" destId="{FD6E9F0A-B2AE-4A74-9D3A-696AC98705F4}" srcOrd="2" destOrd="0" presId="urn:microsoft.com/office/officeart/2005/8/layout/hProcess4"/>
    <dgm:cxn modelId="{C18F7F49-7125-44C0-ABAE-FF0779FC8D7B}" type="presParOf" srcId="{FD6E9F0A-B2AE-4A74-9D3A-696AC98705F4}" destId="{B294E570-D6D5-4E2C-823C-5F5D22123207}" srcOrd="0" destOrd="0" presId="urn:microsoft.com/office/officeart/2005/8/layout/hProcess4"/>
    <dgm:cxn modelId="{EA9812FE-63F1-448D-A40A-EF189EC438DE}" type="presParOf" srcId="{B294E570-D6D5-4E2C-823C-5F5D22123207}" destId="{6A6B9AB1-239C-4790-BA9A-99F09C6AF4FC}" srcOrd="0" destOrd="0" presId="urn:microsoft.com/office/officeart/2005/8/layout/hProcess4"/>
    <dgm:cxn modelId="{7A0B1605-9166-4694-B12B-AB64363F116F}" type="presParOf" srcId="{B294E570-D6D5-4E2C-823C-5F5D22123207}" destId="{F636DD3F-C638-471F-89F7-A15A877E0E9B}" srcOrd="1" destOrd="0" presId="urn:microsoft.com/office/officeart/2005/8/layout/hProcess4"/>
    <dgm:cxn modelId="{BE249ED6-3F35-4576-AAE8-E7EE9FAFBECF}" type="presParOf" srcId="{B294E570-D6D5-4E2C-823C-5F5D22123207}" destId="{FB444711-4BBB-4D96-A144-0E7B00BCF15C}" srcOrd="2" destOrd="0" presId="urn:microsoft.com/office/officeart/2005/8/layout/hProcess4"/>
    <dgm:cxn modelId="{98287683-A9CE-4F03-A807-8D01388D402C}" type="presParOf" srcId="{B294E570-D6D5-4E2C-823C-5F5D22123207}" destId="{AC747260-D79D-41DE-B113-035F9A502F9E}" srcOrd="3" destOrd="0" presId="urn:microsoft.com/office/officeart/2005/8/layout/hProcess4"/>
    <dgm:cxn modelId="{012AC384-EBFC-4AB6-BF0F-7CE7E7774FD1}" type="presParOf" srcId="{B294E570-D6D5-4E2C-823C-5F5D22123207}" destId="{5F407C02-78EA-4BD5-A02C-925C26D0BD2D}" srcOrd="4" destOrd="0" presId="urn:microsoft.com/office/officeart/2005/8/layout/hProcess4"/>
    <dgm:cxn modelId="{328C21E0-3BF8-4FFE-AA62-BD46A993D1E3}" type="presParOf" srcId="{FD6E9F0A-B2AE-4A74-9D3A-696AC98705F4}" destId="{555AC0EA-10B9-467E-8C2B-FE0F5D6B8936}" srcOrd="1" destOrd="0" presId="urn:microsoft.com/office/officeart/2005/8/layout/hProcess4"/>
    <dgm:cxn modelId="{857F594C-0668-44AC-ADE5-C766946DDA60}" type="presParOf" srcId="{FD6E9F0A-B2AE-4A74-9D3A-696AC98705F4}" destId="{36C64AB9-9106-484A-86AE-C4A0718ECF50}" srcOrd="2" destOrd="0" presId="urn:microsoft.com/office/officeart/2005/8/layout/hProcess4"/>
    <dgm:cxn modelId="{24A464A9-E861-43DD-AC03-A1739CBADB90}" type="presParOf" srcId="{36C64AB9-9106-484A-86AE-C4A0718ECF50}" destId="{080A28C5-D508-4564-BAA4-C2B015F7DFE2}" srcOrd="0" destOrd="0" presId="urn:microsoft.com/office/officeart/2005/8/layout/hProcess4"/>
    <dgm:cxn modelId="{A5A35578-7FBC-4BE9-9884-580E91174AF4}" type="presParOf" srcId="{36C64AB9-9106-484A-86AE-C4A0718ECF50}" destId="{22C86BB3-C542-418F-8B8D-41E7D9A841DB}" srcOrd="1" destOrd="0" presId="urn:microsoft.com/office/officeart/2005/8/layout/hProcess4"/>
    <dgm:cxn modelId="{6964BEDA-5CEB-4179-92C5-C6D05AD63080}" type="presParOf" srcId="{36C64AB9-9106-484A-86AE-C4A0718ECF50}" destId="{ECF3C0CB-BEE9-42D0-98CF-962DB9BCA832}" srcOrd="2" destOrd="0" presId="urn:microsoft.com/office/officeart/2005/8/layout/hProcess4"/>
    <dgm:cxn modelId="{BD908040-37D7-4872-A52F-2AF4DFA3C6A4}" type="presParOf" srcId="{36C64AB9-9106-484A-86AE-C4A0718ECF50}" destId="{8694AB77-6723-47E7-970D-53AAA272216A}" srcOrd="3" destOrd="0" presId="urn:microsoft.com/office/officeart/2005/8/layout/hProcess4"/>
    <dgm:cxn modelId="{CC8B5255-B157-400A-8174-7826CAFE118B}" type="presParOf" srcId="{36C64AB9-9106-484A-86AE-C4A0718ECF50}" destId="{3575406F-CAE4-4A98-9C84-2044BC190431}" srcOrd="4" destOrd="0" presId="urn:microsoft.com/office/officeart/2005/8/layout/hProcess4"/>
    <dgm:cxn modelId="{12498BA4-CA23-4D17-83DF-24F673E96A19}" type="presParOf" srcId="{FD6E9F0A-B2AE-4A74-9D3A-696AC98705F4}" destId="{189F29E2-B3C1-433E-A8D7-9CB0413DE646}" srcOrd="3" destOrd="0" presId="urn:microsoft.com/office/officeart/2005/8/layout/hProcess4"/>
    <dgm:cxn modelId="{7654B2A0-7A5C-49E7-BB08-6E33D35DC38A}" type="presParOf" srcId="{FD6E9F0A-B2AE-4A74-9D3A-696AC98705F4}" destId="{9D6861C9-6523-4AB1-8682-96B548973179}" srcOrd="4" destOrd="0" presId="urn:microsoft.com/office/officeart/2005/8/layout/hProcess4"/>
    <dgm:cxn modelId="{D3A0EE9A-8526-486A-93B5-F2310B7B690A}" type="presParOf" srcId="{9D6861C9-6523-4AB1-8682-96B548973179}" destId="{27E8E8B6-50D0-44DF-809D-BAF7D98DF1A5}" srcOrd="0" destOrd="0" presId="urn:microsoft.com/office/officeart/2005/8/layout/hProcess4"/>
    <dgm:cxn modelId="{95BA3997-3340-4CF7-A98D-40BE63752808}" type="presParOf" srcId="{9D6861C9-6523-4AB1-8682-96B548973179}" destId="{1FB85ADD-47D1-4DFD-B9CA-4DF401EC2524}" srcOrd="1" destOrd="0" presId="urn:microsoft.com/office/officeart/2005/8/layout/hProcess4"/>
    <dgm:cxn modelId="{B8EFFCA3-7696-4561-858C-A032E22A18DD}" type="presParOf" srcId="{9D6861C9-6523-4AB1-8682-96B548973179}" destId="{7B56AB70-4F51-4C54-BF0F-126B0E49DA17}" srcOrd="2" destOrd="0" presId="urn:microsoft.com/office/officeart/2005/8/layout/hProcess4"/>
    <dgm:cxn modelId="{E7FD233D-08E2-4556-BA6E-060288397C90}" type="presParOf" srcId="{9D6861C9-6523-4AB1-8682-96B548973179}" destId="{E7C62946-8B4E-4547-ADAC-3BA9D832DA8C}" srcOrd="3" destOrd="0" presId="urn:microsoft.com/office/officeart/2005/8/layout/hProcess4"/>
    <dgm:cxn modelId="{6DEB33B8-1CBF-4D46-AD54-ED3CEA8F3F02}" type="presParOf" srcId="{9D6861C9-6523-4AB1-8682-96B548973179}" destId="{33503657-BB42-477D-A271-9706EBAE6419}"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E68CF-BB83-4951-A986-75ED9DB03747}" type="doc">
      <dgm:prSet loTypeId="urn:microsoft.com/office/officeart/2005/8/layout/vList3#2" loCatId="list" qsTypeId="urn:microsoft.com/office/officeart/2005/8/quickstyle/simple1" qsCatId="simple" csTypeId="urn:microsoft.com/office/officeart/2005/8/colors/colorful1#2" csCatId="colorful" phldr="1"/>
      <dgm:spPr/>
      <dgm:t>
        <a:bodyPr/>
        <a:lstStyle/>
        <a:p>
          <a:endParaRPr lang="ru-RU"/>
        </a:p>
      </dgm:t>
    </dgm:pt>
    <dgm:pt modelId="{00205165-D1CF-4C2C-9070-D8462EEB9A8B}">
      <dgm:prSet phldrT="[Текст]"/>
      <dgm:spPr/>
      <dgm:t>
        <a:bodyPr/>
        <a:lstStyle/>
        <a:p>
          <a:endParaRPr lang="ru-RU" dirty="0"/>
        </a:p>
      </dgm:t>
    </dgm:pt>
    <dgm:pt modelId="{F1E838BD-EC22-4E4D-9608-BA6C382B58B1}" type="parTrans" cxnId="{D59C75C0-8F8D-43C7-9C5F-EA3D846DCAB0}">
      <dgm:prSet/>
      <dgm:spPr/>
      <dgm:t>
        <a:bodyPr/>
        <a:lstStyle/>
        <a:p>
          <a:endParaRPr lang="ru-RU"/>
        </a:p>
      </dgm:t>
    </dgm:pt>
    <dgm:pt modelId="{5A84EA27-EF0A-46C4-8B04-13C3D95F6A01}" type="sibTrans" cxnId="{D59C75C0-8F8D-43C7-9C5F-EA3D846DCAB0}">
      <dgm:prSet/>
      <dgm:spPr/>
      <dgm:t>
        <a:bodyPr/>
        <a:lstStyle/>
        <a:p>
          <a:endParaRPr lang="ru-RU"/>
        </a:p>
      </dgm:t>
    </dgm:pt>
    <dgm:pt modelId="{00F830F9-3B13-4B13-B24E-9ADE5B8B5A41}">
      <dgm:prSet phldrT="[Текст]"/>
      <dgm:spPr/>
      <dgm:t>
        <a:bodyPr/>
        <a:lstStyle/>
        <a:p>
          <a:endParaRPr lang="ru-RU" dirty="0"/>
        </a:p>
      </dgm:t>
    </dgm:pt>
    <dgm:pt modelId="{4C6AC5B8-F9A3-4775-8902-36064967FB7D}" type="parTrans" cxnId="{9EB09C37-7216-434D-AE20-E359555DFFB4}">
      <dgm:prSet/>
      <dgm:spPr/>
      <dgm:t>
        <a:bodyPr/>
        <a:lstStyle/>
        <a:p>
          <a:endParaRPr lang="ru-RU"/>
        </a:p>
      </dgm:t>
    </dgm:pt>
    <dgm:pt modelId="{DAB2BE2C-E155-49E6-9E3C-518EC807D995}" type="sibTrans" cxnId="{9EB09C37-7216-434D-AE20-E359555DFFB4}">
      <dgm:prSet/>
      <dgm:spPr/>
      <dgm:t>
        <a:bodyPr/>
        <a:lstStyle/>
        <a:p>
          <a:endParaRPr lang="ru-RU"/>
        </a:p>
      </dgm:t>
    </dgm:pt>
    <dgm:pt modelId="{5153871B-E1A5-4789-8EBC-68744AE1E31A}">
      <dgm:prSet phldrT="[Текст]"/>
      <dgm:spPr/>
      <dgm:t>
        <a:bodyPr/>
        <a:lstStyle/>
        <a:p>
          <a:endParaRPr lang="ru-RU" dirty="0"/>
        </a:p>
      </dgm:t>
    </dgm:pt>
    <dgm:pt modelId="{59A2EF1D-C32D-4B1A-976F-30892802146B}" type="parTrans" cxnId="{106CDD65-DA74-40D7-9C4D-004D97F7F063}">
      <dgm:prSet/>
      <dgm:spPr/>
      <dgm:t>
        <a:bodyPr/>
        <a:lstStyle/>
        <a:p>
          <a:endParaRPr lang="ru-RU"/>
        </a:p>
      </dgm:t>
    </dgm:pt>
    <dgm:pt modelId="{8ECF48FD-D506-49FA-9E85-0C37CBE88A9B}" type="sibTrans" cxnId="{106CDD65-DA74-40D7-9C4D-004D97F7F063}">
      <dgm:prSet/>
      <dgm:spPr/>
      <dgm:t>
        <a:bodyPr/>
        <a:lstStyle/>
        <a:p>
          <a:endParaRPr lang="ru-RU"/>
        </a:p>
      </dgm:t>
    </dgm:pt>
    <dgm:pt modelId="{8A79ADC1-2284-48CE-849F-5B84E89B680C}">
      <dgm:prSet/>
      <dgm:spPr/>
      <dgm:t>
        <a:bodyPr/>
        <a:lstStyle/>
        <a:p>
          <a:endParaRPr lang="ru-RU" dirty="0"/>
        </a:p>
      </dgm:t>
    </dgm:pt>
    <dgm:pt modelId="{37C7BBA8-4CE3-4FD8-BC28-78812CEBF3CB}" type="parTrans" cxnId="{607C7832-4D95-4544-B78B-AC756D432567}">
      <dgm:prSet/>
      <dgm:spPr/>
      <dgm:t>
        <a:bodyPr/>
        <a:lstStyle/>
        <a:p>
          <a:endParaRPr lang="ru-RU"/>
        </a:p>
      </dgm:t>
    </dgm:pt>
    <dgm:pt modelId="{77E40909-D6AE-4723-8425-F0A4162D8355}" type="sibTrans" cxnId="{607C7832-4D95-4544-B78B-AC756D432567}">
      <dgm:prSet/>
      <dgm:spPr/>
      <dgm:t>
        <a:bodyPr/>
        <a:lstStyle/>
        <a:p>
          <a:endParaRPr lang="ru-RU"/>
        </a:p>
      </dgm:t>
    </dgm:pt>
    <dgm:pt modelId="{F53BD1EC-0E60-42CD-92D5-A897686A899F}">
      <dgm:prSet/>
      <dgm:spPr/>
      <dgm:t>
        <a:bodyPr/>
        <a:lstStyle/>
        <a:p>
          <a:endParaRPr lang="ru-RU" b="0" dirty="0">
            <a:latin typeface="Arial" panose="020B0604020202020204" pitchFamily="34" charset="0"/>
            <a:cs typeface="Arial" panose="020B0604020202020204" pitchFamily="34" charset="0"/>
          </a:endParaRPr>
        </a:p>
      </dgm:t>
    </dgm:pt>
    <dgm:pt modelId="{2D565249-B3B5-46A9-9ED6-F5AC882A351D}" type="parTrans" cxnId="{E45A91BA-BB9B-41D7-8588-79FEC69314CE}">
      <dgm:prSet/>
      <dgm:spPr/>
      <dgm:t>
        <a:bodyPr/>
        <a:lstStyle/>
        <a:p>
          <a:endParaRPr lang="ru-RU"/>
        </a:p>
      </dgm:t>
    </dgm:pt>
    <dgm:pt modelId="{403A8DED-2B4F-4D92-A3A9-4750CF9FADFC}" type="sibTrans" cxnId="{E45A91BA-BB9B-41D7-8588-79FEC69314CE}">
      <dgm:prSet/>
      <dgm:spPr/>
      <dgm:t>
        <a:bodyPr/>
        <a:lstStyle/>
        <a:p>
          <a:endParaRPr lang="ru-RU"/>
        </a:p>
      </dgm:t>
    </dgm:pt>
    <dgm:pt modelId="{8FB4C72C-E839-46B2-BD5E-207B315C2716}">
      <dgm:prSet/>
      <dgm:spPr/>
      <dgm:t>
        <a:bodyPr/>
        <a:lstStyle/>
        <a:p>
          <a:endParaRPr lang="ru-RU" b="0" dirty="0">
            <a:latin typeface="Arial" panose="020B0604020202020204" pitchFamily="34" charset="0"/>
            <a:cs typeface="Arial" panose="020B0604020202020204" pitchFamily="34" charset="0"/>
          </a:endParaRPr>
        </a:p>
      </dgm:t>
    </dgm:pt>
    <dgm:pt modelId="{84EADA31-6AF6-422F-886F-8D2B79061B8F}" type="parTrans" cxnId="{828526FB-7A82-4A70-B71C-4CECF6514E7D}">
      <dgm:prSet/>
      <dgm:spPr/>
      <dgm:t>
        <a:bodyPr/>
        <a:lstStyle/>
        <a:p>
          <a:endParaRPr lang="ru-RU"/>
        </a:p>
      </dgm:t>
    </dgm:pt>
    <dgm:pt modelId="{3AAC7F1C-09B4-4A98-A2D2-3270F38BCB7D}" type="sibTrans" cxnId="{828526FB-7A82-4A70-B71C-4CECF6514E7D}">
      <dgm:prSet/>
      <dgm:spPr/>
      <dgm:t>
        <a:bodyPr/>
        <a:lstStyle/>
        <a:p>
          <a:endParaRPr lang="ru-RU"/>
        </a:p>
      </dgm:t>
    </dgm:pt>
    <dgm:pt modelId="{14EFDCB5-D800-45B6-9D52-C4C0AC594CCD}">
      <dgm:prSet/>
      <dgm:spPr/>
      <dgm:t>
        <a:bodyPr/>
        <a:lstStyle/>
        <a:p>
          <a:endParaRPr lang="ru-RU" b="0" dirty="0">
            <a:latin typeface="Arial" panose="020B0604020202020204" pitchFamily="34" charset="0"/>
            <a:cs typeface="Arial" panose="020B0604020202020204" pitchFamily="34" charset="0"/>
          </a:endParaRPr>
        </a:p>
      </dgm:t>
    </dgm:pt>
    <dgm:pt modelId="{6822BD75-FA95-4367-B986-07990F4AE4B2}" type="parTrans" cxnId="{8FCA6381-9EC3-4891-B81F-C123388D98FA}">
      <dgm:prSet/>
      <dgm:spPr/>
      <dgm:t>
        <a:bodyPr/>
        <a:lstStyle/>
        <a:p>
          <a:endParaRPr lang="ru-RU"/>
        </a:p>
      </dgm:t>
    </dgm:pt>
    <dgm:pt modelId="{4FA51708-057D-4267-8CCE-4B2922BC7C06}" type="sibTrans" cxnId="{8FCA6381-9EC3-4891-B81F-C123388D98FA}">
      <dgm:prSet/>
      <dgm:spPr/>
      <dgm:t>
        <a:bodyPr/>
        <a:lstStyle/>
        <a:p>
          <a:endParaRPr lang="ru-RU"/>
        </a:p>
      </dgm:t>
    </dgm:pt>
    <dgm:pt modelId="{1D258733-DED2-412D-921C-2360F762FFD7}">
      <dgm:prSet/>
      <dgm:spPr/>
      <dgm:t>
        <a:bodyPr/>
        <a:lstStyle/>
        <a:p>
          <a:endParaRPr lang="ru-RU" b="0" dirty="0">
            <a:latin typeface="Arial" panose="020B0604020202020204" pitchFamily="34" charset="0"/>
            <a:cs typeface="Arial" panose="020B0604020202020204" pitchFamily="34" charset="0"/>
          </a:endParaRPr>
        </a:p>
      </dgm:t>
    </dgm:pt>
    <dgm:pt modelId="{BDC2D1F5-F792-437D-9BA0-39BA26755E4E}" type="parTrans" cxnId="{71AA6617-1728-4104-A636-D0BFEB142700}">
      <dgm:prSet/>
      <dgm:spPr/>
      <dgm:t>
        <a:bodyPr/>
        <a:lstStyle/>
        <a:p>
          <a:endParaRPr lang="ru-RU"/>
        </a:p>
      </dgm:t>
    </dgm:pt>
    <dgm:pt modelId="{62C86B6A-1281-4D31-9DBB-11E42C232CBC}" type="sibTrans" cxnId="{71AA6617-1728-4104-A636-D0BFEB142700}">
      <dgm:prSet/>
      <dgm:spPr/>
      <dgm:t>
        <a:bodyPr/>
        <a:lstStyle/>
        <a:p>
          <a:endParaRPr lang="ru-RU"/>
        </a:p>
      </dgm:t>
    </dgm:pt>
    <dgm:pt modelId="{D77E251E-DA23-4813-9D40-DE179BC3C790}">
      <dgm:prSet/>
      <dgm:spPr/>
      <dgm:t>
        <a:bodyPr/>
        <a:lstStyle/>
        <a:p>
          <a:endParaRPr lang="ru-RU" b="0" dirty="0">
            <a:latin typeface="Arial" panose="020B0604020202020204" pitchFamily="34" charset="0"/>
            <a:cs typeface="Arial" panose="020B0604020202020204" pitchFamily="34" charset="0"/>
          </a:endParaRPr>
        </a:p>
      </dgm:t>
    </dgm:pt>
    <dgm:pt modelId="{F68D6B6B-1903-4B0A-AB80-C01191CEF1BA}" type="parTrans" cxnId="{C425EAF7-365D-4CC9-9FF6-FC74D1228E5A}">
      <dgm:prSet/>
      <dgm:spPr/>
      <dgm:t>
        <a:bodyPr/>
        <a:lstStyle/>
        <a:p>
          <a:endParaRPr lang="ru-RU"/>
        </a:p>
      </dgm:t>
    </dgm:pt>
    <dgm:pt modelId="{8002AC10-1D7C-4C65-B239-79D645EDABC2}" type="sibTrans" cxnId="{C425EAF7-365D-4CC9-9FF6-FC74D1228E5A}">
      <dgm:prSet/>
      <dgm:spPr/>
      <dgm:t>
        <a:bodyPr/>
        <a:lstStyle/>
        <a:p>
          <a:endParaRPr lang="ru-RU"/>
        </a:p>
      </dgm:t>
    </dgm:pt>
    <dgm:pt modelId="{462BC3F4-E9C4-48E6-9F0B-BCC0F796B9E5}">
      <dgm:prSet/>
      <dgm:spPr/>
      <dgm:t>
        <a:bodyPr/>
        <a:lstStyle/>
        <a:p>
          <a:r>
            <a:rPr lang="uk-UA" b="0" dirty="0">
              <a:latin typeface="Arial" panose="020B0604020202020204" pitchFamily="34" charset="0"/>
              <a:cs typeface="Arial" panose="020B0604020202020204" pitchFamily="34" charset="0"/>
            </a:rPr>
            <a:t>активний спосіб реалізації своїх здібностей, талантів і програм</a:t>
          </a:r>
          <a:endParaRPr lang="ru-RU" dirty="0"/>
        </a:p>
      </dgm:t>
    </dgm:pt>
    <dgm:pt modelId="{777A69FF-7229-42B0-B28B-CB16B4C932C0}" type="parTrans" cxnId="{9DF7E709-205F-49B2-B386-89EFC0C28A58}">
      <dgm:prSet/>
      <dgm:spPr/>
      <dgm:t>
        <a:bodyPr/>
        <a:lstStyle/>
        <a:p>
          <a:endParaRPr lang="ru-RU"/>
        </a:p>
      </dgm:t>
    </dgm:pt>
    <dgm:pt modelId="{FA7D1EE2-7E5E-4221-B71C-6F3DE6340194}" type="sibTrans" cxnId="{9DF7E709-205F-49B2-B386-89EFC0C28A58}">
      <dgm:prSet/>
      <dgm:spPr/>
      <dgm:t>
        <a:bodyPr/>
        <a:lstStyle/>
        <a:p>
          <a:endParaRPr lang="ru-RU"/>
        </a:p>
      </dgm:t>
    </dgm:pt>
    <dgm:pt modelId="{0CEB2A22-83E7-439A-B549-3F448FFA5D80}">
      <dgm:prSet/>
      <dgm:spPr/>
      <dgm:t>
        <a:bodyPr/>
        <a:lstStyle/>
        <a:p>
          <a:r>
            <a:rPr lang="uk-UA" b="0" dirty="0">
              <a:latin typeface="Arial" panose="020B0604020202020204" pitchFamily="34" charset="0"/>
              <a:cs typeface="Arial" panose="020B0604020202020204" pitchFamily="34" charset="0"/>
            </a:rPr>
            <a:t>нові </a:t>
          </a:r>
          <a:r>
            <a:rPr lang="uk-UA" b="0" dirty="0" err="1">
              <a:latin typeface="Arial" panose="020B0604020202020204" pitchFamily="34" charset="0"/>
              <a:cs typeface="Arial" panose="020B0604020202020204" pitchFamily="34" charset="0"/>
            </a:rPr>
            <a:t>смисложиттєві</a:t>
          </a:r>
          <a:r>
            <a:rPr lang="uk-UA" b="0" dirty="0">
              <a:latin typeface="Arial" panose="020B0604020202020204" pitchFamily="34" charset="0"/>
              <a:cs typeface="Arial" panose="020B0604020202020204" pitchFamily="34" charset="0"/>
            </a:rPr>
            <a:t> орієнтири людини (знання, інформація, творчо-інтелектуальна діяльність, інноваційне мислення, наукова та освітня діяльність, пошук зв’язків);</a:t>
          </a:r>
          <a:endParaRPr lang="ru-RU" b="0" dirty="0">
            <a:latin typeface="Arial" panose="020B0604020202020204" pitchFamily="34" charset="0"/>
            <a:cs typeface="Arial" panose="020B0604020202020204" pitchFamily="34" charset="0"/>
          </a:endParaRPr>
        </a:p>
      </dgm:t>
    </dgm:pt>
    <dgm:pt modelId="{B58C23D0-DAEF-4798-A991-56BA998705DC}" type="parTrans" cxnId="{12EBC45F-A838-438B-B9A7-EECB511EADB8}">
      <dgm:prSet/>
      <dgm:spPr/>
      <dgm:t>
        <a:bodyPr/>
        <a:lstStyle/>
        <a:p>
          <a:endParaRPr lang="ru-RU"/>
        </a:p>
      </dgm:t>
    </dgm:pt>
    <dgm:pt modelId="{D16AB41B-9D31-472A-B695-E6C69FDD39C3}" type="sibTrans" cxnId="{12EBC45F-A838-438B-B9A7-EECB511EADB8}">
      <dgm:prSet/>
      <dgm:spPr/>
      <dgm:t>
        <a:bodyPr/>
        <a:lstStyle/>
        <a:p>
          <a:endParaRPr lang="ru-RU"/>
        </a:p>
      </dgm:t>
    </dgm:pt>
    <dgm:pt modelId="{F63A8152-0DDB-4695-8F72-06D650D34BB4}">
      <dgm:prSet/>
      <dgm:spPr/>
      <dgm:t>
        <a:bodyPr/>
        <a:lstStyle/>
        <a:p>
          <a:endParaRPr lang="ru-RU" b="0" dirty="0">
            <a:latin typeface="Arial" panose="020B0604020202020204" pitchFamily="34" charset="0"/>
            <a:cs typeface="Arial" panose="020B0604020202020204" pitchFamily="34" charset="0"/>
          </a:endParaRPr>
        </a:p>
      </dgm:t>
    </dgm:pt>
    <dgm:pt modelId="{0C0B2933-5538-47EF-86AC-17F314151521}" type="parTrans" cxnId="{1D88DE26-44C2-46AC-92B2-7C31BD9E4DEA}">
      <dgm:prSet/>
      <dgm:spPr/>
      <dgm:t>
        <a:bodyPr/>
        <a:lstStyle/>
        <a:p>
          <a:endParaRPr lang="ru-RU"/>
        </a:p>
      </dgm:t>
    </dgm:pt>
    <dgm:pt modelId="{2FC30EF8-92CC-4FA5-818D-834BD5B74481}" type="sibTrans" cxnId="{1D88DE26-44C2-46AC-92B2-7C31BD9E4DEA}">
      <dgm:prSet/>
      <dgm:spPr/>
      <dgm:t>
        <a:bodyPr/>
        <a:lstStyle/>
        <a:p>
          <a:endParaRPr lang="ru-RU"/>
        </a:p>
      </dgm:t>
    </dgm:pt>
    <dgm:pt modelId="{C54CDF71-F47B-4B18-86BD-AFAEB819BA29}">
      <dgm:prSet/>
      <dgm:spPr/>
      <dgm:t>
        <a:bodyPr/>
        <a:lstStyle/>
        <a:p>
          <a:r>
            <a:rPr lang="uk-UA" b="0" dirty="0">
              <a:latin typeface="Arial" panose="020B0604020202020204" pitchFamily="34" charset="0"/>
              <a:cs typeface="Arial" panose="020B0604020202020204" pitchFamily="34" charset="0"/>
            </a:rPr>
            <a:t>нові </a:t>
          </a:r>
          <a:r>
            <a:rPr lang="uk-UA" b="0" dirty="0" err="1">
              <a:latin typeface="Arial" panose="020B0604020202020204" pitchFamily="34" charset="0"/>
              <a:cs typeface="Arial" panose="020B0604020202020204" pitchFamily="34" charset="0"/>
            </a:rPr>
            <a:t>смисложиттєві</a:t>
          </a:r>
          <a:r>
            <a:rPr lang="uk-UA" b="0" dirty="0">
              <a:latin typeface="Arial" panose="020B0604020202020204" pitchFamily="34" charset="0"/>
              <a:cs typeface="Arial" panose="020B0604020202020204" pitchFamily="34" charset="0"/>
            </a:rPr>
            <a:t> орієнтири людини (знання, інформація, творчо-інтелектуальна діяльність, інноваційне мислення, наукова та освітня діяльність, пошук зв’язків);</a:t>
          </a:r>
          <a:endParaRPr lang="ru-RU" b="0" dirty="0">
            <a:latin typeface="Arial" panose="020B0604020202020204" pitchFamily="34" charset="0"/>
            <a:cs typeface="Arial" panose="020B0604020202020204" pitchFamily="34" charset="0"/>
          </a:endParaRPr>
        </a:p>
      </dgm:t>
    </dgm:pt>
    <dgm:pt modelId="{C6C5A0F7-479B-473A-9C7D-208E27E36222}" type="parTrans" cxnId="{33E4ACEE-A0D6-454C-BA0F-27B781488529}">
      <dgm:prSet/>
      <dgm:spPr/>
      <dgm:t>
        <a:bodyPr/>
        <a:lstStyle/>
        <a:p>
          <a:endParaRPr lang="ru-RU"/>
        </a:p>
      </dgm:t>
    </dgm:pt>
    <dgm:pt modelId="{3E6DA8CD-317F-43EC-A595-068E57DC55FE}" type="sibTrans" cxnId="{33E4ACEE-A0D6-454C-BA0F-27B781488529}">
      <dgm:prSet/>
      <dgm:spPr/>
      <dgm:t>
        <a:bodyPr/>
        <a:lstStyle/>
        <a:p>
          <a:endParaRPr lang="ru-RU"/>
        </a:p>
      </dgm:t>
    </dgm:pt>
    <dgm:pt modelId="{59E32C0D-42B5-45DA-9285-11DBE5570267}">
      <dgm:prSet/>
      <dgm:spPr/>
      <dgm:t>
        <a:bodyPr/>
        <a:lstStyle/>
        <a:p>
          <a:r>
            <a:rPr lang="uk-UA" b="0">
              <a:latin typeface="Arial" panose="020B0604020202020204" pitchFamily="34" charset="0"/>
              <a:cs typeface="Arial" panose="020B0604020202020204" pitchFamily="34" charset="0"/>
            </a:rPr>
            <a:t>формування цінностей (матеріальних, наукових, духовних, виробничих);</a:t>
          </a:r>
          <a:endParaRPr lang="ru-RU" b="0" dirty="0">
            <a:latin typeface="Arial" panose="020B0604020202020204" pitchFamily="34" charset="0"/>
            <a:cs typeface="Arial" panose="020B0604020202020204" pitchFamily="34" charset="0"/>
          </a:endParaRPr>
        </a:p>
      </dgm:t>
    </dgm:pt>
    <dgm:pt modelId="{B5249688-F5AE-463F-B557-44C88F374141}" type="parTrans" cxnId="{81042789-2696-4F76-9050-5CD6BFBB6482}">
      <dgm:prSet/>
      <dgm:spPr/>
      <dgm:t>
        <a:bodyPr/>
        <a:lstStyle/>
        <a:p>
          <a:endParaRPr lang="ru-RU"/>
        </a:p>
      </dgm:t>
    </dgm:pt>
    <dgm:pt modelId="{6CB63B87-B799-4896-9BA6-85A7ADEBC606}" type="sibTrans" cxnId="{81042789-2696-4F76-9050-5CD6BFBB6482}">
      <dgm:prSet/>
      <dgm:spPr/>
      <dgm:t>
        <a:bodyPr/>
        <a:lstStyle/>
        <a:p>
          <a:endParaRPr lang="ru-RU"/>
        </a:p>
      </dgm:t>
    </dgm:pt>
    <dgm:pt modelId="{38020935-8090-4FE9-BDE7-ACD05307E103}">
      <dgm:prSet/>
      <dgm:spPr/>
      <dgm:t>
        <a:bodyPr/>
        <a:lstStyle/>
        <a:p>
          <a:r>
            <a:rPr lang="uk-UA" b="0">
              <a:latin typeface="Arial" panose="020B0604020202020204" pitchFamily="34" charset="0"/>
              <a:cs typeface="Arial" panose="020B0604020202020204" pitchFamily="34" charset="0"/>
            </a:rPr>
            <a:t>використання уяви, натхнення, знань, інформації, оригінальності як потужних двигунів розвитку креативної людини;</a:t>
          </a:r>
          <a:endParaRPr lang="ru-RU" b="0" dirty="0">
            <a:latin typeface="Arial" panose="020B0604020202020204" pitchFamily="34" charset="0"/>
            <a:cs typeface="Arial" panose="020B0604020202020204" pitchFamily="34" charset="0"/>
          </a:endParaRPr>
        </a:p>
      </dgm:t>
    </dgm:pt>
    <dgm:pt modelId="{49FCD8AC-1073-4DE9-8D16-9EE3C2347055}" type="parTrans" cxnId="{80F176E1-4069-431D-8EE2-F99EBECDC7D3}">
      <dgm:prSet/>
      <dgm:spPr/>
      <dgm:t>
        <a:bodyPr/>
        <a:lstStyle/>
        <a:p>
          <a:endParaRPr lang="ru-RU"/>
        </a:p>
      </dgm:t>
    </dgm:pt>
    <dgm:pt modelId="{3CFC4C89-B1E4-4A3C-921C-77A2A7D41D54}" type="sibTrans" cxnId="{80F176E1-4069-431D-8EE2-F99EBECDC7D3}">
      <dgm:prSet/>
      <dgm:spPr/>
      <dgm:t>
        <a:bodyPr/>
        <a:lstStyle/>
        <a:p>
          <a:endParaRPr lang="ru-RU"/>
        </a:p>
      </dgm:t>
    </dgm:pt>
    <dgm:pt modelId="{2D7CF345-638A-419D-A5C2-FA272F570FFB}">
      <dgm:prSet/>
      <dgm:spPr/>
      <dgm:t>
        <a:bodyPr/>
        <a:lstStyle/>
        <a:p>
          <a:r>
            <a:rPr lang="uk-UA" b="0">
              <a:latin typeface="Arial" panose="020B0604020202020204" pitchFamily="34" charset="0"/>
              <a:cs typeface="Arial" panose="020B0604020202020204" pitchFamily="34" charset="0"/>
            </a:rPr>
            <a:t>використання уяви, натхнення, знань, інформації, оригінальності як потужних двигунів розвитку креативної людини;</a:t>
          </a:r>
          <a:endParaRPr lang="ru-RU" b="0" dirty="0">
            <a:latin typeface="Arial" panose="020B0604020202020204" pitchFamily="34" charset="0"/>
            <a:cs typeface="Arial" panose="020B0604020202020204" pitchFamily="34" charset="0"/>
          </a:endParaRPr>
        </a:p>
      </dgm:t>
    </dgm:pt>
    <dgm:pt modelId="{E60B9804-0829-46F3-8DA6-83E6D2BD544F}" type="parTrans" cxnId="{0E7A974C-90B6-4152-AAB6-E89470B72747}">
      <dgm:prSet/>
      <dgm:spPr/>
      <dgm:t>
        <a:bodyPr/>
        <a:lstStyle/>
        <a:p>
          <a:endParaRPr lang="ru-RU"/>
        </a:p>
      </dgm:t>
    </dgm:pt>
    <dgm:pt modelId="{58041852-BBEB-477E-AC7D-D51D539CE07D}" type="sibTrans" cxnId="{0E7A974C-90B6-4152-AAB6-E89470B72747}">
      <dgm:prSet/>
      <dgm:spPr/>
      <dgm:t>
        <a:bodyPr/>
        <a:lstStyle/>
        <a:p>
          <a:endParaRPr lang="ru-RU"/>
        </a:p>
      </dgm:t>
    </dgm:pt>
    <dgm:pt modelId="{A97B6325-0C1F-469E-904C-DC710F74F714}" type="pres">
      <dgm:prSet presAssocID="{CA1E68CF-BB83-4951-A986-75ED9DB03747}" presName="linearFlow" presStyleCnt="0">
        <dgm:presLayoutVars>
          <dgm:dir/>
          <dgm:resizeHandles val="exact"/>
        </dgm:presLayoutVars>
      </dgm:prSet>
      <dgm:spPr/>
    </dgm:pt>
    <dgm:pt modelId="{6DDE499C-CC60-4EC1-A8F5-3A84BC387309}" type="pres">
      <dgm:prSet presAssocID="{00205165-D1CF-4C2C-9070-D8462EEB9A8B}" presName="composite" presStyleCnt="0"/>
      <dgm:spPr/>
    </dgm:pt>
    <dgm:pt modelId="{2609E070-D7C9-4E46-94E3-D5CA94760E4D}" type="pres">
      <dgm:prSet presAssocID="{00205165-D1CF-4C2C-9070-D8462EEB9A8B}" presName="imgShp" presStyleLbl="fgImgPlace1" presStyleIdx="0" presStyleCnt="16"/>
      <dgm:spPr/>
    </dgm:pt>
    <dgm:pt modelId="{D4308ECE-D34C-4C31-B10F-9E689132FC38}" type="pres">
      <dgm:prSet presAssocID="{00205165-D1CF-4C2C-9070-D8462EEB9A8B}" presName="txShp" presStyleLbl="node1" presStyleIdx="0" presStyleCnt="16" custLinFactNeighborX="139" custLinFactNeighborY="2495">
        <dgm:presLayoutVars>
          <dgm:bulletEnabled val="1"/>
        </dgm:presLayoutVars>
      </dgm:prSet>
      <dgm:spPr/>
    </dgm:pt>
    <dgm:pt modelId="{9D59928C-A7B2-4333-A4BB-5DDB466A2F36}" type="pres">
      <dgm:prSet presAssocID="{5A84EA27-EF0A-46C4-8B04-13C3D95F6A01}" presName="spacing" presStyleCnt="0"/>
      <dgm:spPr/>
    </dgm:pt>
    <dgm:pt modelId="{D53A6D03-298A-4ADD-BB30-889451448EA1}" type="pres">
      <dgm:prSet presAssocID="{59E32C0D-42B5-45DA-9285-11DBE5570267}" presName="composite" presStyleCnt="0"/>
      <dgm:spPr/>
    </dgm:pt>
    <dgm:pt modelId="{5A53FF03-4DD9-41B9-B27D-3160C5E3EC8D}" type="pres">
      <dgm:prSet presAssocID="{59E32C0D-42B5-45DA-9285-11DBE5570267}" presName="imgShp" presStyleLbl="fgImgPlace1" presStyleIdx="1" presStyleCnt="16"/>
      <dgm:spPr/>
    </dgm:pt>
    <dgm:pt modelId="{989B5A4B-13C7-4B50-A3D8-B768BF134243}" type="pres">
      <dgm:prSet presAssocID="{59E32C0D-42B5-45DA-9285-11DBE5570267}" presName="txShp" presStyleLbl="node1" presStyleIdx="1" presStyleCnt="16">
        <dgm:presLayoutVars>
          <dgm:bulletEnabled val="1"/>
        </dgm:presLayoutVars>
      </dgm:prSet>
      <dgm:spPr/>
    </dgm:pt>
    <dgm:pt modelId="{4BDA5A7E-9A67-4B48-9367-A07FB3616DE4}" type="pres">
      <dgm:prSet presAssocID="{6CB63B87-B799-4896-9BA6-85A7ADEBC606}" presName="spacing" presStyleCnt="0"/>
      <dgm:spPr/>
    </dgm:pt>
    <dgm:pt modelId="{373288AA-D0EE-46D7-99CB-B4919E8713A1}" type="pres">
      <dgm:prSet presAssocID="{0CEB2A22-83E7-439A-B549-3F448FFA5D80}" presName="composite" presStyleCnt="0"/>
      <dgm:spPr/>
    </dgm:pt>
    <dgm:pt modelId="{312CA0F7-E7F4-48B9-ACAF-114887442020}" type="pres">
      <dgm:prSet presAssocID="{0CEB2A22-83E7-439A-B549-3F448FFA5D80}" presName="imgShp" presStyleLbl="fgImgPlace1" presStyleIdx="2" presStyleCnt="16"/>
      <dgm:spPr/>
    </dgm:pt>
    <dgm:pt modelId="{1B337DBF-75F8-4F5A-A3C9-A60C4D746A18}" type="pres">
      <dgm:prSet presAssocID="{0CEB2A22-83E7-439A-B549-3F448FFA5D80}" presName="txShp" presStyleLbl="node1" presStyleIdx="2" presStyleCnt="16">
        <dgm:presLayoutVars>
          <dgm:bulletEnabled val="1"/>
        </dgm:presLayoutVars>
      </dgm:prSet>
      <dgm:spPr/>
    </dgm:pt>
    <dgm:pt modelId="{59D39D40-2925-4504-96BE-99A813DBBC4D}" type="pres">
      <dgm:prSet presAssocID="{D16AB41B-9D31-472A-B695-E6C69FDD39C3}" presName="spacing" presStyleCnt="0"/>
      <dgm:spPr/>
    </dgm:pt>
    <dgm:pt modelId="{FEC5F254-0A1E-4F51-8BF6-C202F3F13E7D}" type="pres">
      <dgm:prSet presAssocID="{462BC3F4-E9C4-48E6-9F0B-BCC0F796B9E5}" presName="composite" presStyleCnt="0"/>
      <dgm:spPr/>
    </dgm:pt>
    <dgm:pt modelId="{6DDCBD88-74A7-4A36-A945-A4C5DF1F09AE}" type="pres">
      <dgm:prSet presAssocID="{462BC3F4-E9C4-48E6-9F0B-BCC0F796B9E5}" presName="imgShp" presStyleLbl="fgImgPlace1" presStyleIdx="3" presStyleCnt="16"/>
      <dgm:spPr/>
    </dgm:pt>
    <dgm:pt modelId="{01D01298-A809-4618-94F1-68C66B6D317A}" type="pres">
      <dgm:prSet presAssocID="{462BC3F4-E9C4-48E6-9F0B-BCC0F796B9E5}" presName="txShp" presStyleLbl="node1" presStyleIdx="3" presStyleCnt="16">
        <dgm:presLayoutVars>
          <dgm:bulletEnabled val="1"/>
        </dgm:presLayoutVars>
      </dgm:prSet>
      <dgm:spPr/>
    </dgm:pt>
    <dgm:pt modelId="{2B346161-36ED-4A35-AB0D-2FFF7D8C2B96}" type="pres">
      <dgm:prSet presAssocID="{FA7D1EE2-7E5E-4221-B71C-6F3DE6340194}" presName="spacing" presStyleCnt="0"/>
      <dgm:spPr/>
    </dgm:pt>
    <dgm:pt modelId="{C7A630C3-9EA1-409B-883F-EE27220E33FE}" type="pres">
      <dgm:prSet presAssocID="{F53BD1EC-0E60-42CD-92D5-A897686A899F}" presName="composite" presStyleCnt="0"/>
      <dgm:spPr/>
    </dgm:pt>
    <dgm:pt modelId="{8D673063-DDF4-4045-B4A6-5FB417BEDDC1}" type="pres">
      <dgm:prSet presAssocID="{F53BD1EC-0E60-42CD-92D5-A897686A899F}" presName="imgShp" presStyleLbl="fgImgPlace1" presStyleIdx="4" presStyleCnt="16"/>
      <dgm:spPr/>
    </dgm:pt>
    <dgm:pt modelId="{A959CD19-5AE1-4D51-9628-21F61682CA77}" type="pres">
      <dgm:prSet presAssocID="{F53BD1EC-0E60-42CD-92D5-A897686A899F}" presName="txShp" presStyleLbl="node1" presStyleIdx="4" presStyleCnt="16" custLinFactNeighborX="641" custLinFactNeighborY="7882">
        <dgm:presLayoutVars>
          <dgm:bulletEnabled val="1"/>
        </dgm:presLayoutVars>
      </dgm:prSet>
      <dgm:spPr/>
    </dgm:pt>
    <dgm:pt modelId="{D723B972-D65F-426E-B106-5BA3A64AF558}" type="pres">
      <dgm:prSet presAssocID="{403A8DED-2B4F-4D92-A3A9-4750CF9FADFC}" presName="spacing" presStyleCnt="0"/>
      <dgm:spPr/>
    </dgm:pt>
    <dgm:pt modelId="{AC8D9FEA-2605-409D-B47B-BC5452DB10C9}" type="pres">
      <dgm:prSet presAssocID="{C54CDF71-F47B-4B18-86BD-AFAEB819BA29}" presName="composite" presStyleCnt="0"/>
      <dgm:spPr/>
    </dgm:pt>
    <dgm:pt modelId="{6166AB20-3D8D-4A3A-B48C-45B3A58B1761}" type="pres">
      <dgm:prSet presAssocID="{C54CDF71-F47B-4B18-86BD-AFAEB819BA29}" presName="imgShp" presStyleLbl="fgImgPlace1" presStyleIdx="5" presStyleCnt="16"/>
      <dgm:spPr/>
    </dgm:pt>
    <dgm:pt modelId="{1EF32C4C-8232-4200-A1A7-8C158D83900F}" type="pres">
      <dgm:prSet presAssocID="{C54CDF71-F47B-4B18-86BD-AFAEB819BA29}" presName="txShp" presStyleLbl="node1" presStyleIdx="5" presStyleCnt="16">
        <dgm:presLayoutVars>
          <dgm:bulletEnabled val="1"/>
        </dgm:presLayoutVars>
      </dgm:prSet>
      <dgm:spPr/>
    </dgm:pt>
    <dgm:pt modelId="{57A8BB11-1177-4B23-8F1A-1F0DDF111167}" type="pres">
      <dgm:prSet presAssocID="{3E6DA8CD-317F-43EC-A595-068E57DC55FE}" presName="spacing" presStyleCnt="0"/>
      <dgm:spPr/>
    </dgm:pt>
    <dgm:pt modelId="{E5AC7D42-904F-4517-BCA4-9A9DA25BA7C2}" type="pres">
      <dgm:prSet presAssocID="{F63A8152-0DDB-4695-8F72-06D650D34BB4}" presName="composite" presStyleCnt="0"/>
      <dgm:spPr/>
    </dgm:pt>
    <dgm:pt modelId="{2F33654D-A795-4E9F-BCAC-94AC22CBD89C}" type="pres">
      <dgm:prSet presAssocID="{F63A8152-0DDB-4695-8F72-06D650D34BB4}" presName="imgShp" presStyleLbl="fgImgPlace1" presStyleIdx="6" presStyleCnt="16"/>
      <dgm:spPr/>
    </dgm:pt>
    <dgm:pt modelId="{18B6F636-FAF7-42A1-A986-E9A0C550E8F2}" type="pres">
      <dgm:prSet presAssocID="{F63A8152-0DDB-4695-8F72-06D650D34BB4}" presName="txShp" presStyleLbl="node1" presStyleIdx="6" presStyleCnt="16">
        <dgm:presLayoutVars>
          <dgm:bulletEnabled val="1"/>
        </dgm:presLayoutVars>
      </dgm:prSet>
      <dgm:spPr/>
    </dgm:pt>
    <dgm:pt modelId="{93555BDB-35D8-4377-83D1-AFF38071D38A}" type="pres">
      <dgm:prSet presAssocID="{2FC30EF8-92CC-4FA5-818D-834BD5B74481}" presName="spacing" presStyleCnt="0"/>
      <dgm:spPr/>
    </dgm:pt>
    <dgm:pt modelId="{F5ADE7E6-ED9D-49CE-8C8B-9528D04BECC6}" type="pres">
      <dgm:prSet presAssocID="{38020935-8090-4FE9-BDE7-ACD05307E103}" presName="composite" presStyleCnt="0"/>
      <dgm:spPr/>
    </dgm:pt>
    <dgm:pt modelId="{FD78F4BA-3693-426B-B93E-AFABE6392546}" type="pres">
      <dgm:prSet presAssocID="{38020935-8090-4FE9-BDE7-ACD05307E103}" presName="imgShp" presStyleLbl="fgImgPlace1" presStyleIdx="7" presStyleCnt="16"/>
      <dgm:spPr/>
    </dgm:pt>
    <dgm:pt modelId="{0ED70490-FEBA-48E2-B358-02FD87729DB2}" type="pres">
      <dgm:prSet presAssocID="{38020935-8090-4FE9-BDE7-ACD05307E103}" presName="txShp" presStyleLbl="node1" presStyleIdx="7" presStyleCnt="16">
        <dgm:presLayoutVars>
          <dgm:bulletEnabled val="1"/>
        </dgm:presLayoutVars>
      </dgm:prSet>
      <dgm:spPr/>
    </dgm:pt>
    <dgm:pt modelId="{224DFC85-A437-4961-8595-BC2C2599E3C3}" type="pres">
      <dgm:prSet presAssocID="{3CFC4C89-B1E4-4A3C-921C-77A2A7D41D54}" presName="spacing" presStyleCnt="0"/>
      <dgm:spPr/>
    </dgm:pt>
    <dgm:pt modelId="{CD1CFDDD-792C-45FA-AD4B-866CA5EAE15D}" type="pres">
      <dgm:prSet presAssocID="{8FB4C72C-E839-46B2-BD5E-207B315C2716}" presName="composite" presStyleCnt="0"/>
      <dgm:spPr/>
    </dgm:pt>
    <dgm:pt modelId="{0434F6E9-943A-4A87-9E39-0398819024BF}" type="pres">
      <dgm:prSet presAssocID="{8FB4C72C-E839-46B2-BD5E-207B315C2716}" presName="imgShp" presStyleLbl="fgImgPlace1" presStyleIdx="8" presStyleCnt="16"/>
      <dgm:spPr/>
    </dgm:pt>
    <dgm:pt modelId="{7195CEB8-A6C8-48EC-A64C-08AA54354125}" type="pres">
      <dgm:prSet presAssocID="{8FB4C72C-E839-46B2-BD5E-207B315C2716}" presName="txShp" presStyleLbl="node1" presStyleIdx="8" presStyleCnt="16" custLinFactNeighborX="-226" custLinFactNeighborY="-11430">
        <dgm:presLayoutVars>
          <dgm:bulletEnabled val="1"/>
        </dgm:presLayoutVars>
      </dgm:prSet>
      <dgm:spPr/>
    </dgm:pt>
    <dgm:pt modelId="{AF5FC4C5-38C9-4C10-9B80-78A36FB7679C}" type="pres">
      <dgm:prSet presAssocID="{3AAC7F1C-09B4-4A98-A2D2-3270F38BCB7D}" presName="spacing" presStyleCnt="0"/>
      <dgm:spPr/>
    </dgm:pt>
    <dgm:pt modelId="{D63B3DBA-B94B-447C-B25A-F6CA2A2C2EF3}" type="pres">
      <dgm:prSet presAssocID="{2D7CF345-638A-419D-A5C2-FA272F570FFB}" presName="composite" presStyleCnt="0"/>
      <dgm:spPr/>
    </dgm:pt>
    <dgm:pt modelId="{5872332A-D436-4428-8793-90CA73C7ACCA}" type="pres">
      <dgm:prSet presAssocID="{2D7CF345-638A-419D-A5C2-FA272F570FFB}" presName="imgShp" presStyleLbl="fgImgPlace1" presStyleIdx="9" presStyleCnt="16"/>
      <dgm:spPr/>
    </dgm:pt>
    <dgm:pt modelId="{693A65A6-D73F-46BF-9C31-27DF83190B44}" type="pres">
      <dgm:prSet presAssocID="{2D7CF345-638A-419D-A5C2-FA272F570FFB}" presName="txShp" presStyleLbl="node1" presStyleIdx="9" presStyleCnt="16">
        <dgm:presLayoutVars>
          <dgm:bulletEnabled val="1"/>
        </dgm:presLayoutVars>
      </dgm:prSet>
      <dgm:spPr/>
    </dgm:pt>
    <dgm:pt modelId="{7E6B007C-2E05-4B20-B742-0C492EC43B01}" type="pres">
      <dgm:prSet presAssocID="{58041852-BBEB-477E-AC7D-D51D539CE07D}" presName="spacing" presStyleCnt="0"/>
      <dgm:spPr/>
    </dgm:pt>
    <dgm:pt modelId="{B0FDAD86-6059-4899-820B-C7C31F72EF6C}" type="pres">
      <dgm:prSet presAssocID="{00F830F9-3B13-4B13-B24E-9ADE5B8B5A41}" presName="composite" presStyleCnt="0"/>
      <dgm:spPr/>
    </dgm:pt>
    <dgm:pt modelId="{2C132B52-2281-400C-96D3-C1E020A67CA5}" type="pres">
      <dgm:prSet presAssocID="{00F830F9-3B13-4B13-B24E-9ADE5B8B5A41}" presName="imgShp" presStyleLbl="fgImgPlace1" presStyleIdx="10" presStyleCnt="16"/>
      <dgm:spPr/>
    </dgm:pt>
    <dgm:pt modelId="{928DC3B3-D96A-44EF-B1C8-A8157CD9A022}" type="pres">
      <dgm:prSet presAssocID="{00F830F9-3B13-4B13-B24E-9ADE5B8B5A41}" presName="txShp" presStyleLbl="node1" presStyleIdx="10" presStyleCnt="16">
        <dgm:presLayoutVars>
          <dgm:bulletEnabled val="1"/>
        </dgm:presLayoutVars>
      </dgm:prSet>
      <dgm:spPr/>
    </dgm:pt>
    <dgm:pt modelId="{D4AC7448-99E2-40E4-8BFE-15EBBD4C82D9}" type="pres">
      <dgm:prSet presAssocID="{DAB2BE2C-E155-49E6-9E3C-518EC807D995}" presName="spacing" presStyleCnt="0"/>
      <dgm:spPr/>
    </dgm:pt>
    <dgm:pt modelId="{F033347A-9B94-4B9A-8BB9-2834DD74A92E}" type="pres">
      <dgm:prSet presAssocID="{14EFDCB5-D800-45B6-9D52-C4C0AC594CCD}" presName="composite" presStyleCnt="0"/>
      <dgm:spPr/>
    </dgm:pt>
    <dgm:pt modelId="{9BEE210D-54C3-4BA2-9742-FA2D5F0D618E}" type="pres">
      <dgm:prSet presAssocID="{14EFDCB5-D800-45B6-9D52-C4C0AC594CCD}" presName="imgShp" presStyleLbl="fgImgPlace1" presStyleIdx="11" presStyleCnt="16"/>
      <dgm:spPr/>
    </dgm:pt>
    <dgm:pt modelId="{25C5D329-50C2-4A77-A0A3-D024C2BB43BE}" type="pres">
      <dgm:prSet presAssocID="{14EFDCB5-D800-45B6-9D52-C4C0AC594CCD}" presName="txShp" presStyleLbl="node1" presStyleIdx="11" presStyleCnt="16">
        <dgm:presLayoutVars>
          <dgm:bulletEnabled val="1"/>
        </dgm:presLayoutVars>
      </dgm:prSet>
      <dgm:spPr/>
    </dgm:pt>
    <dgm:pt modelId="{73E1562F-CE56-467C-B98A-3E435875EB18}" type="pres">
      <dgm:prSet presAssocID="{4FA51708-057D-4267-8CCE-4B2922BC7C06}" presName="spacing" presStyleCnt="0"/>
      <dgm:spPr/>
    </dgm:pt>
    <dgm:pt modelId="{552EB1EE-21A1-4517-BCA7-3443350C8FD7}" type="pres">
      <dgm:prSet presAssocID="{1D258733-DED2-412D-921C-2360F762FFD7}" presName="composite" presStyleCnt="0"/>
      <dgm:spPr/>
    </dgm:pt>
    <dgm:pt modelId="{756D3174-2F30-4F3C-A3C9-45C4CF2522B3}" type="pres">
      <dgm:prSet presAssocID="{1D258733-DED2-412D-921C-2360F762FFD7}" presName="imgShp" presStyleLbl="fgImgPlace1" presStyleIdx="12" presStyleCnt="16"/>
      <dgm:spPr/>
    </dgm:pt>
    <dgm:pt modelId="{8560581A-A9A3-4659-BFBE-6B3481739A66}" type="pres">
      <dgm:prSet presAssocID="{1D258733-DED2-412D-921C-2360F762FFD7}" presName="txShp" presStyleLbl="node1" presStyleIdx="12" presStyleCnt="16">
        <dgm:presLayoutVars>
          <dgm:bulletEnabled val="1"/>
        </dgm:presLayoutVars>
      </dgm:prSet>
      <dgm:spPr/>
    </dgm:pt>
    <dgm:pt modelId="{472C93D6-AEFB-4EEF-BDB0-9A8E5C3EA3AE}" type="pres">
      <dgm:prSet presAssocID="{62C86B6A-1281-4D31-9DBB-11E42C232CBC}" presName="spacing" presStyleCnt="0"/>
      <dgm:spPr/>
    </dgm:pt>
    <dgm:pt modelId="{017FB275-D71D-4A12-A177-999B776153DC}" type="pres">
      <dgm:prSet presAssocID="{D77E251E-DA23-4813-9D40-DE179BC3C790}" presName="composite" presStyleCnt="0"/>
      <dgm:spPr/>
    </dgm:pt>
    <dgm:pt modelId="{F8007B32-BD9C-4942-8286-07D8E4834D37}" type="pres">
      <dgm:prSet presAssocID="{D77E251E-DA23-4813-9D40-DE179BC3C790}" presName="imgShp" presStyleLbl="fgImgPlace1" presStyleIdx="13" presStyleCnt="16"/>
      <dgm:spPr/>
    </dgm:pt>
    <dgm:pt modelId="{09399B3D-F92D-4DA4-9E15-A7509F9A3652}" type="pres">
      <dgm:prSet presAssocID="{D77E251E-DA23-4813-9D40-DE179BC3C790}" presName="txShp" presStyleLbl="node1" presStyleIdx="13" presStyleCnt="16">
        <dgm:presLayoutVars>
          <dgm:bulletEnabled val="1"/>
        </dgm:presLayoutVars>
      </dgm:prSet>
      <dgm:spPr/>
    </dgm:pt>
    <dgm:pt modelId="{7654EBFD-9854-4C3F-A707-892C8192672A}" type="pres">
      <dgm:prSet presAssocID="{8002AC10-1D7C-4C65-B239-79D645EDABC2}" presName="spacing" presStyleCnt="0"/>
      <dgm:spPr/>
    </dgm:pt>
    <dgm:pt modelId="{177CF1DD-BDB6-45B4-A192-955B9661AA8F}" type="pres">
      <dgm:prSet presAssocID="{5153871B-E1A5-4789-8EBC-68744AE1E31A}" presName="composite" presStyleCnt="0"/>
      <dgm:spPr/>
    </dgm:pt>
    <dgm:pt modelId="{60ADC035-6C03-4224-81E1-79F35B20A6B4}" type="pres">
      <dgm:prSet presAssocID="{5153871B-E1A5-4789-8EBC-68744AE1E31A}" presName="imgShp" presStyleLbl="fgImgPlace1" presStyleIdx="14" presStyleCnt="16"/>
      <dgm:spPr/>
    </dgm:pt>
    <dgm:pt modelId="{682B4202-27DF-43D3-B1B3-501E0C13C1AA}" type="pres">
      <dgm:prSet presAssocID="{5153871B-E1A5-4789-8EBC-68744AE1E31A}" presName="txShp" presStyleLbl="node1" presStyleIdx="14" presStyleCnt="16">
        <dgm:presLayoutVars>
          <dgm:bulletEnabled val="1"/>
        </dgm:presLayoutVars>
      </dgm:prSet>
      <dgm:spPr/>
    </dgm:pt>
    <dgm:pt modelId="{82CDBD9D-35E6-4292-A6EA-8377844C2FF1}" type="pres">
      <dgm:prSet presAssocID="{8ECF48FD-D506-49FA-9E85-0C37CBE88A9B}" presName="spacing" presStyleCnt="0"/>
      <dgm:spPr/>
    </dgm:pt>
    <dgm:pt modelId="{56AA22D4-77A0-47D4-87C4-A36133E933A1}" type="pres">
      <dgm:prSet presAssocID="{8A79ADC1-2284-48CE-849F-5B84E89B680C}" presName="composite" presStyleCnt="0"/>
      <dgm:spPr/>
    </dgm:pt>
    <dgm:pt modelId="{BD2CB550-839F-44AB-BED9-CB2556805593}" type="pres">
      <dgm:prSet presAssocID="{8A79ADC1-2284-48CE-849F-5B84E89B680C}" presName="imgShp" presStyleLbl="fgImgPlace1" presStyleIdx="15" presStyleCnt="16"/>
      <dgm:spPr/>
    </dgm:pt>
    <dgm:pt modelId="{70D19C5B-0CD8-41BA-ACA9-8E1593610A5E}" type="pres">
      <dgm:prSet presAssocID="{8A79ADC1-2284-48CE-849F-5B84E89B680C}" presName="txShp" presStyleLbl="node1" presStyleIdx="15" presStyleCnt="16">
        <dgm:presLayoutVars>
          <dgm:bulletEnabled val="1"/>
        </dgm:presLayoutVars>
      </dgm:prSet>
      <dgm:spPr/>
    </dgm:pt>
  </dgm:ptLst>
  <dgm:cxnLst>
    <dgm:cxn modelId="{5AC3A408-0221-47EA-9451-8067141CAA3D}" type="presOf" srcId="{D77E251E-DA23-4813-9D40-DE179BC3C790}" destId="{09399B3D-F92D-4DA4-9E15-A7509F9A3652}" srcOrd="0" destOrd="0" presId="urn:microsoft.com/office/officeart/2005/8/layout/vList3#2"/>
    <dgm:cxn modelId="{9DF7E709-205F-49B2-B386-89EFC0C28A58}" srcId="{CA1E68CF-BB83-4951-A986-75ED9DB03747}" destId="{462BC3F4-E9C4-48E6-9F0B-BCC0F796B9E5}" srcOrd="3" destOrd="0" parTransId="{777A69FF-7229-42B0-B28B-CB16B4C932C0}" sibTransId="{FA7D1EE2-7E5E-4221-B71C-6F3DE6340194}"/>
    <dgm:cxn modelId="{5561F70E-6CA8-4E42-903E-3A87A1165960}" type="presOf" srcId="{462BC3F4-E9C4-48E6-9F0B-BCC0F796B9E5}" destId="{01D01298-A809-4618-94F1-68C66B6D317A}" srcOrd="0" destOrd="0" presId="urn:microsoft.com/office/officeart/2005/8/layout/vList3#2"/>
    <dgm:cxn modelId="{71AA6617-1728-4104-A636-D0BFEB142700}" srcId="{CA1E68CF-BB83-4951-A986-75ED9DB03747}" destId="{1D258733-DED2-412D-921C-2360F762FFD7}" srcOrd="12" destOrd="0" parTransId="{BDC2D1F5-F792-437D-9BA0-39BA26755E4E}" sibTransId="{62C86B6A-1281-4D31-9DBB-11E42C232CBC}"/>
    <dgm:cxn modelId="{A08E6226-EAF3-4928-8EB7-A4676F823D88}" type="presOf" srcId="{5153871B-E1A5-4789-8EBC-68744AE1E31A}" destId="{682B4202-27DF-43D3-B1B3-501E0C13C1AA}" srcOrd="0" destOrd="0" presId="urn:microsoft.com/office/officeart/2005/8/layout/vList3#2"/>
    <dgm:cxn modelId="{1D88DE26-44C2-46AC-92B2-7C31BD9E4DEA}" srcId="{CA1E68CF-BB83-4951-A986-75ED9DB03747}" destId="{F63A8152-0DDB-4695-8F72-06D650D34BB4}" srcOrd="6" destOrd="0" parTransId="{0C0B2933-5538-47EF-86AC-17F314151521}" sibTransId="{2FC30EF8-92CC-4FA5-818D-834BD5B74481}"/>
    <dgm:cxn modelId="{607C7832-4D95-4544-B78B-AC756D432567}" srcId="{CA1E68CF-BB83-4951-A986-75ED9DB03747}" destId="{8A79ADC1-2284-48CE-849F-5B84E89B680C}" srcOrd="15" destOrd="0" parTransId="{37C7BBA8-4CE3-4FD8-BC28-78812CEBF3CB}" sibTransId="{77E40909-D6AE-4723-8425-F0A4162D8355}"/>
    <dgm:cxn modelId="{9EB09C37-7216-434D-AE20-E359555DFFB4}" srcId="{CA1E68CF-BB83-4951-A986-75ED9DB03747}" destId="{00F830F9-3B13-4B13-B24E-9ADE5B8B5A41}" srcOrd="10" destOrd="0" parTransId="{4C6AC5B8-F9A3-4775-8902-36064967FB7D}" sibTransId="{DAB2BE2C-E155-49E6-9E3C-518EC807D995}"/>
    <dgm:cxn modelId="{DAF15340-723C-4FB4-A68F-118716B3ED4E}" type="presOf" srcId="{CA1E68CF-BB83-4951-A986-75ED9DB03747}" destId="{A97B6325-0C1F-469E-904C-DC710F74F714}" srcOrd="0" destOrd="0" presId="urn:microsoft.com/office/officeart/2005/8/layout/vList3#2"/>
    <dgm:cxn modelId="{12EBC45F-A838-438B-B9A7-EECB511EADB8}" srcId="{CA1E68CF-BB83-4951-A986-75ED9DB03747}" destId="{0CEB2A22-83E7-439A-B549-3F448FFA5D80}" srcOrd="2" destOrd="0" parTransId="{B58C23D0-DAEF-4798-A991-56BA998705DC}" sibTransId="{D16AB41B-9D31-472A-B695-E6C69FDD39C3}"/>
    <dgm:cxn modelId="{65FFD563-E1D1-451E-BC39-3898946FA196}" type="presOf" srcId="{2D7CF345-638A-419D-A5C2-FA272F570FFB}" destId="{693A65A6-D73F-46BF-9C31-27DF83190B44}" srcOrd="0" destOrd="0" presId="urn:microsoft.com/office/officeart/2005/8/layout/vList3#2"/>
    <dgm:cxn modelId="{4119A364-EFE6-4AAE-98C7-9CE05ACBEF8E}" type="presOf" srcId="{14EFDCB5-D800-45B6-9D52-C4C0AC594CCD}" destId="{25C5D329-50C2-4A77-A0A3-D024C2BB43BE}" srcOrd="0" destOrd="0" presId="urn:microsoft.com/office/officeart/2005/8/layout/vList3#2"/>
    <dgm:cxn modelId="{106CDD65-DA74-40D7-9C4D-004D97F7F063}" srcId="{CA1E68CF-BB83-4951-A986-75ED9DB03747}" destId="{5153871B-E1A5-4789-8EBC-68744AE1E31A}" srcOrd="14" destOrd="0" parTransId="{59A2EF1D-C32D-4B1A-976F-30892802146B}" sibTransId="{8ECF48FD-D506-49FA-9E85-0C37CBE88A9B}"/>
    <dgm:cxn modelId="{63DAD068-754C-4D49-A441-F7BB6F9FFE93}" type="presOf" srcId="{00F830F9-3B13-4B13-B24E-9ADE5B8B5A41}" destId="{928DC3B3-D96A-44EF-B1C8-A8157CD9A022}" srcOrd="0" destOrd="0" presId="urn:microsoft.com/office/officeart/2005/8/layout/vList3#2"/>
    <dgm:cxn modelId="{0E7A974C-90B6-4152-AAB6-E89470B72747}" srcId="{CA1E68CF-BB83-4951-A986-75ED9DB03747}" destId="{2D7CF345-638A-419D-A5C2-FA272F570FFB}" srcOrd="9" destOrd="0" parTransId="{E60B9804-0829-46F3-8DA6-83E6D2BD544F}" sibTransId="{58041852-BBEB-477E-AC7D-D51D539CE07D}"/>
    <dgm:cxn modelId="{A41B1972-FB69-40E3-8DD2-7332EB3D7F89}" type="presOf" srcId="{F53BD1EC-0E60-42CD-92D5-A897686A899F}" destId="{A959CD19-5AE1-4D51-9628-21F61682CA77}" srcOrd="0" destOrd="0" presId="urn:microsoft.com/office/officeart/2005/8/layout/vList3#2"/>
    <dgm:cxn modelId="{8FCA6381-9EC3-4891-B81F-C123388D98FA}" srcId="{CA1E68CF-BB83-4951-A986-75ED9DB03747}" destId="{14EFDCB5-D800-45B6-9D52-C4C0AC594CCD}" srcOrd="11" destOrd="0" parTransId="{6822BD75-FA95-4367-B986-07990F4AE4B2}" sibTransId="{4FA51708-057D-4267-8CCE-4B2922BC7C06}"/>
    <dgm:cxn modelId="{933C2586-3929-42E0-882D-90DC904FB75C}" type="presOf" srcId="{0CEB2A22-83E7-439A-B549-3F448FFA5D80}" destId="{1B337DBF-75F8-4F5A-A3C9-A60C4D746A18}" srcOrd="0" destOrd="0" presId="urn:microsoft.com/office/officeart/2005/8/layout/vList3#2"/>
    <dgm:cxn modelId="{94AF3086-C5A7-4456-AD71-DB325407C5FA}" type="presOf" srcId="{8A79ADC1-2284-48CE-849F-5B84E89B680C}" destId="{70D19C5B-0CD8-41BA-ACA9-8E1593610A5E}" srcOrd="0" destOrd="0" presId="urn:microsoft.com/office/officeart/2005/8/layout/vList3#2"/>
    <dgm:cxn modelId="{81042789-2696-4F76-9050-5CD6BFBB6482}" srcId="{CA1E68CF-BB83-4951-A986-75ED9DB03747}" destId="{59E32C0D-42B5-45DA-9285-11DBE5570267}" srcOrd="1" destOrd="0" parTransId="{B5249688-F5AE-463F-B557-44C88F374141}" sibTransId="{6CB63B87-B799-4896-9BA6-85A7ADEBC606}"/>
    <dgm:cxn modelId="{2A770298-7F16-41E3-9CA0-DA68ECB6B48B}" type="presOf" srcId="{C54CDF71-F47B-4B18-86BD-AFAEB819BA29}" destId="{1EF32C4C-8232-4200-A1A7-8C158D83900F}" srcOrd="0" destOrd="0" presId="urn:microsoft.com/office/officeart/2005/8/layout/vList3#2"/>
    <dgm:cxn modelId="{AE04E3AE-8920-4D2C-9C6F-FA3EDA006B45}" type="presOf" srcId="{1D258733-DED2-412D-921C-2360F762FFD7}" destId="{8560581A-A9A3-4659-BFBE-6B3481739A66}" srcOrd="0" destOrd="0" presId="urn:microsoft.com/office/officeart/2005/8/layout/vList3#2"/>
    <dgm:cxn modelId="{E45A91BA-BB9B-41D7-8588-79FEC69314CE}" srcId="{CA1E68CF-BB83-4951-A986-75ED9DB03747}" destId="{F53BD1EC-0E60-42CD-92D5-A897686A899F}" srcOrd="4" destOrd="0" parTransId="{2D565249-B3B5-46A9-9ED6-F5AC882A351D}" sibTransId="{403A8DED-2B4F-4D92-A3A9-4750CF9FADFC}"/>
    <dgm:cxn modelId="{D59C75C0-8F8D-43C7-9C5F-EA3D846DCAB0}" srcId="{CA1E68CF-BB83-4951-A986-75ED9DB03747}" destId="{00205165-D1CF-4C2C-9070-D8462EEB9A8B}" srcOrd="0" destOrd="0" parTransId="{F1E838BD-EC22-4E4D-9608-BA6C382B58B1}" sibTransId="{5A84EA27-EF0A-46C4-8B04-13C3D95F6A01}"/>
    <dgm:cxn modelId="{22C13AC8-79D7-4E38-B1EE-027EE5089E1F}" type="presOf" srcId="{38020935-8090-4FE9-BDE7-ACD05307E103}" destId="{0ED70490-FEBA-48E2-B358-02FD87729DB2}" srcOrd="0" destOrd="0" presId="urn:microsoft.com/office/officeart/2005/8/layout/vList3#2"/>
    <dgm:cxn modelId="{A60964D3-0243-4AB5-96A9-477AADE44D8E}" type="presOf" srcId="{F63A8152-0DDB-4695-8F72-06D650D34BB4}" destId="{18B6F636-FAF7-42A1-A986-E9A0C550E8F2}" srcOrd="0" destOrd="0" presId="urn:microsoft.com/office/officeart/2005/8/layout/vList3#2"/>
    <dgm:cxn modelId="{80F176E1-4069-431D-8EE2-F99EBECDC7D3}" srcId="{CA1E68CF-BB83-4951-A986-75ED9DB03747}" destId="{38020935-8090-4FE9-BDE7-ACD05307E103}" srcOrd="7" destOrd="0" parTransId="{49FCD8AC-1073-4DE9-8D16-9EE3C2347055}" sibTransId="{3CFC4C89-B1E4-4A3C-921C-77A2A7D41D54}"/>
    <dgm:cxn modelId="{7BACBBE3-A38F-40B1-8CEA-F7F5E31C8528}" type="presOf" srcId="{00205165-D1CF-4C2C-9070-D8462EEB9A8B}" destId="{D4308ECE-D34C-4C31-B10F-9E689132FC38}" srcOrd="0" destOrd="0" presId="urn:microsoft.com/office/officeart/2005/8/layout/vList3#2"/>
    <dgm:cxn modelId="{67695BE4-92E2-408A-ABD7-99AD13AEB233}" type="presOf" srcId="{59E32C0D-42B5-45DA-9285-11DBE5570267}" destId="{989B5A4B-13C7-4B50-A3D8-B768BF134243}" srcOrd="0" destOrd="0" presId="urn:microsoft.com/office/officeart/2005/8/layout/vList3#2"/>
    <dgm:cxn modelId="{91B8D5ED-12C1-464A-B25C-BE143B3CB9DF}" type="presOf" srcId="{8FB4C72C-E839-46B2-BD5E-207B315C2716}" destId="{7195CEB8-A6C8-48EC-A64C-08AA54354125}" srcOrd="0" destOrd="0" presId="urn:microsoft.com/office/officeart/2005/8/layout/vList3#2"/>
    <dgm:cxn modelId="{33E4ACEE-A0D6-454C-BA0F-27B781488529}" srcId="{CA1E68CF-BB83-4951-A986-75ED9DB03747}" destId="{C54CDF71-F47B-4B18-86BD-AFAEB819BA29}" srcOrd="5" destOrd="0" parTransId="{C6C5A0F7-479B-473A-9C7D-208E27E36222}" sibTransId="{3E6DA8CD-317F-43EC-A595-068E57DC55FE}"/>
    <dgm:cxn modelId="{C425EAF7-365D-4CC9-9FF6-FC74D1228E5A}" srcId="{CA1E68CF-BB83-4951-A986-75ED9DB03747}" destId="{D77E251E-DA23-4813-9D40-DE179BC3C790}" srcOrd="13" destOrd="0" parTransId="{F68D6B6B-1903-4B0A-AB80-C01191CEF1BA}" sibTransId="{8002AC10-1D7C-4C65-B239-79D645EDABC2}"/>
    <dgm:cxn modelId="{828526FB-7A82-4A70-B71C-4CECF6514E7D}" srcId="{CA1E68CF-BB83-4951-A986-75ED9DB03747}" destId="{8FB4C72C-E839-46B2-BD5E-207B315C2716}" srcOrd="8" destOrd="0" parTransId="{84EADA31-6AF6-422F-886F-8D2B79061B8F}" sibTransId="{3AAC7F1C-09B4-4A98-A2D2-3270F38BCB7D}"/>
    <dgm:cxn modelId="{5843B467-E185-4A20-8CA1-124AC673EC8E}" type="presParOf" srcId="{A97B6325-0C1F-469E-904C-DC710F74F714}" destId="{6DDE499C-CC60-4EC1-A8F5-3A84BC387309}" srcOrd="0" destOrd="0" presId="urn:microsoft.com/office/officeart/2005/8/layout/vList3#2"/>
    <dgm:cxn modelId="{F4E81DE6-8F14-4D91-A535-9409D9BABC39}" type="presParOf" srcId="{6DDE499C-CC60-4EC1-A8F5-3A84BC387309}" destId="{2609E070-D7C9-4E46-94E3-D5CA94760E4D}" srcOrd="0" destOrd="0" presId="urn:microsoft.com/office/officeart/2005/8/layout/vList3#2"/>
    <dgm:cxn modelId="{5EF7DF19-43F3-43BD-8FBF-33A4183E141F}" type="presParOf" srcId="{6DDE499C-CC60-4EC1-A8F5-3A84BC387309}" destId="{D4308ECE-D34C-4C31-B10F-9E689132FC38}" srcOrd="1" destOrd="0" presId="urn:microsoft.com/office/officeart/2005/8/layout/vList3#2"/>
    <dgm:cxn modelId="{2EDCEA36-F748-4743-BC04-81FFEEDABCC3}" type="presParOf" srcId="{A97B6325-0C1F-469E-904C-DC710F74F714}" destId="{9D59928C-A7B2-4333-A4BB-5DDB466A2F36}" srcOrd="1" destOrd="0" presId="urn:microsoft.com/office/officeart/2005/8/layout/vList3#2"/>
    <dgm:cxn modelId="{6C61A8D6-429D-4AF6-9995-560309BDB407}" type="presParOf" srcId="{A97B6325-0C1F-469E-904C-DC710F74F714}" destId="{D53A6D03-298A-4ADD-BB30-889451448EA1}" srcOrd="2" destOrd="0" presId="urn:microsoft.com/office/officeart/2005/8/layout/vList3#2"/>
    <dgm:cxn modelId="{1346C140-1904-425A-8242-9E882AD1DAB5}" type="presParOf" srcId="{D53A6D03-298A-4ADD-BB30-889451448EA1}" destId="{5A53FF03-4DD9-41B9-B27D-3160C5E3EC8D}" srcOrd="0" destOrd="0" presId="urn:microsoft.com/office/officeart/2005/8/layout/vList3#2"/>
    <dgm:cxn modelId="{7BEF660B-AD73-45ED-8AF9-10EB3E633855}" type="presParOf" srcId="{D53A6D03-298A-4ADD-BB30-889451448EA1}" destId="{989B5A4B-13C7-4B50-A3D8-B768BF134243}" srcOrd="1" destOrd="0" presId="urn:microsoft.com/office/officeart/2005/8/layout/vList3#2"/>
    <dgm:cxn modelId="{F177929D-56AE-44F7-BA10-E4C6B081BB42}" type="presParOf" srcId="{A97B6325-0C1F-469E-904C-DC710F74F714}" destId="{4BDA5A7E-9A67-4B48-9367-A07FB3616DE4}" srcOrd="3" destOrd="0" presId="urn:microsoft.com/office/officeart/2005/8/layout/vList3#2"/>
    <dgm:cxn modelId="{BE75DEE4-33F1-44D5-B383-C5767F5D3F07}" type="presParOf" srcId="{A97B6325-0C1F-469E-904C-DC710F74F714}" destId="{373288AA-D0EE-46D7-99CB-B4919E8713A1}" srcOrd="4" destOrd="0" presId="urn:microsoft.com/office/officeart/2005/8/layout/vList3#2"/>
    <dgm:cxn modelId="{E93C245C-3164-45B2-83E7-FF5906390387}" type="presParOf" srcId="{373288AA-D0EE-46D7-99CB-B4919E8713A1}" destId="{312CA0F7-E7F4-48B9-ACAF-114887442020}" srcOrd="0" destOrd="0" presId="urn:microsoft.com/office/officeart/2005/8/layout/vList3#2"/>
    <dgm:cxn modelId="{6A25C5CE-CD48-44FE-92D1-5397B95A66ED}" type="presParOf" srcId="{373288AA-D0EE-46D7-99CB-B4919E8713A1}" destId="{1B337DBF-75F8-4F5A-A3C9-A60C4D746A18}" srcOrd="1" destOrd="0" presId="urn:microsoft.com/office/officeart/2005/8/layout/vList3#2"/>
    <dgm:cxn modelId="{DC64ECBF-AE8B-414E-9865-4A64EAB40EC6}" type="presParOf" srcId="{A97B6325-0C1F-469E-904C-DC710F74F714}" destId="{59D39D40-2925-4504-96BE-99A813DBBC4D}" srcOrd="5" destOrd="0" presId="urn:microsoft.com/office/officeart/2005/8/layout/vList3#2"/>
    <dgm:cxn modelId="{DFB972B0-8551-4F39-A64B-458EF557A7B5}" type="presParOf" srcId="{A97B6325-0C1F-469E-904C-DC710F74F714}" destId="{FEC5F254-0A1E-4F51-8BF6-C202F3F13E7D}" srcOrd="6" destOrd="0" presId="urn:microsoft.com/office/officeart/2005/8/layout/vList3#2"/>
    <dgm:cxn modelId="{345D9B31-DE40-451E-9034-B0C929515CD4}" type="presParOf" srcId="{FEC5F254-0A1E-4F51-8BF6-C202F3F13E7D}" destId="{6DDCBD88-74A7-4A36-A945-A4C5DF1F09AE}" srcOrd="0" destOrd="0" presId="urn:microsoft.com/office/officeart/2005/8/layout/vList3#2"/>
    <dgm:cxn modelId="{7F5404DC-541C-4C2A-8AFD-0B5515C147C0}" type="presParOf" srcId="{FEC5F254-0A1E-4F51-8BF6-C202F3F13E7D}" destId="{01D01298-A809-4618-94F1-68C66B6D317A}" srcOrd="1" destOrd="0" presId="urn:microsoft.com/office/officeart/2005/8/layout/vList3#2"/>
    <dgm:cxn modelId="{2C4306E8-E339-4DB6-A138-684E4D9118F9}" type="presParOf" srcId="{A97B6325-0C1F-469E-904C-DC710F74F714}" destId="{2B346161-36ED-4A35-AB0D-2FFF7D8C2B96}" srcOrd="7" destOrd="0" presId="urn:microsoft.com/office/officeart/2005/8/layout/vList3#2"/>
    <dgm:cxn modelId="{5ECC36F7-1D10-4C52-B875-55C675C1AA01}" type="presParOf" srcId="{A97B6325-0C1F-469E-904C-DC710F74F714}" destId="{C7A630C3-9EA1-409B-883F-EE27220E33FE}" srcOrd="8" destOrd="0" presId="urn:microsoft.com/office/officeart/2005/8/layout/vList3#2"/>
    <dgm:cxn modelId="{09B8CC82-1155-4AB1-B6C4-F9A3917F2268}" type="presParOf" srcId="{C7A630C3-9EA1-409B-883F-EE27220E33FE}" destId="{8D673063-DDF4-4045-B4A6-5FB417BEDDC1}" srcOrd="0" destOrd="0" presId="urn:microsoft.com/office/officeart/2005/8/layout/vList3#2"/>
    <dgm:cxn modelId="{3C096541-B8D0-469F-B2A1-5E7D4B96C9A6}" type="presParOf" srcId="{C7A630C3-9EA1-409B-883F-EE27220E33FE}" destId="{A959CD19-5AE1-4D51-9628-21F61682CA77}" srcOrd="1" destOrd="0" presId="urn:microsoft.com/office/officeart/2005/8/layout/vList3#2"/>
    <dgm:cxn modelId="{27B74042-70BE-4E38-A091-BEC8F274BFBD}" type="presParOf" srcId="{A97B6325-0C1F-469E-904C-DC710F74F714}" destId="{D723B972-D65F-426E-B106-5BA3A64AF558}" srcOrd="9" destOrd="0" presId="urn:microsoft.com/office/officeart/2005/8/layout/vList3#2"/>
    <dgm:cxn modelId="{3B7F1846-7C5E-4245-97A9-099E0DB9D864}" type="presParOf" srcId="{A97B6325-0C1F-469E-904C-DC710F74F714}" destId="{AC8D9FEA-2605-409D-B47B-BC5452DB10C9}" srcOrd="10" destOrd="0" presId="urn:microsoft.com/office/officeart/2005/8/layout/vList3#2"/>
    <dgm:cxn modelId="{1CDAF052-ECE1-4AF3-B298-5F8A53E88E92}" type="presParOf" srcId="{AC8D9FEA-2605-409D-B47B-BC5452DB10C9}" destId="{6166AB20-3D8D-4A3A-B48C-45B3A58B1761}" srcOrd="0" destOrd="0" presId="urn:microsoft.com/office/officeart/2005/8/layout/vList3#2"/>
    <dgm:cxn modelId="{3FD2868F-98EF-4FE4-8187-51D2EB6FEAF1}" type="presParOf" srcId="{AC8D9FEA-2605-409D-B47B-BC5452DB10C9}" destId="{1EF32C4C-8232-4200-A1A7-8C158D83900F}" srcOrd="1" destOrd="0" presId="urn:microsoft.com/office/officeart/2005/8/layout/vList3#2"/>
    <dgm:cxn modelId="{DA93438B-6A97-4CC7-AD39-2E239DE9C986}" type="presParOf" srcId="{A97B6325-0C1F-469E-904C-DC710F74F714}" destId="{57A8BB11-1177-4B23-8F1A-1F0DDF111167}" srcOrd="11" destOrd="0" presId="urn:microsoft.com/office/officeart/2005/8/layout/vList3#2"/>
    <dgm:cxn modelId="{99D6396E-E228-40AF-A26F-3839F8A73281}" type="presParOf" srcId="{A97B6325-0C1F-469E-904C-DC710F74F714}" destId="{E5AC7D42-904F-4517-BCA4-9A9DA25BA7C2}" srcOrd="12" destOrd="0" presId="urn:microsoft.com/office/officeart/2005/8/layout/vList3#2"/>
    <dgm:cxn modelId="{8DC1AE41-7F79-4BB6-8538-AAC3CBEFCB8E}" type="presParOf" srcId="{E5AC7D42-904F-4517-BCA4-9A9DA25BA7C2}" destId="{2F33654D-A795-4E9F-BCAC-94AC22CBD89C}" srcOrd="0" destOrd="0" presId="urn:microsoft.com/office/officeart/2005/8/layout/vList3#2"/>
    <dgm:cxn modelId="{18EAA830-65D6-4E81-840F-43F72CED7DE6}" type="presParOf" srcId="{E5AC7D42-904F-4517-BCA4-9A9DA25BA7C2}" destId="{18B6F636-FAF7-42A1-A986-E9A0C550E8F2}" srcOrd="1" destOrd="0" presId="urn:microsoft.com/office/officeart/2005/8/layout/vList3#2"/>
    <dgm:cxn modelId="{4B3D3E08-7839-45E8-B0FA-76987625D738}" type="presParOf" srcId="{A97B6325-0C1F-469E-904C-DC710F74F714}" destId="{93555BDB-35D8-4377-83D1-AFF38071D38A}" srcOrd="13" destOrd="0" presId="urn:microsoft.com/office/officeart/2005/8/layout/vList3#2"/>
    <dgm:cxn modelId="{6A9B4FCB-E115-4651-B29F-41CB38D77907}" type="presParOf" srcId="{A97B6325-0C1F-469E-904C-DC710F74F714}" destId="{F5ADE7E6-ED9D-49CE-8C8B-9528D04BECC6}" srcOrd="14" destOrd="0" presId="urn:microsoft.com/office/officeart/2005/8/layout/vList3#2"/>
    <dgm:cxn modelId="{282EE80D-3BC0-43AA-B154-D69919A5F89C}" type="presParOf" srcId="{F5ADE7E6-ED9D-49CE-8C8B-9528D04BECC6}" destId="{FD78F4BA-3693-426B-B93E-AFABE6392546}" srcOrd="0" destOrd="0" presId="urn:microsoft.com/office/officeart/2005/8/layout/vList3#2"/>
    <dgm:cxn modelId="{34D9829A-8BC3-4156-BBFA-3D45614B94B2}" type="presParOf" srcId="{F5ADE7E6-ED9D-49CE-8C8B-9528D04BECC6}" destId="{0ED70490-FEBA-48E2-B358-02FD87729DB2}" srcOrd="1" destOrd="0" presId="urn:microsoft.com/office/officeart/2005/8/layout/vList3#2"/>
    <dgm:cxn modelId="{50D90BB1-39A9-4270-823A-5653F25E659A}" type="presParOf" srcId="{A97B6325-0C1F-469E-904C-DC710F74F714}" destId="{224DFC85-A437-4961-8595-BC2C2599E3C3}" srcOrd="15" destOrd="0" presId="urn:microsoft.com/office/officeart/2005/8/layout/vList3#2"/>
    <dgm:cxn modelId="{52C53D65-5E57-4131-9626-0BF76AC7123B}" type="presParOf" srcId="{A97B6325-0C1F-469E-904C-DC710F74F714}" destId="{CD1CFDDD-792C-45FA-AD4B-866CA5EAE15D}" srcOrd="16" destOrd="0" presId="urn:microsoft.com/office/officeart/2005/8/layout/vList3#2"/>
    <dgm:cxn modelId="{F7056B35-C163-4701-8AC0-A0BCBEA47BB0}" type="presParOf" srcId="{CD1CFDDD-792C-45FA-AD4B-866CA5EAE15D}" destId="{0434F6E9-943A-4A87-9E39-0398819024BF}" srcOrd="0" destOrd="0" presId="urn:microsoft.com/office/officeart/2005/8/layout/vList3#2"/>
    <dgm:cxn modelId="{4E7717B9-0A0E-4125-961F-D8C2B56D3DEC}" type="presParOf" srcId="{CD1CFDDD-792C-45FA-AD4B-866CA5EAE15D}" destId="{7195CEB8-A6C8-48EC-A64C-08AA54354125}" srcOrd="1" destOrd="0" presId="urn:microsoft.com/office/officeart/2005/8/layout/vList3#2"/>
    <dgm:cxn modelId="{79DA7E36-57AD-4DDB-97D6-6862B2D9286A}" type="presParOf" srcId="{A97B6325-0C1F-469E-904C-DC710F74F714}" destId="{AF5FC4C5-38C9-4C10-9B80-78A36FB7679C}" srcOrd="17" destOrd="0" presId="urn:microsoft.com/office/officeart/2005/8/layout/vList3#2"/>
    <dgm:cxn modelId="{82C0FBCE-81BF-470D-8316-AC20D9A21BCD}" type="presParOf" srcId="{A97B6325-0C1F-469E-904C-DC710F74F714}" destId="{D63B3DBA-B94B-447C-B25A-F6CA2A2C2EF3}" srcOrd="18" destOrd="0" presId="urn:microsoft.com/office/officeart/2005/8/layout/vList3#2"/>
    <dgm:cxn modelId="{101A34F0-94B7-4155-88AA-CD81ADF78B45}" type="presParOf" srcId="{D63B3DBA-B94B-447C-B25A-F6CA2A2C2EF3}" destId="{5872332A-D436-4428-8793-90CA73C7ACCA}" srcOrd="0" destOrd="0" presId="urn:microsoft.com/office/officeart/2005/8/layout/vList3#2"/>
    <dgm:cxn modelId="{273566E1-57F8-4630-843C-2DD50A0CEFBD}" type="presParOf" srcId="{D63B3DBA-B94B-447C-B25A-F6CA2A2C2EF3}" destId="{693A65A6-D73F-46BF-9C31-27DF83190B44}" srcOrd="1" destOrd="0" presId="urn:microsoft.com/office/officeart/2005/8/layout/vList3#2"/>
    <dgm:cxn modelId="{D8BFC920-C57A-43EC-ADD1-0C537728D8EA}" type="presParOf" srcId="{A97B6325-0C1F-469E-904C-DC710F74F714}" destId="{7E6B007C-2E05-4B20-B742-0C492EC43B01}" srcOrd="19" destOrd="0" presId="urn:microsoft.com/office/officeart/2005/8/layout/vList3#2"/>
    <dgm:cxn modelId="{EA2C7854-318E-4A70-A582-C3DA4F01348A}" type="presParOf" srcId="{A97B6325-0C1F-469E-904C-DC710F74F714}" destId="{B0FDAD86-6059-4899-820B-C7C31F72EF6C}" srcOrd="20" destOrd="0" presId="urn:microsoft.com/office/officeart/2005/8/layout/vList3#2"/>
    <dgm:cxn modelId="{1879AB23-4964-4DE9-B893-BB195B4A2CFA}" type="presParOf" srcId="{B0FDAD86-6059-4899-820B-C7C31F72EF6C}" destId="{2C132B52-2281-400C-96D3-C1E020A67CA5}" srcOrd="0" destOrd="0" presId="urn:microsoft.com/office/officeart/2005/8/layout/vList3#2"/>
    <dgm:cxn modelId="{AC4E1F73-819C-440C-82E8-BFB9AAA64014}" type="presParOf" srcId="{B0FDAD86-6059-4899-820B-C7C31F72EF6C}" destId="{928DC3B3-D96A-44EF-B1C8-A8157CD9A022}" srcOrd="1" destOrd="0" presId="urn:microsoft.com/office/officeart/2005/8/layout/vList3#2"/>
    <dgm:cxn modelId="{E24DEAF0-BC4F-46AB-AA26-96439ECBA0C8}" type="presParOf" srcId="{A97B6325-0C1F-469E-904C-DC710F74F714}" destId="{D4AC7448-99E2-40E4-8BFE-15EBBD4C82D9}" srcOrd="21" destOrd="0" presId="urn:microsoft.com/office/officeart/2005/8/layout/vList3#2"/>
    <dgm:cxn modelId="{2DC2F41E-34B3-45D5-BE6A-93C87412B156}" type="presParOf" srcId="{A97B6325-0C1F-469E-904C-DC710F74F714}" destId="{F033347A-9B94-4B9A-8BB9-2834DD74A92E}" srcOrd="22" destOrd="0" presId="urn:microsoft.com/office/officeart/2005/8/layout/vList3#2"/>
    <dgm:cxn modelId="{4AA42FF0-EDA3-4106-A7DE-E2ED5A8DAE79}" type="presParOf" srcId="{F033347A-9B94-4B9A-8BB9-2834DD74A92E}" destId="{9BEE210D-54C3-4BA2-9742-FA2D5F0D618E}" srcOrd="0" destOrd="0" presId="urn:microsoft.com/office/officeart/2005/8/layout/vList3#2"/>
    <dgm:cxn modelId="{02DAA6A5-7A6B-4FDD-8EA9-D8696621DDCE}" type="presParOf" srcId="{F033347A-9B94-4B9A-8BB9-2834DD74A92E}" destId="{25C5D329-50C2-4A77-A0A3-D024C2BB43BE}" srcOrd="1" destOrd="0" presId="urn:microsoft.com/office/officeart/2005/8/layout/vList3#2"/>
    <dgm:cxn modelId="{598DD213-F58A-42DD-8119-63158F79CC44}" type="presParOf" srcId="{A97B6325-0C1F-469E-904C-DC710F74F714}" destId="{73E1562F-CE56-467C-B98A-3E435875EB18}" srcOrd="23" destOrd="0" presId="urn:microsoft.com/office/officeart/2005/8/layout/vList3#2"/>
    <dgm:cxn modelId="{9A4D180C-5A01-4984-AF5D-CC956068A8F5}" type="presParOf" srcId="{A97B6325-0C1F-469E-904C-DC710F74F714}" destId="{552EB1EE-21A1-4517-BCA7-3443350C8FD7}" srcOrd="24" destOrd="0" presId="urn:microsoft.com/office/officeart/2005/8/layout/vList3#2"/>
    <dgm:cxn modelId="{BA9FB8D4-6D52-46D4-AE87-B597F34F5CED}" type="presParOf" srcId="{552EB1EE-21A1-4517-BCA7-3443350C8FD7}" destId="{756D3174-2F30-4F3C-A3C9-45C4CF2522B3}" srcOrd="0" destOrd="0" presId="urn:microsoft.com/office/officeart/2005/8/layout/vList3#2"/>
    <dgm:cxn modelId="{E1B3C00D-73AF-4C71-B49D-5FF171B7522F}" type="presParOf" srcId="{552EB1EE-21A1-4517-BCA7-3443350C8FD7}" destId="{8560581A-A9A3-4659-BFBE-6B3481739A66}" srcOrd="1" destOrd="0" presId="urn:microsoft.com/office/officeart/2005/8/layout/vList3#2"/>
    <dgm:cxn modelId="{0CCC80DD-970D-4D63-9CBB-92260F78644F}" type="presParOf" srcId="{A97B6325-0C1F-469E-904C-DC710F74F714}" destId="{472C93D6-AEFB-4EEF-BDB0-9A8E5C3EA3AE}" srcOrd="25" destOrd="0" presId="urn:microsoft.com/office/officeart/2005/8/layout/vList3#2"/>
    <dgm:cxn modelId="{0DFABE5A-14B0-4A3D-8D40-CC2B2B45A546}" type="presParOf" srcId="{A97B6325-0C1F-469E-904C-DC710F74F714}" destId="{017FB275-D71D-4A12-A177-999B776153DC}" srcOrd="26" destOrd="0" presId="urn:microsoft.com/office/officeart/2005/8/layout/vList3#2"/>
    <dgm:cxn modelId="{6E433958-8805-4B3E-ACD1-C5B63DF32015}" type="presParOf" srcId="{017FB275-D71D-4A12-A177-999B776153DC}" destId="{F8007B32-BD9C-4942-8286-07D8E4834D37}" srcOrd="0" destOrd="0" presId="urn:microsoft.com/office/officeart/2005/8/layout/vList3#2"/>
    <dgm:cxn modelId="{CDBA3321-3350-47E4-8728-F4D196813247}" type="presParOf" srcId="{017FB275-D71D-4A12-A177-999B776153DC}" destId="{09399B3D-F92D-4DA4-9E15-A7509F9A3652}" srcOrd="1" destOrd="0" presId="urn:microsoft.com/office/officeart/2005/8/layout/vList3#2"/>
    <dgm:cxn modelId="{CF7DBE54-6595-4AA4-A1AD-C66D502CDE5A}" type="presParOf" srcId="{A97B6325-0C1F-469E-904C-DC710F74F714}" destId="{7654EBFD-9854-4C3F-A707-892C8192672A}" srcOrd="27" destOrd="0" presId="urn:microsoft.com/office/officeart/2005/8/layout/vList3#2"/>
    <dgm:cxn modelId="{DDCF61FF-DC55-4946-94F5-C43CC624B446}" type="presParOf" srcId="{A97B6325-0C1F-469E-904C-DC710F74F714}" destId="{177CF1DD-BDB6-45B4-A192-955B9661AA8F}" srcOrd="28" destOrd="0" presId="urn:microsoft.com/office/officeart/2005/8/layout/vList3#2"/>
    <dgm:cxn modelId="{0A57D320-057C-4DA0-8D09-22A88E74BCA4}" type="presParOf" srcId="{177CF1DD-BDB6-45B4-A192-955B9661AA8F}" destId="{60ADC035-6C03-4224-81E1-79F35B20A6B4}" srcOrd="0" destOrd="0" presId="urn:microsoft.com/office/officeart/2005/8/layout/vList3#2"/>
    <dgm:cxn modelId="{F1520A00-04B5-49F7-BCDD-582DFBC2989B}" type="presParOf" srcId="{177CF1DD-BDB6-45B4-A192-955B9661AA8F}" destId="{682B4202-27DF-43D3-B1B3-501E0C13C1AA}" srcOrd="1" destOrd="0" presId="urn:microsoft.com/office/officeart/2005/8/layout/vList3#2"/>
    <dgm:cxn modelId="{62677CE4-5699-4549-ADC2-C9FD717C38C1}" type="presParOf" srcId="{A97B6325-0C1F-469E-904C-DC710F74F714}" destId="{82CDBD9D-35E6-4292-A6EA-8377844C2FF1}" srcOrd="29" destOrd="0" presId="urn:microsoft.com/office/officeart/2005/8/layout/vList3#2"/>
    <dgm:cxn modelId="{8F805A8F-5346-4719-BDCA-32EA4A353AD8}" type="presParOf" srcId="{A97B6325-0C1F-469E-904C-DC710F74F714}" destId="{56AA22D4-77A0-47D4-87C4-A36133E933A1}" srcOrd="30" destOrd="0" presId="urn:microsoft.com/office/officeart/2005/8/layout/vList3#2"/>
    <dgm:cxn modelId="{3AE3236A-13EF-41D7-A886-22073F10BC5B}" type="presParOf" srcId="{56AA22D4-77A0-47D4-87C4-A36133E933A1}" destId="{BD2CB550-839F-44AB-BED9-CB2556805593}" srcOrd="0" destOrd="0" presId="urn:microsoft.com/office/officeart/2005/8/layout/vList3#2"/>
    <dgm:cxn modelId="{9EFD53F0-BCFD-44C0-AA75-8884D7A095AE}" type="presParOf" srcId="{56AA22D4-77A0-47D4-87C4-A36133E933A1}" destId="{70D19C5B-0CD8-41BA-ACA9-8E1593610A5E}"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F07A3-0C16-45D8-A618-443C274894F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75128B3A-2DB4-4F14-B582-67BEE7EFF38A}">
      <dgm:prSet phldrT="[Текст]"/>
      <dgm:spPr>
        <a:solidFill>
          <a:schemeClr val="accent3"/>
        </a:solidFill>
      </dgm:spPr>
      <dgm:t>
        <a:bodyPr/>
        <a:lstStyle/>
        <a:p>
          <a:r>
            <a:rPr lang="uk-UA" dirty="0"/>
            <a:t>Творчість</a:t>
          </a:r>
          <a:endParaRPr lang="ru-RU" dirty="0"/>
        </a:p>
      </dgm:t>
    </dgm:pt>
    <dgm:pt modelId="{C99F3639-2F44-44C9-8DAE-92690D47166C}" type="parTrans" cxnId="{43EF160A-404C-4B51-8458-1432B792C03A}">
      <dgm:prSet/>
      <dgm:spPr/>
      <dgm:t>
        <a:bodyPr/>
        <a:lstStyle/>
        <a:p>
          <a:endParaRPr lang="ru-RU"/>
        </a:p>
      </dgm:t>
    </dgm:pt>
    <dgm:pt modelId="{F082340C-DFF2-49F3-A470-1FCD0EE8F79A}" type="sibTrans" cxnId="{43EF160A-404C-4B51-8458-1432B792C03A}">
      <dgm:prSet/>
      <dgm:spPr/>
      <dgm:t>
        <a:bodyPr/>
        <a:lstStyle/>
        <a:p>
          <a:endParaRPr lang="ru-RU"/>
        </a:p>
      </dgm:t>
    </dgm:pt>
    <dgm:pt modelId="{F5FE7D18-D251-4792-987B-55108568A201}">
      <dgm:prSet phldrT="[Текст]"/>
      <dgm:spPr/>
      <dgm:t>
        <a:bodyPr/>
        <a:lstStyle/>
        <a:p>
          <a:endParaRPr lang="ru-RU" sz="1000" dirty="0"/>
        </a:p>
      </dgm:t>
    </dgm:pt>
    <dgm:pt modelId="{B7C65F8A-0AE7-453E-A220-47A74852992B}" type="parTrans" cxnId="{031C2557-187E-4793-A9B3-0665168F6B7E}">
      <dgm:prSet/>
      <dgm:spPr/>
      <dgm:t>
        <a:bodyPr/>
        <a:lstStyle/>
        <a:p>
          <a:endParaRPr lang="ru-RU"/>
        </a:p>
      </dgm:t>
    </dgm:pt>
    <dgm:pt modelId="{52866E21-0D0A-4D80-B14C-0F2119FA42BD}" type="sibTrans" cxnId="{031C2557-187E-4793-A9B3-0665168F6B7E}">
      <dgm:prSet/>
      <dgm:spPr/>
      <dgm:t>
        <a:bodyPr/>
        <a:lstStyle/>
        <a:p>
          <a:endParaRPr lang="ru-RU"/>
        </a:p>
      </dgm:t>
    </dgm:pt>
    <dgm:pt modelId="{9AE61AC2-3E7F-401B-8BBC-773440A40256}">
      <dgm:prSet phldrT="[Текст]"/>
      <dgm:spPr>
        <a:solidFill>
          <a:schemeClr val="accent3"/>
        </a:solidFill>
      </dgm:spPr>
      <dgm:t>
        <a:bodyPr/>
        <a:lstStyle/>
        <a:p>
          <a:r>
            <a:rPr lang="uk-UA" dirty="0"/>
            <a:t>креативність</a:t>
          </a:r>
          <a:endParaRPr lang="ru-RU" dirty="0"/>
        </a:p>
      </dgm:t>
    </dgm:pt>
    <dgm:pt modelId="{43F09C88-A97A-4796-81DD-983110BCC89A}" type="parTrans" cxnId="{CAAE468E-132F-4D37-A733-E192DB44190F}">
      <dgm:prSet/>
      <dgm:spPr/>
      <dgm:t>
        <a:bodyPr/>
        <a:lstStyle/>
        <a:p>
          <a:endParaRPr lang="ru-RU"/>
        </a:p>
      </dgm:t>
    </dgm:pt>
    <dgm:pt modelId="{5A313FB4-213D-4D3C-8B64-1A8CAC1016C4}" type="sibTrans" cxnId="{CAAE468E-132F-4D37-A733-E192DB44190F}">
      <dgm:prSet/>
      <dgm:spPr/>
      <dgm:t>
        <a:bodyPr/>
        <a:lstStyle/>
        <a:p>
          <a:endParaRPr lang="ru-RU"/>
        </a:p>
      </dgm:t>
    </dgm:pt>
    <dgm:pt modelId="{9F3E3B23-83E9-476C-81ED-4ABF50D33620}">
      <dgm:prSet phldrT="[Текст]"/>
      <dgm:spPr/>
      <dgm:t>
        <a:bodyPr/>
        <a:lstStyle/>
        <a:p>
          <a:endParaRPr lang="ru-RU" sz="1000" b="1" dirty="0"/>
        </a:p>
      </dgm:t>
    </dgm:pt>
    <dgm:pt modelId="{D790A199-CAC9-4B4E-B21B-CEF0DCE8D538}" type="parTrans" cxnId="{8A42DDB4-889F-4B04-BD23-15F16BE5BC13}">
      <dgm:prSet/>
      <dgm:spPr/>
      <dgm:t>
        <a:bodyPr/>
        <a:lstStyle/>
        <a:p>
          <a:endParaRPr lang="ru-RU"/>
        </a:p>
      </dgm:t>
    </dgm:pt>
    <dgm:pt modelId="{EDD75944-B2D4-46D0-A3A6-E3D91ECD13ED}" type="sibTrans" cxnId="{8A42DDB4-889F-4B04-BD23-15F16BE5BC13}">
      <dgm:prSet/>
      <dgm:spPr/>
      <dgm:t>
        <a:bodyPr/>
        <a:lstStyle/>
        <a:p>
          <a:endParaRPr lang="ru-RU"/>
        </a:p>
      </dgm:t>
    </dgm:pt>
    <dgm:pt modelId="{37179B85-16F0-4A1D-82E5-C0EBEBB40639}">
      <dgm:prSet phldrT="[Текст]"/>
      <dgm:spPr>
        <a:solidFill>
          <a:schemeClr val="accent3"/>
        </a:solidFill>
      </dgm:spPr>
      <dgm:t>
        <a:bodyPr/>
        <a:lstStyle/>
        <a:p>
          <a:r>
            <a:rPr lang="uk-UA" dirty="0"/>
            <a:t>складові  креативного туризму</a:t>
          </a:r>
          <a:endParaRPr lang="ru-RU" dirty="0"/>
        </a:p>
      </dgm:t>
    </dgm:pt>
    <dgm:pt modelId="{F7352232-86C4-4A55-AA97-C6A2B7BCC42A}" type="parTrans" cxnId="{BE09199A-7587-4615-B5A2-6570752FA247}">
      <dgm:prSet/>
      <dgm:spPr/>
      <dgm:t>
        <a:bodyPr/>
        <a:lstStyle/>
        <a:p>
          <a:endParaRPr lang="ru-RU"/>
        </a:p>
      </dgm:t>
    </dgm:pt>
    <dgm:pt modelId="{8840F4CF-F647-431B-A1C0-FBCA9EAB226D}" type="sibTrans" cxnId="{BE09199A-7587-4615-B5A2-6570752FA247}">
      <dgm:prSet/>
      <dgm:spPr/>
      <dgm:t>
        <a:bodyPr/>
        <a:lstStyle/>
        <a:p>
          <a:endParaRPr lang="ru-RU"/>
        </a:p>
      </dgm:t>
    </dgm:pt>
    <dgm:pt modelId="{0E344492-184B-4685-9951-4239C63FB52C}">
      <dgm:prSet phldrT="[Текст]"/>
      <dgm:spPr/>
      <dgm:t>
        <a:bodyPr/>
        <a:lstStyle/>
        <a:p>
          <a:endParaRPr lang="ru-RU" sz="1000" b="1" dirty="0"/>
        </a:p>
      </dgm:t>
    </dgm:pt>
    <dgm:pt modelId="{82788CDD-0A89-40A0-B6F8-BDD30CDC61C0}" type="parTrans" cxnId="{015791A4-1537-46F0-A940-CC1EBAE778D0}">
      <dgm:prSet/>
      <dgm:spPr/>
      <dgm:t>
        <a:bodyPr/>
        <a:lstStyle/>
        <a:p>
          <a:endParaRPr lang="ru-RU"/>
        </a:p>
      </dgm:t>
    </dgm:pt>
    <dgm:pt modelId="{77009280-2EFD-4F06-8776-66B89AFD19D4}" type="sibTrans" cxnId="{015791A4-1537-46F0-A940-CC1EBAE778D0}">
      <dgm:prSet/>
      <dgm:spPr/>
      <dgm:t>
        <a:bodyPr/>
        <a:lstStyle/>
        <a:p>
          <a:endParaRPr lang="ru-RU"/>
        </a:p>
      </dgm:t>
    </dgm:pt>
    <dgm:pt modelId="{2ED2274F-2404-4D7E-B02A-9174077E0CB4}">
      <dgm:prSet custT="1"/>
      <dgm:spPr/>
      <dgm:t>
        <a:bodyPr/>
        <a:lstStyle/>
        <a:p>
          <a:r>
            <a:rPr lang="uk-UA" sz="1400" b="1" dirty="0">
              <a:solidFill>
                <a:schemeClr val="tx1"/>
              </a:solidFill>
              <a:latin typeface="Arial" panose="020B0604020202020204" pitchFamily="34" charset="0"/>
              <a:cs typeface="Arial" panose="020B0604020202020204" pitchFamily="34" charset="0"/>
            </a:rPr>
            <a:t>Творчість - найвищий вид людської діяльності, що створює якісно нові матеріальні і духовні цінності  чи щось нове</a:t>
          </a:r>
          <a:endParaRPr lang="ru-RU" sz="1400" b="1" dirty="0">
            <a:solidFill>
              <a:schemeClr val="tx1"/>
            </a:solidFill>
            <a:latin typeface="Arial" panose="020B0604020202020204" pitchFamily="34" charset="0"/>
            <a:cs typeface="Arial" panose="020B0604020202020204" pitchFamily="34" charset="0"/>
          </a:endParaRPr>
        </a:p>
      </dgm:t>
    </dgm:pt>
    <dgm:pt modelId="{195DEF51-5D88-4E95-8138-230F59554A18}" type="parTrans" cxnId="{2C431FBD-8D4B-4374-91D5-67CEDE068AD2}">
      <dgm:prSet/>
      <dgm:spPr/>
      <dgm:t>
        <a:bodyPr/>
        <a:lstStyle/>
        <a:p>
          <a:endParaRPr lang="ru-RU"/>
        </a:p>
      </dgm:t>
    </dgm:pt>
    <dgm:pt modelId="{2737560B-7AE7-4446-915A-4A360C3DF0F0}" type="sibTrans" cxnId="{2C431FBD-8D4B-4374-91D5-67CEDE068AD2}">
      <dgm:prSet/>
      <dgm:spPr/>
      <dgm:t>
        <a:bodyPr/>
        <a:lstStyle/>
        <a:p>
          <a:endParaRPr lang="ru-RU"/>
        </a:p>
      </dgm:t>
    </dgm:pt>
    <dgm:pt modelId="{7EEBA411-213A-4754-BA1D-E9AD88182E27}">
      <dgm:prSet custT="1"/>
      <dgm:spPr/>
      <dgm:t>
        <a:bodyPr/>
        <a:lstStyle/>
        <a:p>
          <a:r>
            <a:rPr lang="uk-UA" sz="1200" dirty="0">
              <a:solidFill>
                <a:schemeClr val="tx1"/>
              </a:solidFill>
              <a:latin typeface="Arial" panose="020B0604020202020204" pitchFamily="34" charset="0"/>
              <a:cs typeface="Arial" panose="020B0604020202020204" pitchFamily="34" charset="0"/>
            </a:rPr>
            <a:t> </a:t>
          </a:r>
          <a:r>
            <a:rPr lang="uk-UA" sz="1200" b="1" dirty="0">
              <a:solidFill>
                <a:schemeClr val="tx1"/>
              </a:solidFill>
              <a:latin typeface="Arial" panose="020B0604020202020204" pitchFamily="34" charset="0"/>
              <a:cs typeface="Arial" panose="020B0604020202020204" pitchFamily="34" charset="0"/>
            </a:rPr>
            <a:t>стимулює виробництво інноваційних продуктів, потребуючи найбільшого їх поширення (дифузії у формі обміну й розподілу);</a:t>
          </a:r>
          <a:endParaRPr lang="ru-RU" sz="1200" b="1" dirty="0">
            <a:solidFill>
              <a:schemeClr val="tx1"/>
            </a:solidFill>
            <a:latin typeface="Arial" panose="020B0604020202020204" pitchFamily="34" charset="0"/>
            <a:cs typeface="Arial" panose="020B0604020202020204" pitchFamily="34" charset="0"/>
          </a:endParaRPr>
        </a:p>
      </dgm:t>
    </dgm:pt>
    <dgm:pt modelId="{BD63DB30-0378-4D91-BDBF-BCFBBBD579EC}" type="parTrans" cxnId="{B30AFE26-D70D-4F53-A9D7-09F818C4813A}">
      <dgm:prSet/>
      <dgm:spPr/>
      <dgm:t>
        <a:bodyPr/>
        <a:lstStyle/>
        <a:p>
          <a:endParaRPr lang="ru-RU"/>
        </a:p>
      </dgm:t>
    </dgm:pt>
    <dgm:pt modelId="{0B0DDC96-7DFA-4AA9-8EF1-95DAC8C34133}" type="sibTrans" cxnId="{B30AFE26-D70D-4F53-A9D7-09F818C4813A}">
      <dgm:prSet/>
      <dgm:spPr/>
      <dgm:t>
        <a:bodyPr/>
        <a:lstStyle/>
        <a:p>
          <a:endParaRPr lang="ru-RU"/>
        </a:p>
      </dgm:t>
    </dgm:pt>
    <dgm:pt modelId="{B4371B80-8A14-4223-A4C3-7B419DFDE4B3}">
      <dgm:prSet custT="1"/>
      <dgm:spPr/>
      <dgm:t>
        <a:bodyPr/>
        <a:lstStyle/>
        <a:p>
          <a:r>
            <a:rPr lang="uk-UA" sz="1200" b="1" dirty="0">
              <a:solidFill>
                <a:schemeClr val="tx1"/>
              </a:solidFill>
              <a:latin typeface="Arial" panose="020B0604020202020204" pitchFamily="34" charset="0"/>
              <a:cs typeface="Arial" panose="020B0604020202020204" pitchFamily="34" charset="0"/>
            </a:rPr>
            <a:t> прискорює комерціалізацію та процес кінцевого споживання матеріальних і духовних благ</a:t>
          </a:r>
          <a:endParaRPr lang="ru-RU" sz="1200" b="1" dirty="0"/>
        </a:p>
      </dgm:t>
    </dgm:pt>
    <dgm:pt modelId="{5A1D9F8E-DEE6-40CD-A849-09858AB5E22E}" type="parTrans" cxnId="{0FE6E288-0B4B-4AD6-955F-719EF70BCBBE}">
      <dgm:prSet/>
      <dgm:spPr/>
      <dgm:t>
        <a:bodyPr/>
        <a:lstStyle/>
        <a:p>
          <a:endParaRPr lang="ru-RU"/>
        </a:p>
      </dgm:t>
    </dgm:pt>
    <dgm:pt modelId="{79729762-68EA-4AB6-A550-933273B5248B}" type="sibTrans" cxnId="{0FE6E288-0B4B-4AD6-955F-719EF70BCBBE}">
      <dgm:prSet/>
      <dgm:spPr/>
      <dgm:t>
        <a:bodyPr/>
        <a:lstStyle/>
        <a:p>
          <a:endParaRPr lang="ru-RU"/>
        </a:p>
      </dgm:t>
    </dgm:pt>
    <dgm:pt modelId="{98960B50-0FDF-4D7C-AD68-831C9EFB3CEB}">
      <dgm:prSet custT="1"/>
      <dgm:spPr/>
      <dgm:t>
        <a:bodyPr/>
        <a:lstStyle/>
        <a:p>
          <a:r>
            <a:rPr lang="uk-UA" sz="1100" b="1" dirty="0">
              <a:solidFill>
                <a:schemeClr val="tx1"/>
              </a:solidFill>
              <a:latin typeface="Arial" panose="020B0604020202020204" pitchFamily="34" charset="0"/>
              <a:cs typeface="Arial" panose="020B0604020202020204" pitchFamily="34" charset="0"/>
            </a:rPr>
            <a:t>творчість первинна і фундаментальна, а креативність вторинна, базується на творчості і не може без неї існувати; </a:t>
          </a:r>
          <a:endParaRPr lang="ru-RU" sz="1100" b="1" dirty="0">
            <a:solidFill>
              <a:schemeClr val="tx1"/>
            </a:solidFill>
            <a:latin typeface="Arial" panose="020B0604020202020204" pitchFamily="34" charset="0"/>
            <a:cs typeface="Arial" panose="020B0604020202020204" pitchFamily="34" charset="0"/>
          </a:endParaRPr>
        </a:p>
      </dgm:t>
    </dgm:pt>
    <dgm:pt modelId="{6801D1FE-ED0A-4CF4-9AD4-B8B61CE53485}" type="parTrans" cxnId="{77DE512E-99A6-4909-AF0A-21B32D8D95EA}">
      <dgm:prSet/>
      <dgm:spPr/>
      <dgm:t>
        <a:bodyPr/>
        <a:lstStyle/>
        <a:p>
          <a:endParaRPr lang="ru-RU"/>
        </a:p>
      </dgm:t>
    </dgm:pt>
    <dgm:pt modelId="{720CBF2C-3484-45B2-AE57-D11001E4B3C2}" type="sibTrans" cxnId="{77DE512E-99A6-4909-AF0A-21B32D8D95EA}">
      <dgm:prSet/>
      <dgm:spPr/>
      <dgm:t>
        <a:bodyPr/>
        <a:lstStyle/>
        <a:p>
          <a:endParaRPr lang="ru-RU"/>
        </a:p>
      </dgm:t>
    </dgm:pt>
    <dgm:pt modelId="{B8A9591A-BB5A-4F41-8EA7-66944B8B5FC0}">
      <dgm:prSet custT="1"/>
      <dgm:spPr/>
      <dgm:t>
        <a:bodyPr/>
        <a:lstStyle/>
        <a:p>
          <a:r>
            <a:rPr lang="uk-UA" sz="1100" b="1" dirty="0">
              <a:solidFill>
                <a:schemeClr val="tx1"/>
              </a:solidFill>
              <a:latin typeface="Arial" panose="020B0604020202020204" pitchFamily="34" charset="0"/>
              <a:cs typeface="Arial" panose="020B0604020202020204" pitchFamily="34" charset="0"/>
            </a:rPr>
            <a:t> креативність (обдарованість, сприйнятливість до нових ідей, вміння вирішувати завдання неординарним способом);</a:t>
          </a:r>
          <a:endParaRPr lang="ru-RU" sz="1100" b="1" dirty="0">
            <a:solidFill>
              <a:schemeClr val="tx1"/>
            </a:solidFill>
            <a:latin typeface="Arial" panose="020B0604020202020204" pitchFamily="34" charset="0"/>
            <a:cs typeface="Arial" panose="020B0604020202020204" pitchFamily="34" charset="0"/>
          </a:endParaRPr>
        </a:p>
      </dgm:t>
    </dgm:pt>
    <dgm:pt modelId="{438F84F8-01D6-40F2-806B-453B53A0DB40}" type="parTrans" cxnId="{37949097-09BA-4AF2-B798-743AC986BF3F}">
      <dgm:prSet/>
      <dgm:spPr/>
      <dgm:t>
        <a:bodyPr/>
        <a:lstStyle/>
        <a:p>
          <a:endParaRPr lang="ru-RU"/>
        </a:p>
      </dgm:t>
    </dgm:pt>
    <dgm:pt modelId="{32EDC15D-F848-4552-B440-815F7C935FCC}" type="sibTrans" cxnId="{37949097-09BA-4AF2-B798-743AC986BF3F}">
      <dgm:prSet/>
      <dgm:spPr/>
      <dgm:t>
        <a:bodyPr/>
        <a:lstStyle/>
        <a:p>
          <a:endParaRPr lang="ru-RU"/>
        </a:p>
      </dgm:t>
    </dgm:pt>
    <dgm:pt modelId="{0A7D5B79-1937-48C2-8956-35D047988DBC}">
      <dgm:prSet custT="1"/>
      <dgm:spPr/>
      <dgm:t>
        <a:bodyPr/>
        <a:lstStyle/>
        <a:p>
          <a:r>
            <a:rPr lang="uk-UA" sz="1100" b="1" dirty="0">
              <a:solidFill>
                <a:schemeClr val="tx1"/>
              </a:solidFill>
              <a:latin typeface="Arial" panose="020B0604020202020204" pitchFamily="34" charset="0"/>
              <a:cs typeface="Arial" panose="020B0604020202020204" pitchFamily="34" charset="0"/>
            </a:rPr>
            <a:t>  без креативності творчість не може досягти популярності;  креативний процес має прагматичні цілі, </a:t>
          </a:r>
          <a:endParaRPr lang="ru-RU" sz="1100" b="1" dirty="0">
            <a:solidFill>
              <a:schemeClr val="tx1"/>
            </a:solidFill>
            <a:latin typeface="Arial" panose="020B0604020202020204" pitchFamily="34" charset="0"/>
            <a:cs typeface="Arial" panose="020B0604020202020204" pitchFamily="34" charset="0"/>
          </a:endParaRPr>
        </a:p>
      </dgm:t>
    </dgm:pt>
    <dgm:pt modelId="{29330C7F-A120-4066-997C-0F8AFE279564}" type="parTrans" cxnId="{25E135BF-1124-42D8-AADA-7164D9888793}">
      <dgm:prSet/>
      <dgm:spPr/>
      <dgm:t>
        <a:bodyPr/>
        <a:lstStyle/>
        <a:p>
          <a:endParaRPr lang="ru-RU"/>
        </a:p>
      </dgm:t>
    </dgm:pt>
    <dgm:pt modelId="{C22DB958-C4B9-4E9A-8D3E-3321691B5FA7}" type="sibTrans" cxnId="{25E135BF-1124-42D8-AADA-7164D9888793}">
      <dgm:prSet/>
      <dgm:spPr/>
      <dgm:t>
        <a:bodyPr/>
        <a:lstStyle/>
        <a:p>
          <a:endParaRPr lang="ru-RU"/>
        </a:p>
      </dgm:t>
    </dgm:pt>
    <dgm:pt modelId="{D46FB55A-F40C-4A5A-BC5E-43E534C81214}" type="pres">
      <dgm:prSet presAssocID="{2E9F07A3-0C16-45D8-A618-443C274894F2}" presName="Name0" presStyleCnt="0">
        <dgm:presLayoutVars>
          <dgm:dir/>
          <dgm:animLvl val="lvl"/>
          <dgm:resizeHandles val="exact"/>
        </dgm:presLayoutVars>
      </dgm:prSet>
      <dgm:spPr/>
    </dgm:pt>
    <dgm:pt modelId="{F46F3191-2BC4-4E3C-ABC1-6B5ABEDDEFCC}" type="pres">
      <dgm:prSet presAssocID="{2E9F07A3-0C16-45D8-A618-443C274894F2}" presName="tSp" presStyleCnt="0"/>
      <dgm:spPr/>
    </dgm:pt>
    <dgm:pt modelId="{DF533176-9AD7-42AA-9904-20336FF74F09}" type="pres">
      <dgm:prSet presAssocID="{2E9F07A3-0C16-45D8-A618-443C274894F2}" presName="bSp" presStyleCnt="0"/>
      <dgm:spPr/>
    </dgm:pt>
    <dgm:pt modelId="{FD6E9F0A-B2AE-4A74-9D3A-696AC98705F4}" type="pres">
      <dgm:prSet presAssocID="{2E9F07A3-0C16-45D8-A618-443C274894F2}" presName="process" presStyleCnt="0"/>
      <dgm:spPr/>
    </dgm:pt>
    <dgm:pt modelId="{B294E570-D6D5-4E2C-823C-5F5D22123207}" type="pres">
      <dgm:prSet presAssocID="{75128B3A-2DB4-4F14-B582-67BEE7EFF38A}" presName="composite1" presStyleCnt="0"/>
      <dgm:spPr/>
    </dgm:pt>
    <dgm:pt modelId="{6A6B9AB1-239C-4790-BA9A-99F09C6AF4FC}" type="pres">
      <dgm:prSet presAssocID="{75128B3A-2DB4-4F14-B582-67BEE7EFF38A}" presName="dummyNode1" presStyleLbl="node1" presStyleIdx="0" presStyleCnt="3"/>
      <dgm:spPr/>
    </dgm:pt>
    <dgm:pt modelId="{F636DD3F-C638-471F-89F7-A15A877E0E9B}" type="pres">
      <dgm:prSet presAssocID="{75128B3A-2DB4-4F14-B582-67BEE7EFF38A}" presName="childNode1" presStyleLbl="bgAcc1" presStyleIdx="0" presStyleCnt="3" custLinFactNeighborX="-4219" custLinFactNeighborY="-38782">
        <dgm:presLayoutVars>
          <dgm:bulletEnabled val="1"/>
        </dgm:presLayoutVars>
      </dgm:prSet>
      <dgm:spPr/>
    </dgm:pt>
    <dgm:pt modelId="{FB444711-4BBB-4D96-A144-0E7B00BCF15C}" type="pres">
      <dgm:prSet presAssocID="{75128B3A-2DB4-4F14-B582-67BEE7EFF38A}" presName="childNode1tx" presStyleLbl="bgAcc1" presStyleIdx="0" presStyleCnt="3">
        <dgm:presLayoutVars>
          <dgm:bulletEnabled val="1"/>
        </dgm:presLayoutVars>
      </dgm:prSet>
      <dgm:spPr/>
    </dgm:pt>
    <dgm:pt modelId="{AC747260-D79D-41DE-B113-035F9A502F9E}" type="pres">
      <dgm:prSet presAssocID="{75128B3A-2DB4-4F14-B582-67BEE7EFF38A}" presName="parentNode1" presStyleLbl="node1" presStyleIdx="0" presStyleCnt="3">
        <dgm:presLayoutVars>
          <dgm:chMax val="1"/>
          <dgm:bulletEnabled val="1"/>
        </dgm:presLayoutVars>
      </dgm:prSet>
      <dgm:spPr/>
    </dgm:pt>
    <dgm:pt modelId="{5F407C02-78EA-4BD5-A02C-925C26D0BD2D}" type="pres">
      <dgm:prSet presAssocID="{75128B3A-2DB4-4F14-B582-67BEE7EFF38A}" presName="connSite1" presStyleCnt="0"/>
      <dgm:spPr/>
    </dgm:pt>
    <dgm:pt modelId="{555AC0EA-10B9-467E-8C2B-FE0F5D6B8936}" type="pres">
      <dgm:prSet presAssocID="{F082340C-DFF2-49F3-A470-1FCD0EE8F79A}" presName="Name9" presStyleLbl="sibTrans2D1" presStyleIdx="0" presStyleCnt="2"/>
      <dgm:spPr/>
    </dgm:pt>
    <dgm:pt modelId="{36C64AB9-9106-484A-86AE-C4A0718ECF50}" type="pres">
      <dgm:prSet presAssocID="{9AE61AC2-3E7F-401B-8BBC-773440A40256}" presName="composite2" presStyleCnt="0"/>
      <dgm:spPr/>
    </dgm:pt>
    <dgm:pt modelId="{080A28C5-D508-4564-BAA4-C2B015F7DFE2}" type="pres">
      <dgm:prSet presAssocID="{9AE61AC2-3E7F-401B-8BBC-773440A40256}" presName="dummyNode2" presStyleLbl="node1" presStyleIdx="0" presStyleCnt="3"/>
      <dgm:spPr/>
    </dgm:pt>
    <dgm:pt modelId="{22C86BB3-C542-418F-8B8D-41E7D9A841DB}" type="pres">
      <dgm:prSet presAssocID="{9AE61AC2-3E7F-401B-8BBC-773440A40256}" presName="childNode2" presStyleLbl="bgAcc1" presStyleIdx="1" presStyleCnt="3" custLinFactNeighborX="3874" custLinFactNeighborY="12544">
        <dgm:presLayoutVars>
          <dgm:bulletEnabled val="1"/>
        </dgm:presLayoutVars>
      </dgm:prSet>
      <dgm:spPr/>
    </dgm:pt>
    <dgm:pt modelId="{ECF3C0CB-BEE9-42D0-98CF-962DB9BCA832}" type="pres">
      <dgm:prSet presAssocID="{9AE61AC2-3E7F-401B-8BBC-773440A40256}" presName="childNode2tx" presStyleLbl="bgAcc1" presStyleIdx="1" presStyleCnt="3">
        <dgm:presLayoutVars>
          <dgm:bulletEnabled val="1"/>
        </dgm:presLayoutVars>
      </dgm:prSet>
      <dgm:spPr/>
    </dgm:pt>
    <dgm:pt modelId="{8694AB77-6723-47E7-970D-53AAA272216A}" type="pres">
      <dgm:prSet presAssocID="{9AE61AC2-3E7F-401B-8BBC-773440A40256}" presName="parentNode2" presStyleLbl="node1" presStyleIdx="1" presStyleCnt="3">
        <dgm:presLayoutVars>
          <dgm:chMax val="0"/>
          <dgm:bulletEnabled val="1"/>
        </dgm:presLayoutVars>
      </dgm:prSet>
      <dgm:spPr/>
    </dgm:pt>
    <dgm:pt modelId="{3575406F-CAE4-4A98-9C84-2044BC190431}" type="pres">
      <dgm:prSet presAssocID="{9AE61AC2-3E7F-401B-8BBC-773440A40256}" presName="connSite2" presStyleCnt="0"/>
      <dgm:spPr/>
    </dgm:pt>
    <dgm:pt modelId="{189F29E2-B3C1-433E-A8D7-9CB0413DE646}" type="pres">
      <dgm:prSet presAssocID="{5A313FB4-213D-4D3C-8B64-1A8CAC1016C4}" presName="Name18" presStyleLbl="sibTrans2D1" presStyleIdx="1" presStyleCnt="2"/>
      <dgm:spPr/>
    </dgm:pt>
    <dgm:pt modelId="{9D6861C9-6523-4AB1-8682-96B548973179}" type="pres">
      <dgm:prSet presAssocID="{37179B85-16F0-4A1D-82E5-C0EBEBB40639}" presName="composite1" presStyleCnt="0"/>
      <dgm:spPr/>
    </dgm:pt>
    <dgm:pt modelId="{27E8E8B6-50D0-44DF-809D-BAF7D98DF1A5}" type="pres">
      <dgm:prSet presAssocID="{37179B85-16F0-4A1D-82E5-C0EBEBB40639}" presName="dummyNode1" presStyleLbl="node1" presStyleIdx="1" presStyleCnt="3"/>
      <dgm:spPr/>
    </dgm:pt>
    <dgm:pt modelId="{1FB85ADD-47D1-4DFD-B9CA-4DF401EC2524}" type="pres">
      <dgm:prSet presAssocID="{37179B85-16F0-4A1D-82E5-C0EBEBB40639}" presName="childNode1" presStyleLbl="bgAcc1" presStyleIdx="2" presStyleCnt="3" custLinFactNeighborX="-1263" custLinFactNeighborY="-16327">
        <dgm:presLayoutVars>
          <dgm:bulletEnabled val="1"/>
        </dgm:presLayoutVars>
      </dgm:prSet>
      <dgm:spPr/>
    </dgm:pt>
    <dgm:pt modelId="{7B56AB70-4F51-4C54-BF0F-126B0E49DA17}" type="pres">
      <dgm:prSet presAssocID="{37179B85-16F0-4A1D-82E5-C0EBEBB40639}" presName="childNode1tx" presStyleLbl="bgAcc1" presStyleIdx="2" presStyleCnt="3">
        <dgm:presLayoutVars>
          <dgm:bulletEnabled val="1"/>
        </dgm:presLayoutVars>
      </dgm:prSet>
      <dgm:spPr/>
    </dgm:pt>
    <dgm:pt modelId="{E7C62946-8B4E-4547-ADAC-3BA9D832DA8C}" type="pres">
      <dgm:prSet presAssocID="{37179B85-16F0-4A1D-82E5-C0EBEBB40639}" presName="parentNode1" presStyleLbl="node1" presStyleIdx="2" presStyleCnt="3" custLinFactNeighborX="368" custLinFactNeighborY="40548">
        <dgm:presLayoutVars>
          <dgm:chMax val="1"/>
          <dgm:bulletEnabled val="1"/>
        </dgm:presLayoutVars>
      </dgm:prSet>
      <dgm:spPr/>
    </dgm:pt>
    <dgm:pt modelId="{33503657-BB42-477D-A271-9706EBAE6419}" type="pres">
      <dgm:prSet presAssocID="{37179B85-16F0-4A1D-82E5-C0EBEBB40639}" presName="connSite1" presStyleCnt="0"/>
      <dgm:spPr/>
    </dgm:pt>
  </dgm:ptLst>
  <dgm:cxnLst>
    <dgm:cxn modelId="{C557B100-27EE-4321-B5A4-8D15A0E0794A}" type="presOf" srcId="{75128B3A-2DB4-4F14-B582-67BEE7EFF38A}" destId="{AC747260-D79D-41DE-B113-035F9A502F9E}" srcOrd="0" destOrd="0" presId="urn:microsoft.com/office/officeart/2005/8/layout/hProcess4"/>
    <dgm:cxn modelId="{43EF160A-404C-4B51-8458-1432B792C03A}" srcId="{2E9F07A3-0C16-45D8-A618-443C274894F2}" destId="{75128B3A-2DB4-4F14-B582-67BEE7EFF38A}" srcOrd="0" destOrd="0" parTransId="{C99F3639-2F44-44C9-8DAE-92690D47166C}" sibTransId="{F082340C-DFF2-49F3-A470-1FCD0EE8F79A}"/>
    <dgm:cxn modelId="{DA49B80C-3D02-4D32-9C91-217BF9D2E150}" type="presOf" srcId="{98960B50-0FDF-4D7C-AD68-831C9EFB3CEB}" destId="{1FB85ADD-47D1-4DFD-B9CA-4DF401EC2524}" srcOrd="0" destOrd="1" presId="urn:microsoft.com/office/officeart/2005/8/layout/hProcess4"/>
    <dgm:cxn modelId="{33E1410E-DF26-4738-B4D1-BCE509345BB2}" type="presOf" srcId="{9F3E3B23-83E9-476C-81ED-4ABF50D33620}" destId="{22C86BB3-C542-418F-8B8D-41E7D9A841DB}" srcOrd="0" destOrd="0" presId="urn:microsoft.com/office/officeart/2005/8/layout/hProcess4"/>
    <dgm:cxn modelId="{DF35C917-B4B6-4EF0-8B57-39050C1063D7}" type="presOf" srcId="{B8A9591A-BB5A-4F41-8EA7-66944B8B5FC0}" destId="{7B56AB70-4F51-4C54-BF0F-126B0E49DA17}" srcOrd="1" destOrd="2" presId="urn:microsoft.com/office/officeart/2005/8/layout/hProcess4"/>
    <dgm:cxn modelId="{B30AFE26-D70D-4F53-A9D7-09F818C4813A}" srcId="{9AE61AC2-3E7F-401B-8BBC-773440A40256}" destId="{7EEBA411-213A-4754-BA1D-E9AD88182E27}" srcOrd="1" destOrd="0" parTransId="{BD63DB30-0378-4D91-BDBF-BCFBBBD579EC}" sibTransId="{0B0DDC96-7DFA-4AA9-8EF1-95DAC8C34133}"/>
    <dgm:cxn modelId="{77DE512E-99A6-4909-AF0A-21B32D8D95EA}" srcId="{37179B85-16F0-4A1D-82E5-C0EBEBB40639}" destId="{98960B50-0FDF-4D7C-AD68-831C9EFB3CEB}" srcOrd="1" destOrd="0" parTransId="{6801D1FE-ED0A-4CF4-9AD4-B8B61CE53485}" sibTransId="{720CBF2C-3484-45B2-AE57-D11001E4B3C2}"/>
    <dgm:cxn modelId="{BEF20032-84C8-4CA0-B284-F33B239061F9}" type="presOf" srcId="{98960B50-0FDF-4D7C-AD68-831C9EFB3CEB}" destId="{7B56AB70-4F51-4C54-BF0F-126B0E49DA17}" srcOrd="1" destOrd="1" presId="urn:microsoft.com/office/officeart/2005/8/layout/hProcess4"/>
    <dgm:cxn modelId="{8CC20638-A4B8-4DE9-AE0B-51DC0F7F7598}" type="presOf" srcId="{B4371B80-8A14-4223-A4C3-7B419DFDE4B3}" destId="{ECF3C0CB-BEE9-42D0-98CF-962DB9BCA832}" srcOrd="1" destOrd="2" presId="urn:microsoft.com/office/officeart/2005/8/layout/hProcess4"/>
    <dgm:cxn modelId="{EEF8A05B-9C8E-4EAC-987A-76C612B459B0}" type="presOf" srcId="{2ED2274F-2404-4D7E-B02A-9174077E0CB4}" destId="{FB444711-4BBB-4D96-A144-0E7B00BCF15C}" srcOrd="1" destOrd="1" presId="urn:microsoft.com/office/officeart/2005/8/layout/hProcess4"/>
    <dgm:cxn modelId="{AF8A8165-8528-4448-88B4-AF4D2CA84D3C}" type="presOf" srcId="{0A7D5B79-1937-48C2-8956-35D047988DBC}" destId="{1FB85ADD-47D1-4DFD-B9CA-4DF401EC2524}" srcOrd="0" destOrd="3" presId="urn:microsoft.com/office/officeart/2005/8/layout/hProcess4"/>
    <dgm:cxn modelId="{1F0AA969-040C-4D4F-8657-3B749DA2C109}" type="presOf" srcId="{B4371B80-8A14-4223-A4C3-7B419DFDE4B3}" destId="{22C86BB3-C542-418F-8B8D-41E7D9A841DB}" srcOrd="0" destOrd="2" presId="urn:microsoft.com/office/officeart/2005/8/layout/hProcess4"/>
    <dgm:cxn modelId="{031C2557-187E-4793-A9B3-0665168F6B7E}" srcId="{75128B3A-2DB4-4F14-B582-67BEE7EFF38A}" destId="{F5FE7D18-D251-4792-987B-55108568A201}" srcOrd="0" destOrd="0" parTransId="{B7C65F8A-0AE7-453E-A220-47A74852992B}" sibTransId="{52866E21-0D0A-4D80-B14C-0F2119FA42BD}"/>
    <dgm:cxn modelId="{D7F38678-1D1A-4805-94BC-E6FAE0731B47}" type="presOf" srcId="{0E344492-184B-4685-9951-4239C63FB52C}" destId="{7B56AB70-4F51-4C54-BF0F-126B0E49DA17}" srcOrd="1" destOrd="0" presId="urn:microsoft.com/office/officeart/2005/8/layout/hProcess4"/>
    <dgm:cxn modelId="{7356257B-F7C0-4BF3-89D9-45B24A6E7EEA}" type="presOf" srcId="{7EEBA411-213A-4754-BA1D-E9AD88182E27}" destId="{22C86BB3-C542-418F-8B8D-41E7D9A841DB}" srcOrd="0" destOrd="1" presId="urn:microsoft.com/office/officeart/2005/8/layout/hProcess4"/>
    <dgm:cxn modelId="{C9C31986-D15B-4AED-805B-04FE1C071B40}" type="presOf" srcId="{2ED2274F-2404-4D7E-B02A-9174077E0CB4}" destId="{F636DD3F-C638-471F-89F7-A15A877E0E9B}" srcOrd="0" destOrd="1" presId="urn:microsoft.com/office/officeart/2005/8/layout/hProcess4"/>
    <dgm:cxn modelId="{0FE6E288-0B4B-4AD6-955F-719EF70BCBBE}" srcId="{9AE61AC2-3E7F-401B-8BBC-773440A40256}" destId="{B4371B80-8A14-4223-A4C3-7B419DFDE4B3}" srcOrd="2" destOrd="0" parTransId="{5A1D9F8E-DEE6-40CD-A849-09858AB5E22E}" sibTransId="{79729762-68EA-4AB6-A550-933273B5248B}"/>
    <dgm:cxn modelId="{BB43EC8C-3729-4867-8935-43696E55682F}" type="presOf" srcId="{7EEBA411-213A-4754-BA1D-E9AD88182E27}" destId="{ECF3C0CB-BEE9-42D0-98CF-962DB9BCA832}" srcOrd="1" destOrd="1" presId="urn:microsoft.com/office/officeart/2005/8/layout/hProcess4"/>
    <dgm:cxn modelId="{CAAE468E-132F-4D37-A733-E192DB44190F}" srcId="{2E9F07A3-0C16-45D8-A618-443C274894F2}" destId="{9AE61AC2-3E7F-401B-8BBC-773440A40256}" srcOrd="1" destOrd="0" parTransId="{43F09C88-A97A-4796-81DD-983110BCC89A}" sibTransId="{5A313FB4-213D-4D3C-8B64-1A8CAC1016C4}"/>
    <dgm:cxn modelId="{37949097-09BA-4AF2-B798-743AC986BF3F}" srcId="{37179B85-16F0-4A1D-82E5-C0EBEBB40639}" destId="{B8A9591A-BB5A-4F41-8EA7-66944B8B5FC0}" srcOrd="2" destOrd="0" parTransId="{438F84F8-01D6-40F2-806B-453B53A0DB40}" sibTransId="{32EDC15D-F848-4552-B440-815F7C935FCC}"/>
    <dgm:cxn modelId="{BE09199A-7587-4615-B5A2-6570752FA247}" srcId="{2E9F07A3-0C16-45D8-A618-443C274894F2}" destId="{37179B85-16F0-4A1D-82E5-C0EBEBB40639}" srcOrd="2" destOrd="0" parTransId="{F7352232-86C4-4A55-AA97-C6A2B7BCC42A}" sibTransId="{8840F4CF-F647-431B-A1C0-FBCA9EAB226D}"/>
    <dgm:cxn modelId="{E144159B-DDF5-4AA3-9A3F-6193F1F64599}" type="presOf" srcId="{F5FE7D18-D251-4792-987B-55108568A201}" destId="{FB444711-4BBB-4D96-A144-0E7B00BCF15C}" srcOrd="1" destOrd="0" presId="urn:microsoft.com/office/officeart/2005/8/layout/hProcess4"/>
    <dgm:cxn modelId="{9888739D-167F-4A9A-8299-6292A826F6C4}" type="presOf" srcId="{9AE61AC2-3E7F-401B-8BBC-773440A40256}" destId="{8694AB77-6723-47E7-970D-53AAA272216A}" srcOrd="0" destOrd="0" presId="urn:microsoft.com/office/officeart/2005/8/layout/hProcess4"/>
    <dgm:cxn modelId="{3ACDDDA3-2A9E-48CF-A64B-0DC90F2B6558}" type="presOf" srcId="{0E344492-184B-4685-9951-4239C63FB52C}" destId="{1FB85ADD-47D1-4DFD-B9CA-4DF401EC2524}" srcOrd="0" destOrd="0" presId="urn:microsoft.com/office/officeart/2005/8/layout/hProcess4"/>
    <dgm:cxn modelId="{015791A4-1537-46F0-A940-CC1EBAE778D0}" srcId="{37179B85-16F0-4A1D-82E5-C0EBEBB40639}" destId="{0E344492-184B-4685-9951-4239C63FB52C}" srcOrd="0" destOrd="0" parTransId="{82788CDD-0A89-40A0-B6F8-BDD30CDC61C0}" sibTransId="{77009280-2EFD-4F06-8776-66B89AFD19D4}"/>
    <dgm:cxn modelId="{FCBB45AE-9B24-4BA2-828F-6B162F9FF739}" type="presOf" srcId="{9F3E3B23-83E9-476C-81ED-4ABF50D33620}" destId="{ECF3C0CB-BEE9-42D0-98CF-962DB9BCA832}" srcOrd="1" destOrd="0" presId="urn:microsoft.com/office/officeart/2005/8/layout/hProcess4"/>
    <dgm:cxn modelId="{E603FFB1-EF87-4B53-89AE-65A1E6C0592F}" type="presOf" srcId="{0A7D5B79-1937-48C2-8956-35D047988DBC}" destId="{7B56AB70-4F51-4C54-BF0F-126B0E49DA17}" srcOrd="1" destOrd="3" presId="urn:microsoft.com/office/officeart/2005/8/layout/hProcess4"/>
    <dgm:cxn modelId="{8A42DDB4-889F-4B04-BD23-15F16BE5BC13}" srcId="{9AE61AC2-3E7F-401B-8BBC-773440A40256}" destId="{9F3E3B23-83E9-476C-81ED-4ABF50D33620}" srcOrd="0" destOrd="0" parTransId="{D790A199-CAC9-4B4E-B21B-CEF0DCE8D538}" sibTransId="{EDD75944-B2D4-46D0-A3A6-E3D91ECD13ED}"/>
    <dgm:cxn modelId="{2C431FBD-8D4B-4374-91D5-67CEDE068AD2}" srcId="{75128B3A-2DB4-4F14-B582-67BEE7EFF38A}" destId="{2ED2274F-2404-4D7E-B02A-9174077E0CB4}" srcOrd="1" destOrd="0" parTransId="{195DEF51-5D88-4E95-8138-230F59554A18}" sibTransId="{2737560B-7AE7-4446-915A-4A360C3DF0F0}"/>
    <dgm:cxn modelId="{25E135BF-1124-42D8-AADA-7164D9888793}" srcId="{37179B85-16F0-4A1D-82E5-C0EBEBB40639}" destId="{0A7D5B79-1937-48C2-8956-35D047988DBC}" srcOrd="3" destOrd="0" parTransId="{29330C7F-A120-4066-997C-0F8AFE279564}" sibTransId="{C22DB958-C4B9-4E9A-8D3E-3321691B5FA7}"/>
    <dgm:cxn modelId="{735337C5-9CA1-4EAC-9C4E-2460A8A2D05C}" type="presOf" srcId="{F5FE7D18-D251-4792-987B-55108568A201}" destId="{F636DD3F-C638-471F-89F7-A15A877E0E9B}" srcOrd="0" destOrd="0" presId="urn:microsoft.com/office/officeart/2005/8/layout/hProcess4"/>
    <dgm:cxn modelId="{A821A2D7-EA5B-4A2F-A1F4-D7C8784111AB}" type="presOf" srcId="{F082340C-DFF2-49F3-A470-1FCD0EE8F79A}" destId="{555AC0EA-10B9-467E-8C2B-FE0F5D6B8936}" srcOrd="0" destOrd="0" presId="urn:microsoft.com/office/officeart/2005/8/layout/hProcess4"/>
    <dgm:cxn modelId="{B30255E2-7242-4147-9235-C621DCD5ED2B}" type="presOf" srcId="{2E9F07A3-0C16-45D8-A618-443C274894F2}" destId="{D46FB55A-F40C-4A5A-BC5E-43E534C81214}" srcOrd="0" destOrd="0" presId="urn:microsoft.com/office/officeart/2005/8/layout/hProcess4"/>
    <dgm:cxn modelId="{C5C77CEF-3569-402D-A61E-A50BC6E10A50}" type="presOf" srcId="{5A313FB4-213D-4D3C-8B64-1A8CAC1016C4}" destId="{189F29E2-B3C1-433E-A8D7-9CB0413DE646}" srcOrd="0" destOrd="0" presId="urn:microsoft.com/office/officeart/2005/8/layout/hProcess4"/>
    <dgm:cxn modelId="{230F9EF5-6996-4343-B598-2EA37A75994B}" type="presOf" srcId="{37179B85-16F0-4A1D-82E5-C0EBEBB40639}" destId="{E7C62946-8B4E-4547-ADAC-3BA9D832DA8C}" srcOrd="0" destOrd="0" presId="urn:microsoft.com/office/officeart/2005/8/layout/hProcess4"/>
    <dgm:cxn modelId="{BE18A8F9-2960-496E-829D-3F35EFA18B7A}" type="presOf" srcId="{B8A9591A-BB5A-4F41-8EA7-66944B8B5FC0}" destId="{1FB85ADD-47D1-4DFD-B9CA-4DF401EC2524}" srcOrd="0" destOrd="2" presId="urn:microsoft.com/office/officeart/2005/8/layout/hProcess4"/>
    <dgm:cxn modelId="{66F5FA9D-AB14-4120-AA5C-91354AD02F8D}" type="presParOf" srcId="{D46FB55A-F40C-4A5A-BC5E-43E534C81214}" destId="{F46F3191-2BC4-4E3C-ABC1-6B5ABEDDEFCC}" srcOrd="0" destOrd="0" presId="urn:microsoft.com/office/officeart/2005/8/layout/hProcess4"/>
    <dgm:cxn modelId="{DE0DEDC4-3BE3-452A-8685-6A71CF8F3A7D}" type="presParOf" srcId="{D46FB55A-F40C-4A5A-BC5E-43E534C81214}" destId="{DF533176-9AD7-42AA-9904-20336FF74F09}" srcOrd="1" destOrd="0" presId="urn:microsoft.com/office/officeart/2005/8/layout/hProcess4"/>
    <dgm:cxn modelId="{460C9273-E7AB-4D95-98AC-06CCAD807016}" type="presParOf" srcId="{D46FB55A-F40C-4A5A-BC5E-43E534C81214}" destId="{FD6E9F0A-B2AE-4A74-9D3A-696AC98705F4}" srcOrd="2" destOrd="0" presId="urn:microsoft.com/office/officeart/2005/8/layout/hProcess4"/>
    <dgm:cxn modelId="{D3E3E170-FA84-4F72-9CBB-7886142EA5F9}" type="presParOf" srcId="{FD6E9F0A-B2AE-4A74-9D3A-696AC98705F4}" destId="{B294E570-D6D5-4E2C-823C-5F5D22123207}" srcOrd="0" destOrd="0" presId="urn:microsoft.com/office/officeart/2005/8/layout/hProcess4"/>
    <dgm:cxn modelId="{3020CF7F-10BF-4477-964F-42EFDD253A08}" type="presParOf" srcId="{B294E570-D6D5-4E2C-823C-5F5D22123207}" destId="{6A6B9AB1-239C-4790-BA9A-99F09C6AF4FC}" srcOrd="0" destOrd="0" presId="urn:microsoft.com/office/officeart/2005/8/layout/hProcess4"/>
    <dgm:cxn modelId="{E02C8A47-36D9-4B0F-96B4-1580A02D579A}" type="presParOf" srcId="{B294E570-D6D5-4E2C-823C-5F5D22123207}" destId="{F636DD3F-C638-471F-89F7-A15A877E0E9B}" srcOrd="1" destOrd="0" presId="urn:microsoft.com/office/officeart/2005/8/layout/hProcess4"/>
    <dgm:cxn modelId="{BC58D34B-AE11-455F-8D67-33C7F343D262}" type="presParOf" srcId="{B294E570-D6D5-4E2C-823C-5F5D22123207}" destId="{FB444711-4BBB-4D96-A144-0E7B00BCF15C}" srcOrd="2" destOrd="0" presId="urn:microsoft.com/office/officeart/2005/8/layout/hProcess4"/>
    <dgm:cxn modelId="{103CF479-1C42-46C9-8182-FFA72A844FA0}" type="presParOf" srcId="{B294E570-D6D5-4E2C-823C-5F5D22123207}" destId="{AC747260-D79D-41DE-B113-035F9A502F9E}" srcOrd="3" destOrd="0" presId="urn:microsoft.com/office/officeart/2005/8/layout/hProcess4"/>
    <dgm:cxn modelId="{56A014E3-E758-4699-91DD-3E68620E481D}" type="presParOf" srcId="{B294E570-D6D5-4E2C-823C-5F5D22123207}" destId="{5F407C02-78EA-4BD5-A02C-925C26D0BD2D}" srcOrd="4" destOrd="0" presId="urn:microsoft.com/office/officeart/2005/8/layout/hProcess4"/>
    <dgm:cxn modelId="{E0F045F5-2D93-4917-9CFE-A7CAA186DE59}" type="presParOf" srcId="{FD6E9F0A-B2AE-4A74-9D3A-696AC98705F4}" destId="{555AC0EA-10B9-467E-8C2B-FE0F5D6B8936}" srcOrd="1" destOrd="0" presId="urn:microsoft.com/office/officeart/2005/8/layout/hProcess4"/>
    <dgm:cxn modelId="{D23BAB87-1A25-4E64-A538-37BF44DD4E3A}" type="presParOf" srcId="{FD6E9F0A-B2AE-4A74-9D3A-696AC98705F4}" destId="{36C64AB9-9106-484A-86AE-C4A0718ECF50}" srcOrd="2" destOrd="0" presId="urn:microsoft.com/office/officeart/2005/8/layout/hProcess4"/>
    <dgm:cxn modelId="{35ED80D4-2333-4B80-BCDB-C70D862C6FFD}" type="presParOf" srcId="{36C64AB9-9106-484A-86AE-C4A0718ECF50}" destId="{080A28C5-D508-4564-BAA4-C2B015F7DFE2}" srcOrd="0" destOrd="0" presId="urn:microsoft.com/office/officeart/2005/8/layout/hProcess4"/>
    <dgm:cxn modelId="{4622B7C3-6FE6-4C63-9E71-7D0ADE33456B}" type="presParOf" srcId="{36C64AB9-9106-484A-86AE-C4A0718ECF50}" destId="{22C86BB3-C542-418F-8B8D-41E7D9A841DB}" srcOrd="1" destOrd="0" presId="urn:microsoft.com/office/officeart/2005/8/layout/hProcess4"/>
    <dgm:cxn modelId="{10953A04-1378-4EA3-84DE-F86CFF8B73D9}" type="presParOf" srcId="{36C64AB9-9106-484A-86AE-C4A0718ECF50}" destId="{ECF3C0CB-BEE9-42D0-98CF-962DB9BCA832}" srcOrd="2" destOrd="0" presId="urn:microsoft.com/office/officeart/2005/8/layout/hProcess4"/>
    <dgm:cxn modelId="{8B44492E-658D-45B1-8E9B-967BC3994D05}" type="presParOf" srcId="{36C64AB9-9106-484A-86AE-C4A0718ECF50}" destId="{8694AB77-6723-47E7-970D-53AAA272216A}" srcOrd="3" destOrd="0" presId="urn:microsoft.com/office/officeart/2005/8/layout/hProcess4"/>
    <dgm:cxn modelId="{C4A338D4-ED91-4AB5-8DF6-34EDDE8407D0}" type="presParOf" srcId="{36C64AB9-9106-484A-86AE-C4A0718ECF50}" destId="{3575406F-CAE4-4A98-9C84-2044BC190431}" srcOrd="4" destOrd="0" presId="urn:microsoft.com/office/officeart/2005/8/layout/hProcess4"/>
    <dgm:cxn modelId="{321814B9-0D3A-4940-ACC2-E4E332F1C43A}" type="presParOf" srcId="{FD6E9F0A-B2AE-4A74-9D3A-696AC98705F4}" destId="{189F29E2-B3C1-433E-A8D7-9CB0413DE646}" srcOrd="3" destOrd="0" presId="urn:microsoft.com/office/officeart/2005/8/layout/hProcess4"/>
    <dgm:cxn modelId="{2C35C42C-F950-4189-87DE-037B24872F9D}" type="presParOf" srcId="{FD6E9F0A-B2AE-4A74-9D3A-696AC98705F4}" destId="{9D6861C9-6523-4AB1-8682-96B548973179}" srcOrd="4" destOrd="0" presId="urn:microsoft.com/office/officeart/2005/8/layout/hProcess4"/>
    <dgm:cxn modelId="{A70F77D0-97E8-4B19-8E97-BEDCB1F80270}" type="presParOf" srcId="{9D6861C9-6523-4AB1-8682-96B548973179}" destId="{27E8E8B6-50D0-44DF-809D-BAF7D98DF1A5}" srcOrd="0" destOrd="0" presId="urn:microsoft.com/office/officeart/2005/8/layout/hProcess4"/>
    <dgm:cxn modelId="{65DF20F2-07FB-40E7-84E6-B9E77B1AE9F7}" type="presParOf" srcId="{9D6861C9-6523-4AB1-8682-96B548973179}" destId="{1FB85ADD-47D1-4DFD-B9CA-4DF401EC2524}" srcOrd="1" destOrd="0" presId="urn:microsoft.com/office/officeart/2005/8/layout/hProcess4"/>
    <dgm:cxn modelId="{8EF8AE96-7CA6-4A8D-8B7E-B02454ADD44F}" type="presParOf" srcId="{9D6861C9-6523-4AB1-8682-96B548973179}" destId="{7B56AB70-4F51-4C54-BF0F-126B0E49DA17}" srcOrd="2" destOrd="0" presId="urn:microsoft.com/office/officeart/2005/8/layout/hProcess4"/>
    <dgm:cxn modelId="{45FEAEC5-11AE-4800-BECB-AE583DE80C39}" type="presParOf" srcId="{9D6861C9-6523-4AB1-8682-96B548973179}" destId="{E7C62946-8B4E-4547-ADAC-3BA9D832DA8C}" srcOrd="3" destOrd="0" presId="urn:microsoft.com/office/officeart/2005/8/layout/hProcess4"/>
    <dgm:cxn modelId="{2A7F91CD-BA64-4ACB-87D6-399CA51C95C0}" type="presParOf" srcId="{9D6861C9-6523-4AB1-8682-96B548973179}" destId="{33503657-BB42-477D-A271-9706EBAE641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4E760B-D4F6-48C0-8E21-CAB2D994F226}" type="doc">
      <dgm:prSet loTypeId="urn:microsoft.com/office/officeart/2005/8/layout/equation1" loCatId="process" qsTypeId="urn:microsoft.com/office/officeart/2005/8/quickstyle/simple1" qsCatId="simple" csTypeId="urn:microsoft.com/office/officeart/2005/8/colors/accent1_2" csCatId="accent1" phldr="1"/>
      <dgm:spPr/>
    </dgm:pt>
    <dgm:pt modelId="{4938D40D-791E-4DBA-8D08-99EC265390EE}">
      <dgm:prSet phldrT="[Текст]" custT="1"/>
      <dgm:spPr>
        <a:solidFill>
          <a:srgbClr val="00B0F0"/>
        </a:solidFill>
      </dgm:spPr>
      <dgm:t>
        <a:bodyPr/>
        <a:lstStyle/>
        <a:p>
          <a:endParaRPr lang="ru-RU" sz="1800" b="1" dirty="0"/>
        </a:p>
      </dgm:t>
    </dgm:pt>
    <dgm:pt modelId="{264FE75E-0705-4F11-8459-87BBD60396BC}" type="parTrans" cxnId="{FFD73D44-B689-46CA-8716-FF44E6BA0C31}">
      <dgm:prSet/>
      <dgm:spPr/>
      <dgm:t>
        <a:bodyPr/>
        <a:lstStyle/>
        <a:p>
          <a:endParaRPr lang="ru-RU"/>
        </a:p>
      </dgm:t>
    </dgm:pt>
    <dgm:pt modelId="{A0958848-47A3-4A4C-A43B-C8DA548CCA84}" type="sibTrans" cxnId="{FFD73D44-B689-46CA-8716-FF44E6BA0C31}">
      <dgm:prSet/>
      <dgm:spPr/>
      <dgm:t>
        <a:bodyPr/>
        <a:lstStyle/>
        <a:p>
          <a:endParaRPr lang="ru-RU"/>
        </a:p>
      </dgm:t>
    </dgm:pt>
    <dgm:pt modelId="{616FD062-C56C-42D3-8239-45B493EEC609}">
      <dgm:prSet phldrT="[Текст]" custT="1"/>
      <dgm:spPr>
        <a:solidFill>
          <a:srgbClr val="92D050"/>
        </a:solidFill>
      </dgm:spPr>
      <dgm:t>
        <a:bodyPr/>
        <a:lstStyle/>
        <a:p>
          <a:endParaRPr lang="ru-RU" sz="1800" b="1" dirty="0"/>
        </a:p>
      </dgm:t>
    </dgm:pt>
    <dgm:pt modelId="{F1FB7D4A-B686-4A48-ACC0-2C2F6D6432E8}" type="parTrans" cxnId="{6448FF3B-DF15-4292-B232-02A6119604E8}">
      <dgm:prSet/>
      <dgm:spPr/>
      <dgm:t>
        <a:bodyPr/>
        <a:lstStyle/>
        <a:p>
          <a:endParaRPr lang="ru-RU"/>
        </a:p>
      </dgm:t>
    </dgm:pt>
    <dgm:pt modelId="{25AF22FE-F0FA-4390-933E-B476CC1E8A25}" type="sibTrans" cxnId="{6448FF3B-DF15-4292-B232-02A6119604E8}">
      <dgm:prSet/>
      <dgm:spPr/>
      <dgm:t>
        <a:bodyPr/>
        <a:lstStyle/>
        <a:p>
          <a:endParaRPr lang="ru-RU"/>
        </a:p>
      </dgm:t>
    </dgm:pt>
    <dgm:pt modelId="{7B3B10DB-48E8-4A94-92A8-94763893B6E7}">
      <dgm:prSet phldrT="[Текст]" custT="1"/>
      <dgm:spPr>
        <a:solidFill>
          <a:srgbClr val="7030A0"/>
        </a:solidFill>
      </dgm:spPr>
      <dgm:t>
        <a:bodyPr/>
        <a:lstStyle/>
        <a:p>
          <a:endParaRPr lang="ru-RU" sz="1800" b="1" dirty="0">
            <a:solidFill>
              <a:srgbClr val="92D050"/>
            </a:solidFill>
          </a:endParaRPr>
        </a:p>
      </dgm:t>
    </dgm:pt>
    <dgm:pt modelId="{45ED9761-211B-4FA4-9FD6-1251D997FDD1}" type="parTrans" cxnId="{5C461DF7-C937-4D8D-87C4-296FC6604A5B}">
      <dgm:prSet/>
      <dgm:spPr/>
      <dgm:t>
        <a:bodyPr/>
        <a:lstStyle/>
        <a:p>
          <a:endParaRPr lang="ru-RU"/>
        </a:p>
      </dgm:t>
    </dgm:pt>
    <dgm:pt modelId="{0F8B4145-0717-4C46-B9F5-A3B06DF4F2F7}" type="sibTrans" cxnId="{5C461DF7-C937-4D8D-87C4-296FC6604A5B}">
      <dgm:prSet/>
      <dgm:spPr/>
      <dgm:t>
        <a:bodyPr/>
        <a:lstStyle/>
        <a:p>
          <a:endParaRPr lang="ru-RU"/>
        </a:p>
      </dgm:t>
    </dgm:pt>
    <dgm:pt modelId="{1AFDF0F8-6419-4A46-A827-ED057823A60E}">
      <dgm:prSet custT="1"/>
      <dgm:spPr>
        <a:solidFill>
          <a:srgbClr val="FFC000"/>
        </a:solidFill>
      </dgm:spPr>
      <dgm:t>
        <a:bodyPr/>
        <a:lstStyle/>
        <a:p>
          <a:endParaRPr lang="ru-RU" sz="1800" b="1" dirty="0"/>
        </a:p>
      </dgm:t>
    </dgm:pt>
    <dgm:pt modelId="{E6AB214C-E580-4925-BECB-0089A9407641}" type="parTrans" cxnId="{B5219A67-F2F5-4F44-921E-0E0D1E4599A4}">
      <dgm:prSet/>
      <dgm:spPr/>
      <dgm:t>
        <a:bodyPr/>
        <a:lstStyle/>
        <a:p>
          <a:endParaRPr lang="ru-RU"/>
        </a:p>
      </dgm:t>
    </dgm:pt>
    <dgm:pt modelId="{3F075383-BE77-4B35-9EFA-AB5E3781600B}" type="sibTrans" cxnId="{B5219A67-F2F5-4F44-921E-0E0D1E4599A4}">
      <dgm:prSet/>
      <dgm:spPr/>
      <dgm:t>
        <a:bodyPr/>
        <a:lstStyle/>
        <a:p>
          <a:endParaRPr lang="ru-RU"/>
        </a:p>
      </dgm:t>
    </dgm:pt>
    <dgm:pt modelId="{20F4DF8D-0D25-4245-A8E9-8B7669EB190E}">
      <dgm:prSet custT="1"/>
      <dgm:spPr>
        <a:solidFill>
          <a:srgbClr val="0070C0"/>
        </a:solidFill>
      </dgm:spPr>
      <dgm:t>
        <a:bodyPr/>
        <a:lstStyle/>
        <a:p>
          <a:endParaRPr lang="ru-RU" sz="1600" dirty="0"/>
        </a:p>
      </dgm:t>
    </dgm:pt>
    <dgm:pt modelId="{1E690776-2D31-4E28-AECF-D374F9A37C87}" type="parTrans" cxnId="{2B76CD95-E525-43A7-83E4-C259BA87902B}">
      <dgm:prSet/>
      <dgm:spPr/>
      <dgm:t>
        <a:bodyPr/>
        <a:lstStyle/>
        <a:p>
          <a:endParaRPr lang="ru-RU"/>
        </a:p>
      </dgm:t>
    </dgm:pt>
    <dgm:pt modelId="{B5B396F8-86C1-4BC2-8D2B-E78863E7FECF}" type="sibTrans" cxnId="{2B76CD95-E525-43A7-83E4-C259BA87902B}">
      <dgm:prSet/>
      <dgm:spPr/>
      <dgm:t>
        <a:bodyPr/>
        <a:lstStyle/>
        <a:p>
          <a:endParaRPr lang="ru-RU"/>
        </a:p>
      </dgm:t>
    </dgm:pt>
    <dgm:pt modelId="{7F88F1CF-835E-4D60-B281-9F17A2A91E32}" type="pres">
      <dgm:prSet presAssocID="{F54E760B-D4F6-48C0-8E21-CAB2D994F226}" presName="linearFlow" presStyleCnt="0">
        <dgm:presLayoutVars>
          <dgm:dir/>
          <dgm:resizeHandles val="exact"/>
        </dgm:presLayoutVars>
      </dgm:prSet>
      <dgm:spPr/>
    </dgm:pt>
    <dgm:pt modelId="{627AD7F6-F0D2-4C26-AEF6-074EC5406384}" type="pres">
      <dgm:prSet presAssocID="{4938D40D-791E-4DBA-8D08-99EC265390EE}" presName="node" presStyleLbl="node1" presStyleIdx="0" presStyleCnt="5" custScaleX="151969" custScaleY="103225">
        <dgm:presLayoutVars>
          <dgm:bulletEnabled val="1"/>
        </dgm:presLayoutVars>
      </dgm:prSet>
      <dgm:spPr/>
    </dgm:pt>
    <dgm:pt modelId="{447F7054-CBE5-49B5-92C4-BDFC58AF1083}" type="pres">
      <dgm:prSet presAssocID="{A0958848-47A3-4A4C-A43B-C8DA548CCA84}" presName="spacerL" presStyleCnt="0"/>
      <dgm:spPr/>
    </dgm:pt>
    <dgm:pt modelId="{0F46FC53-43CA-4DE6-9455-A6A2C7E7A3D5}" type="pres">
      <dgm:prSet presAssocID="{A0958848-47A3-4A4C-A43B-C8DA548CCA84}" presName="sibTrans" presStyleLbl="sibTrans2D1" presStyleIdx="0" presStyleCnt="4"/>
      <dgm:spPr/>
    </dgm:pt>
    <dgm:pt modelId="{590A9CF9-64CC-40A9-AE2C-8B5858452033}" type="pres">
      <dgm:prSet presAssocID="{A0958848-47A3-4A4C-A43B-C8DA548CCA84}" presName="spacerR" presStyleCnt="0"/>
      <dgm:spPr/>
    </dgm:pt>
    <dgm:pt modelId="{B54F9668-FBBC-4539-A385-9621360D40AC}" type="pres">
      <dgm:prSet presAssocID="{616FD062-C56C-42D3-8239-45B493EEC609}" presName="node" presStyleLbl="node1" presStyleIdx="1" presStyleCnt="5" custScaleX="150884" custScaleY="109358">
        <dgm:presLayoutVars>
          <dgm:bulletEnabled val="1"/>
        </dgm:presLayoutVars>
      </dgm:prSet>
      <dgm:spPr/>
    </dgm:pt>
    <dgm:pt modelId="{5238C751-FA28-4E67-A94F-204A1E49C190}" type="pres">
      <dgm:prSet presAssocID="{25AF22FE-F0FA-4390-933E-B476CC1E8A25}" presName="spacerL" presStyleCnt="0"/>
      <dgm:spPr/>
    </dgm:pt>
    <dgm:pt modelId="{027674D8-E302-43A5-ACEA-0A40E843FFC8}" type="pres">
      <dgm:prSet presAssocID="{25AF22FE-F0FA-4390-933E-B476CC1E8A25}" presName="sibTrans" presStyleLbl="sibTrans2D1" presStyleIdx="1" presStyleCnt="4"/>
      <dgm:spPr/>
    </dgm:pt>
    <dgm:pt modelId="{5B92D428-076D-4ABE-B563-ABE84D58B232}" type="pres">
      <dgm:prSet presAssocID="{25AF22FE-F0FA-4390-933E-B476CC1E8A25}" presName="spacerR" presStyleCnt="0"/>
      <dgm:spPr/>
    </dgm:pt>
    <dgm:pt modelId="{0C2E2C23-8DE5-4BBF-9D64-BD43D81614C7}" type="pres">
      <dgm:prSet presAssocID="{1AFDF0F8-6419-4A46-A827-ED057823A60E}" presName="node" presStyleLbl="node1" presStyleIdx="2" presStyleCnt="5" custScaleX="156419" custScaleY="115742">
        <dgm:presLayoutVars>
          <dgm:bulletEnabled val="1"/>
        </dgm:presLayoutVars>
      </dgm:prSet>
      <dgm:spPr/>
    </dgm:pt>
    <dgm:pt modelId="{CED99219-58ED-4284-AA3B-488A9DC0F976}" type="pres">
      <dgm:prSet presAssocID="{3F075383-BE77-4B35-9EFA-AB5E3781600B}" presName="spacerL" presStyleCnt="0"/>
      <dgm:spPr/>
    </dgm:pt>
    <dgm:pt modelId="{72684F28-F8F8-426E-9569-DBDD421E81D4}" type="pres">
      <dgm:prSet presAssocID="{3F075383-BE77-4B35-9EFA-AB5E3781600B}" presName="sibTrans" presStyleLbl="sibTrans2D1" presStyleIdx="2" presStyleCnt="4"/>
      <dgm:spPr/>
    </dgm:pt>
    <dgm:pt modelId="{6B9187D2-FA31-487C-A26E-DCD7FE6D2ED8}" type="pres">
      <dgm:prSet presAssocID="{3F075383-BE77-4B35-9EFA-AB5E3781600B}" presName="spacerR" presStyleCnt="0"/>
      <dgm:spPr/>
    </dgm:pt>
    <dgm:pt modelId="{DB30FE7F-63BC-405C-80BB-39BB03F74113}" type="pres">
      <dgm:prSet presAssocID="{20F4DF8D-0D25-4245-A8E9-8B7669EB190E}" presName="node" presStyleLbl="node1" presStyleIdx="3" presStyleCnt="5" custScaleX="177060" custScaleY="121282">
        <dgm:presLayoutVars>
          <dgm:bulletEnabled val="1"/>
        </dgm:presLayoutVars>
      </dgm:prSet>
      <dgm:spPr/>
    </dgm:pt>
    <dgm:pt modelId="{249E51DE-4164-47B5-BBA0-A2C1A3C25A38}" type="pres">
      <dgm:prSet presAssocID="{B5B396F8-86C1-4BC2-8D2B-E78863E7FECF}" presName="spacerL" presStyleCnt="0"/>
      <dgm:spPr/>
    </dgm:pt>
    <dgm:pt modelId="{19266CED-0333-4FBB-A516-6250F3262432}" type="pres">
      <dgm:prSet presAssocID="{B5B396F8-86C1-4BC2-8D2B-E78863E7FECF}" presName="sibTrans" presStyleLbl="sibTrans2D1" presStyleIdx="3" presStyleCnt="4"/>
      <dgm:spPr/>
    </dgm:pt>
    <dgm:pt modelId="{52937414-D585-4853-9929-6E69791F8A4B}" type="pres">
      <dgm:prSet presAssocID="{B5B396F8-86C1-4BC2-8D2B-E78863E7FECF}" presName="spacerR" presStyleCnt="0"/>
      <dgm:spPr/>
    </dgm:pt>
    <dgm:pt modelId="{77350670-FF39-43C1-9D71-0560AD5FCAA7}" type="pres">
      <dgm:prSet presAssocID="{7B3B10DB-48E8-4A94-92A8-94763893B6E7}" presName="node" presStyleLbl="node1" presStyleIdx="4" presStyleCnt="5" custScaleX="224132" custScaleY="115486">
        <dgm:presLayoutVars>
          <dgm:bulletEnabled val="1"/>
        </dgm:presLayoutVars>
      </dgm:prSet>
      <dgm:spPr/>
    </dgm:pt>
  </dgm:ptLst>
  <dgm:cxnLst>
    <dgm:cxn modelId="{C4806314-9DEE-4975-A243-5179D6F2DBAC}" type="presOf" srcId="{25AF22FE-F0FA-4390-933E-B476CC1E8A25}" destId="{027674D8-E302-43A5-ACEA-0A40E843FFC8}" srcOrd="0" destOrd="0" presId="urn:microsoft.com/office/officeart/2005/8/layout/equation1"/>
    <dgm:cxn modelId="{2C0F8E32-A60E-4ED9-BA00-E75B906FF089}" type="presOf" srcId="{B5B396F8-86C1-4BC2-8D2B-E78863E7FECF}" destId="{19266CED-0333-4FBB-A516-6250F3262432}" srcOrd="0" destOrd="0" presId="urn:microsoft.com/office/officeart/2005/8/layout/equation1"/>
    <dgm:cxn modelId="{6448FF3B-DF15-4292-B232-02A6119604E8}" srcId="{F54E760B-D4F6-48C0-8E21-CAB2D994F226}" destId="{616FD062-C56C-42D3-8239-45B493EEC609}" srcOrd="1" destOrd="0" parTransId="{F1FB7D4A-B686-4A48-ACC0-2C2F6D6432E8}" sibTransId="{25AF22FE-F0FA-4390-933E-B476CC1E8A25}"/>
    <dgm:cxn modelId="{6E6BFD3E-FF3E-45A0-874D-C0ADA49E134C}" type="presOf" srcId="{1AFDF0F8-6419-4A46-A827-ED057823A60E}" destId="{0C2E2C23-8DE5-4BBF-9D64-BD43D81614C7}" srcOrd="0" destOrd="0" presId="urn:microsoft.com/office/officeart/2005/8/layout/equation1"/>
    <dgm:cxn modelId="{5258E960-9B92-4FDF-8A73-B71F6ED02AFB}" type="presOf" srcId="{F54E760B-D4F6-48C0-8E21-CAB2D994F226}" destId="{7F88F1CF-835E-4D60-B281-9F17A2A91E32}" srcOrd="0" destOrd="0" presId="urn:microsoft.com/office/officeart/2005/8/layout/equation1"/>
    <dgm:cxn modelId="{12321342-7F97-4634-8319-F3CE47860CF3}" type="presOf" srcId="{7B3B10DB-48E8-4A94-92A8-94763893B6E7}" destId="{77350670-FF39-43C1-9D71-0560AD5FCAA7}" srcOrd="0" destOrd="0" presId="urn:microsoft.com/office/officeart/2005/8/layout/equation1"/>
    <dgm:cxn modelId="{FFD73D44-B689-46CA-8716-FF44E6BA0C31}" srcId="{F54E760B-D4F6-48C0-8E21-CAB2D994F226}" destId="{4938D40D-791E-4DBA-8D08-99EC265390EE}" srcOrd="0" destOrd="0" parTransId="{264FE75E-0705-4F11-8459-87BBD60396BC}" sibTransId="{A0958848-47A3-4A4C-A43B-C8DA548CCA84}"/>
    <dgm:cxn modelId="{B5219A67-F2F5-4F44-921E-0E0D1E4599A4}" srcId="{F54E760B-D4F6-48C0-8E21-CAB2D994F226}" destId="{1AFDF0F8-6419-4A46-A827-ED057823A60E}" srcOrd="2" destOrd="0" parTransId="{E6AB214C-E580-4925-BECB-0089A9407641}" sibTransId="{3F075383-BE77-4B35-9EFA-AB5E3781600B}"/>
    <dgm:cxn modelId="{4C2CA74D-60CB-4A65-BC5B-10FB6D21EE3E}" type="presOf" srcId="{4938D40D-791E-4DBA-8D08-99EC265390EE}" destId="{627AD7F6-F0D2-4C26-AEF6-074EC5406384}" srcOrd="0" destOrd="0" presId="urn:microsoft.com/office/officeart/2005/8/layout/equation1"/>
    <dgm:cxn modelId="{C2B2717A-7F70-4EC2-B02F-5E65E42B5AF0}" type="presOf" srcId="{A0958848-47A3-4A4C-A43B-C8DA548CCA84}" destId="{0F46FC53-43CA-4DE6-9455-A6A2C7E7A3D5}" srcOrd="0" destOrd="0" presId="urn:microsoft.com/office/officeart/2005/8/layout/equation1"/>
    <dgm:cxn modelId="{E36AF37D-A4D6-4892-956C-5B2C09C19694}" type="presOf" srcId="{3F075383-BE77-4B35-9EFA-AB5E3781600B}" destId="{72684F28-F8F8-426E-9569-DBDD421E81D4}" srcOrd="0" destOrd="0" presId="urn:microsoft.com/office/officeart/2005/8/layout/equation1"/>
    <dgm:cxn modelId="{2B76CD95-E525-43A7-83E4-C259BA87902B}" srcId="{F54E760B-D4F6-48C0-8E21-CAB2D994F226}" destId="{20F4DF8D-0D25-4245-A8E9-8B7669EB190E}" srcOrd="3" destOrd="0" parTransId="{1E690776-2D31-4E28-AECF-D374F9A37C87}" sibTransId="{B5B396F8-86C1-4BC2-8D2B-E78863E7FECF}"/>
    <dgm:cxn modelId="{742C11BE-907E-4AC4-846E-FCA4D049A172}" type="presOf" srcId="{20F4DF8D-0D25-4245-A8E9-8B7669EB190E}" destId="{DB30FE7F-63BC-405C-80BB-39BB03F74113}" srcOrd="0" destOrd="0" presId="urn:microsoft.com/office/officeart/2005/8/layout/equation1"/>
    <dgm:cxn modelId="{5C461DF7-C937-4D8D-87C4-296FC6604A5B}" srcId="{F54E760B-D4F6-48C0-8E21-CAB2D994F226}" destId="{7B3B10DB-48E8-4A94-92A8-94763893B6E7}" srcOrd="4" destOrd="0" parTransId="{45ED9761-211B-4FA4-9FD6-1251D997FDD1}" sibTransId="{0F8B4145-0717-4C46-B9F5-A3B06DF4F2F7}"/>
    <dgm:cxn modelId="{D93992F8-827F-47BE-BD5B-37572523E319}" type="presOf" srcId="{616FD062-C56C-42D3-8239-45B493EEC609}" destId="{B54F9668-FBBC-4539-A385-9621360D40AC}" srcOrd="0" destOrd="0" presId="urn:microsoft.com/office/officeart/2005/8/layout/equation1"/>
    <dgm:cxn modelId="{3D9FAD46-B0FE-400E-9A8A-2BCE32D00233}" type="presParOf" srcId="{7F88F1CF-835E-4D60-B281-9F17A2A91E32}" destId="{627AD7F6-F0D2-4C26-AEF6-074EC5406384}" srcOrd="0" destOrd="0" presId="urn:microsoft.com/office/officeart/2005/8/layout/equation1"/>
    <dgm:cxn modelId="{2E52DBCB-BAD5-4AE9-B357-A359F4F0B6D9}" type="presParOf" srcId="{7F88F1CF-835E-4D60-B281-9F17A2A91E32}" destId="{447F7054-CBE5-49B5-92C4-BDFC58AF1083}" srcOrd="1" destOrd="0" presId="urn:microsoft.com/office/officeart/2005/8/layout/equation1"/>
    <dgm:cxn modelId="{3A691F7B-5EA9-4F6D-A226-4A410CA26416}" type="presParOf" srcId="{7F88F1CF-835E-4D60-B281-9F17A2A91E32}" destId="{0F46FC53-43CA-4DE6-9455-A6A2C7E7A3D5}" srcOrd="2" destOrd="0" presId="urn:microsoft.com/office/officeart/2005/8/layout/equation1"/>
    <dgm:cxn modelId="{343AF106-D537-49FE-B9FD-0B0D1C0AC544}" type="presParOf" srcId="{7F88F1CF-835E-4D60-B281-9F17A2A91E32}" destId="{590A9CF9-64CC-40A9-AE2C-8B5858452033}" srcOrd="3" destOrd="0" presId="urn:microsoft.com/office/officeart/2005/8/layout/equation1"/>
    <dgm:cxn modelId="{A35F0A86-C06C-4CF4-B12B-CEC4552BECBA}" type="presParOf" srcId="{7F88F1CF-835E-4D60-B281-9F17A2A91E32}" destId="{B54F9668-FBBC-4539-A385-9621360D40AC}" srcOrd="4" destOrd="0" presId="urn:microsoft.com/office/officeart/2005/8/layout/equation1"/>
    <dgm:cxn modelId="{5DFFEEC9-953A-4ED1-B0EA-BB402D899386}" type="presParOf" srcId="{7F88F1CF-835E-4D60-B281-9F17A2A91E32}" destId="{5238C751-FA28-4E67-A94F-204A1E49C190}" srcOrd="5" destOrd="0" presId="urn:microsoft.com/office/officeart/2005/8/layout/equation1"/>
    <dgm:cxn modelId="{F74DF18D-B6B2-494F-9764-6CC3737C870F}" type="presParOf" srcId="{7F88F1CF-835E-4D60-B281-9F17A2A91E32}" destId="{027674D8-E302-43A5-ACEA-0A40E843FFC8}" srcOrd="6" destOrd="0" presId="urn:microsoft.com/office/officeart/2005/8/layout/equation1"/>
    <dgm:cxn modelId="{1A194F42-7C04-4FA2-B4AA-EC61353DED8A}" type="presParOf" srcId="{7F88F1CF-835E-4D60-B281-9F17A2A91E32}" destId="{5B92D428-076D-4ABE-B563-ABE84D58B232}" srcOrd="7" destOrd="0" presId="urn:microsoft.com/office/officeart/2005/8/layout/equation1"/>
    <dgm:cxn modelId="{CF62DA39-6B1A-40E5-A1C5-A3493254697A}" type="presParOf" srcId="{7F88F1CF-835E-4D60-B281-9F17A2A91E32}" destId="{0C2E2C23-8DE5-4BBF-9D64-BD43D81614C7}" srcOrd="8" destOrd="0" presId="urn:microsoft.com/office/officeart/2005/8/layout/equation1"/>
    <dgm:cxn modelId="{121B4D75-05AC-48A8-9BC5-4CF5B247A603}" type="presParOf" srcId="{7F88F1CF-835E-4D60-B281-9F17A2A91E32}" destId="{CED99219-58ED-4284-AA3B-488A9DC0F976}" srcOrd="9" destOrd="0" presId="urn:microsoft.com/office/officeart/2005/8/layout/equation1"/>
    <dgm:cxn modelId="{1B63C7F6-D9ED-4E05-985A-417CBFEF900E}" type="presParOf" srcId="{7F88F1CF-835E-4D60-B281-9F17A2A91E32}" destId="{72684F28-F8F8-426E-9569-DBDD421E81D4}" srcOrd="10" destOrd="0" presId="urn:microsoft.com/office/officeart/2005/8/layout/equation1"/>
    <dgm:cxn modelId="{C88E9AF1-61AF-43DA-93D3-72A9CA4EFA23}" type="presParOf" srcId="{7F88F1CF-835E-4D60-B281-9F17A2A91E32}" destId="{6B9187D2-FA31-487C-A26E-DCD7FE6D2ED8}" srcOrd="11" destOrd="0" presId="urn:microsoft.com/office/officeart/2005/8/layout/equation1"/>
    <dgm:cxn modelId="{E782238E-9667-49D6-9E7E-DD17735F90FE}" type="presParOf" srcId="{7F88F1CF-835E-4D60-B281-9F17A2A91E32}" destId="{DB30FE7F-63BC-405C-80BB-39BB03F74113}" srcOrd="12" destOrd="0" presId="urn:microsoft.com/office/officeart/2005/8/layout/equation1"/>
    <dgm:cxn modelId="{22B9800A-F565-4B70-A5FF-4DE7A8BB762D}" type="presParOf" srcId="{7F88F1CF-835E-4D60-B281-9F17A2A91E32}" destId="{249E51DE-4164-47B5-BBA0-A2C1A3C25A38}" srcOrd="13" destOrd="0" presId="urn:microsoft.com/office/officeart/2005/8/layout/equation1"/>
    <dgm:cxn modelId="{0BF53CF1-A8EE-4D87-BEDB-6BEF8A36F0E6}" type="presParOf" srcId="{7F88F1CF-835E-4D60-B281-9F17A2A91E32}" destId="{19266CED-0333-4FBB-A516-6250F3262432}" srcOrd="14" destOrd="0" presId="urn:microsoft.com/office/officeart/2005/8/layout/equation1"/>
    <dgm:cxn modelId="{609A8438-E6B9-4D6F-B5D4-2EBD5AC92E96}" type="presParOf" srcId="{7F88F1CF-835E-4D60-B281-9F17A2A91E32}" destId="{52937414-D585-4853-9929-6E69791F8A4B}" srcOrd="15" destOrd="0" presId="urn:microsoft.com/office/officeart/2005/8/layout/equation1"/>
    <dgm:cxn modelId="{B9E5B2FC-45C8-440B-9572-2302E76FDB39}" type="presParOf" srcId="{7F88F1CF-835E-4D60-B281-9F17A2A91E32}" destId="{77350670-FF39-43C1-9D71-0560AD5FCAA7}"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FA6B8-AC30-46DB-A153-EDD6937E61E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7D3AF2CA-34B6-4891-84C1-901C37466497}">
      <dgm:prSet phldrT="[Текст]"/>
      <dgm:spPr>
        <a:solidFill>
          <a:srgbClr val="7030A0"/>
        </a:solidFill>
      </dgm:spPr>
      <dgm:t>
        <a:bodyPr/>
        <a:lstStyle/>
        <a:p>
          <a:r>
            <a:rPr lang="uk-UA" dirty="0"/>
            <a:t>Креативні технології</a:t>
          </a:r>
          <a:endParaRPr lang="ru-RU" dirty="0"/>
        </a:p>
      </dgm:t>
    </dgm:pt>
    <dgm:pt modelId="{13CDDFCA-7461-4AB2-9A24-686FAFD07BB8}" type="parTrans" cxnId="{8BD45FBC-F64D-436B-8DDA-D82F50ADD809}">
      <dgm:prSet/>
      <dgm:spPr/>
      <dgm:t>
        <a:bodyPr/>
        <a:lstStyle/>
        <a:p>
          <a:endParaRPr lang="ru-RU"/>
        </a:p>
      </dgm:t>
    </dgm:pt>
    <dgm:pt modelId="{C40277E4-6810-4041-8DE9-73453E14BF74}" type="sibTrans" cxnId="{8BD45FBC-F64D-436B-8DDA-D82F50ADD809}">
      <dgm:prSet/>
      <dgm:spPr/>
      <dgm:t>
        <a:bodyPr/>
        <a:lstStyle/>
        <a:p>
          <a:endParaRPr lang="ru-RU"/>
        </a:p>
      </dgm:t>
    </dgm:pt>
    <dgm:pt modelId="{F4EAC862-20F8-4F80-8299-481A5467B6F5}">
      <dgm:prSet phldrT="[Текст]"/>
      <dgm:spPr>
        <a:solidFill>
          <a:srgbClr val="92D050"/>
        </a:solidFill>
      </dgm:spPr>
      <dgm:t>
        <a:bodyPr/>
        <a:lstStyle/>
        <a:p>
          <a:r>
            <a:rPr lang="uk-UA" dirty="0"/>
            <a:t>Креативні індустрії</a:t>
          </a:r>
          <a:endParaRPr lang="ru-RU" dirty="0"/>
        </a:p>
      </dgm:t>
    </dgm:pt>
    <dgm:pt modelId="{2A151722-0EE0-4912-9AE6-E15B50FCFE9B}" type="parTrans" cxnId="{9A01F747-E114-445C-83F3-2323CD895B33}">
      <dgm:prSet/>
      <dgm:spPr/>
      <dgm:t>
        <a:bodyPr/>
        <a:lstStyle/>
        <a:p>
          <a:endParaRPr lang="ru-RU"/>
        </a:p>
      </dgm:t>
    </dgm:pt>
    <dgm:pt modelId="{C972B6F2-8EAC-4B0F-B29D-3A09B2150A3E}" type="sibTrans" cxnId="{9A01F747-E114-445C-83F3-2323CD895B33}">
      <dgm:prSet/>
      <dgm:spPr/>
      <dgm:t>
        <a:bodyPr/>
        <a:lstStyle/>
        <a:p>
          <a:endParaRPr lang="ru-RU"/>
        </a:p>
      </dgm:t>
    </dgm:pt>
    <dgm:pt modelId="{56B56B72-A22F-4428-94E2-92B0C89F73B1}">
      <dgm:prSet phldrT="[Текст]"/>
      <dgm:spPr>
        <a:solidFill>
          <a:srgbClr val="0070C0"/>
        </a:solidFill>
      </dgm:spPr>
      <dgm:t>
        <a:bodyPr/>
        <a:lstStyle/>
        <a:p>
          <a:r>
            <a:rPr lang="uk-UA" dirty="0"/>
            <a:t>Креативні  навички </a:t>
          </a:r>
          <a:endParaRPr lang="ru-RU" dirty="0"/>
        </a:p>
      </dgm:t>
    </dgm:pt>
    <dgm:pt modelId="{FF510951-4F53-47CD-8B00-9902EB002A66}" type="parTrans" cxnId="{F67E66B4-BFF4-4FA3-9F53-2B5E8BA2D949}">
      <dgm:prSet/>
      <dgm:spPr/>
      <dgm:t>
        <a:bodyPr/>
        <a:lstStyle/>
        <a:p>
          <a:endParaRPr lang="ru-RU"/>
        </a:p>
      </dgm:t>
    </dgm:pt>
    <dgm:pt modelId="{64A4BE52-F6AC-42D7-B9EB-8BC04D4F93C6}" type="sibTrans" cxnId="{F67E66B4-BFF4-4FA3-9F53-2B5E8BA2D949}">
      <dgm:prSet/>
      <dgm:spPr/>
      <dgm:t>
        <a:bodyPr/>
        <a:lstStyle/>
        <a:p>
          <a:endParaRPr lang="ru-RU"/>
        </a:p>
      </dgm:t>
    </dgm:pt>
    <dgm:pt modelId="{BD7D31A5-E626-4F25-8E61-99B03C613C75}">
      <dgm:prSet/>
      <dgm:spPr>
        <a:solidFill>
          <a:srgbClr val="FFC000"/>
        </a:solidFill>
      </dgm:spPr>
      <dgm:t>
        <a:bodyPr/>
        <a:lstStyle/>
        <a:p>
          <a:r>
            <a:rPr lang="uk-UA" b="1" dirty="0"/>
            <a:t>Розвиток людського і соціального капіталу</a:t>
          </a:r>
          <a:endParaRPr lang="ru-RU" b="1" dirty="0"/>
        </a:p>
      </dgm:t>
    </dgm:pt>
    <dgm:pt modelId="{71405042-E31D-4283-AF55-F0F17CDBE4D9}" type="parTrans" cxnId="{8202463F-5635-4A2D-AA31-4AF3D22DDE9F}">
      <dgm:prSet/>
      <dgm:spPr/>
      <dgm:t>
        <a:bodyPr/>
        <a:lstStyle/>
        <a:p>
          <a:endParaRPr lang="ru-RU"/>
        </a:p>
      </dgm:t>
    </dgm:pt>
    <dgm:pt modelId="{56F66B37-3E07-4526-97D6-CA38118EC013}" type="sibTrans" cxnId="{8202463F-5635-4A2D-AA31-4AF3D22DDE9F}">
      <dgm:prSet/>
      <dgm:spPr/>
      <dgm:t>
        <a:bodyPr/>
        <a:lstStyle/>
        <a:p>
          <a:endParaRPr lang="ru-RU"/>
        </a:p>
      </dgm:t>
    </dgm:pt>
    <dgm:pt modelId="{EA363B13-CE98-484E-9789-766C57881C02}">
      <dgm:prSet/>
      <dgm:spPr/>
      <dgm:t>
        <a:bodyPr/>
        <a:lstStyle/>
        <a:p>
          <a:r>
            <a:rPr lang="uk-UA" dirty="0"/>
            <a:t>Формування добробуту</a:t>
          </a:r>
          <a:endParaRPr lang="ru-RU" dirty="0"/>
        </a:p>
      </dgm:t>
    </dgm:pt>
    <dgm:pt modelId="{6EC0A0FD-CDF1-4154-8F3C-D1735954299D}" type="parTrans" cxnId="{D1BE4BF3-25D1-4013-9FD1-6B458283B03D}">
      <dgm:prSet/>
      <dgm:spPr/>
      <dgm:t>
        <a:bodyPr/>
        <a:lstStyle/>
        <a:p>
          <a:endParaRPr lang="ru-RU"/>
        </a:p>
      </dgm:t>
    </dgm:pt>
    <dgm:pt modelId="{99A3947A-BBE2-4E51-9182-493140F20754}" type="sibTrans" cxnId="{D1BE4BF3-25D1-4013-9FD1-6B458283B03D}">
      <dgm:prSet/>
      <dgm:spPr/>
      <dgm:t>
        <a:bodyPr/>
        <a:lstStyle/>
        <a:p>
          <a:endParaRPr lang="ru-RU"/>
        </a:p>
      </dgm:t>
    </dgm:pt>
    <dgm:pt modelId="{BEC97BF4-9166-455A-8EE8-CB079EBEF3E8}">
      <dgm:prSet/>
      <dgm:spPr>
        <a:solidFill>
          <a:srgbClr val="00B050"/>
        </a:solidFill>
      </dgm:spPr>
      <dgm:t>
        <a:bodyPr/>
        <a:lstStyle/>
        <a:p>
          <a:r>
            <a:rPr lang="uk-UA" b="1" dirty="0"/>
            <a:t>Творчість і талант </a:t>
          </a:r>
          <a:endParaRPr lang="ru-RU" b="1" dirty="0"/>
        </a:p>
      </dgm:t>
    </dgm:pt>
    <dgm:pt modelId="{8028034A-666C-4EB7-A3BF-C4DEF20E2C7F}" type="parTrans" cxnId="{B3E956ED-9175-4488-B26E-9E85EC0F3E88}">
      <dgm:prSet/>
      <dgm:spPr/>
      <dgm:t>
        <a:bodyPr/>
        <a:lstStyle/>
        <a:p>
          <a:endParaRPr lang="ru-RU"/>
        </a:p>
      </dgm:t>
    </dgm:pt>
    <dgm:pt modelId="{54B85008-0C27-4D54-98CE-324218A40A5F}" type="sibTrans" cxnId="{B3E956ED-9175-4488-B26E-9E85EC0F3E88}">
      <dgm:prSet/>
      <dgm:spPr/>
      <dgm:t>
        <a:bodyPr/>
        <a:lstStyle/>
        <a:p>
          <a:endParaRPr lang="ru-RU"/>
        </a:p>
      </dgm:t>
    </dgm:pt>
    <dgm:pt modelId="{17051495-7293-42CE-8CB3-7A6561F8C874}" type="pres">
      <dgm:prSet presAssocID="{D01FA6B8-AC30-46DB-A153-EDD6937E61E7}" presName="Name0" presStyleCnt="0">
        <dgm:presLayoutVars>
          <dgm:dir/>
          <dgm:animLvl val="lvl"/>
          <dgm:resizeHandles val="exact"/>
        </dgm:presLayoutVars>
      </dgm:prSet>
      <dgm:spPr/>
    </dgm:pt>
    <dgm:pt modelId="{49AC2069-1871-465F-8AA9-ACFDC6392EF3}" type="pres">
      <dgm:prSet presAssocID="{7D3AF2CA-34B6-4891-84C1-901C37466497}" presName="parTxOnly" presStyleLbl="node1" presStyleIdx="0" presStyleCnt="6">
        <dgm:presLayoutVars>
          <dgm:chMax val="0"/>
          <dgm:chPref val="0"/>
          <dgm:bulletEnabled val="1"/>
        </dgm:presLayoutVars>
      </dgm:prSet>
      <dgm:spPr/>
    </dgm:pt>
    <dgm:pt modelId="{F3EB10A1-FD15-4D30-B452-E93775A6BDD8}" type="pres">
      <dgm:prSet presAssocID="{C40277E4-6810-4041-8DE9-73453E14BF74}" presName="parTxOnlySpace" presStyleCnt="0"/>
      <dgm:spPr/>
    </dgm:pt>
    <dgm:pt modelId="{181E7654-3F7C-4FB4-AC64-A84D90FBB0FD}" type="pres">
      <dgm:prSet presAssocID="{F4EAC862-20F8-4F80-8299-481A5467B6F5}" presName="parTxOnly" presStyleLbl="node1" presStyleIdx="1" presStyleCnt="6">
        <dgm:presLayoutVars>
          <dgm:chMax val="0"/>
          <dgm:chPref val="0"/>
          <dgm:bulletEnabled val="1"/>
        </dgm:presLayoutVars>
      </dgm:prSet>
      <dgm:spPr/>
    </dgm:pt>
    <dgm:pt modelId="{AB20C2B9-2263-415F-9BC2-AAF06F1D576C}" type="pres">
      <dgm:prSet presAssocID="{C972B6F2-8EAC-4B0F-B29D-3A09B2150A3E}" presName="parTxOnlySpace" presStyleCnt="0"/>
      <dgm:spPr/>
    </dgm:pt>
    <dgm:pt modelId="{F3DBE035-7B31-4098-BEC5-537E9EFEB90A}" type="pres">
      <dgm:prSet presAssocID="{56B56B72-A22F-4428-94E2-92B0C89F73B1}" presName="parTxOnly" presStyleLbl="node1" presStyleIdx="2" presStyleCnt="6">
        <dgm:presLayoutVars>
          <dgm:chMax val="0"/>
          <dgm:chPref val="0"/>
          <dgm:bulletEnabled val="1"/>
        </dgm:presLayoutVars>
      </dgm:prSet>
      <dgm:spPr/>
    </dgm:pt>
    <dgm:pt modelId="{5F53FFF4-AABF-4053-8C1B-16A34BC6099B}" type="pres">
      <dgm:prSet presAssocID="{64A4BE52-F6AC-42D7-B9EB-8BC04D4F93C6}" presName="parTxOnlySpace" presStyleCnt="0"/>
      <dgm:spPr/>
    </dgm:pt>
    <dgm:pt modelId="{1FAE08B7-286A-410F-9256-6FC765B41305}" type="pres">
      <dgm:prSet presAssocID="{BEC97BF4-9166-455A-8EE8-CB079EBEF3E8}" presName="parTxOnly" presStyleLbl="node1" presStyleIdx="3" presStyleCnt="6">
        <dgm:presLayoutVars>
          <dgm:chMax val="0"/>
          <dgm:chPref val="0"/>
          <dgm:bulletEnabled val="1"/>
        </dgm:presLayoutVars>
      </dgm:prSet>
      <dgm:spPr/>
    </dgm:pt>
    <dgm:pt modelId="{19EDA403-4569-4BE7-AD0D-733E0450C962}" type="pres">
      <dgm:prSet presAssocID="{54B85008-0C27-4D54-98CE-324218A40A5F}" presName="parTxOnlySpace" presStyleCnt="0"/>
      <dgm:spPr/>
    </dgm:pt>
    <dgm:pt modelId="{C7B67DD8-AE5F-4657-9E8C-4CC76E7E46FF}" type="pres">
      <dgm:prSet presAssocID="{BD7D31A5-E626-4F25-8E61-99B03C613C75}" presName="parTxOnly" presStyleLbl="node1" presStyleIdx="4" presStyleCnt="6">
        <dgm:presLayoutVars>
          <dgm:chMax val="0"/>
          <dgm:chPref val="0"/>
          <dgm:bulletEnabled val="1"/>
        </dgm:presLayoutVars>
      </dgm:prSet>
      <dgm:spPr/>
    </dgm:pt>
    <dgm:pt modelId="{F909B5AC-AC54-4EEF-9E67-DCDA2D0623EF}" type="pres">
      <dgm:prSet presAssocID="{56F66B37-3E07-4526-97D6-CA38118EC013}" presName="parTxOnlySpace" presStyleCnt="0"/>
      <dgm:spPr/>
    </dgm:pt>
    <dgm:pt modelId="{AB298771-B440-4617-A798-9FE24DDEF634}" type="pres">
      <dgm:prSet presAssocID="{EA363B13-CE98-484E-9789-766C57881C02}" presName="parTxOnly" presStyleLbl="node1" presStyleIdx="5" presStyleCnt="6">
        <dgm:presLayoutVars>
          <dgm:chMax val="0"/>
          <dgm:chPref val="0"/>
          <dgm:bulletEnabled val="1"/>
        </dgm:presLayoutVars>
      </dgm:prSet>
      <dgm:spPr/>
    </dgm:pt>
  </dgm:ptLst>
  <dgm:cxnLst>
    <dgm:cxn modelId="{4E6E3F2A-3B72-46F6-81EB-B2C7A6CBF3B8}" type="presOf" srcId="{BEC97BF4-9166-455A-8EE8-CB079EBEF3E8}" destId="{1FAE08B7-286A-410F-9256-6FC765B41305}" srcOrd="0" destOrd="0" presId="urn:microsoft.com/office/officeart/2005/8/layout/chevron1"/>
    <dgm:cxn modelId="{92F5F92C-7C3A-4007-A78B-A9C6B668D765}" type="presOf" srcId="{F4EAC862-20F8-4F80-8299-481A5467B6F5}" destId="{181E7654-3F7C-4FB4-AC64-A84D90FBB0FD}" srcOrd="0" destOrd="0" presId="urn:microsoft.com/office/officeart/2005/8/layout/chevron1"/>
    <dgm:cxn modelId="{AFBC7530-06B3-4FE6-ADC3-2B2FFAC88048}" type="presOf" srcId="{7D3AF2CA-34B6-4891-84C1-901C37466497}" destId="{49AC2069-1871-465F-8AA9-ACFDC6392EF3}" srcOrd="0" destOrd="0" presId="urn:microsoft.com/office/officeart/2005/8/layout/chevron1"/>
    <dgm:cxn modelId="{2BB8EA35-F9EA-4663-9DC5-3502B08E7323}" type="presOf" srcId="{56B56B72-A22F-4428-94E2-92B0C89F73B1}" destId="{F3DBE035-7B31-4098-BEC5-537E9EFEB90A}" srcOrd="0" destOrd="0" presId="urn:microsoft.com/office/officeart/2005/8/layout/chevron1"/>
    <dgm:cxn modelId="{8202463F-5635-4A2D-AA31-4AF3D22DDE9F}" srcId="{D01FA6B8-AC30-46DB-A153-EDD6937E61E7}" destId="{BD7D31A5-E626-4F25-8E61-99B03C613C75}" srcOrd="4" destOrd="0" parTransId="{71405042-E31D-4283-AF55-F0F17CDBE4D9}" sibTransId="{56F66B37-3E07-4526-97D6-CA38118EC013}"/>
    <dgm:cxn modelId="{9A01F747-E114-445C-83F3-2323CD895B33}" srcId="{D01FA6B8-AC30-46DB-A153-EDD6937E61E7}" destId="{F4EAC862-20F8-4F80-8299-481A5467B6F5}" srcOrd="1" destOrd="0" parTransId="{2A151722-0EE0-4912-9AE6-E15B50FCFE9B}" sibTransId="{C972B6F2-8EAC-4B0F-B29D-3A09B2150A3E}"/>
    <dgm:cxn modelId="{E698FFAD-3307-4619-A2C4-E8338BE5D402}" type="presOf" srcId="{D01FA6B8-AC30-46DB-A153-EDD6937E61E7}" destId="{17051495-7293-42CE-8CB3-7A6561F8C874}" srcOrd="0" destOrd="0" presId="urn:microsoft.com/office/officeart/2005/8/layout/chevron1"/>
    <dgm:cxn modelId="{F67E66B4-BFF4-4FA3-9F53-2B5E8BA2D949}" srcId="{D01FA6B8-AC30-46DB-A153-EDD6937E61E7}" destId="{56B56B72-A22F-4428-94E2-92B0C89F73B1}" srcOrd="2" destOrd="0" parTransId="{FF510951-4F53-47CD-8B00-9902EB002A66}" sibTransId="{64A4BE52-F6AC-42D7-B9EB-8BC04D4F93C6}"/>
    <dgm:cxn modelId="{8BD45FBC-F64D-436B-8DDA-D82F50ADD809}" srcId="{D01FA6B8-AC30-46DB-A153-EDD6937E61E7}" destId="{7D3AF2CA-34B6-4891-84C1-901C37466497}" srcOrd="0" destOrd="0" parTransId="{13CDDFCA-7461-4AB2-9A24-686FAFD07BB8}" sibTransId="{C40277E4-6810-4041-8DE9-73453E14BF74}"/>
    <dgm:cxn modelId="{056754DB-231B-4FB2-BD1A-04DF36F3865D}" type="presOf" srcId="{EA363B13-CE98-484E-9789-766C57881C02}" destId="{AB298771-B440-4617-A798-9FE24DDEF634}" srcOrd="0" destOrd="0" presId="urn:microsoft.com/office/officeart/2005/8/layout/chevron1"/>
    <dgm:cxn modelId="{B3E956ED-9175-4488-B26E-9E85EC0F3E88}" srcId="{D01FA6B8-AC30-46DB-A153-EDD6937E61E7}" destId="{BEC97BF4-9166-455A-8EE8-CB079EBEF3E8}" srcOrd="3" destOrd="0" parTransId="{8028034A-666C-4EB7-A3BF-C4DEF20E2C7F}" sibTransId="{54B85008-0C27-4D54-98CE-324218A40A5F}"/>
    <dgm:cxn modelId="{CF11A4EF-B6EA-481F-A260-04560E27B0D5}" type="presOf" srcId="{BD7D31A5-E626-4F25-8E61-99B03C613C75}" destId="{C7B67DD8-AE5F-4657-9E8C-4CC76E7E46FF}" srcOrd="0" destOrd="0" presId="urn:microsoft.com/office/officeart/2005/8/layout/chevron1"/>
    <dgm:cxn modelId="{D1BE4BF3-25D1-4013-9FD1-6B458283B03D}" srcId="{D01FA6B8-AC30-46DB-A153-EDD6937E61E7}" destId="{EA363B13-CE98-484E-9789-766C57881C02}" srcOrd="5" destOrd="0" parTransId="{6EC0A0FD-CDF1-4154-8F3C-D1735954299D}" sibTransId="{99A3947A-BBE2-4E51-9182-493140F20754}"/>
    <dgm:cxn modelId="{4191E95E-09C7-4E93-A1A1-A6BAA2F5C07C}" type="presParOf" srcId="{17051495-7293-42CE-8CB3-7A6561F8C874}" destId="{49AC2069-1871-465F-8AA9-ACFDC6392EF3}" srcOrd="0" destOrd="0" presId="urn:microsoft.com/office/officeart/2005/8/layout/chevron1"/>
    <dgm:cxn modelId="{22DD7085-E564-4B0E-93C0-2C3AB977BE56}" type="presParOf" srcId="{17051495-7293-42CE-8CB3-7A6561F8C874}" destId="{F3EB10A1-FD15-4D30-B452-E93775A6BDD8}" srcOrd="1" destOrd="0" presId="urn:microsoft.com/office/officeart/2005/8/layout/chevron1"/>
    <dgm:cxn modelId="{7364E814-3B3B-4C1E-9E7E-B728130A760A}" type="presParOf" srcId="{17051495-7293-42CE-8CB3-7A6561F8C874}" destId="{181E7654-3F7C-4FB4-AC64-A84D90FBB0FD}" srcOrd="2" destOrd="0" presId="urn:microsoft.com/office/officeart/2005/8/layout/chevron1"/>
    <dgm:cxn modelId="{A30C48DF-FAC6-48DE-9B5C-6BF07D6ADB11}" type="presParOf" srcId="{17051495-7293-42CE-8CB3-7A6561F8C874}" destId="{AB20C2B9-2263-415F-9BC2-AAF06F1D576C}" srcOrd="3" destOrd="0" presId="urn:microsoft.com/office/officeart/2005/8/layout/chevron1"/>
    <dgm:cxn modelId="{562103C9-F2F2-4FCA-A483-BBBC4F89F52D}" type="presParOf" srcId="{17051495-7293-42CE-8CB3-7A6561F8C874}" destId="{F3DBE035-7B31-4098-BEC5-537E9EFEB90A}" srcOrd="4" destOrd="0" presId="urn:microsoft.com/office/officeart/2005/8/layout/chevron1"/>
    <dgm:cxn modelId="{3F6BD810-E2F1-4DE3-9BE9-8C13148A4CF5}" type="presParOf" srcId="{17051495-7293-42CE-8CB3-7A6561F8C874}" destId="{5F53FFF4-AABF-4053-8C1B-16A34BC6099B}" srcOrd="5" destOrd="0" presId="urn:microsoft.com/office/officeart/2005/8/layout/chevron1"/>
    <dgm:cxn modelId="{454E3715-29D6-4548-988B-B27023909B40}" type="presParOf" srcId="{17051495-7293-42CE-8CB3-7A6561F8C874}" destId="{1FAE08B7-286A-410F-9256-6FC765B41305}" srcOrd="6" destOrd="0" presId="urn:microsoft.com/office/officeart/2005/8/layout/chevron1"/>
    <dgm:cxn modelId="{DAB8EF32-69D7-432E-959D-6A0437382473}" type="presParOf" srcId="{17051495-7293-42CE-8CB3-7A6561F8C874}" destId="{19EDA403-4569-4BE7-AD0D-733E0450C962}" srcOrd="7" destOrd="0" presId="urn:microsoft.com/office/officeart/2005/8/layout/chevron1"/>
    <dgm:cxn modelId="{94499372-DB41-4238-89B6-3740012F7CAD}" type="presParOf" srcId="{17051495-7293-42CE-8CB3-7A6561F8C874}" destId="{C7B67DD8-AE5F-4657-9E8C-4CC76E7E46FF}" srcOrd="8" destOrd="0" presId="urn:microsoft.com/office/officeart/2005/8/layout/chevron1"/>
    <dgm:cxn modelId="{C0A258CC-83B6-4183-8EA0-D72844FE3672}" type="presParOf" srcId="{17051495-7293-42CE-8CB3-7A6561F8C874}" destId="{F909B5AC-AC54-4EEF-9E67-DCDA2D0623EF}" srcOrd="9" destOrd="0" presId="urn:microsoft.com/office/officeart/2005/8/layout/chevron1"/>
    <dgm:cxn modelId="{8D781A23-384F-491F-B584-7DBFB463D233}" type="presParOf" srcId="{17051495-7293-42CE-8CB3-7A6561F8C874}" destId="{AB298771-B440-4617-A798-9FE24DDEF634}"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9F07A3-0C16-45D8-A618-443C274894F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75128B3A-2DB4-4F14-B582-67BEE7EFF38A}">
      <dgm:prSet phldrT="[Текст]"/>
      <dgm:spPr>
        <a:solidFill>
          <a:schemeClr val="accent3"/>
        </a:solidFill>
      </dgm:spPr>
      <dgm:t>
        <a:bodyPr/>
        <a:lstStyle/>
        <a:p>
          <a:r>
            <a:rPr lang="uk-UA" dirty="0"/>
            <a:t>Економічні</a:t>
          </a:r>
          <a:endParaRPr lang="ru-RU" dirty="0"/>
        </a:p>
      </dgm:t>
    </dgm:pt>
    <dgm:pt modelId="{C99F3639-2F44-44C9-8DAE-92690D47166C}" type="parTrans" cxnId="{43EF160A-404C-4B51-8458-1432B792C03A}">
      <dgm:prSet/>
      <dgm:spPr/>
      <dgm:t>
        <a:bodyPr/>
        <a:lstStyle/>
        <a:p>
          <a:endParaRPr lang="ru-RU"/>
        </a:p>
      </dgm:t>
    </dgm:pt>
    <dgm:pt modelId="{F082340C-DFF2-49F3-A470-1FCD0EE8F79A}" type="sibTrans" cxnId="{43EF160A-404C-4B51-8458-1432B792C03A}">
      <dgm:prSet/>
      <dgm:spPr/>
      <dgm:t>
        <a:bodyPr/>
        <a:lstStyle/>
        <a:p>
          <a:endParaRPr lang="ru-RU"/>
        </a:p>
      </dgm:t>
    </dgm:pt>
    <dgm:pt modelId="{F5FE7D18-D251-4792-987B-55108568A201}">
      <dgm:prSet phldrT="[Текст]" custT="1"/>
      <dgm:spPr/>
      <dgm:t>
        <a:bodyPr/>
        <a:lstStyle/>
        <a:p>
          <a:pPr algn="just"/>
          <a:r>
            <a:rPr lang="uk-UA" sz="1200" b="1" dirty="0"/>
            <a:t>Масштаби впливу</a:t>
          </a:r>
          <a:r>
            <a:rPr lang="en-US" sz="1200" b="1" dirty="0"/>
            <a:t> Covid-19</a:t>
          </a:r>
          <a:r>
            <a:rPr lang="uk-UA" sz="1200" b="1" dirty="0"/>
            <a:t> вимагають прийняття рішучих заходів, що гарантують виживання </a:t>
          </a:r>
          <a:r>
            <a:rPr lang="uk-UA" sz="1200" b="1" dirty="0" err="1"/>
            <a:t>турпідприємств</a:t>
          </a:r>
          <a:r>
            <a:rPr lang="uk-UA" sz="1200" b="1" dirty="0"/>
            <a:t> та збереження робочих місць, часткове вивільнення від податкового тиску, зміни строків виплати податків чи інших платежів, умов кредитування, адаптованих до туризму </a:t>
          </a:r>
          <a:endParaRPr lang="ru-RU" sz="1200" b="1" dirty="0"/>
        </a:p>
      </dgm:t>
    </dgm:pt>
    <dgm:pt modelId="{B7C65F8A-0AE7-453E-A220-47A74852992B}" type="parTrans" cxnId="{031C2557-187E-4793-A9B3-0665168F6B7E}">
      <dgm:prSet/>
      <dgm:spPr/>
      <dgm:t>
        <a:bodyPr/>
        <a:lstStyle/>
        <a:p>
          <a:endParaRPr lang="ru-RU"/>
        </a:p>
      </dgm:t>
    </dgm:pt>
    <dgm:pt modelId="{52866E21-0D0A-4D80-B14C-0F2119FA42BD}" type="sibTrans" cxnId="{031C2557-187E-4793-A9B3-0665168F6B7E}">
      <dgm:prSet/>
      <dgm:spPr/>
      <dgm:t>
        <a:bodyPr/>
        <a:lstStyle/>
        <a:p>
          <a:endParaRPr lang="ru-RU"/>
        </a:p>
      </dgm:t>
    </dgm:pt>
    <dgm:pt modelId="{9AE61AC2-3E7F-401B-8BBC-773440A40256}">
      <dgm:prSet phldrT="[Текст]"/>
      <dgm:spPr>
        <a:solidFill>
          <a:schemeClr val="accent3"/>
        </a:solidFill>
      </dgm:spPr>
      <dgm:t>
        <a:bodyPr/>
        <a:lstStyle/>
        <a:p>
          <a:r>
            <a:rPr lang="uk-UA" dirty="0"/>
            <a:t>культурні</a:t>
          </a:r>
          <a:endParaRPr lang="ru-RU" dirty="0"/>
        </a:p>
      </dgm:t>
    </dgm:pt>
    <dgm:pt modelId="{43F09C88-A97A-4796-81DD-983110BCC89A}" type="parTrans" cxnId="{CAAE468E-132F-4D37-A733-E192DB44190F}">
      <dgm:prSet/>
      <dgm:spPr/>
      <dgm:t>
        <a:bodyPr/>
        <a:lstStyle/>
        <a:p>
          <a:endParaRPr lang="ru-RU"/>
        </a:p>
      </dgm:t>
    </dgm:pt>
    <dgm:pt modelId="{5A313FB4-213D-4D3C-8B64-1A8CAC1016C4}" type="sibTrans" cxnId="{CAAE468E-132F-4D37-A733-E192DB44190F}">
      <dgm:prSet/>
      <dgm:spPr/>
      <dgm:t>
        <a:bodyPr/>
        <a:lstStyle/>
        <a:p>
          <a:endParaRPr lang="ru-RU"/>
        </a:p>
      </dgm:t>
    </dgm:pt>
    <dgm:pt modelId="{9F3E3B23-83E9-476C-81ED-4ABF50D33620}">
      <dgm:prSet phldrT="[Текст]" custT="1"/>
      <dgm:spPr/>
      <dgm:t>
        <a:bodyPr/>
        <a:lstStyle/>
        <a:p>
          <a:r>
            <a:rPr lang="uk-UA" sz="1200" b="1" dirty="0"/>
            <a:t>90% відсотків країн в умовах пандемії постраждали від того, що закрили свої об'єкти, що мало величезні наслідки для туристичних спільнот, які залежать від прибутків від туризму </a:t>
          </a:r>
          <a:endParaRPr lang="ru-RU" sz="1200" b="1" dirty="0"/>
        </a:p>
      </dgm:t>
    </dgm:pt>
    <dgm:pt modelId="{EDD75944-B2D4-46D0-A3A6-E3D91ECD13ED}" type="sibTrans" cxnId="{8A42DDB4-889F-4B04-BD23-15F16BE5BC13}">
      <dgm:prSet/>
      <dgm:spPr/>
      <dgm:t>
        <a:bodyPr/>
        <a:lstStyle/>
        <a:p>
          <a:endParaRPr lang="ru-RU"/>
        </a:p>
      </dgm:t>
    </dgm:pt>
    <dgm:pt modelId="{D790A199-CAC9-4B4E-B21B-CEF0DCE8D538}" type="parTrans" cxnId="{8A42DDB4-889F-4B04-BD23-15F16BE5BC13}">
      <dgm:prSet/>
      <dgm:spPr/>
      <dgm:t>
        <a:bodyPr/>
        <a:lstStyle/>
        <a:p>
          <a:endParaRPr lang="ru-RU"/>
        </a:p>
      </dgm:t>
    </dgm:pt>
    <dgm:pt modelId="{0E344492-184B-4685-9951-4239C63FB52C}">
      <dgm:prSet phldrT="[Текст]" custT="1"/>
      <dgm:spPr/>
      <dgm:t>
        <a:bodyPr/>
        <a:lstStyle/>
        <a:p>
          <a:r>
            <a:rPr lang="uk-UA" sz="1200" b="1" dirty="0"/>
            <a:t>Туристський сектор здійснює серйозний вплив на клімат і оточуюче середовище, постільки потребує більших витрат енергії і топила і створює навантаження на системи земельних ресурсів, сприяє глобальним викидам парникових газів, </a:t>
          </a:r>
          <a:r>
            <a:rPr lang="uk-UA" sz="1200" b="1" dirty="0" err="1"/>
            <a:t>повязаним</a:t>
          </a:r>
          <a:r>
            <a:rPr lang="uk-UA" sz="1200" b="1" dirty="0"/>
            <a:t> з транспортним обслуговуванням</a:t>
          </a:r>
          <a:endParaRPr lang="ru-RU" sz="1200" b="1" dirty="0"/>
        </a:p>
      </dgm:t>
    </dgm:pt>
    <dgm:pt modelId="{77009280-2EFD-4F06-8776-66B89AFD19D4}" type="sibTrans" cxnId="{015791A4-1537-46F0-A940-CC1EBAE778D0}">
      <dgm:prSet/>
      <dgm:spPr/>
      <dgm:t>
        <a:bodyPr/>
        <a:lstStyle/>
        <a:p>
          <a:endParaRPr lang="ru-RU"/>
        </a:p>
      </dgm:t>
    </dgm:pt>
    <dgm:pt modelId="{82788CDD-0A89-40A0-B6F8-BDD30CDC61C0}" type="parTrans" cxnId="{015791A4-1537-46F0-A940-CC1EBAE778D0}">
      <dgm:prSet/>
      <dgm:spPr/>
      <dgm:t>
        <a:bodyPr/>
        <a:lstStyle/>
        <a:p>
          <a:endParaRPr lang="ru-RU"/>
        </a:p>
      </dgm:t>
    </dgm:pt>
    <dgm:pt modelId="{37179B85-16F0-4A1D-82E5-C0EBEBB40639}">
      <dgm:prSet phldrT="[Текст]"/>
      <dgm:spPr>
        <a:solidFill>
          <a:schemeClr val="accent3"/>
        </a:solidFill>
      </dgm:spPr>
      <dgm:t>
        <a:bodyPr/>
        <a:lstStyle/>
        <a:p>
          <a:r>
            <a:rPr lang="uk-UA" dirty="0"/>
            <a:t>екологічні </a:t>
          </a:r>
          <a:endParaRPr lang="ru-RU" dirty="0"/>
        </a:p>
      </dgm:t>
    </dgm:pt>
    <dgm:pt modelId="{8840F4CF-F647-431B-A1C0-FBCA9EAB226D}" type="sibTrans" cxnId="{BE09199A-7587-4615-B5A2-6570752FA247}">
      <dgm:prSet/>
      <dgm:spPr/>
      <dgm:t>
        <a:bodyPr/>
        <a:lstStyle/>
        <a:p>
          <a:endParaRPr lang="ru-RU"/>
        </a:p>
      </dgm:t>
    </dgm:pt>
    <dgm:pt modelId="{F7352232-86C4-4A55-AA97-C6A2B7BCC42A}" type="parTrans" cxnId="{BE09199A-7587-4615-B5A2-6570752FA247}">
      <dgm:prSet/>
      <dgm:spPr/>
      <dgm:t>
        <a:bodyPr/>
        <a:lstStyle/>
        <a:p>
          <a:endParaRPr lang="ru-RU"/>
        </a:p>
      </dgm:t>
    </dgm:pt>
    <dgm:pt modelId="{D46FB55A-F40C-4A5A-BC5E-43E534C81214}" type="pres">
      <dgm:prSet presAssocID="{2E9F07A3-0C16-45D8-A618-443C274894F2}" presName="Name0" presStyleCnt="0">
        <dgm:presLayoutVars>
          <dgm:dir/>
          <dgm:animLvl val="lvl"/>
          <dgm:resizeHandles val="exact"/>
        </dgm:presLayoutVars>
      </dgm:prSet>
      <dgm:spPr/>
    </dgm:pt>
    <dgm:pt modelId="{F46F3191-2BC4-4E3C-ABC1-6B5ABEDDEFCC}" type="pres">
      <dgm:prSet presAssocID="{2E9F07A3-0C16-45D8-A618-443C274894F2}" presName="tSp" presStyleCnt="0"/>
      <dgm:spPr/>
    </dgm:pt>
    <dgm:pt modelId="{DF533176-9AD7-42AA-9904-20336FF74F09}" type="pres">
      <dgm:prSet presAssocID="{2E9F07A3-0C16-45D8-A618-443C274894F2}" presName="bSp" presStyleCnt="0"/>
      <dgm:spPr/>
    </dgm:pt>
    <dgm:pt modelId="{FD6E9F0A-B2AE-4A74-9D3A-696AC98705F4}" type="pres">
      <dgm:prSet presAssocID="{2E9F07A3-0C16-45D8-A618-443C274894F2}" presName="process" presStyleCnt="0"/>
      <dgm:spPr/>
    </dgm:pt>
    <dgm:pt modelId="{B294E570-D6D5-4E2C-823C-5F5D22123207}" type="pres">
      <dgm:prSet presAssocID="{75128B3A-2DB4-4F14-B582-67BEE7EFF38A}" presName="composite1" presStyleCnt="0"/>
      <dgm:spPr/>
    </dgm:pt>
    <dgm:pt modelId="{6A6B9AB1-239C-4790-BA9A-99F09C6AF4FC}" type="pres">
      <dgm:prSet presAssocID="{75128B3A-2DB4-4F14-B582-67BEE7EFF38A}" presName="dummyNode1" presStyleLbl="node1" presStyleIdx="0" presStyleCnt="3"/>
      <dgm:spPr/>
    </dgm:pt>
    <dgm:pt modelId="{F636DD3F-C638-471F-89F7-A15A877E0E9B}" type="pres">
      <dgm:prSet presAssocID="{75128B3A-2DB4-4F14-B582-67BEE7EFF38A}" presName="childNode1" presStyleLbl="bgAcc1" presStyleIdx="0" presStyleCnt="3" custLinFactNeighborX="3719" custLinFactNeighborY="-32366">
        <dgm:presLayoutVars>
          <dgm:bulletEnabled val="1"/>
        </dgm:presLayoutVars>
      </dgm:prSet>
      <dgm:spPr/>
    </dgm:pt>
    <dgm:pt modelId="{FB444711-4BBB-4D96-A144-0E7B00BCF15C}" type="pres">
      <dgm:prSet presAssocID="{75128B3A-2DB4-4F14-B582-67BEE7EFF38A}" presName="childNode1tx" presStyleLbl="bgAcc1" presStyleIdx="0" presStyleCnt="3">
        <dgm:presLayoutVars>
          <dgm:bulletEnabled val="1"/>
        </dgm:presLayoutVars>
      </dgm:prSet>
      <dgm:spPr/>
    </dgm:pt>
    <dgm:pt modelId="{AC747260-D79D-41DE-B113-035F9A502F9E}" type="pres">
      <dgm:prSet presAssocID="{75128B3A-2DB4-4F14-B582-67BEE7EFF38A}" presName="parentNode1" presStyleLbl="node1" presStyleIdx="0" presStyleCnt="3">
        <dgm:presLayoutVars>
          <dgm:chMax val="1"/>
          <dgm:bulletEnabled val="1"/>
        </dgm:presLayoutVars>
      </dgm:prSet>
      <dgm:spPr/>
    </dgm:pt>
    <dgm:pt modelId="{5F407C02-78EA-4BD5-A02C-925C26D0BD2D}" type="pres">
      <dgm:prSet presAssocID="{75128B3A-2DB4-4F14-B582-67BEE7EFF38A}" presName="connSite1" presStyleCnt="0"/>
      <dgm:spPr/>
    </dgm:pt>
    <dgm:pt modelId="{555AC0EA-10B9-467E-8C2B-FE0F5D6B8936}" type="pres">
      <dgm:prSet presAssocID="{F082340C-DFF2-49F3-A470-1FCD0EE8F79A}" presName="Name9" presStyleLbl="sibTrans2D1" presStyleIdx="0" presStyleCnt="2"/>
      <dgm:spPr/>
    </dgm:pt>
    <dgm:pt modelId="{36C64AB9-9106-484A-86AE-C4A0718ECF50}" type="pres">
      <dgm:prSet presAssocID="{9AE61AC2-3E7F-401B-8BBC-773440A40256}" presName="composite2" presStyleCnt="0"/>
      <dgm:spPr/>
    </dgm:pt>
    <dgm:pt modelId="{080A28C5-D508-4564-BAA4-C2B015F7DFE2}" type="pres">
      <dgm:prSet presAssocID="{9AE61AC2-3E7F-401B-8BBC-773440A40256}" presName="dummyNode2" presStyleLbl="node1" presStyleIdx="0" presStyleCnt="3"/>
      <dgm:spPr/>
    </dgm:pt>
    <dgm:pt modelId="{22C86BB3-C542-418F-8B8D-41E7D9A841DB}" type="pres">
      <dgm:prSet presAssocID="{9AE61AC2-3E7F-401B-8BBC-773440A40256}" presName="childNode2" presStyleLbl="bgAcc1" presStyleIdx="1" presStyleCnt="3" custLinFactNeighborX="3874" custLinFactNeighborY="12544">
        <dgm:presLayoutVars>
          <dgm:bulletEnabled val="1"/>
        </dgm:presLayoutVars>
      </dgm:prSet>
      <dgm:spPr/>
    </dgm:pt>
    <dgm:pt modelId="{ECF3C0CB-BEE9-42D0-98CF-962DB9BCA832}" type="pres">
      <dgm:prSet presAssocID="{9AE61AC2-3E7F-401B-8BBC-773440A40256}" presName="childNode2tx" presStyleLbl="bgAcc1" presStyleIdx="1" presStyleCnt="3">
        <dgm:presLayoutVars>
          <dgm:bulletEnabled val="1"/>
        </dgm:presLayoutVars>
      </dgm:prSet>
      <dgm:spPr/>
    </dgm:pt>
    <dgm:pt modelId="{8694AB77-6723-47E7-970D-53AAA272216A}" type="pres">
      <dgm:prSet presAssocID="{9AE61AC2-3E7F-401B-8BBC-773440A40256}" presName="parentNode2" presStyleLbl="node1" presStyleIdx="1" presStyleCnt="3" custLinFactNeighborX="-38501" custLinFactNeighborY="-3066">
        <dgm:presLayoutVars>
          <dgm:chMax val="0"/>
          <dgm:bulletEnabled val="1"/>
        </dgm:presLayoutVars>
      </dgm:prSet>
      <dgm:spPr/>
    </dgm:pt>
    <dgm:pt modelId="{3575406F-CAE4-4A98-9C84-2044BC190431}" type="pres">
      <dgm:prSet presAssocID="{9AE61AC2-3E7F-401B-8BBC-773440A40256}" presName="connSite2" presStyleCnt="0"/>
      <dgm:spPr/>
    </dgm:pt>
    <dgm:pt modelId="{189F29E2-B3C1-433E-A8D7-9CB0413DE646}" type="pres">
      <dgm:prSet presAssocID="{5A313FB4-213D-4D3C-8B64-1A8CAC1016C4}" presName="Name18" presStyleLbl="sibTrans2D1" presStyleIdx="1" presStyleCnt="2"/>
      <dgm:spPr/>
    </dgm:pt>
    <dgm:pt modelId="{9D6861C9-6523-4AB1-8682-96B548973179}" type="pres">
      <dgm:prSet presAssocID="{37179B85-16F0-4A1D-82E5-C0EBEBB40639}" presName="composite1" presStyleCnt="0"/>
      <dgm:spPr/>
    </dgm:pt>
    <dgm:pt modelId="{27E8E8B6-50D0-44DF-809D-BAF7D98DF1A5}" type="pres">
      <dgm:prSet presAssocID="{37179B85-16F0-4A1D-82E5-C0EBEBB40639}" presName="dummyNode1" presStyleLbl="node1" presStyleIdx="1" presStyleCnt="3"/>
      <dgm:spPr/>
    </dgm:pt>
    <dgm:pt modelId="{1FB85ADD-47D1-4DFD-B9CA-4DF401EC2524}" type="pres">
      <dgm:prSet presAssocID="{37179B85-16F0-4A1D-82E5-C0EBEBB40639}" presName="childNode1" presStyleLbl="bgAcc1" presStyleIdx="2" presStyleCnt="3" custLinFactNeighborX="1383" custLinFactNeighborY="-19535">
        <dgm:presLayoutVars>
          <dgm:bulletEnabled val="1"/>
        </dgm:presLayoutVars>
      </dgm:prSet>
      <dgm:spPr/>
    </dgm:pt>
    <dgm:pt modelId="{7B56AB70-4F51-4C54-BF0F-126B0E49DA17}" type="pres">
      <dgm:prSet presAssocID="{37179B85-16F0-4A1D-82E5-C0EBEBB40639}" presName="childNode1tx" presStyleLbl="bgAcc1" presStyleIdx="2" presStyleCnt="3">
        <dgm:presLayoutVars>
          <dgm:bulletEnabled val="1"/>
        </dgm:presLayoutVars>
      </dgm:prSet>
      <dgm:spPr/>
    </dgm:pt>
    <dgm:pt modelId="{E7C62946-8B4E-4547-ADAC-3BA9D832DA8C}" type="pres">
      <dgm:prSet presAssocID="{37179B85-16F0-4A1D-82E5-C0EBEBB40639}" presName="parentNode1" presStyleLbl="node1" presStyleIdx="2" presStyleCnt="3" custLinFactNeighborX="368" custLinFactNeighborY="40548">
        <dgm:presLayoutVars>
          <dgm:chMax val="1"/>
          <dgm:bulletEnabled val="1"/>
        </dgm:presLayoutVars>
      </dgm:prSet>
      <dgm:spPr/>
    </dgm:pt>
    <dgm:pt modelId="{33503657-BB42-477D-A271-9706EBAE6419}" type="pres">
      <dgm:prSet presAssocID="{37179B85-16F0-4A1D-82E5-C0EBEBB40639}" presName="connSite1" presStyleCnt="0"/>
      <dgm:spPr/>
    </dgm:pt>
  </dgm:ptLst>
  <dgm:cxnLst>
    <dgm:cxn modelId="{43EF160A-404C-4B51-8458-1432B792C03A}" srcId="{2E9F07A3-0C16-45D8-A618-443C274894F2}" destId="{75128B3A-2DB4-4F14-B582-67BEE7EFF38A}" srcOrd="0" destOrd="0" parTransId="{C99F3639-2F44-44C9-8DAE-92690D47166C}" sibTransId="{F082340C-DFF2-49F3-A470-1FCD0EE8F79A}"/>
    <dgm:cxn modelId="{2A97AB1F-E46B-431C-9F57-5F390BDF5307}" type="presOf" srcId="{75128B3A-2DB4-4F14-B582-67BEE7EFF38A}" destId="{AC747260-D79D-41DE-B113-035F9A502F9E}" srcOrd="0" destOrd="0" presId="urn:microsoft.com/office/officeart/2005/8/layout/hProcess4"/>
    <dgm:cxn modelId="{B817ED49-7171-485A-AFF2-3D336EF1DD46}" type="presOf" srcId="{F5FE7D18-D251-4792-987B-55108568A201}" destId="{FB444711-4BBB-4D96-A144-0E7B00BCF15C}" srcOrd="1" destOrd="0" presId="urn:microsoft.com/office/officeart/2005/8/layout/hProcess4"/>
    <dgm:cxn modelId="{854B2853-1DAA-4AF7-A7FB-64515F1B815A}" type="presOf" srcId="{9F3E3B23-83E9-476C-81ED-4ABF50D33620}" destId="{ECF3C0CB-BEE9-42D0-98CF-962DB9BCA832}" srcOrd="1" destOrd="0" presId="urn:microsoft.com/office/officeart/2005/8/layout/hProcess4"/>
    <dgm:cxn modelId="{FA3C9554-D716-470C-A1A4-4AC754423870}" type="presOf" srcId="{0E344492-184B-4685-9951-4239C63FB52C}" destId="{1FB85ADD-47D1-4DFD-B9CA-4DF401EC2524}" srcOrd="0" destOrd="0" presId="urn:microsoft.com/office/officeart/2005/8/layout/hProcess4"/>
    <dgm:cxn modelId="{031C2557-187E-4793-A9B3-0665168F6B7E}" srcId="{75128B3A-2DB4-4F14-B582-67BEE7EFF38A}" destId="{F5FE7D18-D251-4792-987B-55108568A201}" srcOrd="0" destOrd="0" parTransId="{B7C65F8A-0AE7-453E-A220-47A74852992B}" sibTransId="{52866E21-0D0A-4D80-B14C-0F2119FA42BD}"/>
    <dgm:cxn modelId="{31ECF478-933C-4574-A87B-7E3AF12C8498}" type="presOf" srcId="{9F3E3B23-83E9-476C-81ED-4ABF50D33620}" destId="{22C86BB3-C542-418F-8B8D-41E7D9A841DB}" srcOrd="0" destOrd="0" presId="urn:microsoft.com/office/officeart/2005/8/layout/hProcess4"/>
    <dgm:cxn modelId="{CAAE468E-132F-4D37-A733-E192DB44190F}" srcId="{2E9F07A3-0C16-45D8-A618-443C274894F2}" destId="{9AE61AC2-3E7F-401B-8BBC-773440A40256}" srcOrd="1" destOrd="0" parTransId="{43F09C88-A97A-4796-81DD-983110BCC89A}" sibTransId="{5A313FB4-213D-4D3C-8B64-1A8CAC1016C4}"/>
    <dgm:cxn modelId="{EEA4AA96-F9D7-4A94-B234-0818A550FA9F}" type="presOf" srcId="{37179B85-16F0-4A1D-82E5-C0EBEBB40639}" destId="{E7C62946-8B4E-4547-ADAC-3BA9D832DA8C}" srcOrd="0" destOrd="0" presId="urn:microsoft.com/office/officeart/2005/8/layout/hProcess4"/>
    <dgm:cxn modelId="{BE09199A-7587-4615-B5A2-6570752FA247}" srcId="{2E9F07A3-0C16-45D8-A618-443C274894F2}" destId="{37179B85-16F0-4A1D-82E5-C0EBEBB40639}" srcOrd="2" destOrd="0" parTransId="{F7352232-86C4-4A55-AA97-C6A2B7BCC42A}" sibTransId="{8840F4CF-F647-431B-A1C0-FBCA9EAB226D}"/>
    <dgm:cxn modelId="{015791A4-1537-46F0-A940-CC1EBAE778D0}" srcId="{37179B85-16F0-4A1D-82E5-C0EBEBB40639}" destId="{0E344492-184B-4685-9951-4239C63FB52C}" srcOrd="0" destOrd="0" parTransId="{82788CDD-0A89-40A0-B6F8-BDD30CDC61C0}" sibTransId="{77009280-2EFD-4F06-8776-66B89AFD19D4}"/>
    <dgm:cxn modelId="{10371BAF-5B38-4EA2-B31C-D418740CD7E7}" type="presOf" srcId="{9AE61AC2-3E7F-401B-8BBC-773440A40256}" destId="{8694AB77-6723-47E7-970D-53AAA272216A}" srcOrd="0" destOrd="0" presId="urn:microsoft.com/office/officeart/2005/8/layout/hProcess4"/>
    <dgm:cxn modelId="{26BDC7B2-B1FF-4B89-BEB0-97B55FEDDB4A}" type="presOf" srcId="{F082340C-DFF2-49F3-A470-1FCD0EE8F79A}" destId="{555AC0EA-10B9-467E-8C2B-FE0F5D6B8936}" srcOrd="0" destOrd="0" presId="urn:microsoft.com/office/officeart/2005/8/layout/hProcess4"/>
    <dgm:cxn modelId="{8A42DDB4-889F-4B04-BD23-15F16BE5BC13}" srcId="{9AE61AC2-3E7F-401B-8BBC-773440A40256}" destId="{9F3E3B23-83E9-476C-81ED-4ABF50D33620}" srcOrd="0" destOrd="0" parTransId="{D790A199-CAC9-4B4E-B21B-CEF0DCE8D538}" sibTransId="{EDD75944-B2D4-46D0-A3A6-E3D91ECD13ED}"/>
    <dgm:cxn modelId="{FFAE88C4-BF44-4D99-A78B-2F551090F887}" type="presOf" srcId="{F5FE7D18-D251-4792-987B-55108568A201}" destId="{F636DD3F-C638-471F-89F7-A15A877E0E9B}" srcOrd="0" destOrd="0" presId="urn:microsoft.com/office/officeart/2005/8/layout/hProcess4"/>
    <dgm:cxn modelId="{72AB50CE-CE76-48AB-BC05-C9C469B112E7}" type="presOf" srcId="{5A313FB4-213D-4D3C-8B64-1A8CAC1016C4}" destId="{189F29E2-B3C1-433E-A8D7-9CB0413DE646}" srcOrd="0" destOrd="0" presId="urn:microsoft.com/office/officeart/2005/8/layout/hProcess4"/>
    <dgm:cxn modelId="{492617D1-B5EA-4CD1-BC71-9C746644A4AC}" type="presOf" srcId="{0E344492-184B-4685-9951-4239C63FB52C}" destId="{7B56AB70-4F51-4C54-BF0F-126B0E49DA17}" srcOrd="1" destOrd="0" presId="urn:microsoft.com/office/officeart/2005/8/layout/hProcess4"/>
    <dgm:cxn modelId="{97A874D9-1747-4738-8187-3ED681FA5136}" type="presOf" srcId="{2E9F07A3-0C16-45D8-A618-443C274894F2}" destId="{D46FB55A-F40C-4A5A-BC5E-43E534C81214}" srcOrd="0" destOrd="0" presId="urn:microsoft.com/office/officeart/2005/8/layout/hProcess4"/>
    <dgm:cxn modelId="{F3451FC7-5738-49CE-9860-606BAAF21599}" type="presParOf" srcId="{D46FB55A-F40C-4A5A-BC5E-43E534C81214}" destId="{F46F3191-2BC4-4E3C-ABC1-6B5ABEDDEFCC}" srcOrd="0" destOrd="0" presId="urn:microsoft.com/office/officeart/2005/8/layout/hProcess4"/>
    <dgm:cxn modelId="{FA1735E6-BCC0-4F12-8754-258F0534D774}" type="presParOf" srcId="{D46FB55A-F40C-4A5A-BC5E-43E534C81214}" destId="{DF533176-9AD7-42AA-9904-20336FF74F09}" srcOrd="1" destOrd="0" presId="urn:microsoft.com/office/officeart/2005/8/layout/hProcess4"/>
    <dgm:cxn modelId="{07704177-11D4-4C31-93B8-C76603DA28BB}" type="presParOf" srcId="{D46FB55A-F40C-4A5A-BC5E-43E534C81214}" destId="{FD6E9F0A-B2AE-4A74-9D3A-696AC98705F4}" srcOrd="2" destOrd="0" presId="urn:microsoft.com/office/officeart/2005/8/layout/hProcess4"/>
    <dgm:cxn modelId="{581C68AB-C53B-40A2-9264-E0CC39D774FD}" type="presParOf" srcId="{FD6E9F0A-B2AE-4A74-9D3A-696AC98705F4}" destId="{B294E570-D6D5-4E2C-823C-5F5D22123207}" srcOrd="0" destOrd="0" presId="urn:microsoft.com/office/officeart/2005/8/layout/hProcess4"/>
    <dgm:cxn modelId="{365AE4A3-E11E-413C-A4CB-731EA303C598}" type="presParOf" srcId="{B294E570-D6D5-4E2C-823C-5F5D22123207}" destId="{6A6B9AB1-239C-4790-BA9A-99F09C6AF4FC}" srcOrd="0" destOrd="0" presId="urn:microsoft.com/office/officeart/2005/8/layout/hProcess4"/>
    <dgm:cxn modelId="{2F190C54-65BD-4BCF-9D4C-33C5A8096D11}" type="presParOf" srcId="{B294E570-D6D5-4E2C-823C-5F5D22123207}" destId="{F636DD3F-C638-471F-89F7-A15A877E0E9B}" srcOrd="1" destOrd="0" presId="urn:microsoft.com/office/officeart/2005/8/layout/hProcess4"/>
    <dgm:cxn modelId="{1B53349C-6AA5-486A-9EA5-C5888414CE73}" type="presParOf" srcId="{B294E570-D6D5-4E2C-823C-5F5D22123207}" destId="{FB444711-4BBB-4D96-A144-0E7B00BCF15C}" srcOrd="2" destOrd="0" presId="urn:microsoft.com/office/officeart/2005/8/layout/hProcess4"/>
    <dgm:cxn modelId="{58640C88-6409-40EC-B99A-8F508F7F8BAF}" type="presParOf" srcId="{B294E570-D6D5-4E2C-823C-5F5D22123207}" destId="{AC747260-D79D-41DE-B113-035F9A502F9E}" srcOrd="3" destOrd="0" presId="urn:microsoft.com/office/officeart/2005/8/layout/hProcess4"/>
    <dgm:cxn modelId="{C2F5F03D-0CDD-4BB7-9158-E7F0008A0835}" type="presParOf" srcId="{B294E570-D6D5-4E2C-823C-5F5D22123207}" destId="{5F407C02-78EA-4BD5-A02C-925C26D0BD2D}" srcOrd="4" destOrd="0" presId="urn:microsoft.com/office/officeart/2005/8/layout/hProcess4"/>
    <dgm:cxn modelId="{90E13D6C-AA52-462B-A5EC-DC8C5820690F}" type="presParOf" srcId="{FD6E9F0A-B2AE-4A74-9D3A-696AC98705F4}" destId="{555AC0EA-10B9-467E-8C2B-FE0F5D6B8936}" srcOrd="1" destOrd="0" presId="urn:microsoft.com/office/officeart/2005/8/layout/hProcess4"/>
    <dgm:cxn modelId="{A563ACD3-C9E3-419B-ACB3-41D69B4D544F}" type="presParOf" srcId="{FD6E9F0A-B2AE-4A74-9D3A-696AC98705F4}" destId="{36C64AB9-9106-484A-86AE-C4A0718ECF50}" srcOrd="2" destOrd="0" presId="urn:microsoft.com/office/officeart/2005/8/layout/hProcess4"/>
    <dgm:cxn modelId="{03FA3458-50B1-485B-94A6-5E52E3D0B0D5}" type="presParOf" srcId="{36C64AB9-9106-484A-86AE-C4A0718ECF50}" destId="{080A28C5-D508-4564-BAA4-C2B015F7DFE2}" srcOrd="0" destOrd="0" presId="urn:microsoft.com/office/officeart/2005/8/layout/hProcess4"/>
    <dgm:cxn modelId="{ABE282D2-5395-4300-9777-48D672877140}" type="presParOf" srcId="{36C64AB9-9106-484A-86AE-C4A0718ECF50}" destId="{22C86BB3-C542-418F-8B8D-41E7D9A841DB}" srcOrd="1" destOrd="0" presId="urn:microsoft.com/office/officeart/2005/8/layout/hProcess4"/>
    <dgm:cxn modelId="{EA8C1719-0378-46B4-9DDD-401EE97A288E}" type="presParOf" srcId="{36C64AB9-9106-484A-86AE-C4A0718ECF50}" destId="{ECF3C0CB-BEE9-42D0-98CF-962DB9BCA832}" srcOrd="2" destOrd="0" presId="urn:microsoft.com/office/officeart/2005/8/layout/hProcess4"/>
    <dgm:cxn modelId="{AE7E4B7E-8C16-45DE-9F24-49BE5FD9F69F}" type="presParOf" srcId="{36C64AB9-9106-484A-86AE-C4A0718ECF50}" destId="{8694AB77-6723-47E7-970D-53AAA272216A}" srcOrd="3" destOrd="0" presId="urn:microsoft.com/office/officeart/2005/8/layout/hProcess4"/>
    <dgm:cxn modelId="{5DE58CEE-4E7E-44D7-9594-0E008FDB0941}" type="presParOf" srcId="{36C64AB9-9106-484A-86AE-C4A0718ECF50}" destId="{3575406F-CAE4-4A98-9C84-2044BC190431}" srcOrd="4" destOrd="0" presId="urn:microsoft.com/office/officeart/2005/8/layout/hProcess4"/>
    <dgm:cxn modelId="{2DD91C14-CCE1-439A-A459-76B61A85450F}" type="presParOf" srcId="{FD6E9F0A-B2AE-4A74-9D3A-696AC98705F4}" destId="{189F29E2-B3C1-433E-A8D7-9CB0413DE646}" srcOrd="3" destOrd="0" presId="urn:microsoft.com/office/officeart/2005/8/layout/hProcess4"/>
    <dgm:cxn modelId="{3A5EC546-8F37-469A-8C07-82DAAA722545}" type="presParOf" srcId="{FD6E9F0A-B2AE-4A74-9D3A-696AC98705F4}" destId="{9D6861C9-6523-4AB1-8682-96B548973179}" srcOrd="4" destOrd="0" presId="urn:microsoft.com/office/officeart/2005/8/layout/hProcess4"/>
    <dgm:cxn modelId="{D3FF0947-AD7A-4B30-9B58-59A0425D80CA}" type="presParOf" srcId="{9D6861C9-6523-4AB1-8682-96B548973179}" destId="{27E8E8B6-50D0-44DF-809D-BAF7D98DF1A5}" srcOrd="0" destOrd="0" presId="urn:microsoft.com/office/officeart/2005/8/layout/hProcess4"/>
    <dgm:cxn modelId="{436C9A74-A870-43D9-9065-0D0F5E834207}" type="presParOf" srcId="{9D6861C9-6523-4AB1-8682-96B548973179}" destId="{1FB85ADD-47D1-4DFD-B9CA-4DF401EC2524}" srcOrd="1" destOrd="0" presId="urn:microsoft.com/office/officeart/2005/8/layout/hProcess4"/>
    <dgm:cxn modelId="{72B67FBB-7A9D-4FEB-8C3D-D47232B8226C}" type="presParOf" srcId="{9D6861C9-6523-4AB1-8682-96B548973179}" destId="{7B56AB70-4F51-4C54-BF0F-126B0E49DA17}" srcOrd="2" destOrd="0" presId="urn:microsoft.com/office/officeart/2005/8/layout/hProcess4"/>
    <dgm:cxn modelId="{838A3261-6F54-4477-9F46-36A53B56D416}" type="presParOf" srcId="{9D6861C9-6523-4AB1-8682-96B548973179}" destId="{E7C62946-8B4E-4547-ADAC-3BA9D832DA8C}" srcOrd="3" destOrd="0" presId="urn:microsoft.com/office/officeart/2005/8/layout/hProcess4"/>
    <dgm:cxn modelId="{012AFE75-4ABC-48C0-A61C-985098A14C8C}" type="presParOf" srcId="{9D6861C9-6523-4AB1-8682-96B548973179}" destId="{33503657-BB42-477D-A271-9706EBAE641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5E2601-760B-42A0-A32A-18C513D6503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03523357-EED6-4818-89E1-1B1C6B830DF6}">
      <dgm:prSet phldrT="[Текст]" custT="1"/>
      <dgm:spPr>
        <a:solidFill>
          <a:srgbClr val="92D050">
            <a:alpha val="60000"/>
          </a:srgbClr>
        </a:solidFill>
      </dgm:spPr>
      <dgm:t>
        <a:bodyPr/>
        <a:lstStyle/>
        <a:p>
          <a:r>
            <a:rPr lang="uk-UA" sz="2200" dirty="0"/>
            <a:t> 1</a:t>
          </a:r>
          <a:endParaRPr lang="ru-RU" sz="2200" dirty="0"/>
        </a:p>
      </dgm:t>
    </dgm:pt>
    <dgm:pt modelId="{610F3E56-E398-4746-B471-AEBEAC075C3E}" type="parTrans" cxnId="{9909167E-698C-4BDA-A80A-793C8AE6F6D4}">
      <dgm:prSet/>
      <dgm:spPr/>
      <dgm:t>
        <a:bodyPr/>
        <a:lstStyle/>
        <a:p>
          <a:endParaRPr lang="ru-RU"/>
        </a:p>
      </dgm:t>
    </dgm:pt>
    <dgm:pt modelId="{4B10CD87-9984-44CC-8363-C72D98365347}" type="sibTrans" cxnId="{9909167E-698C-4BDA-A80A-793C8AE6F6D4}">
      <dgm:prSet/>
      <dgm:spPr/>
      <dgm:t>
        <a:bodyPr/>
        <a:lstStyle/>
        <a:p>
          <a:endParaRPr lang="ru-RU"/>
        </a:p>
      </dgm:t>
    </dgm:pt>
    <dgm:pt modelId="{4D860E58-301B-46B0-9ECE-ED3FC38C4123}">
      <dgm:prSet phldrT="[Текст]" custT="1"/>
      <dgm:spPr/>
      <dgm:t>
        <a:bodyPr/>
        <a:lstStyle/>
        <a:p>
          <a:r>
            <a:rPr lang="uk-UA" sz="1400" b="1" dirty="0"/>
            <a:t>Переосмислення структури економіки туризму в інтересах підвищення конкурентоспроможності та укріплення потенціалу протидії, а саме нові політичні рамки, більш благо приємні для створення надійного ділового середовища;  підтримки  розвитку інфраструктури і системи інвестування у креативні технології туристичного бізнесу.</a:t>
          </a:r>
          <a:endParaRPr lang="ru-RU" sz="1400" b="1" dirty="0"/>
        </a:p>
      </dgm:t>
    </dgm:pt>
    <dgm:pt modelId="{CBAC3F3B-BBDC-4A5F-9B63-1CA87D14C46C}" type="parTrans" cxnId="{52F66E68-C286-4C0C-8777-B54ABAC8C10E}">
      <dgm:prSet/>
      <dgm:spPr/>
      <dgm:t>
        <a:bodyPr/>
        <a:lstStyle/>
        <a:p>
          <a:endParaRPr lang="ru-RU"/>
        </a:p>
      </dgm:t>
    </dgm:pt>
    <dgm:pt modelId="{36D33B68-B0D5-4DBA-8316-597EFD8AF0CC}" type="sibTrans" cxnId="{52F66E68-C286-4C0C-8777-B54ABAC8C10E}">
      <dgm:prSet/>
      <dgm:spPr/>
      <dgm:t>
        <a:bodyPr/>
        <a:lstStyle/>
        <a:p>
          <a:endParaRPr lang="ru-RU"/>
        </a:p>
      </dgm:t>
    </dgm:pt>
    <dgm:pt modelId="{4B165559-BA4F-4B71-A3E2-A426D2C4DF64}">
      <dgm:prSet phldrT="[Текст]"/>
      <dgm:spPr>
        <a:solidFill>
          <a:srgbClr val="7030A0">
            <a:alpha val="60000"/>
          </a:srgbClr>
        </a:solidFill>
      </dgm:spPr>
      <dgm:t>
        <a:bodyPr/>
        <a:lstStyle/>
        <a:p>
          <a:r>
            <a:rPr lang="uk-UA" dirty="0"/>
            <a:t>2</a:t>
          </a:r>
          <a:endParaRPr lang="ru-RU" dirty="0"/>
        </a:p>
      </dgm:t>
    </dgm:pt>
    <dgm:pt modelId="{3A09864E-F2A9-4CDF-85F9-DE5826262CB5}" type="parTrans" cxnId="{7A63FAB6-4005-4B89-9ABB-8726A6279A03}">
      <dgm:prSet/>
      <dgm:spPr/>
      <dgm:t>
        <a:bodyPr/>
        <a:lstStyle/>
        <a:p>
          <a:endParaRPr lang="ru-RU"/>
        </a:p>
      </dgm:t>
    </dgm:pt>
    <dgm:pt modelId="{352F7A5A-7D89-4F56-B58F-A850FF1BD419}" type="sibTrans" cxnId="{7A63FAB6-4005-4B89-9ABB-8726A6279A03}">
      <dgm:prSet/>
      <dgm:spPr/>
      <dgm:t>
        <a:bodyPr/>
        <a:lstStyle/>
        <a:p>
          <a:endParaRPr lang="ru-RU"/>
        </a:p>
      </dgm:t>
    </dgm:pt>
    <dgm:pt modelId="{3797B866-9B24-4AB9-9C96-7AD91A87CEAF}">
      <dgm:prSet phldrT="[Текст]"/>
      <dgm:spPr>
        <a:solidFill>
          <a:srgbClr val="00B0F0">
            <a:alpha val="60000"/>
          </a:srgbClr>
        </a:solidFill>
      </dgm:spPr>
      <dgm:t>
        <a:bodyPr/>
        <a:lstStyle/>
        <a:p>
          <a:r>
            <a:rPr lang="uk-UA" dirty="0"/>
            <a:t>3</a:t>
          </a:r>
          <a:endParaRPr lang="ru-RU" dirty="0"/>
        </a:p>
      </dgm:t>
    </dgm:pt>
    <dgm:pt modelId="{6E85A296-F542-48EE-A4DA-7FE04C92CBD8}" type="parTrans" cxnId="{C7DF1A1F-EBAE-47E7-A730-978CCBB17EC4}">
      <dgm:prSet/>
      <dgm:spPr/>
      <dgm:t>
        <a:bodyPr/>
        <a:lstStyle/>
        <a:p>
          <a:endParaRPr lang="ru-RU"/>
        </a:p>
      </dgm:t>
    </dgm:pt>
    <dgm:pt modelId="{E1C9B147-1054-4D34-87D5-9D29DE7294EE}" type="sibTrans" cxnId="{C7DF1A1F-EBAE-47E7-A730-978CCBB17EC4}">
      <dgm:prSet/>
      <dgm:spPr/>
      <dgm:t>
        <a:bodyPr/>
        <a:lstStyle/>
        <a:p>
          <a:endParaRPr lang="ru-RU"/>
        </a:p>
      </dgm:t>
    </dgm:pt>
    <dgm:pt modelId="{7BFA0D8B-CF8C-470D-8440-81C615D0F3CF}">
      <dgm:prSet custT="1"/>
      <dgm:spPr/>
      <dgm:t>
        <a:bodyPr/>
        <a:lstStyle/>
        <a:p>
          <a:r>
            <a:rPr lang="uk-UA" sz="1600" b="1" dirty="0"/>
            <a:t>Використання переваг креативних технологій для кращого розуміння і моніторингу потреб і тенденцій, просування на ринок нових пропозицій з використанням цифрових платформ та гнучкості у плані охоплення послуг клієнтів.  </a:t>
          </a:r>
          <a:endParaRPr lang="ru-RU" sz="1600" b="1" dirty="0"/>
        </a:p>
      </dgm:t>
    </dgm:pt>
    <dgm:pt modelId="{8551C9D5-1F46-4D6B-B160-1E63D76554A3}" type="parTrans" cxnId="{B41D26AA-D12D-48D9-8862-B3C11487CD65}">
      <dgm:prSet/>
      <dgm:spPr/>
      <dgm:t>
        <a:bodyPr/>
        <a:lstStyle/>
        <a:p>
          <a:endParaRPr lang="ru-RU"/>
        </a:p>
      </dgm:t>
    </dgm:pt>
    <dgm:pt modelId="{7845AD3A-E5C7-434F-ADE7-C775A897091B}" type="sibTrans" cxnId="{B41D26AA-D12D-48D9-8862-B3C11487CD65}">
      <dgm:prSet/>
      <dgm:spPr/>
      <dgm:t>
        <a:bodyPr/>
        <a:lstStyle/>
        <a:p>
          <a:endParaRPr lang="ru-RU"/>
        </a:p>
      </dgm:t>
    </dgm:pt>
    <dgm:pt modelId="{EE354925-AD10-42A8-89A3-6F1D5E90819E}">
      <dgm:prSet custT="1"/>
      <dgm:spPr/>
      <dgm:t>
        <a:bodyPr/>
        <a:lstStyle/>
        <a:p>
          <a:r>
            <a:rPr lang="uk-UA" sz="1600" b="1" dirty="0"/>
            <a:t>Вироблення нових інноваційних підходів та формування екосистеми туристичного підприємства, що буде сприяти його цифровій трансформації, створенню нових робочих місць, а для цього розвивати перенавчання і перекваліфікацію працівників.</a:t>
          </a:r>
          <a:endParaRPr lang="ru-RU" sz="1600" b="1" dirty="0"/>
        </a:p>
      </dgm:t>
    </dgm:pt>
    <dgm:pt modelId="{00B1BC81-0D7F-48DE-9C08-34294FFA19A6}" type="parTrans" cxnId="{1438A6FB-ACBF-41BC-8BB5-C86DEFC4290F}">
      <dgm:prSet/>
      <dgm:spPr/>
      <dgm:t>
        <a:bodyPr/>
        <a:lstStyle/>
        <a:p>
          <a:endParaRPr lang="ru-RU"/>
        </a:p>
      </dgm:t>
    </dgm:pt>
    <dgm:pt modelId="{46B8F6B3-AACF-4617-9150-CF27209DB889}" type="sibTrans" cxnId="{1438A6FB-ACBF-41BC-8BB5-C86DEFC4290F}">
      <dgm:prSet/>
      <dgm:spPr/>
      <dgm:t>
        <a:bodyPr/>
        <a:lstStyle/>
        <a:p>
          <a:endParaRPr lang="ru-RU"/>
        </a:p>
      </dgm:t>
    </dgm:pt>
    <dgm:pt modelId="{97DC7012-24D3-4184-BF1A-A7FCD1FB9B7D}" type="pres">
      <dgm:prSet presAssocID="{9B5E2601-760B-42A0-A32A-18C513D6503E}" presName="linearFlow" presStyleCnt="0">
        <dgm:presLayoutVars>
          <dgm:dir/>
          <dgm:animLvl val="lvl"/>
          <dgm:resizeHandles val="exact"/>
        </dgm:presLayoutVars>
      </dgm:prSet>
      <dgm:spPr/>
    </dgm:pt>
    <dgm:pt modelId="{DB75A1E5-5DD4-4B7E-AD4E-BD4973B2C057}" type="pres">
      <dgm:prSet presAssocID="{03523357-EED6-4818-89E1-1B1C6B830DF6}" presName="composite" presStyleCnt="0"/>
      <dgm:spPr/>
    </dgm:pt>
    <dgm:pt modelId="{ACAD0818-750D-4FF3-929E-39077E4CD1E1}" type="pres">
      <dgm:prSet presAssocID="{03523357-EED6-4818-89E1-1B1C6B830DF6}" presName="parentText" presStyleLbl="alignNode1" presStyleIdx="0" presStyleCnt="3">
        <dgm:presLayoutVars>
          <dgm:chMax val="1"/>
          <dgm:bulletEnabled val="1"/>
        </dgm:presLayoutVars>
      </dgm:prSet>
      <dgm:spPr/>
    </dgm:pt>
    <dgm:pt modelId="{66FCE47B-9B9B-4A0D-9737-7E170D20E896}" type="pres">
      <dgm:prSet presAssocID="{03523357-EED6-4818-89E1-1B1C6B830DF6}" presName="descendantText" presStyleLbl="alignAcc1" presStyleIdx="0" presStyleCnt="3" custScaleX="93666" custLinFactNeighborX="-3300" custLinFactNeighborY="18415">
        <dgm:presLayoutVars>
          <dgm:bulletEnabled val="1"/>
        </dgm:presLayoutVars>
      </dgm:prSet>
      <dgm:spPr/>
    </dgm:pt>
    <dgm:pt modelId="{03A8C3AB-9A17-4D8B-9842-3B7FBEE308C0}" type="pres">
      <dgm:prSet presAssocID="{4B10CD87-9984-44CC-8363-C72D98365347}" presName="sp" presStyleCnt="0"/>
      <dgm:spPr/>
    </dgm:pt>
    <dgm:pt modelId="{A203AE76-E3AD-423E-80A7-DEBE1F005A3A}" type="pres">
      <dgm:prSet presAssocID="{4B165559-BA4F-4B71-A3E2-A426D2C4DF64}" presName="composite" presStyleCnt="0"/>
      <dgm:spPr/>
    </dgm:pt>
    <dgm:pt modelId="{8866646B-8BE2-44AB-B8E4-E7F3E67ADE82}" type="pres">
      <dgm:prSet presAssocID="{4B165559-BA4F-4B71-A3E2-A426D2C4DF64}" presName="parentText" presStyleLbl="alignNode1" presStyleIdx="1" presStyleCnt="3">
        <dgm:presLayoutVars>
          <dgm:chMax val="1"/>
          <dgm:bulletEnabled val="1"/>
        </dgm:presLayoutVars>
      </dgm:prSet>
      <dgm:spPr/>
    </dgm:pt>
    <dgm:pt modelId="{BE8FDF56-968F-4677-909E-6C53D584F1EE}" type="pres">
      <dgm:prSet presAssocID="{4B165559-BA4F-4B71-A3E2-A426D2C4DF64}" presName="descendantText" presStyleLbl="alignAcc1" presStyleIdx="1" presStyleCnt="3" custScaleX="96313" custLinFactNeighborX="-1716" custLinFactNeighborY="5432">
        <dgm:presLayoutVars>
          <dgm:bulletEnabled val="1"/>
        </dgm:presLayoutVars>
      </dgm:prSet>
      <dgm:spPr/>
    </dgm:pt>
    <dgm:pt modelId="{49F4E6FD-5FFC-49C8-B2E0-E065796BA808}" type="pres">
      <dgm:prSet presAssocID="{352F7A5A-7D89-4F56-B58F-A850FF1BD419}" presName="sp" presStyleCnt="0"/>
      <dgm:spPr/>
    </dgm:pt>
    <dgm:pt modelId="{4997ABA4-DC6A-4703-A116-26794BE97B18}" type="pres">
      <dgm:prSet presAssocID="{3797B866-9B24-4AB9-9C96-7AD91A87CEAF}" presName="composite" presStyleCnt="0"/>
      <dgm:spPr/>
    </dgm:pt>
    <dgm:pt modelId="{4101DDAD-F2DD-4470-8E64-00304D371F44}" type="pres">
      <dgm:prSet presAssocID="{3797B866-9B24-4AB9-9C96-7AD91A87CEAF}" presName="parentText" presStyleLbl="alignNode1" presStyleIdx="2" presStyleCnt="3" custLinFactNeighborX="-27371" custLinFactNeighborY="-488">
        <dgm:presLayoutVars>
          <dgm:chMax val="1"/>
          <dgm:bulletEnabled val="1"/>
        </dgm:presLayoutVars>
      </dgm:prSet>
      <dgm:spPr/>
    </dgm:pt>
    <dgm:pt modelId="{C7712EE7-F9AE-4C32-8714-CCE3F26B3B49}" type="pres">
      <dgm:prSet presAssocID="{3797B866-9B24-4AB9-9C96-7AD91A87CEAF}" presName="descendantText" presStyleLbl="alignAcc1" presStyleIdx="2" presStyleCnt="3" custLinFactNeighborX="-133" custLinFactNeighborY="6051">
        <dgm:presLayoutVars>
          <dgm:bulletEnabled val="1"/>
        </dgm:presLayoutVars>
      </dgm:prSet>
      <dgm:spPr/>
    </dgm:pt>
  </dgm:ptLst>
  <dgm:cxnLst>
    <dgm:cxn modelId="{C7DF1A1F-EBAE-47E7-A730-978CCBB17EC4}" srcId="{9B5E2601-760B-42A0-A32A-18C513D6503E}" destId="{3797B866-9B24-4AB9-9C96-7AD91A87CEAF}" srcOrd="2" destOrd="0" parTransId="{6E85A296-F542-48EE-A4DA-7FE04C92CBD8}" sibTransId="{E1C9B147-1054-4D34-87D5-9D29DE7294EE}"/>
    <dgm:cxn modelId="{FF7E6F22-95B6-4240-BBB4-B61AF4B899A9}" type="presOf" srcId="{4D860E58-301B-46B0-9ECE-ED3FC38C4123}" destId="{66FCE47B-9B9B-4A0D-9737-7E170D20E896}" srcOrd="0" destOrd="0" presId="urn:microsoft.com/office/officeart/2005/8/layout/chevron2"/>
    <dgm:cxn modelId="{A0C44F2A-C50C-4814-8367-5A48E5C59966}" type="presOf" srcId="{4B165559-BA4F-4B71-A3E2-A426D2C4DF64}" destId="{8866646B-8BE2-44AB-B8E4-E7F3E67ADE82}" srcOrd="0" destOrd="0" presId="urn:microsoft.com/office/officeart/2005/8/layout/chevron2"/>
    <dgm:cxn modelId="{52F66E68-C286-4C0C-8777-B54ABAC8C10E}" srcId="{03523357-EED6-4818-89E1-1B1C6B830DF6}" destId="{4D860E58-301B-46B0-9ECE-ED3FC38C4123}" srcOrd="0" destOrd="0" parTransId="{CBAC3F3B-BBDC-4A5F-9B63-1CA87D14C46C}" sibTransId="{36D33B68-B0D5-4DBA-8316-597EFD8AF0CC}"/>
    <dgm:cxn modelId="{9909167E-698C-4BDA-A80A-793C8AE6F6D4}" srcId="{9B5E2601-760B-42A0-A32A-18C513D6503E}" destId="{03523357-EED6-4818-89E1-1B1C6B830DF6}" srcOrd="0" destOrd="0" parTransId="{610F3E56-E398-4746-B471-AEBEAC075C3E}" sibTransId="{4B10CD87-9984-44CC-8363-C72D98365347}"/>
    <dgm:cxn modelId="{518CD697-8464-4A8C-8B3B-B72AE9F5107D}" type="presOf" srcId="{EE354925-AD10-42A8-89A3-6F1D5E90819E}" destId="{C7712EE7-F9AE-4C32-8714-CCE3F26B3B49}" srcOrd="0" destOrd="0" presId="urn:microsoft.com/office/officeart/2005/8/layout/chevron2"/>
    <dgm:cxn modelId="{B41D26AA-D12D-48D9-8862-B3C11487CD65}" srcId="{4B165559-BA4F-4B71-A3E2-A426D2C4DF64}" destId="{7BFA0D8B-CF8C-470D-8440-81C615D0F3CF}" srcOrd="0" destOrd="0" parTransId="{8551C9D5-1F46-4D6B-B160-1E63D76554A3}" sibTransId="{7845AD3A-E5C7-434F-ADE7-C775A897091B}"/>
    <dgm:cxn modelId="{7A63FAB6-4005-4B89-9ABB-8726A6279A03}" srcId="{9B5E2601-760B-42A0-A32A-18C513D6503E}" destId="{4B165559-BA4F-4B71-A3E2-A426D2C4DF64}" srcOrd="1" destOrd="0" parTransId="{3A09864E-F2A9-4CDF-85F9-DE5826262CB5}" sibTransId="{352F7A5A-7D89-4F56-B58F-A850FF1BD419}"/>
    <dgm:cxn modelId="{21E9ACC8-1923-43C1-BFA9-5456A3965DA4}" type="presOf" srcId="{9B5E2601-760B-42A0-A32A-18C513D6503E}" destId="{97DC7012-24D3-4184-BF1A-A7FCD1FB9B7D}" srcOrd="0" destOrd="0" presId="urn:microsoft.com/office/officeart/2005/8/layout/chevron2"/>
    <dgm:cxn modelId="{D58E20D1-A724-4E48-810D-3E6180664824}" type="presOf" srcId="{03523357-EED6-4818-89E1-1B1C6B830DF6}" destId="{ACAD0818-750D-4FF3-929E-39077E4CD1E1}" srcOrd="0" destOrd="0" presId="urn:microsoft.com/office/officeart/2005/8/layout/chevron2"/>
    <dgm:cxn modelId="{3A5011F0-1B71-4A7D-B887-8F3068CB83A2}" type="presOf" srcId="{7BFA0D8B-CF8C-470D-8440-81C615D0F3CF}" destId="{BE8FDF56-968F-4677-909E-6C53D584F1EE}" srcOrd="0" destOrd="0" presId="urn:microsoft.com/office/officeart/2005/8/layout/chevron2"/>
    <dgm:cxn modelId="{1438A6FB-ACBF-41BC-8BB5-C86DEFC4290F}" srcId="{3797B866-9B24-4AB9-9C96-7AD91A87CEAF}" destId="{EE354925-AD10-42A8-89A3-6F1D5E90819E}" srcOrd="0" destOrd="0" parTransId="{00B1BC81-0D7F-48DE-9C08-34294FFA19A6}" sibTransId="{46B8F6B3-AACF-4617-9150-CF27209DB889}"/>
    <dgm:cxn modelId="{1EA405FC-2325-40C8-9301-4B3B26397EFF}" type="presOf" srcId="{3797B866-9B24-4AB9-9C96-7AD91A87CEAF}" destId="{4101DDAD-F2DD-4470-8E64-00304D371F44}" srcOrd="0" destOrd="0" presId="urn:microsoft.com/office/officeart/2005/8/layout/chevron2"/>
    <dgm:cxn modelId="{24D67344-CB88-4C87-8BA0-05AF0111AD40}" type="presParOf" srcId="{97DC7012-24D3-4184-BF1A-A7FCD1FB9B7D}" destId="{DB75A1E5-5DD4-4B7E-AD4E-BD4973B2C057}" srcOrd="0" destOrd="0" presId="urn:microsoft.com/office/officeart/2005/8/layout/chevron2"/>
    <dgm:cxn modelId="{0727E6F3-4CBE-4C5F-9615-2ED23B5F51C5}" type="presParOf" srcId="{DB75A1E5-5DD4-4B7E-AD4E-BD4973B2C057}" destId="{ACAD0818-750D-4FF3-929E-39077E4CD1E1}" srcOrd="0" destOrd="0" presId="urn:microsoft.com/office/officeart/2005/8/layout/chevron2"/>
    <dgm:cxn modelId="{933A501D-2AED-4889-B927-0F38597EB1C1}" type="presParOf" srcId="{DB75A1E5-5DD4-4B7E-AD4E-BD4973B2C057}" destId="{66FCE47B-9B9B-4A0D-9737-7E170D20E896}" srcOrd="1" destOrd="0" presId="urn:microsoft.com/office/officeart/2005/8/layout/chevron2"/>
    <dgm:cxn modelId="{52A3245B-A573-476E-8A32-9C130E7679A1}" type="presParOf" srcId="{97DC7012-24D3-4184-BF1A-A7FCD1FB9B7D}" destId="{03A8C3AB-9A17-4D8B-9842-3B7FBEE308C0}" srcOrd="1" destOrd="0" presId="urn:microsoft.com/office/officeart/2005/8/layout/chevron2"/>
    <dgm:cxn modelId="{6BE0ABFD-3330-4F2C-80EB-DC4C4EF800C0}" type="presParOf" srcId="{97DC7012-24D3-4184-BF1A-A7FCD1FB9B7D}" destId="{A203AE76-E3AD-423E-80A7-DEBE1F005A3A}" srcOrd="2" destOrd="0" presId="urn:microsoft.com/office/officeart/2005/8/layout/chevron2"/>
    <dgm:cxn modelId="{F2429CAF-0706-4949-B43C-045B1CE6A466}" type="presParOf" srcId="{A203AE76-E3AD-423E-80A7-DEBE1F005A3A}" destId="{8866646B-8BE2-44AB-B8E4-E7F3E67ADE82}" srcOrd="0" destOrd="0" presId="urn:microsoft.com/office/officeart/2005/8/layout/chevron2"/>
    <dgm:cxn modelId="{A0BD4FA4-8A22-46F4-A50C-3EB8C741D735}" type="presParOf" srcId="{A203AE76-E3AD-423E-80A7-DEBE1F005A3A}" destId="{BE8FDF56-968F-4677-909E-6C53D584F1EE}" srcOrd="1" destOrd="0" presId="urn:microsoft.com/office/officeart/2005/8/layout/chevron2"/>
    <dgm:cxn modelId="{69167096-67D2-4796-A77B-8950F02D262F}" type="presParOf" srcId="{97DC7012-24D3-4184-BF1A-A7FCD1FB9B7D}" destId="{49F4E6FD-5FFC-49C8-B2E0-E065796BA808}" srcOrd="3" destOrd="0" presId="urn:microsoft.com/office/officeart/2005/8/layout/chevron2"/>
    <dgm:cxn modelId="{180AA7AF-34F6-4A05-8756-3BE68FF4F712}" type="presParOf" srcId="{97DC7012-24D3-4184-BF1A-A7FCD1FB9B7D}" destId="{4997ABA4-DC6A-4703-A116-26794BE97B18}" srcOrd="4" destOrd="0" presId="urn:microsoft.com/office/officeart/2005/8/layout/chevron2"/>
    <dgm:cxn modelId="{138488D0-07D1-4786-A743-8D0558D49414}" type="presParOf" srcId="{4997ABA4-DC6A-4703-A116-26794BE97B18}" destId="{4101DDAD-F2DD-4470-8E64-00304D371F44}" srcOrd="0" destOrd="0" presId="urn:microsoft.com/office/officeart/2005/8/layout/chevron2"/>
    <dgm:cxn modelId="{1FEB3E70-459C-44FE-9169-B27E7BC7D964}" type="presParOf" srcId="{4997ABA4-DC6A-4703-A116-26794BE97B18}" destId="{C7712EE7-F9AE-4C32-8714-CCE3F26B3B4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416E96-6134-4956-A554-F8A5BBA87B9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26B5EA69-F8AF-41C8-BB8B-05129A00E059}">
      <dgm:prSet phldrT="[Текст]" custT="1"/>
      <dgm:spPr/>
      <dgm:t>
        <a:bodyPr/>
        <a:lstStyle/>
        <a:p>
          <a:r>
            <a:rPr lang="uk-UA" sz="1600" dirty="0">
              <a:latin typeface="Arial" panose="020B0604020202020204" pitchFamily="34" charset="0"/>
              <a:cs typeface="Arial" panose="020B0604020202020204" pitchFamily="34" charset="0"/>
            </a:rPr>
            <a:t>1</a:t>
          </a:r>
          <a:endParaRPr lang="ru-RU" sz="1600" dirty="0">
            <a:latin typeface="Arial" panose="020B0604020202020204" pitchFamily="34" charset="0"/>
            <a:cs typeface="Arial" panose="020B0604020202020204" pitchFamily="34" charset="0"/>
          </a:endParaRPr>
        </a:p>
      </dgm:t>
    </dgm:pt>
    <dgm:pt modelId="{1E26D9E6-F7E8-42B0-9F86-C8C5FF4D562E}" type="parTrans" cxnId="{179EEDB4-183A-42F1-A04D-CE0C99430534}">
      <dgm:prSet/>
      <dgm:spPr/>
      <dgm:t>
        <a:bodyPr/>
        <a:lstStyle/>
        <a:p>
          <a:endParaRPr lang="ru-RU" sz="1600">
            <a:latin typeface="Arial" panose="020B0604020202020204" pitchFamily="34" charset="0"/>
            <a:cs typeface="Arial" panose="020B0604020202020204" pitchFamily="34" charset="0"/>
          </a:endParaRPr>
        </a:p>
      </dgm:t>
    </dgm:pt>
    <dgm:pt modelId="{94BF5B73-443F-4A49-9C88-80E94E1111A9}" type="sibTrans" cxnId="{179EEDB4-183A-42F1-A04D-CE0C99430534}">
      <dgm:prSet/>
      <dgm:spPr/>
      <dgm:t>
        <a:bodyPr/>
        <a:lstStyle/>
        <a:p>
          <a:endParaRPr lang="ru-RU" sz="1600">
            <a:latin typeface="Arial" panose="020B0604020202020204" pitchFamily="34" charset="0"/>
            <a:cs typeface="Arial" panose="020B0604020202020204" pitchFamily="34" charset="0"/>
          </a:endParaRPr>
        </a:p>
      </dgm:t>
    </dgm:pt>
    <dgm:pt modelId="{E905C930-0B0D-4060-AD20-EBCD730CE1B3}">
      <dgm:prSet phldrT="[Текст]" custT="1"/>
      <dgm:spPr/>
      <dgm:t>
        <a:bodyPr/>
        <a:lstStyle/>
        <a:p>
          <a:endParaRPr lang="ru-RU" sz="1600" b="1" dirty="0">
            <a:latin typeface="Arial" panose="020B0604020202020204" pitchFamily="34" charset="0"/>
            <a:cs typeface="Arial" panose="020B0604020202020204" pitchFamily="34" charset="0"/>
          </a:endParaRPr>
        </a:p>
      </dgm:t>
    </dgm:pt>
    <dgm:pt modelId="{1D9F503D-CC05-4820-A60E-E10D815FB138}" type="parTrans" cxnId="{200729E5-2340-40E3-BD45-C484A534B3AD}">
      <dgm:prSet/>
      <dgm:spPr/>
      <dgm:t>
        <a:bodyPr/>
        <a:lstStyle/>
        <a:p>
          <a:endParaRPr lang="ru-RU" sz="1600">
            <a:latin typeface="Arial" panose="020B0604020202020204" pitchFamily="34" charset="0"/>
            <a:cs typeface="Arial" panose="020B0604020202020204" pitchFamily="34" charset="0"/>
          </a:endParaRPr>
        </a:p>
      </dgm:t>
    </dgm:pt>
    <dgm:pt modelId="{32E8291A-8EB6-4E5C-8C54-008A9380FAD6}" type="sibTrans" cxnId="{200729E5-2340-40E3-BD45-C484A534B3AD}">
      <dgm:prSet/>
      <dgm:spPr/>
      <dgm:t>
        <a:bodyPr/>
        <a:lstStyle/>
        <a:p>
          <a:endParaRPr lang="ru-RU" sz="1600">
            <a:latin typeface="Arial" panose="020B0604020202020204" pitchFamily="34" charset="0"/>
            <a:cs typeface="Arial" panose="020B0604020202020204" pitchFamily="34" charset="0"/>
          </a:endParaRPr>
        </a:p>
      </dgm:t>
    </dgm:pt>
    <dgm:pt modelId="{493A6D83-D847-4218-B348-BE39703BE54C}">
      <dgm:prSet phldrT="[Текст]" custT="1"/>
      <dgm:spPr/>
      <dgm:t>
        <a:bodyPr/>
        <a:lstStyle/>
        <a:p>
          <a:r>
            <a:rPr lang="uk-UA" sz="1600" dirty="0">
              <a:latin typeface="Arial" panose="020B0604020202020204" pitchFamily="34" charset="0"/>
              <a:cs typeface="Arial" panose="020B0604020202020204" pitchFamily="34" charset="0"/>
            </a:rPr>
            <a:t>2</a:t>
          </a:r>
          <a:endParaRPr lang="ru-RU" sz="1600" dirty="0">
            <a:latin typeface="Arial" panose="020B0604020202020204" pitchFamily="34" charset="0"/>
            <a:cs typeface="Arial" panose="020B0604020202020204" pitchFamily="34" charset="0"/>
          </a:endParaRPr>
        </a:p>
      </dgm:t>
    </dgm:pt>
    <dgm:pt modelId="{9A3EC242-73FB-4F28-97C7-866D15024687}" type="parTrans" cxnId="{69038907-F70F-40FF-BF80-856B2BC1C94A}">
      <dgm:prSet/>
      <dgm:spPr/>
      <dgm:t>
        <a:bodyPr/>
        <a:lstStyle/>
        <a:p>
          <a:endParaRPr lang="ru-RU" sz="1600">
            <a:latin typeface="Arial" panose="020B0604020202020204" pitchFamily="34" charset="0"/>
            <a:cs typeface="Arial" panose="020B0604020202020204" pitchFamily="34" charset="0"/>
          </a:endParaRPr>
        </a:p>
      </dgm:t>
    </dgm:pt>
    <dgm:pt modelId="{FD15D27D-FDAD-4170-B7BE-E9DF3CAECDDD}" type="sibTrans" cxnId="{69038907-F70F-40FF-BF80-856B2BC1C94A}">
      <dgm:prSet/>
      <dgm:spPr/>
      <dgm:t>
        <a:bodyPr/>
        <a:lstStyle/>
        <a:p>
          <a:endParaRPr lang="ru-RU" sz="1600">
            <a:latin typeface="Arial" panose="020B0604020202020204" pitchFamily="34" charset="0"/>
            <a:cs typeface="Arial" panose="020B0604020202020204" pitchFamily="34" charset="0"/>
          </a:endParaRPr>
        </a:p>
      </dgm:t>
    </dgm:pt>
    <dgm:pt modelId="{0ACE7429-D24B-4DC7-A3E5-9514C6820C10}">
      <dgm:prSet phldrT="[Текст]" custT="1"/>
      <dgm:spPr/>
      <dgm:t>
        <a:bodyPr/>
        <a:lstStyle/>
        <a:p>
          <a:endParaRPr lang="ru-RU" sz="1600" b="1" dirty="0">
            <a:latin typeface="Arial" panose="020B0604020202020204" pitchFamily="34" charset="0"/>
            <a:cs typeface="Arial" panose="020B0604020202020204" pitchFamily="34" charset="0"/>
          </a:endParaRPr>
        </a:p>
      </dgm:t>
    </dgm:pt>
    <dgm:pt modelId="{805EF223-D4F6-43CB-8EB9-56AB0CEB90BB}" type="parTrans" cxnId="{903AD210-26F1-4C93-93DC-1E8CC11B5143}">
      <dgm:prSet/>
      <dgm:spPr/>
      <dgm:t>
        <a:bodyPr/>
        <a:lstStyle/>
        <a:p>
          <a:endParaRPr lang="ru-RU" sz="1600">
            <a:latin typeface="Arial" panose="020B0604020202020204" pitchFamily="34" charset="0"/>
            <a:cs typeface="Arial" panose="020B0604020202020204" pitchFamily="34" charset="0"/>
          </a:endParaRPr>
        </a:p>
      </dgm:t>
    </dgm:pt>
    <dgm:pt modelId="{563F49C9-8BFE-4878-9008-298FBFA97BB7}" type="sibTrans" cxnId="{903AD210-26F1-4C93-93DC-1E8CC11B5143}">
      <dgm:prSet/>
      <dgm:spPr/>
      <dgm:t>
        <a:bodyPr/>
        <a:lstStyle/>
        <a:p>
          <a:endParaRPr lang="ru-RU" sz="1600">
            <a:latin typeface="Arial" panose="020B0604020202020204" pitchFamily="34" charset="0"/>
            <a:cs typeface="Arial" panose="020B0604020202020204" pitchFamily="34" charset="0"/>
          </a:endParaRPr>
        </a:p>
      </dgm:t>
    </dgm:pt>
    <dgm:pt modelId="{1147F68D-6BF0-4E10-A7DD-3BF24E333E34}">
      <dgm:prSet phldrT="[Текст]" custT="1"/>
      <dgm:spPr/>
      <dgm:t>
        <a:bodyPr/>
        <a:lstStyle/>
        <a:p>
          <a:r>
            <a:rPr lang="uk-UA" sz="1600" dirty="0">
              <a:latin typeface="Arial" panose="020B0604020202020204" pitchFamily="34" charset="0"/>
              <a:cs typeface="Arial" panose="020B0604020202020204" pitchFamily="34" charset="0"/>
            </a:rPr>
            <a:t>3</a:t>
          </a:r>
          <a:endParaRPr lang="ru-RU" sz="1600" dirty="0">
            <a:latin typeface="Arial" panose="020B0604020202020204" pitchFamily="34" charset="0"/>
            <a:cs typeface="Arial" panose="020B0604020202020204" pitchFamily="34" charset="0"/>
          </a:endParaRPr>
        </a:p>
      </dgm:t>
    </dgm:pt>
    <dgm:pt modelId="{71E64732-573E-4807-BFE1-481106F67D6B}" type="parTrans" cxnId="{4A1B6443-6E29-4C0E-AE0B-57673D536A0B}">
      <dgm:prSet/>
      <dgm:spPr/>
      <dgm:t>
        <a:bodyPr/>
        <a:lstStyle/>
        <a:p>
          <a:endParaRPr lang="ru-RU" sz="1600">
            <a:latin typeface="Arial" panose="020B0604020202020204" pitchFamily="34" charset="0"/>
            <a:cs typeface="Arial" panose="020B0604020202020204" pitchFamily="34" charset="0"/>
          </a:endParaRPr>
        </a:p>
      </dgm:t>
    </dgm:pt>
    <dgm:pt modelId="{FEB44EDA-B7B6-4A3B-9ABB-57BFF78DCCFA}" type="sibTrans" cxnId="{4A1B6443-6E29-4C0E-AE0B-57673D536A0B}">
      <dgm:prSet/>
      <dgm:spPr/>
      <dgm:t>
        <a:bodyPr/>
        <a:lstStyle/>
        <a:p>
          <a:endParaRPr lang="ru-RU" sz="1600">
            <a:latin typeface="Arial" panose="020B0604020202020204" pitchFamily="34" charset="0"/>
            <a:cs typeface="Arial" panose="020B0604020202020204" pitchFamily="34" charset="0"/>
          </a:endParaRPr>
        </a:p>
      </dgm:t>
    </dgm:pt>
    <dgm:pt modelId="{71A207EF-FF72-4B73-81DF-CB790E2B76A0}">
      <dgm:prSet phldrT="[Текст]" custT="1"/>
      <dgm:spPr/>
      <dgm:t>
        <a:bodyPr/>
        <a:lstStyle/>
        <a:p>
          <a:endParaRPr lang="ru-RU" sz="1600" b="1" dirty="0">
            <a:latin typeface="Arial" panose="020B0604020202020204" pitchFamily="34" charset="0"/>
            <a:cs typeface="Arial" panose="020B0604020202020204" pitchFamily="34" charset="0"/>
          </a:endParaRPr>
        </a:p>
      </dgm:t>
    </dgm:pt>
    <dgm:pt modelId="{C7884699-7380-4315-A62C-17F1DA87E200}" type="parTrans" cxnId="{5A173EA3-F1C1-4E6F-8B29-F7C93BE786A3}">
      <dgm:prSet/>
      <dgm:spPr/>
      <dgm:t>
        <a:bodyPr/>
        <a:lstStyle/>
        <a:p>
          <a:endParaRPr lang="ru-RU" sz="1600">
            <a:latin typeface="Arial" panose="020B0604020202020204" pitchFamily="34" charset="0"/>
            <a:cs typeface="Arial" panose="020B0604020202020204" pitchFamily="34" charset="0"/>
          </a:endParaRPr>
        </a:p>
      </dgm:t>
    </dgm:pt>
    <dgm:pt modelId="{AD4A7E2C-7AB0-459B-B565-D73392A75057}" type="sibTrans" cxnId="{5A173EA3-F1C1-4E6F-8B29-F7C93BE786A3}">
      <dgm:prSet/>
      <dgm:spPr/>
      <dgm:t>
        <a:bodyPr/>
        <a:lstStyle/>
        <a:p>
          <a:endParaRPr lang="ru-RU" sz="1600">
            <a:latin typeface="Arial" panose="020B0604020202020204" pitchFamily="34" charset="0"/>
            <a:cs typeface="Arial" panose="020B0604020202020204" pitchFamily="34" charset="0"/>
          </a:endParaRPr>
        </a:p>
      </dgm:t>
    </dgm:pt>
    <dgm:pt modelId="{6DA09FFB-164F-4544-8AC2-2ACD8FEE1A2B}">
      <dgm:prSet custT="1"/>
      <dgm:spPr/>
      <dgm:t>
        <a:bodyPr/>
        <a:lstStyle/>
        <a:p>
          <a:r>
            <a:rPr lang="uk-UA" sz="1800" b="1" dirty="0">
              <a:solidFill>
                <a:schemeClr val="tx1"/>
              </a:solidFill>
              <a:latin typeface="Arial" panose="020B0604020202020204" pitchFamily="34" charset="0"/>
              <a:cs typeface="Arial" panose="020B0604020202020204" pitchFamily="34" charset="0"/>
            </a:rPr>
            <a:t>ризики, що є атрибутом туристичного процесу; </a:t>
          </a:r>
          <a:endParaRPr lang="ru-RU" sz="1800" b="1" dirty="0">
            <a:solidFill>
              <a:schemeClr val="tx1"/>
            </a:solidFill>
            <a:latin typeface="Arial" panose="020B0604020202020204" pitchFamily="34" charset="0"/>
            <a:cs typeface="Arial" panose="020B0604020202020204" pitchFamily="34" charset="0"/>
          </a:endParaRPr>
        </a:p>
      </dgm:t>
    </dgm:pt>
    <dgm:pt modelId="{95CD832C-DEA1-4B68-8AEE-AB8FA68F258D}" type="parTrans" cxnId="{B7F9A905-FC29-4444-B1F2-ABA6FEDB5AA3}">
      <dgm:prSet/>
      <dgm:spPr/>
      <dgm:t>
        <a:bodyPr/>
        <a:lstStyle/>
        <a:p>
          <a:endParaRPr lang="ru-RU"/>
        </a:p>
      </dgm:t>
    </dgm:pt>
    <dgm:pt modelId="{CF3354F1-13C7-4106-9030-983CEEBB96C5}" type="sibTrans" cxnId="{B7F9A905-FC29-4444-B1F2-ABA6FEDB5AA3}">
      <dgm:prSet/>
      <dgm:spPr/>
      <dgm:t>
        <a:bodyPr/>
        <a:lstStyle/>
        <a:p>
          <a:endParaRPr lang="ru-RU"/>
        </a:p>
      </dgm:t>
    </dgm:pt>
    <dgm:pt modelId="{4E027BBD-0EEC-4B4A-8DFE-B9A15CEDE419}">
      <dgm:prSet custT="1"/>
      <dgm:spPr/>
      <dgm:t>
        <a:bodyPr/>
        <a:lstStyle/>
        <a:p>
          <a:r>
            <a:rPr lang="uk-UA" sz="1800" b="1" dirty="0">
              <a:solidFill>
                <a:schemeClr val="tx1"/>
              </a:solidFill>
              <a:latin typeface="Arial" panose="020B0604020202020204" pitchFamily="34" charset="0"/>
              <a:cs typeface="Arial" panose="020B0604020202020204" pitchFamily="34" charset="0"/>
            </a:rPr>
            <a:t>дезорганізація і децентралізація як сутнісна риса </a:t>
          </a:r>
          <a:r>
            <a:rPr lang="uk-UA" sz="1800" b="1" dirty="0" err="1">
              <a:solidFill>
                <a:schemeClr val="tx1"/>
              </a:solidFill>
              <a:latin typeface="Arial" panose="020B0604020202020204" pitchFamily="34" charset="0"/>
              <a:cs typeface="Arial" panose="020B0604020202020204" pitchFamily="34" charset="0"/>
            </a:rPr>
            <a:t>глобалізованого</a:t>
          </a:r>
          <a:r>
            <a:rPr lang="uk-UA" sz="1800" b="1" dirty="0">
              <a:solidFill>
                <a:schemeClr val="tx1"/>
              </a:solidFill>
              <a:latin typeface="Arial" panose="020B0604020202020204" pitchFamily="34" charset="0"/>
              <a:cs typeface="Arial" panose="020B0604020202020204" pitchFamily="34" charset="0"/>
            </a:rPr>
            <a:t> світу; </a:t>
          </a:r>
          <a:endParaRPr lang="ru-RU" sz="1800" b="1" dirty="0">
            <a:solidFill>
              <a:schemeClr val="tx1"/>
            </a:solidFill>
            <a:latin typeface="Arial" panose="020B0604020202020204" pitchFamily="34" charset="0"/>
            <a:cs typeface="Arial" panose="020B0604020202020204" pitchFamily="34" charset="0"/>
          </a:endParaRPr>
        </a:p>
      </dgm:t>
    </dgm:pt>
    <dgm:pt modelId="{16454D7F-3602-4F73-A7CC-7F0CD706C809}" type="parTrans" cxnId="{68B7D07C-19F5-4BC8-A404-811E37215A2C}">
      <dgm:prSet/>
      <dgm:spPr/>
      <dgm:t>
        <a:bodyPr/>
        <a:lstStyle/>
        <a:p>
          <a:endParaRPr lang="ru-RU"/>
        </a:p>
      </dgm:t>
    </dgm:pt>
    <dgm:pt modelId="{C2F754FC-A45B-4B27-8980-E66EDE42C61F}" type="sibTrans" cxnId="{68B7D07C-19F5-4BC8-A404-811E37215A2C}">
      <dgm:prSet/>
      <dgm:spPr/>
      <dgm:t>
        <a:bodyPr/>
        <a:lstStyle/>
        <a:p>
          <a:endParaRPr lang="ru-RU"/>
        </a:p>
      </dgm:t>
    </dgm:pt>
    <dgm:pt modelId="{0AB74550-08B4-498E-8BF5-6C8C40E307F5}">
      <dgm:prSet custT="1"/>
      <dgm:spPr/>
      <dgm:t>
        <a:bodyPr/>
        <a:lstStyle/>
        <a:p>
          <a:r>
            <a:rPr lang="uk-UA" sz="1800" b="1" dirty="0" err="1">
              <a:solidFill>
                <a:schemeClr val="tx1"/>
              </a:solidFill>
              <a:latin typeface="Arial" panose="020B0604020202020204" pitchFamily="34" charset="0"/>
              <a:cs typeface="Arial" panose="020B0604020202020204" pitchFamily="34" charset="0"/>
            </a:rPr>
            <a:t>кри</a:t>
          </a:r>
          <a:r>
            <a:rPr lang="ru-RU" sz="1800" b="1" dirty="0">
              <a:solidFill>
                <a:schemeClr val="tx1"/>
              </a:solidFill>
              <a:latin typeface="Arial" panose="020B0604020202020204" pitchFamily="34" charset="0"/>
              <a:cs typeface="Arial" panose="020B0604020202020204" pitchFamily="34" charset="0"/>
            </a:rPr>
            <a:t>за </a:t>
          </a:r>
          <a:r>
            <a:rPr lang="ru-RU" sz="1800" b="1" dirty="0" err="1">
              <a:solidFill>
                <a:schemeClr val="tx1"/>
              </a:solidFill>
              <a:latin typeface="Arial" panose="020B0604020202020204" pitchFamily="34" charset="0"/>
              <a:cs typeface="Arial" panose="020B0604020202020204" pitchFamily="34" charset="0"/>
            </a:rPr>
            <a:t>керування</a:t>
          </a:r>
          <a:r>
            <a:rPr lang="ru-RU" sz="1800" b="1" dirty="0">
              <a:solidFill>
                <a:schemeClr val="tx1"/>
              </a:solidFill>
              <a:latin typeface="Arial" panose="020B0604020202020204" pitchFamily="34" charset="0"/>
              <a:cs typeface="Arial" panose="020B0604020202020204" pitchFamily="34" charset="0"/>
            </a:rPr>
            <a:t>  як один </a:t>
          </a:r>
          <a:r>
            <a:rPr lang="ru-RU" sz="1800" b="1" dirty="0" err="1">
              <a:solidFill>
                <a:schemeClr val="tx1"/>
              </a:solidFill>
              <a:latin typeface="Arial" panose="020B0604020202020204" pitchFamily="34" charset="0"/>
              <a:cs typeface="Arial" panose="020B0604020202020204" pitchFamily="34" charset="0"/>
            </a:rPr>
            <a:t>із</a:t>
          </a:r>
          <a:r>
            <a:rPr lang="ru-RU" sz="1800" b="1" dirty="0">
              <a:solidFill>
                <a:schemeClr val="tx1"/>
              </a:solidFill>
              <a:latin typeface="Arial" panose="020B0604020202020204" pitchFamily="34" charset="0"/>
              <a:cs typeface="Arial" panose="020B0604020202020204" pitchFamily="34" charset="0"/>
            </a:rPr>
            <a:t> </a:t>
          </a:r>
          <a:r>
            <a:rPr lang="ru-RU" sz="1800" b="1" dirty="0" err="1">
              <a:solidFill>
                <a:schemeClr val="tx1"/>
              </a:solidFill>
              <a:latin typeface="Arial" panose="020B0604020202020204" pitchFamily="34" charset="0"/>
              <a:cs typeface="Arial" panose="020B0604020202020204" pitchFamily="34" charset="0"/>
            </a:rPr>
            <a:t>наслідків</a:t>
          </a:r>
          <a:r>
            <a:rPr lang="ru-RU" sz="1800" b="1" dirty="0">
              <a:solidFill>
                <a:schemeClr val="tx1"/>
              </a:solidFill>
              <a:latin typeface="Arial" panose="020B0604020202020204" pitchFamily="34" charset="0"/>
              <a:cs typeface="Arial" panose="020B0604020202020204" pitchFamily="34" charset="0"/>
            </a:rPr>
            <a:t> </a:t>
          </a:r>
          <a:r>
            <a:rPr lang="ru-RU" sz="1800" b="1" dirty="0" err="1">
              <a:solidFill>
                <a:schemeClr val="tx1"/>
              </a:solidFill>
              <a:latin typeface="Arial" panose="020B0604020202020204" pitchFamily="34" charset="0"/>
              <a:cs typeface="Arial" panose="020B0604020202020204" pitchFamily="34" charset="0"/>
            </a:rPr>
            <a:t>глобалізації</a:t>
          </a:r>
          <a:r>
            <a:rPr lang="ru-RU" sz="1800" b="1" dirty="0">
              <a:solidFill>
                <a:schemeClr val="tx1"/>
              </a:solidFill>
              <a:latin typeface="Arial" panose="020B0604020202020204" pitchFamily="34" charset="0"/>
              <a:cs typeface="Arial" panose="020B0604020202020204" pitchFamily="34" charset="0"/>
            </a:rPr>
            <a:t>; </a:t>
          </a:r>
        </a:p>
      </dgm:t>
    </dgm:pt>
    <dgm:pt modelId="{236AB8E7-E406-406C-A839-0D3D2CA24C6A}" type="parTrans" cxnId="{54F39E34-E3F6-4D94-BAE0-59E84C3500B3}">
      <dgm:prSet/>
      <dgm:spPr/>
      <dgm:t>
        <a:bodyPr/>
        <a:lstStyle/>
        <a:p>
          <a:endParaRPr lang="ru-RU"/>
        </a:p>
      </dgm:t>
    </dgm:pt>
    <dgm:pt modelId="{8ED3494B-CF18-4043-AA15-0341DE6FE8C3}" type="sibTrans" cxnId="{54F39E34-E3F6-4D94-BAE0-59E84C3500B3}">
      <dgm:prSet/>
      <dgm:spPr/>
      <dgm:t>
        <a:bodyPr/>
        <a:lstStyle/>
        <a:p>
          <a:endParaRPr lang="ru-RU"/>
        </a:p>
      </dgm:t>
    </dgm:pt>
    <dgm:pt modelId="{6DD369C4-E52C-41A0-9FDE-CE12BDB75D83}">
      <dgm:prSet custT="1"/>
      <dgm:spPr/>
      <dgm:t>
        <a:bodyPr/>
        <a:lstStyle/>
        <a:p>
          <a:r>
            <a:rPr lang="uk-UA" sz="1600" b="1" dirty="0">
              <a:solidFill>
                <a:schemeClr val="tx1"/>
              </a:solidFill>
              <a:latin typeface="Arial" panose="020B0604020202020204" pitchFamily="34" charset="0"/>
              <a:cs typeface="Arial" panose="020B0604020202020204" pitchFamily="34" charset="0"/>
            </a:rPr>
            <a:t>не</a:t>
          </a:r>
          <a:r>
            <a:rPr lang="ru-RU" sz="1600" b="1" dirty="0" err="1">
              <a:solidFill>
                <a:schemeClr val="tx1"/>
              </a:solidFill>
              <a:latin typeface="Arial" panose="020B0604020202020204" pitchFamily="34" charset="0"/>
              <a:cs typeface="Arial" panose="020B0604020202020204" pitchFamily="34" charset="0"/>
            </a:rPr>
            <a:t>вміння</a:t>
          </a:r>
          <a:r>
            <a:rPr lang="ru-RU" sz="1600" b="1" dirty="0">
              <a:solidFill>
                <a:schemeClr val="tx1"/>
              </a:solidFill>
              <a:latin typeface="Arial" panose="020B0604020202020204" pitchFamily="34" charset="0"/>
              <a:cs typeface="Arial" panose="020B0604020202020204" pitchFamily="34" charset="0"/>
            </a:rPr>
            <a:t> </a:t>
          </a:r>
          <a:r>
            <a:rPr lang="ru-RU" sz="1600" b="1" dirty="0" err="1">
              <a:solidFill>
                <a:schemeClr val="tx1"/>
              </a:solidFill>
              <a:latin typeface="Arial" panose="020B0604020202020204" pitchFamily="34" charset="0"/>
              <a:cs typeface="Arial" panose="020B0604020202020204" pitchFamily="34" charset="0"/>
            </a:rPr>
            <a:t>застосувати</a:t>
          </a:r>
          <a:r>
            <a:rPr lang="ru-RU" sz="1600" b="1" dirty="0">
              <a:solidFill>
                <a:schemeClr val="tx1"/>
              </a:solidFill>
              <a:latin typeface="Arial" panose="020B0604020202020204" pitchFamily="34" charset="0"/>
              <a:cs typeface="Arial" panose="020B0604020202020204" pitchFamily="34" charset="0"/>
            </a:rPr>
            <a:t> </a:t>
          </a:r>
          <a:r>
            <a:rPr lang="ru-RU" sz="1600" b="1" dirty="0" err="1">
              <a:solidFill>
                <a:schemeClr val="tx1"/>
              </a:solidFill>
              <a:latin typeface="Arial" panose="020B0604020202020204" pitchFamily="34" charset="0"/>
              <a:cs typeface="Arial" panose="020B0604020202020204" pitchFamily="34" charset="0"/>
            </a:rPr>
            <a:t>системний</a:t>
          </a:r>
          <a:r>
            <a:rPr lang="ru-RU" sz="1600" b="1" dirty="0">
              <a:solidFill>
                <a:schemeClr val="tx1"/>
              </a:solidFill>
              <a:latin typeface="Arial" panose="020B0604020202020204" pitchFamily="34" charset="0"/>
              <a:cs typeface="Arial" panose="020B0604020202020204" pitchFamily="34" charset="0"/>
            </a:rPr>
            <a:t> </a:t>
          </a:r>
          <a:r>
            <a:rPr lang="ru-RU" sz="1600" b="1" dirty="0" err="1">
              <a:solidFill>
                <a:schemeClr val="tx1"/>
              </a:solidFill>
              <a:latin typeface="Arial" panose="020B0604020202020204" pitchFamily="34" charset="0"/>
              <a:cs typeface="Arial" panose="020B0604020202020204" pitchFamily="34" charset="0"/>
            </a:rPr>
            <a:t>підхід</a:t>
          </a:r>
          <a:r>
            <a:rPr lang="ru-RU" sz="1600" b="1" dirty="0">
              <a:solidFill>
                <a:schemeClr val="tx1"/>
              </a:solidFill>
              <a:latin typeface="Arial" panose="020B0604020202020204" pitchFamily="34" charset="0"/>
              <a:cs typeface="Arial" panose="020B0604020202020204" pitchFamily="34" charset="0"/>
            </a:rPr>
            <a:t> для </a:t>
          </a:r>
          <a:r>
            <a:rPr lang="ru-RU" sz="1600" b="1" dirty="0" err="1">
              <a:solidFill>
                <a:schemeClr val="tx1"/>
              </a:solidFill>
              <a:latin typeface="Arial" panose="020B0604020202020204" pitchFamily="34" charset="0"/>
              <a:cs typeface="Arial" panose="020B0604020202020204" pitchFamily="34" charset="0"/>
            </a:rPr>
            <a:t>досягення</a:t>
          </a:r>
          <a:r>
            <a:rPr lang="ru-RU" sz="1600" b="1" dirty="0">
              <a:solidFill>
                <a:schemeClr val="tx1"/>
              </a:solidFill>
              <a:latin typeface="Arial" panose="020B0604020202020204" pitchFamily="34" charset="0"/>
              <a:cs typeface="Arial" panose="020B0604020202020204" pitchFamily="34" charset="0"/>
            </a:rPr>
            <a:t> </a:t>
          </a:r>
          <a:r>
            <a:rPr lang="ru-RU" sz="1600" b="1" dirty="0" err="1">
              <a:solidFill>
                <a:schemeClr val="tx1"/>
              </a:solidFill>
              <a:latin typeface="Arial" panose="020B0604020202020204" pitchFamily="34" charset="0"/>
              <a:cs typeface="Arial" panose="020B0604020202020204" pitchFamily="34" charset="0"/>
            </a:rPr>
            <a:t>успішних</a:t>
          </a:r>
          <a:r>
            <a:rPr lang="ru-RU" sz="1600" b="1" dirty="0">
              <a:solidFill>
                <a:schemeClr val="tx1"/>
              </a:solidFill>
              <a:latin typeface="Arial" panose="020B0604020202020204" pitchFamily="34" charset="0"/>
              <a:cs typeface="Arial" panose="020B0604020202020204" pitchFamily="34" charset="0"/>
            </a:rPr>
            <a:t> </a:t>
          </a:r>
          <a:r>
            <a:rPr lang="ru-RU" sz="1600" b="1" dirty="0" err="1">
              <a:solidFill>
                <a:schemeClr val="tx1"/>
              </a:solidFill>
              <a:latin typeface="Arial" panose="020B0604020202020204" pitchFamily="34" charset="0"/>
              <a:cs typeface="Arial" panose="020B0604020202020204" pitchFamily="34" charset="0"/>
            </a:rPr>
            <a:t>змін</a:t>
          </a:r>
          <a:r>
            <a:rPr lang="uk-UA" sz="1600" b="1" dirty="0">
              <a:solidFill>
                <a:schemeClr val="tx1"/>
              </a:solidFill>
              <a:latin typeface="Arial" panose="020B0604020202020204" pitchFamily="34" charset="0"/>
              <a:cs typeface="Arial" panose="020B0604020202020204" pitchFamily="34" charset="0"/>
            </a:rPr>
            <a:t> у туризмі;</a:t>
          </a:r>
          <a:endParaRPr lang="ru-RU" sz="1600" b="1" dirty="0">
            <a:solidFill>
              <a:schemeClr val="tx1"/>
            </a:solidFill>
            <a:latin typeface="Arial" panose="020B0604020202020204" pitchFamily="34" charset="0"/>
            <a:cs typeface="Arial" panose="020B0604020202020204" pitchFamily="34" charset="0"/>
          </a:endParaRPr>
        </a:p>
      </dgm:t>
    </dgm:pt>
    <dgm:pt modelId="{0D84774F-9E0C-432B-84B9-8AEDD1D45353}" type="parTrans" cxnId="{5F843B03-007D-4F90-AA51-DA316FCE2F63}">
      <dgm:prSet/>
      <dgm:spPr/>
      <dgm:t>
        <a:bodyPr/>
        <a:lstStyle/>
        <a:p>
          <a:endParaRPr lang="ru-RU"/>
        </a:p>
      </dgm:t>
    </dgm:pt>
    <dgm:pt modelId="{A5B54986-65F6-4C07-8EE3-7DC2C9ACDFBF}" type="sibTrans" cxnId="{5F843B03-007D-4F90-AA51-DA316FCE2F63}">
      <dgm:prSet/>
      <dgm:spPr/>
      <dgm:t>
        <a:bodyPr/>
        <a:lstStyle/>
        <a:p>
          <a:endParaRPr lang="ru-RU"/>
        </a:p>
      </dgm:t>
    </dgm:pt>
    <dgm:pt modelId="{80CFA84C-D656-4317-9820-E6CE7E8A94CC}">
      <dgm:prSet custT="1"/>
      <dgm:spPr/>
      <dgm:t>
        <a:bodyPr/>
        <a:lstStyle/>
        <a:p>
          <a:r>
            <a:rPr lang="uk-UA" sz="1600" b="1" dirty="0">
              <a:solidFill>
                <a:schemeClr val="tx1"/>
              </a:solidFill>
              <a:latin typeface="Arial" panose="020B0604020202020204" pitchFamily="34" charset="0"/>
              <a:cs typeface="Arial" panose="020B0604020202020204" pitchFamily="34" charset="0"/>
            </a:rPr>
            <a:t>недостатній рівень підготовки менеджерів з інформаційних технологій;</a:t>
          </a:r>
          <a:endParaRPr lang="ru-RU" sz="1600" b="1" dirty="0">
            <a:solidFill>
              <a:schemeClr val="tx1"/>
            </a:solidFill>
            <a:latin typeface="Arial" panose="020B0604020202020204" pitchFamily="34" charset="0"/>
            <a:cs typeface="Arial" panose="020B0604020202020204" pitchFamily="34" charset="0"/>
          </a:endParaRPr>
        </a:p>
      </dgm:t>
    </dgm:pt>
    <dgm:pt modelId="{FA5EC312-C5FA-426D-9750-7DE18282515B}" type="parTrans" cxnId="{5A856FCD-6816-4F02-8C45-BC18929981D3}">
      <dgm:prSet/>
      <dgm:spPr/>
      <dgm:t>
        <a:bodyPr/>
        <a:lstStyle/>
        <a:p>
          <a:endParaRPr lang="ru-RU"/>
        </a:p>
      </dgm:t>
    </dgm:pt>
    <dgm:pt modelId="{0A16A919-8261-427A-A532-2B675B57C080}" type="sibTrans" cxnId="{5A856FCD-6816-4F02-8C45-BC18929981D3}">
      <dgm:prSet/>
      <dgm:spPr/>
      <dgm:t>
        <a:bodyPr/>
        <a:lstStyle/>
        <a:p>
          <a:endParaRPr lang="ru-RU"/>
        </a:p>
      </dgm:t>
    </dgm:pt>
    <dgm:pt modelId="{DF85B318-0018-4E8F-AEA3-3F313DC94C2A}">
      <dgm:prSet custT="1"/>
      <dgm:spPr/>
      <dgm:t>
        <a:bodyPr/>
        <a:lstStyle/>
        <a:p>
          <a:r>
            <a:rPr lang="uk-UA" sz="1600" b="1" dirty="0">
              <a:solidFill>
                <a:schemeClr val="tx1"/>
              </a:solidFill>
              <a:latin typeface="Arial" panose="020B0604020202020204" pitchFamily="34" charset="0"/>
              <a:cs typeface="Arial" panose="020B0604020202020204" pitchFamily="34" charset="0"/>
            </a:rPr>
            <a:t>гальмівним фактором для розвитку туризму є низька інформаційна грамотність,  слабкі комунікації;</a:t>
          </a:r>
          <a:endParaRPr lang="ru-RU" sz="1600" b="1" dirty="0">
            <a:solidFill>
              <a:schemeClr val="tx1"/>
            </a:solidFill>
            <a:latin typeface="Arial" panose="020B0604020202020204" pitchFamily="34" charset="0"/>
            <a:cs typeface="Arial" panose="020B0604020202020204" pitchFamily="34" charset="0"/>
          </a:endParaRPr>
        </a:p>
      </dgm:t>
    </dgm:pt>
    <dgm:pt modelId="{4D86AE84-C931-4FAC-AFEF-028812A41C16}" type="parTrans" cxnId="{B202646D-AF9E-41F5-ABC9-D7263BD986C9}">
      <dgm:prSet/>
      <dgm:spPr/>
      <dgm:t>
        <a:bodyPr/>
        <a:lstStyle/>
        <a:p>
          <a:endParaRPr lang="ru-RU"/>
        </a:p>
      </dgm:t>
    </dgm:pt>
    <dgm:pt modelId="{3EBF9555-D6DA-40A9-BEA9-C4BA3195C7E2}" type="sibTrans" cxnId="{B202646D-AF9E-41F5-ABC9-D7263BD986C9}">
      <dgm:prSet/>
      <dgm:spPr/>
      <dgm:t>
        <a:bodyPr/>
        <a:lstStyle/>
        <a:p>
          <a:endParaRPr lang="ru-RU"/>
        </a:p>
      </dgm:t>
    </dgm:pt>
    <dgm:pt modelId="{97520DF1-163C-41CE-A355-717679D2B183}">
      <dgm:prSet custT="1"/>
      <dgm:spPr/>
      <dgm:t>
        <a:bodyPr/>
        <a:lstStyle/>
        <a:p>
          <a:r>
            <a:rPr lang="uk-UA" sz="1600" b="1" dirty="0">
              <a:solidFill>
                <a:schemeClr val="tx1"/>
              </a:solidFill>
              <a:latin typeface="Arial" panose="020B0604020202020204" pitchFamily="34" charset="0"/>
              <a:cs typeface="Arial" panose="020B0604020202020204" pitchFamily="34" charset="0"/>
            </a:rPr>
            <a:t>більшість туристичних фірм дають неповну інформацію клієнтам на своїх сайтах щодо місця розташування готелю або пансіонату (дуже часто відсутня інформація про місцезнаходження об’єктів), також інформація про вартість послуг нерідко буває застарілою та неточною; значні недоліки в системі бронювання та резервування готельних номерів;  відсутність державної електронної системи забезпечення суб’єктів туристичної діяльності оперативною інформацією про попит, пропозицію, ціни, тарифи та ін.</a:t>
          </a:r>
          <a:endParaRPr lang="ru-RU" sz="1600" b="1" dirty="0">
            <a:solidFill>
              <a:schemeClr val="tx1"/>
            </a:solidFill>
            <a:latin typeface="Arial" panose="020B0604020202020204" pitchFamily="34" charset="0"/>
            <a:cs typeface="Arial" panose="020B0604020202020204" pitchFamily="34" charset="0"/>
          </a:endParaRPr>
        </a:p>
      </dgm:t>
    </dgm:pt>
    <dgm:pt modelId="{DD525772-134A-48F9-B1A4-3A8CC7CF7A6A}" type="parTrans" cxnId="{C5727A55-582C-401E-B9DB-BEB8A5F6EF59}">
      <dgm:prSet/>
      <dgm:spPr/>
      <dgm:t>
        <a:bodyPr/>
        <a:lstStyle/>
        <a:p>
          <a:endParaRPr lang="ru-RU"/>
        </a:p>
      </dgm:t>
    </dgm:pt>
    <dgm:pt modelId="{A7C4C669-2C51-4CEB-8055-B84B46FBC31B}" type="sibTrans" cxnId="{C5727A55-582C-401E-B9DB-BEB8A5F6EF59}">
      <dgm:prSet/>
      <dgm:spPr/>
      <dgm:t>
        <a:bodyPr/>
        <a:lstStyle/>
        <a:p>
          <a:endParaRPr lang="ru-RU"/>
        </a:p>
      </dgm:t>
    </dgm:pt>
    <dgm:pt modelId="{C1068101-1BA9-49A4-8A1C-D94EFAAE123D}" type="pres">
      <dgm:prSet presAssocID="{B3416E96-6134-4956-A554-F8A5BBA87B98}" presName="linearFlow" presStyleCnt="0">
        <dgm:presLayoutVars>
          <dgm:dir/>
          <dgm:animLvl val="lvl"/>
          <dgm:resizeHandles val="exact"/>
        </dgm:presLayoutVars>
      </dgm:prSet>
      <dgm:spPr/>
    </dgm:pt>
    <dgm:pt modelId="{43B2E707-1B49-462B-A054-E7B184A71CD8}" type="pres">
      <dgm:prSet presAssocID="{26B5EA69-F8AF-41C8-BB8B-05129A00E059}" presName="composite" presStyleCnt="0"/>
      <dgm:spPr/>
    </dgm:pt>
    <dgm:pt modelId="{C2997815-8A4D-4322-8022-913BEAA21500}" type="pres">
      <dgm:prSet presAssocID="{26B5EA69-F8AF-41C8-BB8B-05129A00E059}" presName="parentText" presStyleLbl="alignNode1" presStyleIdx="0" presStyleCnt="3">
        <dgm:presLayoutVars>
          <dgm:chMax val="1"/>
          <dgm:bulletEnabled val="1"/>
        </dgm:presLayoutVars>
      </dgm:prSet>
      <dgm:spPr/>
    </dgm:pt>
    <dgm:pt modelId="{66FD5452-31E8-4E9F-8506-024908105AFA}" type="pres">
      <dgm:prSet presAssocID="{26B5EA69-F8AF-41C8-BB8B-05129A00E059}" presName="descendantText" presStyleLbl="alignAcc1" presStyleIdx="0" presStyleCnt="3">
        <dgm:presLayoutVars>
          <dgm:bulletEnabled val="1"/>
        </dgm:presLayoutVars>
      </dgm:prSet>
      <dgm:spPr/>
    </dgm:pt>
    <dgm:pt modelId="{86C586A0-4409-4932-A0FC-113454581C41}" type="pres">
      <dgm:prSet presAssocID="{94BF5B73-443F-4A49-9C88-80E94E1111A9}" presName="sp" presStyleCnt="0"/>
      <dgm:spPr/>
    </dgm:pt>
    <dgm:pt modelId="{7AFE9AAB-3915-4C9D-B01C-848D32661E36}" type="pres">
      <dgm:prSet presAssocID="{493A6D83-D847-4218-B348-BE39703BE54C}" presName="composite" presStyleCnt="0"/>
      <dgm:spPr/>
    </dgm:pt>
    <dgm:pt modelId="{9359F3AB-9C0A-4189-BC36-AA957AE3A1D7}" type="pres">
      <dgm:prSet presAssocID="{493A6D83-D847-4218-B348-BE39703BE54C}" presName="parentText" presStyleLbl="alignNode1" presStyleIdx="1" presStyleCnt="3">
        <dgm:presLayoutVars>
          <dgm:chMax val="1"/>
          <dgm:bulletEnabled val="1"/>
        </dgm:presLayoutVars>
      </dgm:prSet>
      <dgm:spPr/>
    </dgm:pt>
    <dgm:pt modelId="{939E3BFD-0417-4394-933C-EEE58E4DC964}" type="pres">
      <dgm:prSet presAssocID="{493A6D83-D847-4218-B348-BE39703BE54C}" presName="descendantText" presStyleLbl="alignAcc1" presStyleIdx="1" presStyleCnt="3" custLinFactNeighborX="986" custLinFactNeighborY="22939">
        <dgm:presLayoutVars>
          <dgm:bulletEnabled val="1"/>
        </dgm:presLayoutVars>
      </dgm:prSet>
      <dgm:spPr/>
    </dgm:pt>
    <dgm:pt modelId="{2FD0FF29-D712-4137-B54D-5DDB39822252}" type="pres">
      <dgm:prSet presAssocID="{FD15D27D-FDAD-4170-B7BE-E9DF3CAECDDD}" presName="sp" presStyleCnt="0"/>
      <dgm:spPr/>
    </dgm:pt>
    <dgm:pt modelId="{A0ED7731-6788-4525-8990-95DE2309B1E0}" type="pres">
      <dgm:prSet presAssocID="{1147F68D-6BF0-4E10-A7DD-3BF24E333E34}" presName="composite" presStyleCnt="0"/>
      <dgm:spPr/>
    </dgm:pt>
    <dgm:pt modelId="{5726B2B5-111E-4606-AF08-5E1B1B9BF8FD}" type="pres">
      <dgm:prSet presAssocID="{1147F68D-6BF0-4E10-A7DD-3BF24E333E34}" presName="parentText" presStyleLbl="alignNode1" presStyleIdx="2" presStyleCnt="3" custLinFactNeighborX="-1664" custLinFactNeighborY="3570">
        <dgm:presLayoutVars>
          <dgm:chMax val="1"/>
          <dgm:bulletEnabled val="1"/>
        </dgm:presLayoutVars>
      </dgm:prSet>
      <dgm:spPr/>
    </dgm:pt>
    <dgm:pt modelId="{59423F17-7322-4516-A17E-93C00E1F17D9}" type="pres">
      <dgm:prSet presAssocID="{1147F68D-6BF0-4E10-A7DD-3BF24E333E34}" presName="descendantText" presStyleLbl="alignAcc1" presStyleIdx="2" presStyleCnt="3" custScaleY="147524" custLinFactNeighborX="5204" custLinFactNeighborY="5904">
        <dgm:presLayoutVars>
          <dgm:bulletEnabled val="1"/>
        </dgm:presLayoutVars>
      </dgm:prSet>
      <dgm:spPr/>
    </dgm:pt>
  </dgm:ptLst>
  <dgm:cxnLst>
    <dgm:cxn modelId="{5F843B03-007D-4F90-AA51-DA316FCE2F63}" srcId="{493A6D83-D847-4218-B348-BE39703BE54C}" destId="{6DD369C4-E52C-41A0-9FDE-CE12BDB75D83}" srcOrd="1" destOrd="0" parTransId="{0D84774F-9E0C-432B-84B9-8AEDD1D45353}" sibTransId="{A5B54986-65F6-4C07-8EE3-7DC2C9ACDFBF}"/>
    <dgm:cxn modelId="{B7F9A905-FC29-4444-B1F2-ABA6FEDB5AA3}" srcId="{26B5EA69-F8AF-41C8-BB8B-05129A00E059}" destId="{6DA09FFB-164F-4544-8AC2-2ACD8FEE1A2B}" srcOrd="1" destOrd="0" parTransId="{95CD832C-DEA1-4B68-8AEE-AB8FA68F258D}" sibTransId="{CF3354F1-13C7-4106-9030-983CEEBB96C5}"/>
    <dgm:cxn modelId="{A0D67407-BC2E-4FB6-812E-56D6BEAFD49A}" type="presOf" srcId="{80CFA84C-D656-4317-9820-E6CE7E8A94CC}" destId="{939E3BFD-0417-4394-933C-EEE58E4DC964}" srcOrd="0" destOrd="3" presId="urn:microsoft.com/office/officeart/2005/8/layout/chevron2"/>
    <dgm:cxn modelId="{69038907-F70F-40FF-BF80-856B2BC1C94A}" srcId="{B3416E96-6134-4956-A554-F8A5BBA87B98}" destId="{493A6D83-D847-4218-B348-BE39703BE54C}" srcOrd="1" destOrd="0" parTransId="{9A3EC242-73FB-4F28-97C7-866D15024687}" sibTransId="{FD15D27D-FDAD-4170-B7BE-E9DF3CAECDDD}"/>
    <dgm:cxn modelId="{903AD210-26F1-4C93-93DC-1E8CC11B5143}" srcId="{493A6D83-D847-4218-B348-BE39703BE54C}" destId="{0ACE7429-D24B-4DC7-A3E5-9514C6820C10}" srcOrd="0" destOrd="0" parTransId="{805EF223-D4F6-43CB-8EB9-56AB0CEB90BB}" sibTransId="{563F49C9-8BFE-4878-9008-298FBFA97BB7}"/>
    <dgm:cxn modelId="{D149A21C-0A11-4F7F-B84F-05A1021F512C}" type="presOf" srcId="{6DA09FFB-164F-4544-8AC2-2ACD8FEE1A2B}" destId="{66FD5452-31E8-4E9F-8506-024908105AFA}" srcOrd="0" destOrd="1" presId="urn:microsoft.com/office/officeart/2005/8/layout/chevron2"/>
    <dgm:cxn modelId="{B49E6B2E-E900-4821-ADB6-7C4CC92B32A1}" type="presOf" srcId="{0ACE7429-D24B-4DC7-A3E5-9514C6820C10}" destId="{939E3BFD-0417-4394-933C-EEE58E4DC964}" srcOrd="0" destOrd="0" presId="urn:microsoft.com/office/officeart/2005/8/layout/chevron2"/>
    <dgm:cxn modelId="{54F39E34-E3F6-4D94-BAE0-59E84C3500B3}" srcId="{26B5EA69-F8AF-41C8-BB8B-05129A00E059}" destId="{0AB74550-08B4-498E-8BF5-6C8C40E307F5}" srcOrd="3" destOrd="0" parTransId="{236AB8E7-E406-406C-A839-0D3D2CA24C6A}" sibTransId="{8ED3494B-CF18-4043-AA15-0341DE6FE8C3}"/>
    <dgm:cxn modelId="{77D0A43C-EAC5-4B7D-B94F-C6B2EB62D519}" type="presOf" srcId="{DF85B318-0018-4E8F-AEA3-3F313DC94C2A}" destId="{939E3BFD-0417-4394-933C-EEE58E4DC964}" srcOrd="0" destOrd="2" presId="urn:microsoft.com/office/officeart/2005/8/layout/chevron2"/>
    <dgm:cxn modelId="{4A1B6443-6E29-4C0E-AE0B-57673D536A0B}" srcId="{B3416E96-6134-4956-A554-F8A5BBA87B98}" destId="{1147F68D-6BF0-4E10-A7DD-3BF24E333E34}" srcOrd="2" destOrd="0" parTransId="{71E64732-573E-4807-BFE1-481106F67D6B}" sibTransId="{FEB44EDA-B7B6-4A3B-9ABB-57BFF78DCCFA}"/>
    <dgm:cxn modelId="{B202646D-AF9E-41F5-ABC9-D7263BD986C9}" srcId="{493A6D83-D847-4218-B348-BE39703BE54C}" destId="{DF85B318-0018-4E8F-AEA3-3F313DC94C2A}" srcOrd="2" destOrd="0" parTransId="{4D86AE84-C931-4FAC-AFEF-028812A41C16}" sibTransId="{3EBF9555-D6DA-40A9-BEA9-C4BA3195C7E2}"/>
    <dgm:cxn modelId="{8D4AB84F-FE90-4F10-AC0E-DF9FC7AB61A0}" type="presOf" srcId="{4E027BBD-0EEC-4B4A-8DFE-B9A15CEDE419}" destId="{66FD5452-31E8-4E9F-8506-024908105AFA}" srcOrd="0" destOrd="2" presId="urn:microsoft.com/office/officeart/2005/8/layout/chevron2"/>
    <dgm:cxn modelId="{C5727A55-582C-401E-B9DB-BEB8A5F6EF59}" srcId="{1147F68D-6BF0-4E10-A7DD-3BF24E333E34}" destId="{97520DF1-163C-41CE-A355-717679D2B183}" srcOrd="1" destOrd="0" parTransId="{DD525772-134A-48F9-B1A4-3A8CC7CF7A6A}" sibTransId="{A7C4C669-2C51-4CEB-8055-B84B46FBC31B}"/>
    <dgm:cxn modelId="{68B7D07C-19F5-4BC8-A404-811E37215A2C}" srcId="{26B5EA69-F8AF-41C8-BB8B-05129A00E059}" destId="{4E027BBD-0EEC-4B4A-8DFE-B9A15CEDE419}" srcOrd="2" destOrd="0" parTransId="{16454D7F-3602-4F73-A7CC-7F0CD706C809}" sibTransId="{C2F754FC-A45B-4B27-8980-E66EDE42C61F}"/>
    <dgm:cxn modelId="{02C93D91-D9DC-4634-AF6B-2FBE94D68FB8}" type="presOf" srcId="{1147F68D-6BF0-4E10-A7DD-3BF24E333E34}" destId="{5726B2B5-111E-4606-AF08-5E1B1B9BF8FD}" srcOrd="0" destOrd="0" presId="urn:microsoft.com/office/officeart/2005/8/layout/chevron2"/>
    <dgm:cxn modelId="{93611096-5C47-4CEE-A6B9-F72BFCABFFE4}" type="presOf" srcId="{97520DF1-163C-41CE-A355-717679D2B183}" destId="{59423F17-7322-4516-A17E-93C00E1F17D9}" srcOrd="0" destOrd="1" presId="urn:microsoft.com/office/officeart/2005/8/layout/chevron2"/>
    <dgm:cxn modelId="{993FAE96-8485-4B5A-A1D5-B3A9CF1A2B45}" type="presOf" srcId="{E905C930-0B0D-4060-AD20-EBCD730CE1B3}" destId="{66FD5452-31E8-4E9F-8506-024908105AFA}" srcOrd="0" destOrd="0" presId="urn:microsoft.com/office/officeart/2005/8/layout/chevron2"/>
    <dgm:cxn modelId="{A35B0D9A-AD3A-4945-8E2D-8786061C6AE9}" type="presOf" srcId="{493A6D83-D847-4218-B348-BE39703BE54C}" destId="{9359F3AB-9C0A-4189-BC36-AA957AE3A1D7}" srcOrd="0" destOrd="0" presId="urn:microsoft.com/office/officeart/2005/8/layout/chevron2"/>
    <dgm:cxn modelId="{CEF99A9E-33B7-4B55-81B7-A09D5BCAEAE5}" type="presOf" srcId="{71A207EF-FF72-4B73-81DF-CB790E2B76A0}" destId="{59423F17-7322-4516-A17E-93C00E1F17D9}" srcOrd="0" destOrd="0" presId="urn:microsoft.com/office/officeart/2005/8/layout/chevron2"/>
    <dgm:cxn modelId="{5A173EA3-F1C1-4E6F-8B29-F7C93BE786A3}" srcId="{1147F68D-6BF0-4E10-A7DD-3BF24E333E34}" destId="{71A207EF-FF72-4B73-81DF-CB790E2B76A0}" srcOrd="0" destOrd="0" parTransId="{C7884699-7380-4315-A62C-17F1DA87E200}" sibTransId="{AD4A7E2C-7AB0-459B-B565-D73392A75057}"/>
    <dgm:cxn modelId="{952323A8-FB1D-436B-B66C-58CF6A9580E2}" type="presOf" srcId="{6DD369C4-E52C-41A0-9FDE-CE12BDB75D83}" destId="{939E3BFD-0417-4394-933C-EEE58E4DC964}" srcOrd="0" destOrd="1" presId="urn:microsoft.com/office/officeart/2005/8/layout/chevron2"/>
    <dgm:cxn modelId="{179EEDB4-183A-42F1-A04D-CE0C99430534}" srcId="{B3416E96-6134-4956-A554-F8A5BBA87B98}" destId="{26B5EA69-F8AF-41C8-BB8B-05129A00E059}" srcOrd="0" destOrd="0" parTransId="{1E26D9E6-F7E8-42B0-9F86-C8C5FF4D562E}" sibTransId="{94BF5B73-443F-4A49-9C88-80E94E1111A9}"/>
    <dgm:cxn modelId="{177632B8-15A0-4E8F-9201-F5347D0B47F4}" type="presOf" srcId="{0AB74550-08B4-498E-8BF5-6C8C40E307F5}" destId="{66FD5452-31E8-4E9F-8506-024908105AFA}" srcOrd="0" destOrd="3" presId="urn:microsoft.com/office/officeart/2005/8/layout/chevron2"/>
    <dgm:cxn modelId="{49F2A9BC-2158-4068-BCFB-0D2D41BACFEE}" type="presOf" srcId="{26B5EA69-F8AF-41C8-BB8B-05129A00E059}" destId="{C2997815-8A4D-4322-8022-913BEAA21500}" srcOrd="0" destOrd="0" presId="urn:microsoft.com/office/officeart/2005/8/layout/chevron2"/>
    <dgm:cxn modelId="{4F3C13CC-6865-4FEC-A905-F11870DE8F71}" type="presOf" srcId="{B3416E96-6134-4956-A554-F8A5BBA87B98}" destId="{C1068101-1BA9-49A4-8A1C-D94EFAAE123D}" srcOrd="0" destOrd="0" presId="urn:microsoft.com/office/officeart/2005/8/layout/chevron2"/>
    <dgm:cxn modelId="{5A856FCD-6816-4F02-8C45-BC18929981D3}" srcId="{493A6D83-D847-4218-B348-BE39703BE54C}" destId="{80CFA84C-D656-4317-9820-E6CE7E8A94CC}" srcOrd="3" destOrd="0" parTransId="{FA5EC312-C5FA-426D-9750-7DE18282515B}" sibTransId="{0A16A919-8261-427A-A532-2B675B57C080}"/>
    <dgm:cxn modelId="{200729E5-2340-40E3-BD45-C484A534B3AD}" srcId="{26B5EA69-F8AF-41C8-BB8B-05129A00E059}" destId="{E905C930-0B0D-4060-AD20-EBCD730CE1B3}" srcOrd="0" destOrd="0" parTransId="{1D9F503D-CC05-4820-A60E-E10D815FB138}" sibTransId="{32E8291A-8EB6-4E5C-8C54-008A9380FAD6}"/>
    <dgm:cxn modelId="{C40DE6E0-7556-4DFC-9601-859AD011F61F}" type="presParOf" srcId="{C1068101-1BA9-49A4-8A1C-D94EFAAE123D}" destId="{43B2E707-1B49-462B-A054-E7B184A71CD8}" srcOrd="0" destOrd="0" presId="urn:microsoft.com/office/officeart/2005/8/layout/chevron2"/>
    <dgm:cxn modelId="{1764CE04-76F3-49CE-84A9-96B3D6B24470}" type="presParOf" srcId="{43B2E707-1B49-462B-A054-E7B184A71CD8}" destId="{C2997815-8A4D-4322-8022-913BEAA21500}" srcOrd="0" destOrd="0" presId="urn:microsoft.com/office/officeart/2005/8/layout/chevron2"/>
    <dgm:cxn modelId="{5844A136-CB94-4084-A5C3-E33E575C61E2}" type="presParOf" srcId="{43B2E707-1B49-462B-A054-E7B184A71CD8}" destId="{66FD5452-31E8-4E9F-8506-024908105AFA}" srcOrd="1" destOrd="0" presId="urn:microsoft.com/office/officeart/2005/8/layout/chevron2"/>
    <dgm:cxn modelId="{A2956DFE-6A9A-40E4-A83A-F5FD97B13FEB}" type="presParOf" srcId="{C1068101-1BA9-49A4-8A1C-D94EFAAE123D}" destId="{86C586A0-4409-4932-A0FC-113454581C41}" srcOrd="1" destOrd="0" presId="urn:microsoft.com/office/officeart/2005/8/layout/chevron2"/>
    <dgm:cxn modelId="{D646C9AC-7F0B-422A-B4E2-80C7C58F31C7}" type="presParOf" srcId="{C1068101-1BA9-49A4-8A1C-D94EFAAE123D}" destId="{7AFE9AAB-3915-4C9D-B01C-848D32661E36}" srcOrd="2" destOrd="0" presId="urn:microsoft.com/office/officeart/2005/8/layout/chevron2"/>
    <dgm:cxn modelId="{AB3B7555-6C4A-491B-A541-7BE0541B06FD}" type="presParOf" srcId="{7AFE9AAB-3915-4C9D-B01C-848D32661E36}" destId="{9359F3AB-9C0A-4189-BC36-AA957AE3A1D7}" srcOrd="0" destOrd="0" presId="urn:microsoft.com/office/officeart/2005/8/layout/chevron2"/>
    <dgm:cxn modelId="{84ACB83D-1EBC-4389-8806-BB7361376B18}" type="presParOf" srcId="{7AFE9AAB-3915-4C9D-B01C-848D32661E36}" destId="{939E3BFD-0417-4394-933C-EEE58E4DC964}" srcOrd="1" destOrd="0" presId="urn:microsoft.com/office/officeart/2005/8/layout/chevron2"/>
    <dgm:cxn modelId="{75578328-4F6E-4CC3-BA47-BF6D362ABF6F}" type="presParOf" srcId="{C1068101-1BA9-49A4-8A1C-D94EFAAE123D}" destId="{2FD0FF29-D712-4137-B54D-5DDB39822252}" srcOrd="3" destOrd="0" presId="urn:microsoft.com/office/officeart/2005/8/layout/chevron2"/>
    <dgm:cxn modelId="{26110194-572C-4DBE-85FF-0093225F58CC}" type="presParOf" srcId="{C1068101-1BA9-49A4-8A1C-D94EFAAE123D}" destId="{A0ED7731-6788-4525-8990-95DE2309B1E0}" srcOrd="4" destOrd="0" presId="urn:microsoft.com/office/officeart/2005/8/layout/chevron2"/>
    <dgm:cxn modelId="{8B3CB498-691B-4827-9479-7A21A6B6CBFD}" type="presParOf" srcId="{A0ED7731-6788-4525-8990-95DE2309B1E0}" destId="{5726B2B5-111E-4606-AF08-5E1B1B9BF8FD}" srcOrd="0" destOrd="0" presId="urn:microsoft.com/office/officeart/2005/8/layout/chevron2"/>
    <dgm:cxn modelId="{66F1A8D9-9286-4C84-B917-F936237BAEC4}" type="presParOf" srcId="{A0ED7731-6788-4525-8990-95DE2309B1E0}" destId="{59423F17-7322-4516-A17E-93C00E1F17D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416E96-6134-4956-A554-F8A5BBA87B9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26B5EA69-F8AF-41C8-BB8B-05129A00E059}">
      <dgm:prSet phldrT="[Текст]" custT="1"/>
      <dgm:spPr/>
      <dgm:t>
        <a:bodyPr/>
        <a:lstStyle/>
        <a:p>
          <a:r>
            <a:rPr lang="uk-UA" sz="1600" dirty="0">
              <a:latin typeface="Arial" panose="020B0604020202020204" pitchFamily="34" charset="0"/>
              <a:cs typeface="Arial" panose="020B0604020202020204" pitchFamily="34" charset="0"/>
            </a:rPr>
            <a:t>1</a:t>
          </a:r>
          <a:endParaRPr lang="ru-RU" sz="1600" dirty="0">
            <a:latin typeface="Arial" panose="020B0604020202020204" pitchFamily="34" charset="0"/>
            <a:cs typeface="Arial" panose="020B0604020202020204" pitchFamily="34" charset="0"/>
          </a:endParaRPr>
        </a:p>
      </dgm:t>
    </dgm:pt>
    <dgm:pt modelId="{1E26D9E6-F7E8-42B0-9F86-C8C5FF4D562E}" type="parTrans" cxnId="{179EEDB4-183A-42F1-A04D-CE0C99430534}">
      <dgm:prSet/>
      <dgm:spPr/>
      <dgm:t>
        <a:bodyPr/>
        <a:lstStyle/>
        <a:p>
          <a:endParaRPr lang="ru-RU" sz="1600">
            <a:latin typeface="Arial" panose="020B0604020202020204" pitchFamily="34" charset="0"/>
            <a:cs typeface="Arial" panose="020B0604020202020204" pitchFamily="34" charset="0"/>
          </a:endParaRPr>
        </a:p>
      </dgm:t>
    </dgm:pt>
    <dgm:pt modelId="{94BF5B73-443F-4A49-9C88-80E94E1111A9}" type="sibTrans" cxnId="{179EEDB4-183A-42F1-A04D-CE0C99430534}">
      <dgm:prSet/>
      <dgm:spPr/>
      <dgm:t>
        <a:bodyPr/>
        <a:lstStyle/>
        <a:p>
          <a:endParaRPr lang="ru-RU" sz="1600">
            <a:latin typeface="Arial" panose="020B0604020202020204" pitchFamily="34" charset="0"/>
            <a:cs typeface="Arial" panose="020B0604020202020204" pitchFamily="34" charset="0"/>
          </a:endParaRPr>
        </a:p>
      </dgm:t>
    </dgm:pt>
    <dgm:pt modelId="{E905C930-0B0D-4060-AD20-EBCD730CE1B3}">
      <dgm:prSet phldrT="[Текст]" custT="1"/>
      <dgm:spPr/>
      <dgm:t>
        <a:bodyPr/>
        <a:lstStyle/>
        <a:p>
          <a:r>
            <a:rPr lang="uk-UA" sz="1600" b="1" dirty="0">
              <a:latin typeface="Arial" panose="020B0604020202020204" pitchFamily="34" charset="0"/>
              <a:cs typeface="Arial" panose="020B0604020202020204" pitchFamily="34" charset="0"/>
            </a:rPr>
            <a:t>Інформаційними технологіями називають ті, що використовують спеціальні технічні інформаційні засоби (</a:t>
          </a:r>
          <a:r>
            <a:rPr lang="uk-UA" sz="1600" b="1" dirty="0" err="1">
              <a:latin typeface="Arial" panose="020B0604020202020204" pitchFamily="34" charset="0"/>
              <a:cs typeface="Arial" panose="020B0604020202020204" pitchFamily="34" charset="0"/>
            </a:rPr>
            <a:t>ЕВМ</a:t>
          </a:r>
          <a:r>
            <a:rPr lang="uk-UA" sz="1600" b="1" dirty="0">
              <a:latin typeface="Arial" panose="020B0604020202020204" pitchFamily="34" charset="0"/>
              <a:cs typeface="Arial" panose="020B0604020202020204" pitchFamily="34" charset="0"/>
            </a:rPr>
            <a:t>, аудіо, кіно, відео). Термін «інформаційно-комунікаційні» є об’єднуючим для різних варіантів технологій та вказує на специфіку інтерактивного навчання - діалог у системі «користувач-комп’ютер».</a:t>
          </a:r>
          <a:endParaRPr lang="ru-RU" sz="1600" b="1" dirty="0">
            <a:latin typeface="Arial" panose="020B0604020202020204" pitchFamily="34" charset="0"/>
            <a:cs typeface="Arial" panose="020B0604020202020204" pitchFamily="34" charset="0"/>
          </a:endParaRPr>
        </a:p>
      </dgm:t>
    </dgm:pt>
    <dgm:pt modelId="{1D9F503D-CC05-4820-A60E-E10D815FB138}" type="parTrans" cxnId="{200729E5-2340-40E3-BD45-C484A534B3AD}">
      <dgm:prSet/>
      <dgm:spPr/>
      <dgm:t>
        <a:bodyPr/>
        <a:lstStyle/>
        <a:p>
          <a:endParaRPr lang="ru-RU" sz="1600">
            <a:latin typeface="Arial" panose="020B0604020202020204" pitchFamily="34" charset="0"/>
            <a:cs typeface="Arial" panose="020B0604020202020204" pitchFamily="34" charset="0"/>
          </a:endParaRPr>
        </a:p>
      </dgm:t>
    </dgm:pt>
    <dgm:pt modelId="{32E8291A-8EB6-4E5C-8C54-008A9380FAD6}" type="sibTrans" cxnId="{200729E5-2340-40E3-BD45-C484A534B3AD}">
      <dgm:prSet/>
      <dgm:spPr/>
      <dgm:t>
        <a:bodyPr/>
        <a:lstStyle/>
        <a:p>
          <a:endParaRPr lang="ru-RU" sz="1600">
            <a:latin typeface="Arial" panose="020B0604020202020204" pitchFamily="34" charset="0"/>
            <a:cs typeface="Arial" panose="020B0604020202020204" pitchFamily="34" charset="0"/>
          </a:endParaRPr>
        </a:p>
      </dgm:t>
    </dgm:pt>
    <dgm:pt modelId="{493A6D83-D847-4218-B348-BE39703BE54C}">
      <dgm:prSet phldrT="[Текст]" custT="1"/>
      <dgm:spPr/>
      <dgm:t>
        <a:bodyPr/>
        <a:lstStyle/>
        <a:p>
          <a:r>
            <a:rPr lang="uk-UA" sz="1600" dirty="0">
              <a:latin typeface="Arial" panose="020B0604020202020204" pitchFamily="34" charset="0"/>
              <a:cs typeface="Arial" panose="020B0604020202020204" pitchFamily="34" charset="0"/>
            </a:rPr>
            <a:t>2</a:t>
          </a:r>
          <a:endParaRPr lang="ru-RU" sz="1600" dirty="0">
            <a:latin typeface="Arial" panose="020B0604020202020204" pitchFamily="34" charset="0"/>
            <a:cs typeface="Arial" panose="020B0604020202020204" pitchFamily="34" charset="0"/>
          </a:endParaRPr>
        </a:p>
      </dgm:t>
    </dgm:pt>
    <dgm:pt modelId="{9A3EC242-73FB-4F28-97C7-866D15024687}" type="parTrans" cxnId="{69038907-F70F-40FF-BF80-856B2BC1C94A}">
      <dgm:prSet/>
      <dgm:spPr/>
      <dgm:t>
        <a:bodyPr/>
        <a:lstStyle/>
        <a:p>
          <a:endParaRPr lang="ru-RU" sz="1600">
            <a:latin typeface="Arial" panose="020B0604020202020204" pitchFamily="34" charset="0"/>
            <a:cs typeface="Arial" panose="020B0604020202020204" pitchFamily="34" charset="0"/>
          </a:endParaRPr>
        </a:p>
      </dgm:t>
    </dgm:pt>
    <dgm:pt modelId="{FD15D27D-FDAD-4170-B7BE-E9DF3CAECDDD}" type="sibTrans" cxnId="{69038907-F70F-40FF-BF80-856B2BC1C94A}">
      <dgm:prSet/>
      <dgm:spPr/>
      <dgm:t>
        <a:bodyPr/>
        <a:lstStyle/>
        <a:p>
          <a:endParaRPr lang="ru-RU" sz="1600">
            <a:latin typeface="Arial" panose="020B0604020202020204" pitchFamily="34" charset="0"/>
            <a:cs typeface="Arial" panose="020B0604020202020204" pitchFamily="34" charset="0"/>
          </a:endParaRPr>
        </a:p>
      </dgm:t>
    </dgm:pt>
    <dgm:pt modelId="{0ACE7429-D24B-4DC7-A3E5-9514C6820C10}">
      <dgm:prSet phldrT="[Текст]" custT="1"/>
      <dgm:spPr/>
      <dgm:t>
        <a:bodyPr/>
        <a:lstStyle/>
        <a:p>
          <a:r>
            <a:rPr lang="uk-UA" sz="1600" b="1" dirty="0">
              <a:latin typeface="Arial" panose="020B0604020202020204" pitchFamily="34" charset="0"/>
              <a:cs typeface="Arial" panose="020B0604020202020204" pitchFamily="34" charset="0"/>
            </a:rPr>
            <a:t>Інформаційно-комп’ютерні технології та їх інтеграція до туризму:</a:t>
          </a:r>
          <a:endParaRPr lang="ru-RU" sz="1600" b="1" dirty="0">
            <a:latin typeface="Arial" panose="020B0604020202020204" pitchFamily="34" charset="0"/>
            <a:cs typeface="Arial" panose="020B0604020202020204" pitchFamily="34" charset="0"/>
          </a:endParaRPr>
        </a:p>
      </dgm:t>
    </dgm:pt>
    <dgm:pt modelId="{805EF223-D4F6-43CB-8EB9-56AB0CEB90BB}" type="parTrans" cxnId="{903AD210-26F1-4C93-93DC-1E8CC11B5143}">
      <dgm:prSet/>
      <dgm:spPr/>
      <dgm:t>
        <a:bodyPr/>
        <a:lstStyle/>
        <a:p>
          <a:endParaRPr lang="ru-RU" sz="1600">
            <a:latin typeface="Arial" panose="020B0604020202020204" pitchFamily="34" charset="0"/>
            <a:cs typeface="Arial" panose="020B0604020202020204" pitchFamily="34" charset="0"/>
          </a:endParaRPr>
        </a:p>
      </dgm:t>
    </dgm:pt>
    <dgm:pt modelId="{563F49C9-8BFE-4878-9008-298FBFA97BB7}" type="sibTrans" cxnId="{903AD210-26F1-4C93-93DC-1E8CC11B5143}">
      <dgm:prSet/>
      <dgm:spPr/>
      <dgm:t>
        <a:bodyPr/>
        <a:lstStyle/>
        <a:p>
          <a:endParaRPr lang="ru-RU" sz="1600">
            <a:latin typeface="Arial" panose="020B0604020202020204" pitchFamily="34" charset="0"/>
            <a:cs typeface="Arial" panose="020B0604020202020204" pitchFamily="34" charset="0"/>
          </a:endParaRPr>
        </a:p>
      </dgm:t>
    </dgm:pt>
    <dgm:pt modelId="{1147F68D-6BF0-4E10-A7DD-3BF24E333E34}">
      <dgm:prSet phldrT="[Текст]" custT="1"/>
      <dgm:spPr/>
      <dgm:t>
        <a:bodyPr/>
        <a:lstStyle/>
        <a:p>
          <a:r>
            <a:rPr lang="uk-UA" sz="1600" dirty="0">
              <a:latin typeface="Arial" panose="020B0604020202020204" pitchFamily="34" charset="0"/>
              <a:cs typeface="Arial" panose="020B0604020202020204" pitchFamily="34" charset="0"/>
            </a:rPr>
            <a:t>3</a:t>
          </a:r>
          <a:endParaRPr lang="ru-RU" sz="1600" dirty="0">
            <a:latin typeface="Arial" panose="020B0604020202020204" pitchFamily="34" charset="0"/>
            <a:cs typeface="Arial" panose="020B0604020202020204" pitchFamily="34" charset="0"/>
          </a:endParaRPr>
        </a:p>
      </dgm:t>
    </dgm:pt>
    <dgm:pt modelId="{71E64732-573E-4807-BFE1-481106F67D6B}" type="parTrans" cxnId="{4A1B6443-6E29-4C0E-AE0B-57673D536A0B}">
      <dgm:prSet/>
      <dgm:spPr/>
      <dgm:t>
        <a:bodyPr/>
        <a:lstStyle/>
        <a:p>
          <a:endParaRPr lang="ru-RU" sz="1600">
            <a:latin typeface="Arial" panose="020B0604020202020204" pitchFamily="34" charset="0"/>
            <a:cs typeface="Arial" panose="020B0604020202020204" pitchFamily="34" charset="0"/>
          </a:endParaRPr>
        </a:p>
      </dgm:t>
    </dgm:pt>
    <dgm:pt modelId="{FEB44EDA-B7B6-4A3B-9ABB-57BFF78DCCFA}" type="sibTrans" cxnId="{4A1B6443-6E29-4C0E-AE0B-57673D536A0B}">
      <dgm:prSet/>
      <dgm:spPr/>
      <dgm:t>
        <a:bodyPr/>
        <a:lstStyle/>
        <a:p>
          <a:endParaRPr lang="ru-RU" sz="1600">
            <a:latin typeface="Arial" panose="020B0604020202020204" pitchFamily="34" charset="0"/>
            <a:cs typeface="Arial" panose="020B0604020202020204" pitchFamily="34" charset="0"/>
          </a:endParaRPr>
        </a:p>
      </dgm:t>
    </dgm:pt>
    <dgm:pt modelId="{71A207EF-FF72-4B73-81DF-CB790E2B76A0}">
      <dgm:prSet phldrT="[Текст]" custT="1"/>
      <dgm:spPr/>
      <dgm:t>
        <a:bodyPr/>
        <a:lstStyle/>
        <a:p>
          <a:r>
            <a:rPr lang="ru-RU" sz="1600" b="1" dirty="0" err="1">
              <a:latin typeface="Arial" panose="020B0604020202020204" pitchFamily="34" charset="0"/>
              <a:cs typeface="Arial" panose="020B0604020202020204" pitchFamily="34" charset="0"/>
            </a:rPr>
            <a:t>гнучкість</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процесу</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зміни</a:t>
          </a:r>
          <a:r>
            <a:rPr lang="ru-RU" sz="1600" b="1" dirty="0">
              <a:latin typeface="Arial" panose="020B0604020202020204" pitchFamily="34" charset="0"/>
              <a:cs typeface="Arial" panose="020B0604020202020204" pitchFamily="34" charset="0"/>
            </a:rPr>
            <a:t> як </a:t>
          </a:r>
          <a:r>
            <a:rPr lang="ru-RU" sz="1600" b="1" dirty="0" err="1">
              <a:latin typeface="Arial" panose="020B0604020202020204" pitchFamily="34" charset="0"/>
              <a:cs typeface="Arial" panose="020B0604020202020204" pitchFamily="34" charset="0"/>
            </a:rPr>
            <a:t>даних</a:t>
          </a:r>
          <a:r>
            <a:rPr lang="ru-RU" sz="1600" b="1" dirty="0">
              <a:latin typeface="Arial" panose="020B0604020202020204" pitchFamily="34" charset="0"/>
              <a:cs typeface="Arial" panose="020B0604020202020204" pitchFamily="34" charset="0"/>
            </a:rPr>
            <a:t>, так </a:t>
          </a:r>
          <a:r>
            <a:rPr lang="ru-RU" sz="1600" b="1" dirty="0" err="1">
              <a:latin typeface="Arial" panose="020B0604020202020204" pitchFamily="34" charset="0"/>
              <a:cs typeface="Arial" panose="020B0604020202020204" pitchFamily="34" charset="0"/>
            </a:rPr>
            <a:t>і</a:t>
          </a:r>
          <a:r>
            <a:rPr lang="ru-RU" sz="1600" b="1" dirty="0">
              <a:latin typeface="Arial" panose="020B0604020202020204" pitchFamily="34" charset="0"/>
              <a:cs typeface="Arial" panose="020B0604020202020204" pitchFamily="34" charset="0"/>
            </a:rPr>
            <a:t> постановок </a:t>
          </a:r>
          <a:r>
            <a:rPr lang="ru-RU" sz="1600" b="1" dirty="0" err="1">
              <a:latin typeface="Arial" panose="020B0604020202020204" pitchFamily="34" charset="0"/>
              <a:cs typeface="Arial" panose="020B0604020202020204" pitchFamily="34" charset="0"/>
            </a:rPr>
            <a:t>завдань</a:t>
          </a:r>
          <a:r>
            <a:rPr lang="ru-RU" sz="1600" b="1" dirty="0">
              <a:latin typeface="Arial" panose="020B0604020202020204" pitchFamily="34" charset="0"/>
              <a:cs typeface="Arial" panose="020B0604020202020204" pitchFamily="34" charset="0"/>
            </a:rPr>
            <a:t>.  </a:t>
          </a:r>
        </a:p>
      </dgm:t>
    </dgm:pt>
    <dgm:pt modelId="{C7884699-7380-4315-A62C-17F1DA87E200}" type="parTrans" cxnId="{5A173EA3-F1C1-4E6F-8B29-F7C93BE786A3}">
      <dgm:prSet/>
      <dgm:spPr/>
      <dgm:t>
        <a:bodyPr/>
        <a:lstStyle/>
        <a:p>
          <a:endParaRPr lang="ru-RU" sz="1600">
            <a:latin typeface="Arial" panose="020B0604020202020204" pitchFamily="34" charset="0"/>
            <a:cs typeface="Arial" panose="020B0604020202020204" pitchFamily="34" charset="0"/>
          </a:endParaRPr>
        </a:p>
      </dgm:t>
    </dgm:pt>
    <dgm:pt modelId="{AD4A7E2C-7AB0-459B-B565-D73392A75057}" type="sibTrans" cxnId="{5A173EA3-F1C1-4E6F-8B29-F7C93BE786A3}">
      <dgm:prSet/>
      <dgm:spPr/>
      <dgm:t>
        <a:bodyPr/>
        <a:lstStyle/>
        <a:p>
          <a:endParaRPr lang="ru-RU" sz="1600">
            <a:latin typeface="Arial" panose="020B0604020202020204" pitchFamily="34" charset="0"/>
            <a:cs typeface="Arial" panose="020B0604020202020204" pitchFamily="34" charset="0"/>
          </a:endParaRPr>
        </a:p>
      </dgm:t>
    </dgm:pt>
    <dgm:pt modelId="{E900BD41-36C8-451C-BC20-5DEF488D1688}">
      <dgm:prSet custT="1"/>
      <dgm:spPr/>
      <dgm:t>
        <a:bodyPr/>
        <a:lstStyle/>
        <a:p>
          <a:r>
            <a:rPr lang="ru-RU" sz="1600" b="1" dirty="0" err="1">
              <a:latin typeface="Arial" panose="020B0604020202020204" pitchFamily="34" charset="0"/>
              <a:cs typeface="Arial" panose="020B0604020202020204" pitchFamily="34" charset="0"/>
            </a:rPr>
            <a:t>Основними</a:t>
          </a:r>
          <a:r>
            <a:rPr lang="ru-RU" sz="1600" b="1" dirty="0">
              <a:latin typeface="Arial" panose="020B0604020202020204" pitchFamily="34" charset="0"/>
              <a:cs typeface="Arial" panose="020B0604020202020204" pitchFamily="34" charset="0"/>
            </a:rPr>
            <a:t> принципами </a:t>
          </a:r>
          <a:r>
            <a:rPr lang="ru-RU" sz="1600" b="1" dirty="0" err="1">
              <a:latin typeface="Arial" panose="020B0604020202020204" pitchFamily="34" charset="0"/>
              <a:cs typeface="Arial" panose="020B0604020202020204" pitchFamily="34" charset="0"/>
            </a:rPr>
            <a:t>інформаційної</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технології</a:t>
          </a:r>
          <a:r>
            <a:rPr lang="ru-RU" sz="1600" b="1" dirty="0">
              <a:latin typeface="Arial" panose="020B0604020202020204" pitchFamily="34" charset="0"/>
              <a:cs typeface="Arial" panose="020B0604020202020204" pitchFamily="34" charset="0"/>
            </a:rPr>
            <a:t> є: </a:t>
          </a:r>
        </a:p>
      </dgm:t>
    </dgm:pt>
    <dgm:pt modelId="{D50C1235-0FD9-4C71-AFB0-76A3DD40A3E4}" type="parTrans" cxnId="{09C33DC6-F249-44CE-A516-D436C6593B72}">
      <dgm:prSet/>
      <dgm:spPr/>
      <dgm:t>
        <a:bodyPr/>
        <a:lstStyle/>
        <a:p>
          <a:endParaRPr lang="ru-RU" sz="1600">
            <a:latin typeface="Arial" panose="020B0604020202020204" pitchFamily="34" charset="0"/>
            <a:cs typeface="Arial" panose="020B0604020202020204" pitchFamily="34" charset="0"/>
          </a:endParaRPr>
        </a:p>
      </dgm:t>
    </dgm:pt>
    <dgm:pt modelId="{22821521-5BE0-48A5-8E3C-B335FD3EA2B5}" type="sibTrans" cxnId="{09C33DC6-F249-44CE-A516-D436C6593B72}">
      <dgm:prSet/>
      <dgm:spPr/>
      <dgm:t>
        <a:bodyPr/>
        <a:lstStyle/>
        <a:p>
          <a:endParaRPr lang="ru-RU" sz="1600">
            <a:latin typeface="Arial" panose="020B0604020202020204" pitchFamily="34" charset="0"/>
            <a:cs typeface="Arial" panose="020B0604020202020204" pitchFamily="34" charset="0"/>
          </a:endParaRPr>
        </a:p>
      </dgm:t>
    </dgm:pt>
    <dgm:pt modelId="{FFF90DFE-0CAF-4FE8-82C4-42BDC1D6BC63}">
      <dgm:prSet custT="1"/>
      <dgm:spPr/>
      <dgm:t>
        <a:bodyPr/>
        <a:lstStyle/>
        <a:p>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інтерактивний</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діалоговий</a:t>
          </a:r>
          <a:r>
            <a:rPr lang="ru-RU" sz="1600" b="1" dirty="0">
              <a:latin typeface="Arial" panose="020B0604020202020204" pitchFamily="34" charset="0"/>
              <a:cs typeface="Arial" panose="020B0604020202020204" pitchFamily="34" charset="0"/>
            </a:rPr>
            <a:t>) режим </a:t>
          </a:r>
          <a:r>
            <a:rPr lang="ru-RU" sz="1600" b="1" dirty="0" err="1">
              <a:latin typeface="Arial" panose="020B0604020202020204" pitchFamily="34" charset="0"/>
              <a:cs typeface="Arial" panose="020B0604020202020204" pitchFamily="34" charset="0"/>
            </a:rPr>
            <a:t>роботи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з</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комп’ютером</a:t>
          </a:r>
          <a:r>
            <a:rPr lang="ru-RU" sz="1600" b="1" dirty="0">
              <a:latin typeface="Arial" panose="020B0604020202020204" pitchFamily="34" charset="0"/>
              <a:cs typeface="Arial" panose="020B0604020202020204" pitchFamily="34" charset="0"/>
            </a:rPr>
            <a:t>; </a:t>
          </a:r>
        </a:p>
      </dgm:t>
    </dgm:pt>
    <dgm:pt modelId="{10789CE8-5A01-4AE2-B41C-EDA54B943FAB}" type="parTrans" cxnId="{4D7CE350-0E68-4FE2-98F1-DF23B6441989}">
      <dgm:prSet/>
      <dgm:spPr/>
      <dgm:t>
        <a:bodyPr/>
        <a:lstStyle/>
        <a:p>
          <a:endParaRPr lang="ru-RU" sz="1600">
            <a:latin typeface="Arial" panose="020B0604020202020204" pitchFamily="34" charset="0"/>
            <a:cs typeface="Arial" panose="020B0604020202020204" pitchFamily="34" charset="0"/>
          </a:endParaRPr>
        </a:p>
      </dgm:t>
    </dgm:pt>
    <dgm:pt modelId="{0C7CDED9-8CB6-4640-A913-CEBB84E1881E}" type="sibTrans" cxnId="{4D7CE350-0E68-4FE2-98F1-DF23B6441989}">
      <dgm:prSet/>
      <dgm:spPr/>
      <dgm:t>
        <a:bodyPr/>
        <a:lstStyle/>
        <a:p>
          <a:endParaRPr lang="ru-RU" sz="1600">
            <a:latin typeface="Arial" panose="020B0604020202020204" pitchFamily="34" charset="0"/>
            <a:cs typeface="Arial" panose="020B0604020202020204" pitchFamily="34" charset="0"/>
          </a:endParaRPr>
        </a:p>
      </dgm:t>
    </dgm:pt>
    <dgm:pt modelId="{E08C34D5-08D8-4860-B896-A7BD670E7A49}">
      <dgm:prSet custT="1"/>
      <dgm:spPr/>
      <dgm:t>
        <a:bodyPr/>
        <a:lstStyle/>
        <a:p>
          <a:r>
            <a:rPr lang="ru-RU" sz="1600" b="1" dirty="0" err="1">
              <a:latin typeface="Arial" panose="020B0604020202020204" pitchFamily="34" charset="0"/>
              <a:cs typeface="Arial" panose="020B0604020202020204" pitchFamily="34" charset="0"/>
            </a:rPr>
            <a:t>інтегрованість</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взаємозв’язок</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з</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іншими</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програмними</a:t>
          </a:r>
          <a:r>
            <a:rPr lang="ru-RU" sz="1600" b="1" dirty="0">
              <a:latin typeface="Arial" panose="020B0604020202020204" pitchFamily="34" charset="0"/>
              <a:cs typeface="Arial" panose="020B0604020202020204" pitchFamily="34" charset="0"/>
            </a:rPr>
            <a:t> продукта</a:t>
          </a:r>
          <a:r>
            <a:rPr lang="ru-RU" sz="1600" dirty="0">
              <a:latin typeface="Arial" panose="020B0604020202020204" pitchFamily="34" charset="0"/>
              <a:cs typeface="Arial" panose="020B0604020202020204" pitchFamily="34" charset="0"/>
            </a:rPr>
            <a:t>ми</a:t>
          </a:r>
        </a:p>
      </dgm:t>
    </dgm:pt>
    <dgm:pt modelId="{CE1FB152-D9C6-4FE9-9DDA-CA81110CBA81}" type="parTrans" cxnId="{97D05CA1-25C5-4BD2-99D9-6BA3C53995F5}">
      <dgm:prSet/>
      <dgm:spPr/>
      <dgm:t>
        <a:bodyPr/>
        <a:lstStyle/>
        <a:p>
          <a:endParaRPr lang="ru-RU" sz="1600">
            <a:latin typeface="Arial" panose="020B0604020202020204" pitchFamily="34" charset="0"/>
            <a:cs typeface="Arial" panose="020B0604020202020204" pitchFamily="34" charset="0"/>
          </a:endParaRPr>
        </a:p>
      </dgm:t>
    </dgm:pt>
    <dgm:pt modelId="{2C7805C5-2F01-46D5-A685-99DE0F0EDF42}" type="sibTrans" cxnId="{97D05CA1-25C5-4BD2-99D9-6BA3C53995F5}">
      <dgm:prSet/>
      <dgm:spPr/>
      <dgm:t>
        <a:bodyPr/>
        <a:lstStyle/>
        <a:p>
          <a:endParaRPr lang="ru-RU" sz="1600">
            <a:latin typeface="Arial" panose="020B0604020202020204" pitchFamily="34" charset="0"/>
            <a:cs typeface="Arial" panose="020B0604020202020204" pitchFamily="34" charset="0"/>
          </a:endParaRPr>
        </a:p>
      </dgm:t>
    </dgm:pt>
    <dgm:pt modelId="{E3BDF437-2B11-42AF-B02C-EFF11A443075}">
      <dgm:prSet custT="1"/>
      <dgm:spPr/>
      <dgm:t>
        <a:bodyPr/>
        <a:lstStyle/>
        <a:p>
          <a:r>
            <a:rPr lang="uk-UA" sz="1600" b="1" dirty="0">
              <a:latin typeface="Arial" panose="020B0604020202020204" pitchFamily="34" charset="0"/>
              <a:cs typeface="Arial" panose="020B0604020202020204" pitchFamily="34" charset="0"/>
            </a:rPr>
            <a:t>комплекс методів, способів і засобів, що забезпечують збір, накопичування, зберігання, обробку, передачу й відображення інформації,  орієнтованих на підвищення ефективності та продуктивності праці. </a:t>
          </a:r>
          <a:endParaRPr lang="ru-RU" sz="1600" b="1" dirty="0">
            <a:latin typeface="Arial" panose="020B0604020202020204" pitchFamily="34" charset="0"/>
            <a:cs typeface="Arial" panose="020B0604020202020204" pitchFamily="34" charset="0"/>
          </a:endParaRPr>
        </a:p>
      </dgm:t>
    </dgm:pt>
    <dgm:pt modelId="{676590A7-9FEB-4A37-B6AD-34221F3F61FD}" type="parTrans" cxnId="{8087F84E-DF9A-43CA-A4A5-3C63C7B2860F}">
      <dgm:prSet/>
      <dgm:spPr/>
      <dgm:t>
        <a:bodyPr/>
        <a:lstStyle/>
        <a:p>
          <a:endParaRPr lang="ru-RU" sz="1600">
            <a:latin typeface="Arial" panose="020B0604020202020204" pitchFamily="34" charset="0"/>
            <a:cs typeface="Arial" panose="020B0604020202020204" pitchFamily="34" charset="0"/>
          </a:endParaRPr>
        </a:p>
      </dgm:t>
    </dgm:pt>
    <dgm:pt modelId="{EC54A610-89A1-46D6-907E-ECC69EDAC1C2}" type="sibTrans" cxnId="{8087F84E-DF9A-43CA-A4A5-3C63C7B2860F}">
      <dgm:prSet/>
      <dgm:spPr/>
      <dgm:t>
        <a:bodyPr/>
        <a:lstStyle/>
        <a:p>
          <a:endParaRPr lang="ru-RU" sz="1600">
            <a:latin typeface="Arial" panose="020B0604020202020204" pitchFamily="34" charset="0"/>
            <a:cs typeface="Arial" panose="020B0604020202020204" pitchFamily="34" charset="0"/>
          </a:endParaRPr>
        </a:p>
      </dgm:t>
    </dgm:pt>
    <dgm:pt modelId="{C1068101-1BA9-49A4-8A1C-D94EFAAE123D}" type="pres">
      <dgm:prSet presAssocID="{B3416E96-6134-4956-A554-F8A5BBA87B98}" presName="linearFlow" presStyleCnt="0">
        <dgm:presLayoutVars>
          <dgm:dir/>
          <dgm:animLvl val="lvl"/>
          <dgm:resizeHandles val="exact"/>
        </dgm:presLayoutVars>
      </dgm:prSet>
      <dgm:spPr/>
    </dgm:pt>
    <dgm:pt modelId="{43B2E707-1B49-462B-A054-E7B184A71CD8}" type="pres">
      <dgm:prSet presAssocID="{26B5EA69-F8AF-41C8-BB8B-05129A00E059}" presName="composite" presStyleCnt="0"/>
      <dgm:spPr/>
    </dgm:pt>
    <dgm:pt modelId="{C2997815-8A4D-4322-8022-913BEAA21500}" type="pres">
      <dgm:prSet presAssocID="{26B5EA69-F8AF-41C8-BB8B-05129A00E059}" presName="parentText" presStyleLbl="alignNode1" presStyleIdx="0" presStyleCnt="3">
        <dgm:presLayoutVars>
          <dgm:chMax val="1"/>
          <dgm:bulletEnabled val="1"/>
        </dgm:presLayoutVars>
      </dgm:prSet>
      <dgm:spPr/>
    </dgm:pt>
    <dgm:pt modelId="{66FD5452-31E8-4E9F-8506-024908105AFA}" type="pres">
      <dgm:prSet presAssocID="{26B5EA69-F8AF-41C8-BB8B-05129A00E059}" presName="descendantText" presStyleLbl="alignAcc1" presStyleIdx="0" presStyleCnt="3">
        <dgm:presLayoutVars>
          <dgm:bulletEnabled val="1"/>
        </dgm:presLayoutVars>
      </dgm:prSet>
      <dgm:spPr/>
    </dgm:pt>
    <dgm:pt modelId="{86C586A0-4409-4932-A0FC-113454581C41}" type="pres">
      <dgm:prSet presAssocID="{94BF5B73-443F-4A49-9C88-80E94E1111A9}" presName="sp" presStyleCnt="0"/>
      <dgm:spPr/>
    </dgm:pt>
    <dgm:pt modelId="{7AFE9AAB-3915-4C9D-B01C-848D32661E36}" type="pres">
      <dgm:prSet presAssocID="{493A6D83-D847-4218-B348-BE39703BE54C}" presName="composite" presStyleCnt="0"/>
      <dgm:spPr/>
    </dgm:pt>
    <dgm:pt modelId="{9359F3AB-9C0A-4189-BC36-AA957AE3A1D7}" type="pres">
      <dgm:prSet presAssocID="{493A6D83-D847-4218-B348-BE39703BE54C}" presName="parentText" presStyleLbl="alignNode1" presStyleIdx="1" presStyleCnt="3">
        <dgm:presLayoutVars>
          <dgm:chMax val="1"/>
          <dgm:bulletEnabled val="1"/>
        </dgm:presLayoutVars>
      </dgm:prSet>
      <dgm:spPr/>
    </dgm:pt>
    <dgm:pt modelId="{939E3BFD-0417-4394-933C-EEE58E4DC964}" type="pres">
      <dgm:prSet presAssocID="{493A6D83-D847-4218-B348-BE39703BE54C}" presName="descendantText" presStyleLbl="alignAcc1" presStyleIdx="1" presStyleCnt="3" custLinFactNeighborX="-4071" custLinFactNeighborY="6832">
        <dgm:presLayoutVars>
          <dgm:bulletEnabled val="1"/>
        </dgm:presLayoutVars>
      </dgm:prSet>
      <dgm:spPr/>
    </dgm:pt>
    <dgm:pt modelId="{2FD0FF29-D712-4137-B54D-5DDB39822252}" type="pres">
      <dgm:prSet presAssocID="{FD15D27D-FDAD-4170-B7BE-E9DF3CAECDDD}" presName="sp" presStyleCnt="0"/>
      <dgm:spPr/>
    </dgm:pt>
    <dgm:pt modelId="{A0ED7731-6788-4525-8990-95DE2309B1E0}" type="pres">
      <dgm:prSet presAssocID="{1147F68D-6BF0-4E10-A7DD-3BF24E333E34}" presName="composite" presStyleCnt="0"/>
      <dgm:spPr/>
    </dgm:pt>
    <dgm:pt modelId="{5726B2B5-111E-4606-AF08-5E1B1B9BF8FD}" type="pres">
      <dgm:prSet presAssocID="{1147F68D-6BF0-4E10-A7DD-3BF24E333E34}" presName="parentText" presStyleLbl="alignNode1" presStyleIdx="2" presStyleCnt="3" custLinFactNeighborX="-1664" custLinFactNeighborY="3570">
        <dgm:presLayoutVars>
          <dgm:chMax val="1"/>
          <dgm:bulletEnabled val="1"/>
        </dgm:presLayoutVars>
      </dgm:prSet>
      <dgm:spPr/>
    </dgm:pt>
    <dgm:pt modelId="{59423F17-7322-4516-A17E-93C00E1F17D9}" type="pres">
      <dgm:prSet presAssocID="{1147F68D-6BF0-4E10-A7DD-3BF24E333E34}" presName="descendantText" presStyleLbl="alignAcc1" presStyleIdx="2" presStyleCnt="3">
        <dgm:presLayoutVars>
          <dgm:bulletEnabled val="1"/>
        </dgm:presLayoutVars>
      </dgm:prSet>
      <dgm:spPr/>
    </dgm:pt>
  </dgm:ptLst>
  <dgm:cxnLst>
    <dgm:cxn modelId="{69038907-F70F-40FF-BF80-856B2BC1C94A}" srcId="{B3416E96-6134-4956-A554-F8A5BBA87B98}" destId="{493A6D83-D847-4218-B348-BE39703BE54C}" srcOrd="1" destOrd="0" parTransId="{9A3EC242-73FB-4F28-97C7-866D15024687}" sibTransId="{FD15D27D-FDAD-4170-B7BE-E9DF3CAECDDD}"/>
    <dgm:cxn modelId="{903AD210-26F1-4C93-93DC-1E8CC11B5143}" srcId="{493A6D83-D847-4218-B348-BE39703BE54C}" destId="{0ACE7429-D24B-4DC7-A3E5-9514C6820C10}" srcOrd="0" destOrd="0" parTransId="{805EF223-D4F6-43CB-8EB9-56AB0CEB90BB}" sibTransId="{563F49C9-8BFE-4878-9008-298FBFA97BB7}"/>
    <dgm:cxn modelId="{BEDE8A16-440D-4174-9F40-4E4BCE0DE6C4}" type="presOf" srcId="{0ACE7429-D24B-4DC7-A3E5-9514C6820C10}" destId="{939E3BFD-0417-4394-933C-EEE58E4DC964}" srcOrd="0" destOrd="0" presId="urn:microsoft.com/office/officeart/2005/8/layout/chevron2"/>
    <dgm:cxn modelId="{D3B09A17-4F6C-4030-B860-1BEB39D9D83D}" type="presOf" srcId="{493A6D83-D847-4218-B348-BE39703BE54C}" destId="{9359F3AB-9C0A-4189-BC36-AA957AE3A1D7}" srcOrd="0" destOrd="0" presId="urn:microsoft.com/office/officeart/2005/8/layout/chevron2"/>
    <dgm:cxn modelId="{927DD927-5561-4B8A-A695-DF21567FE285}" type="presOf" srcId="{E905C930-0B0D-4060-AD20-EBCD730CE1B3}" destId="{66FD5452-31E8-4E9F-8506-024908105AFA}" srcOrd="0" destOrd="0" presId="urn:microsoft.com/office/officeart/2005/8/layout/chevron2"/>
    <dgm:cxn modelId="{BCDA1634-5DA7-41A8-9F51-360283AC53A4}" type="presOf" srcId="{B3416E96-6134-4956-A554-F8A5BBA87B98}" destId="{C1068101-1BA9-49A4-8A1C-D94EFAAE123D}" srcOrd="0" destOrd="0" presId="urn:microsoft.com/office/officeart/2005/8/layout/chevron2"/>
    <dgm:cxn modelId="{ECCF3A43-952F-4C91-95C4-F01AF5243077}" type="presOf" srcId="{E08C34D5-08D8-4860-B896-A7BD670E7A49}" destId="{939E3BFD-0417-4394-933C-EEE58E4DC964}" srcOrd="0" destOrd="3" presId="urn:microsoft.com/office/officeart/2005/8/layout/chevron2"/>
    <dgm:cxn modelId="{4A1B6443-6E29-4C0E-AE0B-57673D536A0B}" srcId="{B3416E96-6134-4956-A554-F8A5BBA87B98}" destId="{1147F68D-6BF0-4E10-A7DD-3BF24E333E34}" srcOrd="2" destOrd="0" parTransId="{71E64732-573E-4807-BFE1-481106F67D6B}" sibTransId="{FEB44EDA-B7B6-4A3B-9ABB-57BFF78DCCFA}"/>
    <dgm:cxn modelId="{8087F84E-DF9A-43CA-A4A5-3C63C7B2860F}" srcId="{1147F68D-6BF0-4E10-A7DD-3BF24E333E34}" destId="{E3BDF437-2B11-42AF-B02C-EFF11A443075}" srcOrd="1" destOrd="0" parTransId="{676590A7-9FEB-4A37-B6AD-34221F3F61FD}" sibTransId="{EC54A610-89A1-46D6-907E-ECC69EDAC1C2}"/>
    <dgm:cxn modelId="{4D7CE350-0E68-4FE2-98F1-DF23B6441989}" srcId="{493A6D83-D847-4218-B348-BE39703BE54C}" destId="{FFF90DFE-0CAF-4FE8-82C4-42BDC1D6BC63}" srcOrd="2" destOrd="0" parTransId="{10789CE8-5A01-4AE2-B41C-EDA54B943FAB}" sibTransId="{0C7CDED9-8CB6-4640-A913-CEBB84E1881E}"/>
    <dgm:cxn modelId="{9D71AB82-6996-4076-9ACC-8E6E97BB18E4}" type="presOf" srcId="{1147F68D-6BF0-4E10-A7DD-3BF24E333E34}" destId="{5726B2B5-111E-4606-AF08-5E1B1B9BF8FD}" srcOrd="0" destOrd="0" presId="urn:microsoft.com/office/officeart/2005/8/layout/chevron2"/>
    <dgm:cxn modelId="{A9781284-A1EF-4C65-B452-B163340C9CE6}" type="presOf" srcId="{E3BDF437-2B11-42AF-B02C-EFF11A443075}" destId="{59423F17-7322-4516-A17E-93C00E1F17D9}" srcOrd="0" destOrd="1" presId="urn:microsoft.com/office/officeart/2005/8/layout/chevron2"/>
    <dgm:cxn modelId="{4A06BC89-57FD-43DE-BC4F-47F430AD0830}" type="presOf" srcId="{26B5EA69-F8AF-41C8-BB8B-05129A00E059}" destId="{C2997815-8A4D-4322-8022-913BEAA21500}" srcOrd="0" destOrd="0" presId="urn:microsoft.com/office/officeart/2005/8/layout/chevron2"/>
    <dgm:cxn modelId="{97D05CA1-25C5-4BD2-99D9-6BA3C53995F5}" srcId="{493A6D83-D847-4218-B348-BE39703BE54C}" destId="{E08C34D5-08D8-4860-B896-A7BD670E7A49}" srcOrd="3" destOrd="0" parTransId="{CE1FB152-D9C6-4FE9-9DDA-CA81110CBA81}" sibTransId="{2C7805C5-2F01-46D5-A685-99DE0F0EDF42}"/>
    <dgm:cxn modelId="{5A173EA3-F1C1-4E6F-8B29-F7C93BE786A3}" srcId="{1147F68D-6BF0-4E10-A7DD-3BF24E333E34}" destId="{71A207EF-FF72-4B73-81DF-CB790E2B76A0}" srcOrd="0" destOrd="0" parTransId="{C7884699-7380-4315-A62C-17F1DA87E200}" sibTransId="{AD4A7E2C-7AB0-459B-B565-D73392A75057}"/>
    <dgm:cxn modelId="{179EEDB4-183A-42F1-A04D-CE0C99430534}" srcId="{B3416E96-6134-4956-A554-F8A5BBA87B98}" destId="{26B5EA69-F8AF-41C8-BB8B-05129A00E059}" srcOrd="0" destOrd="0" parTransId="{1E26D9E6-F7E8-42B0-9F86-C8C5FF4D562E}" sibTransId="{94BF5B73-443F-4A49-9C88-80E94E1111A9}"/>
    <dgm:cxn modelId="{020372C3-A3ED-4A11-9F04-5BC4F37FAE13}" type="presOf" srcId="{FFF90DFE-0CAF-4FE8-82C4-42BDC1D6BC63}" destId="{939E3BFD-0417-4394-933C-EEE58E4DC964}" srcOrd="0" destOrd="2" presId="urn:microsoft.com/office/officeart/2005/8/layout/chevron2"/>
    <dgm:cxn modelId="{09C33DC6-F249-44CE-A516-D436C6593B72}" srcId="{493A6D83-D847-4218-B348-BE39703BE54C}" destId="{E900BD41-36C8-451C-BC20-5DEF488D1688}" srcOrd="1" destOrd="0" parTransId="{D50C1235-0FD9-4C71-AFB0-76A3DD40A3E4}" sibTransId="{22821521-5BE0-48A5-8E3C-B335FD3EA2B5}"/>
    <dgm:cxn modelId="{200729E5-2340-40E3-BD45-C484A534B3AD}" srcId="{26B5EA69-F8AF-41C8-BB8B-05129A00E059}" destId="{E905C930-0B0D-4060-AD20-EBCD730CE1B3}" srcOrd="0" destOrd="0" parTransId="{1D9F503D-CC05-4820-A60E-E10D815FB138}" sibTransId="{32E8291A-8EB6-4E5C-8C54-008A9380FAD6}"/>
    <dgm:cxn modelId="{627D4AEA-D2FC-4E3D-A449-805F4385429A}" type="presOf" srcId="{E900BD41-36C8-451C-BC20-5DEF488D1688}" destId="{939E3BFD-0417-4394-933C-EEE58E4DC964}" srcOrd="0" destOrd="1" presId="urn:microsoft.com/office/officeart/2005/8/layout/chevron2"/>
    <dgm:cxn modelId="{9B5E2BEE-9009-4971-B943-8DC1355FC32B}" type="presOf" srcId="{71A207EF-FF72-4B73-81DF-CB790E2B76A0}" destId="{59423F17-7322-4516-A17E-93C00E1F17D9}" srcOrd="0" destOrd="0" presId="urn:microsoft.com/office/officeart/2005/8/layout/chevron2"/>
    <dgm:cxn modelId="{9F168DFA-F18A-4CA7-A5EA-80137D1E2955}" type="presParOf" srcId="{C1068101-1BA9-49A4-8A1C-D94EFAAE123D}" destId="{43B2E707-1B49-462B-A054-E7B184A71CD8}" srcOrd="0" destOrd="0" presId="urn:microsoft.com/office/officeart/2005/8/layout/chevron2"/>
    <dgm:cxn modelId="{020629B5-5FD3-45E4-B1C6-0D793F82B2E2}" type="presParOf" srcId="{43B2E707-1B49-462B-A054-E7B184A71CD8}" destId="{C2997815-8A4D-4322-8022-913BEAA21500}" srcOrd="0" destOrd="0" presId="urn:microsoft.com/office/officeart/2005/8/layout/chevron2"/>
    <dgm:cxn modelId="{BF790DB8-B71B-40A9-AE4D-618563CCAB07}" type="presParOf" srcId="{43B2E707-1B49-462B-A054-E7B184A71CD8}" destId="{66FD5452-31E8-4E9F-8506-024908105AFA}" srcOrd="1" destOrd="0" presId="urn:microsoft.com/office/officeart/2005/8/layout/chevron2"/>
    <dgm:cxn modelId="{AB3F25D5-6727-495E-AA9A-0F125C287482}" type="presParOf" srcId="{C1068101-1BA9-49A4-8A1C-D94EFAAE123D}" destId="{86C586A0-4409-4932-A0FC-113454581C41}" srcOrd="1" destOrd="0" presId="urn:microsoft.com/office/officeart/2005/8/layout/chevron2"/>
    <dgm:cxn modelId="{A4DAFB48-8D88-4CFA-9977-D08268B47FAE}" type="presParOf" srcId="{C1068101-1BA9-49A4-8A1C-D94EFAAE123D}" destId="{7AFE9AAB-3915-4C9D-B01C-848D32661E36}" srcOrd="2" destOrd="0" presId="urn:microsoft.com/office/officeart/2005/8/layout/chevron2"/>
    <dgm:cxn modelId="{0D394C2D-7C7D-4228-89C5-92E0231DBDFF}" type="presParOf" srcId="{7AFE9AAB-3915-4C9D-B01C-848D32661E36}" destId="{9359F3AB-9C0A-4189-BC36-AA957AE3A1D7}" srcOrd="0" destOrd="0" presId="urn:microsoft.com/office/officeart/2005/8/layout/chevron2"/>
    <dgm:cxn modelId="{58DA4668-1EE8-42F9-A5A4-4290230BDA02}" type="presParOf" srcId="{7AFE9AAB-3915-4C9D-B01C-848D32661E36}" destId="{939E3BFD-0417-4394-933C-EEE58E4DC964}" srcOrd="1" destOrd="0" presId="urn:microsoft.com/office/officeart/2005/8/layout/chevron2"/>
    <dgm:cxn modelId="{02F5D000-8ECE-47EE-A49A-B253D0F67AA7}" type="presParOf" srcId="{C1068101-1BA9-49A4-8A1C-D94EFAAE123D}" destId="{2FD0FF29-D712-4137-B54D-5DDB39822252}" srcOrd="3" destOrd="0" presId="urn:microsoft.com/office/officeart/2005/8/layout/chevron2"/>
    <dgm:cxn modelId="{744D3B39-4BB5-493D-A608-BF913597561C}" type="presParOf" srcId="{C1068101-1BA9-49A4-8A1C-D94EFAAE123D}" destId="{A0ED7731-6788-4525-8990-95DE2309B1E0}" srcOrd="4" destOrd="0" presId="urn:microsoft.com/office/officeart/2005/8/layout/chevron2"/>
    <dgm:cxn modelId="{FE5D843D-CBD7-439F-AC22-DD0D6CFABBC4}" type="presParOf" srcId="{A0ED7731-6788-4525-8990-95DE2309B1E0}" destId="{5726B2B5-111E-4606-AF08-5E1B1B9BF8FD}" srcOrd="0" destOrd="0" presId="urn:microsoft.com/office/officeart/2005/8/layout/chevron2"/>
    <dgm:cxn modelId="{D15372DB-FA7B-486E-BA0C-D6CBF0158425}" type="presParOf" srcId="{A0ED7731-6788-4525-8990-95DE2309B1E0}" destId="{59423F17-7322-4516-A17E-93C00E1F17D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0818-750D-4FF3-929E-39077E4CD1E1}">
      <dsp:nvSpPr>
        <dsp:cNvPr id="0" name=""/>
        <dsp:cNvSpPr/>
      </dsp:nvSpPr>
      <dsp:spPr>
        <a:xfrm rot="5400000">
          <a:off x="-242382" y="247384"/>
          <a:ext cx="1615884" cy="1131119"/>
        </a:xfrm>
        <a:prstGeom prst="chevron">
          <a:avLst/>
        </a:prstGeom>
        <a:solidFill>
          <a:srgbClr val="92D050">
            <a:alpha val="6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kern="1200" dirty="0"/>
            <a:t>Методи</a:t>
          </a:r>
          <a:r>
            <a:rPr lang="uk-UA" sz="2200" kern="1200" dirty="0"/>
            <a:t> </a:t>
          </a:r>
          <a:endParaRPr lang="ru-RU" sz="2200" kern="1200" dirty="0"/>
        </a:p>
      </dsp:txBody>
      <dsp:txXfrm rot="-5400000">
        <a:off x="1" y="570562"/>
        <a:ext cx="1131119" cy="484765"/>
      </dsp:txXfrm>
    </dsp:sp>
    <dsp:sp modelId="{66FCE47B-9B9B-4A0D-9737-7E170D20E896}">
      <dsp:nvSpPr>
        <dsp:cNvPr id="0" name=""/>
        <dsp:cNvSpPr/>
      </dsp:nvSpPr>
      <dsp:spPr>
        <a:xfrm rot="5400000">
          <a:off x="4014584" y="-2878463"/>
          <a:ext cx="1050324" cy="68172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57150" lvl="1" indent="-57150" algn="l" defTabSz="488950">
            <a:lnSpc>
              <a:spcPct val="90000"/>
            </a:lnSpc>
            <a:spcBef>
              <a:spcPct val="0"/>
            </a:spcBef>
            <a:spcAft>
              <a:spcPct val="15000"/>
            </a:spcAft>
            <a:buChar char="•"/>
          </a:pPr>
          <a:endParaRPr lang="ru-RU" sz="1100" b="1" kern="1200" dirty="0"/>
        </a:p>
        <a:p>
          <a:pPr marL="171450" lvl="1" indent="-171450" algn="l" defTabSz="711200">
            <a:lnSpc>
              <a:spcPct val="90000"/>
            </a:lnSpc>
            <a:spcBef>
              <a:spcPct val="0"/>
            </a:spcBef>
            <a:spcAft>
              <a:spcPct val="15000"/>
            </a:spcAft>
            <a:buChar char="•"/>
          </a:pPr>
          <a:r>
            <a:rPr lang="uk-UA" sz="1600" b="1" kern="1200" dirty="0">
              <a:solidFill>
                <a:srgbClr val="FF0000"/>
              </a:solidFill>
              <a:latin typeface="Arial" charset="0"/>
            </a:rPr>
            <a:t>Методи</a:t>
          </a:r>
          <a:r>
            <a:rPr lang="uk-UA" sz="1600" b="1" kern="1200" dirty="0">
              <a:latin typeface="Arial" charset="0"/>
            </a:rPr>
            <a:t> –</a:t>
          </a:r>
          <a:r>
            <a:rPr lang="uk-UA" sz="1600" b="1" i="1" kern="1200" dirty="0">
              <a:latin typeface="Arial" charset="0"/>
            </a:rPr>
            <a:t> </a:t>
          </a:r>
          <a:r>
            <a:rPr lang="uk-UA" sz="1600" kern="1200" dirty="0">
              <a:latin typeface="Arial" charset="0"/>
            </a:rPr>
            <a:t>антропологічний,  аксіологічний, феноменологічний, онтологічний, системний, структурно-функціональний,</a:t>
          </a:r>
          <a:r>
            <a:rPr lang="en-US" sz="1600" kern="1200" dirty="0">
              <a:latin typeface="Arial" charset="0"/>
            </a:rPr>
            <a:t> </a:t>
          </a:r>
          <a:r>
            <a:rPr lang="uk-UA" sz="1600" kern="1200" dirty="0">
              <a:latin typeface="Arial" charset="0"/>
            </a:rPr>
            <a:t>феноменологічний.  </a:t>
          </a:r>
          <a:r>
            <a:rPr lang="uk-UA" sz="1600" b="1" kern="1200" dirty="0">
              <a:solidFill>
                <a:srgbClr val="FF0000"/>
              </a:solidFill>
              <a:latin typeface="Arial" charset="0"/>
            </a:rPr>
            <a:t>Підходи </a:t>
          </a:r>
          <a:r>
            <a:rPr lang="uk-UA" sz="1600" kern="1200" dirty="0">
              <a:latin typeface="Arial" charset="0"/>
            </a:rPr>
            <a:t>– гуманістичний,  крос-культурний, цивілізаційний</a:t>
          </a:r>
          <a:r>
            <a:rPr lang="uk-UA" sz="1100" kern="1200" dirty="0">
              <a:latin typeface="Arial" charset="0"/>
            </a:rPr>
            <a:t>.</a:t>
          </a:r>
        </a:p>
      </dsp:txBody>
      <dsp:txXfrm rot="-5400000">
        <a:off x="1131120" y="56274"/>
        <a:ext cx="6765981" cy="947778"/>
      </dsp:txXfrm>
    </dsp:sp>
    <dsp:sp modelId="{8866646B-8BE2-44AB-B8E4-E7F3E67ADE82}">
      <dsp:nvSpPr>
        <dsp:cNvPr id="0" name=""/>
        <dsp:cNvSpPr/>
      </dsp:nvSpPr>
      <dsp:spPr>
        <a:xfrm rot="5400000">
          <a:off x="-242382" y="1669640"/>
          <a:ext cx="1615884" cy="1131119"/>
        </a:xfrm>
        <a:prstGeom prst="chevron">
          <a:avLst/>
        </a:prstGeom>
        <a:solidFill>
          <a:srgbClr val="7030A0">
            <a:alpha val="6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uk-UA" sz="1100" kern="1200" dirty="0"/>
            <a:t>принципи</a:t>
          </a:r>
          <a:endParaRPr lang="ru-RU" sz="1100" kern="1200" dirty="0"/>
        </a:p>
      </dsp:txBody>
      <dsp:txXfrm rot="-5400000">
        <a:off x="1" y="1992818"/>
        <a:ext cx="1131119" cy="484765"/>
      </dsp:txXfrm>
    </dsp:sp>
    <dsp:sp modelId="{BE8FDF56-968F-4677-909E-6C53D584F1EE}">
      <dsp:nvSpPr>
        <dsp:cNvPr id="0" name=""/>
        <dsp:cNvSpPr/>
      </dsp:nvSpPr>
      <dsp:spPr>
        <a:xfrm rot="5400000">
          <a:off x="4014584" y="-1456207"/>
          <a:ext cx="1050324" cy="68172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a:solidFill>
                <a:srgbClr val="FF0000"/>
              </a:solidFill>
              <a:latin typeface="Arial" charset="0"/>
            </a:rPr>
            <a:t>Принципи</a:t>
          </a:r>
          <a:r>
            <a:rPr lang="uk-UA" sz="1600" kern="1200" dirty="0">
              <a:solidFill>
                <a:srgbClr val="FF0000"/>
              </a:solidFill>
              <a:latin typeface="Arial" charset="0"/>
            </a:rPr>
            <a:t> – </a:t>
          </a:r>
          <a:r>
            <a:rPr lang="uk-UA" sz="1600" kern="1200" dirty="0">
              <a:latin typeface="Arial" charset="0"/>
            </a:rPr>
            <a:t>цілісності (співмірності), </a:t>
          </a:r>
          <a:endParaRPr lang="ru-RU" sz="1600" kern="1200" dirty="0"/>
        </a:p>
        <a:p>
          <a:pPr marL="171450" lvl="1" indent="-171450" algn="l" defTabSz="711200">
            <a:lnSpc>
              <a:spcPct val="90000"/>
            </a:lnSpc>
            <a:spcBef>
              <a:spcPct val="0"/>
            </a:spcBef>
            <a:spcAft>
              <a:spcPct val="15000"/>
            </a:spcAft>
            <a:buChar char="•"/>
          </a:pPr>
          <a:r>
            <a:rPr lang="uk-UA" sz="1600" kern="1200" dirty="0" err="1">
              <a:latin typeface="Arial" charset="0"/>
            </a:rPr>
            <a:t>інноваційності</a:t>
          </a:r>
          <a:r>
            <a:rPr lang="uk-UA" sz="1600" kern="1200" dirty="0">
              <a:latin typeface="Arial" charset="0"/>
            </a:rPr>
            <a:t>, </a:t>
          </a:r>
          <a:r>
            <a:rPr lang="uk-UA" sz="1600" kern="1200" dirty="0" err="1">
              <a:latin typeface="Arial" charset="0"/>
            </a:rPr>
            <a:t>нелінійності</a:t>
          </a:r>
          <a:r>
            <a:rPr lang="uk-UA" sz="1600" kern="1200" dirty="0">
              <a:latin typeface="Arial" charset="0"/>
            </a:rPr>
            <a:t> (відхилення від рівноваги), відкритості, </a:t>
          </a:r>
          <a:r>
            <a:rPr lang="uk-UA" sz="1600" kern="1200" dirty="0" err="1">
              <a:latin typeface="Arial" charset="0"/>
            </a:rPr>
            <a:t>гомеостатичності</a:t>
          </a:r>
          <a:r>
            <a:rPr lang="uk-UA" sz="1600" kern="1200" dirty="0">
              <a:latin typeface="Arial" charset="0"/>
            </a:rPr>
            <a:t> (</a:t>
          </a:r>
          <a:r>
            <a:rPr lang="uk-UA" sz="1600" kern="1200" dirty="0" err="1">
              <a:latin typeface="Arial" charset="0"/>
            </a:rPr>
            <a:t>самостабілізації</a:t>
          </a:r>
          <a:r>
            <a:rPr lang="uk-UA" sz="1600" kern="1200" dirty="0">
              <a:latin typeface="Arial" charset="0"/>
            </a:rPr>
            <a:t>), </a:t>
          </a:r>
          <a:r>
            <a:rPr lang="uk-UA" sz="1600" kern="1200" dirty="0" err="1">
              <a:latin typeface="Arial" charset="0"/>
            </a:rPr>
            <a:t>самодетермінації</a:t>
          </a:r>
          <a:r>
            <a:rPr lang="uk-UA" sz="1600" kern="1200" dirty="0">
              <a:latin typeface="Arial" charset="0"/>
            </a:rPr>
            <a:t> </a:t>
          </a:r>
          <a:r>
            <a:rPr lang="en-US" sz="1600" kern="1200" dirty="0">
              <a:latin typeface="Arial" charset="0"/>
            </a:rPr>
            <a:t> </a:t>
          </a:r>
          <a:r>
            <a:rPr lang="uk-UA" sz="1600" kern="1200" dirty="0" err="1">
              <a:latin typeface="Arial" charset="0"/>
            </a:rPr>
            <a:t>самоналаштування</a:t>
          </a:r>
          <a:r>
            <a:rPr lang="uk-UA" sz="1600" kern="1200" dirty="0">
              <a:latin typeface="Arial" charset="0"/>
            </a:rPr>
            <a:t>),</a:t>
          </a:r>
          <a:r>
            <a:rPr lang="en-US" sz="1600" kern="1200" dirty="0">
              <a:latin typeface="Arial" charset="0"/>
            </a:rPr>
            <a:t> </a:t>
          </a:r>
          <a:r>
            <a:rPr lang="uk-UA" sz="1600" kern="1200" dirty="0">
              <a:latin typeface="Arial" charset="0"/>
            </a:rPr>
            <a:t> </a:t>
          </a:r>
          <a:r>
            <a:rPr lang="uk-UA" sz="1600" kern="1200" dirty="0" err="1">
              <a:latin typeface="Arial" charset="0"/>
            </a:rPr>
            <a:t>саморрегуляції</a:t>
          </a:r>
          <a:r>
            <a:rPr lang="uk-UA" sz="1600" kern="1200" dirty="0">
              <a:latin typeface="Arial" charset="0"/>
            </a:rPr>
            <a:t>,</a:t>
          </a:r>
        </a:p>
        <a:p>
          <a:pPr marL="171450" lvl="1" indent="-171450" algn="l" defTabSz="711200">
            <a:lnSpc>
              <a:spcPct val="90000"/>
            </a:lnSpc>
            <a:spcBef>
              <a:spcPct val="0"/>
            </a:spcBef>
            <a:spcAft>
              <a:spcPct val="15000"/>
            </a:spcAft>
            <a:buChar char="•"/>
          </a:pPr>
          <a:r>
            <a:rPr lang="uk-UA" sz="1600" kern="1200" dirty="0">
              <a:latin typeface="Arial" charset="0"/>
            </a:rPr>
            <a:t>самоуправління.</a:t>
          </a:r>
          <a:endParaRPr lang="ru-RU" sz="1600" kern="1200" dirty="0">
            <a:latin typeface="Arial" charset="0"/>
          </a:endParaRPr>
        </a:p>
      </dsp:txBody>
      <dsp:txXfrm rot="-5400000">
        <a:off x="1131120" y="1478530"/>
        <a:ext cx="6765981" cy="947778"/>
      </dsp:txXfrm>
    </dsp:sp>
    <dsp:sp modelId="{4101DDAD-F2DD-4470-8E64-00304D371F44}">
      <dsp:nvSpPr>
        <dsp:cNvPr id="0" name=""/>
        <dsp:cNvSpPr/>
      </dsp:nvSpPr>
      <dsp:spPr>
        <a:xfrm rot="5400000">
          <a:off x="-242382" y="3091896"/>
          <a:ext cx="1615884" cy="1131119"/>
        </a:xfrm>
        <a:prstGeom prst="chevron">
          <a:avLst/>
        </a:prstGeom>
        <a:solidFill>
          <a:srgbClr val="00B0F0">
            <a:alpha val="6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uk-UA" sz="1100" kern="1200" dirty="0"/>
            <a:t>Концепції, теорії, парадигми </a:t>
          </a:r>
          <a:endParaRPr lang="ru-RU" sz="1100" kern="1200" dirty="0"/>
        </a:p>
      </dsp:txBody>
      <dsp:txXfrm rot="-5400000">
        <a:off x="1" y="3415074"/>
        <a:ext cx="1131119" cy="484765"/>
      </dsp:txXfrm>
    </dsp:sp>
    <dsp:sp modelId="{C7712EE7-F9AE-4C32-8714-CCE3F26B3B49}">
      <dsp:nvSpPr>
        <dsp:cNvPr id="0" name=""/>
        <dsp:cNvSpPr/>
      </dsp:nvSpPr>
      <dsp:spPr>
        <a:xfrm rot="5400000">
          <a:off x="4014584" y="-33951"/>
          <a:ext cx="1050324" cy="68172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57150" lvl="1" indent="-57150" algn="l" defTabSz="488950">
            <a:lnSpc>
              <a:spcPct val="90000"/>
            </a:lnSpc>
            <a:spcBef>
              <a:spcPct val="0"/>
            </a:spcBef>
            <a:spcAft>
              <a:spcPct val="15000"/>
            </a:spcAft>
            <a:buChar char="•"/>
          </a:pPr>
          <a:endParaRPr lang="ru-RU" sz="1100" kern="1200"/>
        </a:p>
        <a:p>
          <a:pPr marL="114300" lvl="1" indent="-114300" algn="l" defTabSz="622300">
            <a:lnSpc>
              <a:spcPct val="90000"/>
            </a:lnSpc>
            <a:spcBef>
              <a:spcPct val="0"/>
            </a:spcBef>
            <a:spcAft>
              <a:spcPct val="15000"/>
            </a:spcAft>
            <a:buChar char="•"/>
          </a:pPr>
          <a:r>
            <a:rPr lang="uk-UA" sz="1400" b="1" kern="1200" dirty="0">
              <a:solidFill>
                <a:srgbClr val="FF0000"/>
              </a:solidFill>
              <a:latin typeface="Arial" charset="0"/>
            </a:rPr>
            <a:t>Концепції та теорії </a:t>
          </a:r>
          <a:r>
            <a:rPr lang="uk-UA" sz="1400" kern="1200" dirty="0">
              <a:latin typeface="Arial" charset="0"/>
            </a:rPr>
            <a:t>– </a:t>
          </a:r>
          <a:r>
            <a:rPr lang="en-US" sz="1400" kern="1200" dirty="0">
              <a:latin typeface="Arial" charset="0"/>
            </a:rPr>
            <a:t>smart</a:t>
          </a:r>
          <a:r>
            <a:rPr lang="uk-UA" sz="1400" kern="1200" dirty="0" err="1">
              <a:latin typeface="Arial" charset="0"/>
            </a:rPr>
            <a:t>-культури</a:t>
          </a:r>
          <a:r>
            <a:rPr lang="uk-UA" sz="1400" kern="1200" dirty="0">
              <a:latin typeface="Arial" charset="0"/>
            </a:rPr>
            <a:t>, </a:t>
          </a:r>
          <a:r>
            <a:rPr lang="en-US" sz="1400" kern="1200" dirty="0">
              <a:latin typeface="Arial" charset="0"/>
            </a:rPr>
            <a:t>smart</a:t>
          </a:r>
          <a:r>
            <a:rPr lang="uk-UA" sz="1400" kern="1200" dirty="0" err="1">
              <a:latin typeface="Arial" charset="0"/>
            </a:rPr>
            <a:t>-технологій</a:t>
          </a:r>
          <a:r>
            <a:rPr lang="uk-UA" sz="1400" kern="1200" dirty="0">
              <a:latin typeface="Arial" charset="0"/>
            </a:rPr>
            <a:t>, </a:t>
          </a:r>
          <a:r>
            <a:rPr lang="en-US" sz="1400" kern="1200" dirty="0">
              <a:latin typeface="Arial" charset="0"/>
            </a:rPr>
            <a:t>smart</a:t>
          </a:r>
          <a:r>
            <a:rPr lang="uk-UA" sz="1400" kern="1200" dirty="0" err="1">
              <a:latin typeface="Arial" charset="0"/>
            </a:rPr>
            <a:t>-освіти</a:t>
          </a:r>
          <a:r>
            <a:rPr lang="uk-UA" sz="1400" kern="1200" dirty="0">
              <a:latin typeface="Arial" charset="0"/>
            </a:rPr>
            <a:t>,  </a:t>
          </a:r>
          <a:r>
            <a:rPr lang="en-US" sz="1400" kern="1200" dirty="0">
              <a:latin typeface="Arial" charset="0"/>
            </a:rPr>
            <a:t>smart</a:t>
          </a:r>
          <a:r>
            <a:rPr lang="uk-UA" sz="1400" kern="1200" dirty="0" err="1">
              <a:latin typeface="Arial" charset="0"/>
            </a:rPr>
            <a:t>-людини</a:t>
          </a:r>
          <a:r>
            <a:rPr lang="uk-UA" sz="1400" kern="1200" dirty="0">
              <a:latin typeface="Arial" charset="0"/>
            </a:rPr>
            <a:t>, </a:t>
          </a:r>
          <a:r>
            <a:rPr lang="en-US" sz="1400" kern="1200" dirty="0">
              <a:latin typeface="Arial" charset="0"/>
            </a:rPr>
            <a:t>smart</a:t>
          </a:r>
          <a:r>
            <a:rPr lang="uk-UA" sz="1400" kern="1200" dirty="0" err="1">
              <a:latin typeface="Arial" charset="0"/>
            </a:rPr>
            <a:t>-туризму</a:t>
          </a:r>
          <a:r>
            <a:rPr lang="uk-UA" sz="1400" kern="1200" dirty="0">
              <a:latin typeface="Arial" charset="0"/>
            </a:rPr>
            <a:t>, </a:t>
          </a:r>
          <a:r>
            <a:rPr lang="en-US" sz="1400" kern="1200" dirty="0">
              <a:latin typeface="Arial" charset="0"/>
            </a:rPr>
            <a:t>smart</a:t>
          </a:r>
          <a:r>
            <a:rPr lang="uk-UA" sz="1400" kern="1200" dirty="0" err="1">
              <a:latin typeface="Arial" charset="0"/>
            </a:rPr>
            <a:t>-управління</a:t>
          </a:r>
          <a:r>
            <a:rPr lang="uk-UA" sz="1400" kern="1200" dirty="0">
              <a:latin typeface="Arial" charset="0"/>
            </a:rPr>
            <a:t> як високоінтелектуального, високотехнологічного, </a:t>
          </a:r>
          <a:r>
            <a:rPr lang="en-US" sz="1400" kern="1200" dirty="0">
              <a:latin typeface="Arial" charset="0"/>
            </a:rPr>
            <a:t> </a:t>
          </a:r>
          <a:r>
            <a:rPr lang="uk-UA" sz="1400" kern="1200" dirty="0" err="1">
              <a:latin typeface="Arial" charset="0"/>
            </a:rPr>
            <a:t>високоінноваційного</a:t>
          </a:r>
          <a:r>
            <a:rPr lang="uk-UA" sz="1400" kern="1200" dirty="0">
              <a:latin typeface="Arial" charset="0"/>
            </a:rPr>
            <a:t> розвитку суспільства;  </a:t>
          </a:r>
          <a:r>
            <a:rPr lang="uk-UA" sz="1400" b="1" kern="1200" dirty="0">
              <a:solidFill>
                <a:srgbClr val="FF0000"/>
              </a:solidFill>
              <a:latin typeface="Arial" charset="0"/>
            </a:rPr>
            <a:t>Парадигми - </a:t>
          </a:r>
          <a:r>
            <a:rPr lang="uk-UA" sz="1400" kern="1200" dirty="0" err="1">
              <a:latin typeface="Arial" charset="0"/>
            </a:rPr>
            <a:t>синергетична</a:t>
          </a:r>
          <a:r>
            <a:rPr lang="uk-UA" sz="1400" kern="1200" dirty="0">
              <a:latin typeface="Arial" charset="0"/>
            </a:rPr>
            <a:t>, Agile-менеджменту (гнучкого) , Просвітництва 2.0, </a:t>
          </a:r>
          <a:r>
            <a:rPr lang="uk-UA" sz="1400" kern="1200" dirty="0" err="1">
              <a:latin typeface="Arial" charset="0"/>
            </a:rPr>
            <a:t>людиноцентрична</a:t>
          </a:r>
          <a:r>
            <a:rPr lang="uk-UA" sz="1400" kern="1200" dirty="0">
              <a:latin typeface="Arial" charset="0"/>
            </a:rPr>
            <a:t> модель збалансованого розвитку; </a:t>
          </a:r>
          <a:r>
            <a:rPr lang="uk-UA" sz="1400" kern="1200" dirty="0" err="1">
              <a:latin typeface="Arial" charset="0"/>
            </a:rPr>
            <a:t>нелінійності</a:t>
          </a:r>
          <a:r>
            <a:rPr lang="uk-UA" sz="1400" kern="1200" dirty="0">
              <a:latin typeface="Arial" charset="0"/>
            </a:rPr>
            <a:t>,  синтезу економіки, культури і технологій,</a:t>
          </a:r>
          <a:endParaRPr lang="ru-RU" sz="1400" kern="1200" dirty="0">
            <a:latin typeface="Arial" charset="0"/>
          </a:endParaRPr>
        </a:p>
      </dsp:txBody>
      <dsp:txXfrm rot="-5400000">
        <a:off x="1131120" y="2900786"/>
        <a:ext cx="6765981" cy="9477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6DD3F-C638-471F-89F7-A15A877E0E9B}">
      <dsp:nvSpPr>
        <dsp:cNvPr id="0" name=""/>
        <dsp:cNvSpPr/>
      </dsp:nvSpPr>
      <dsp:spPr>
        <a:xfrm>
          <a:off x="445969" y="366708"/>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285750" lvl="1" indent="-285750" algn="l" defTabSz="1511300">
            <a:lnSpc>
              <a:spcPct val="90000"/>
            </a:lnSpc>
            <a:spcBef>
              <a:spcPct val="0"/>
            </a:spcBef>
            <a:spcAft>
              <a:spcPct val="15000"/>
            </a:spcAft>
            <a:buChar char="•"/>
          </a:pPr>
          <a:endParaRPr lang="ru-RU" sz="3400" kern="1200" dirty="0"/>
        </a:p>
        <a:p>
          <a:pPr marL="285750" lvl="1" indent="-285750" algn="l" defTabSz="1511300">
            <a:lnSpc>
              <a:spcPct val="90000"/>
            </a:lnSpc>
            <a:spcBef>
              <a:spcPct val="0"/>
            </a:spcBef>
            <a:spcAft>
              <a:spcPct val="15000"/>
            </a:spcAft>
            <a:buChar char="•"/>
          </a:pPr>
          <a:r>
            <a:rPr lang="en-US" sz="34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3400" b="1" kern="0" dirty="0" err="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-інновації</a:t>
          </a:r>
          <a:endParaRPr lang="ru-RU" sz="3400" dirty="0"/>
        </a:p>
      </dsp:txBody>
      <dsp:txXfrm>
        <a:off x="497217" y="417956"/>
        <a:ext cx="2597526" cy="1647253"/>
      </dsp:txXfrm>
    </dsp:sp>
    <dsp:sp modelId="{555AC0EA-10B9-467E-8C2B-FE0F5D6B8936}">
      <dsp:nvSpPr>
        <dsp:cNvPr id="0" name=""/>
        <dsp:cNvSpPr/>
      </dsp:nvSpPr>
      <dsp:spPr>
        <a:xfrm>
          <a:off x="2014943" y="1393128"/>
          <a:ext cx="3584432" cy="3584432"/>
        </a:xfrm>
        <a:prstGeom prst="leftCircularArrow">
          <a:avLst>
            <a:gd name="adj1" fmla="val 3326"/>
            <a:gd name="adj2" fmla="val 410962"/>
            <a:gd name="adj3" fmla="val 2519023"/>
            <a:gd name="adj4" fmla="val 9357039"/>
            <a:gd name="adj5" fmla="val 38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47260-D79D-41DE-B113-035F9A502F9E}">
      <dsp:nvSpPr>
        <dsp:cNvPr id="0" name=""/>
        <dsp:cNvSpPr/>
      </dsp:nvSpPr>
      <dsp:spPr>
        <a:xfrm>
          <a:off x="1088445" y="2908674"/>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ru-RU" sz="5400" kern="1200" dirty="0"/>
        </a:p>
      </dsp:txBody>
      <dsp:txXfrm>
        <a:off x="1116399" y="2936628"/>
        <a:ext cx="2344112" cy="898500"/>
      </dsp:txXfrm>
    </dsp:sp>
    <dsp:sp modelId="{22C86BB3-C542-418F-8B8D-41E7D9A841DB}">
      <dsp:nvSpPr>
        <dsp:cNvPr id="0" name=""/>
        <dsp:cNvSpPr/>
      </dsp:nvSpPr>
      <dsp:spPr>
        <a:xfrm>
          <a:off x="4160754" y="1438274"/>
          <a:ext cx="3182948"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57150" lvl="1" indent="-57150" algn="l" defTabSz="444500">
            <a:lnSpc>
              <a:spcPct val="90000"/>
            </a:lnSpc>
            <a:spcBef>
              <a:spcPct val="0"/>
            </a:spcBef>
            <a:spcAft>
              <a:spcPct val="15000"/>
            </a:spcAft>
            <a:buChar char="•"/>
          </a:pPr>
          <a:endParaRPr lang="ru-RU" sz="1000" b="1" kern="1200" dirty="0"/>
        </a:p>
        <a:p>
          <a:pPr marL="285750" lvl="1" indent="-285750" algn="l" defTabSz="1600200">
            <a:lnSpc>
              <a:spcPct val="90000"/>
            </a:lnSpc>
            <a:spcBef>
              <a:spcPct val="0"/>
            </a:spcBef>
            <a:spcAft>
              <a:spcPct val="15000"/>
            </a:spcAft>
            <a:buChar char="•"/>
          </a:pPr>
          <a:r>
            <a:rPr lang="en-US" sz="3600" b="1" kern="120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3600" b="1" kern="120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технології</a:t>
          </a:r>
          <a:endParaRPr lang="ru-RU" sz="3600" kern="1200" dirty="0"/>
        </a:p>
        <a:p>
          <a:pPr marL="114300" lvl="1" indent="-114300" algn="l" defTabSz="533400">
            <a:lnSpc>
              <a:spcPct val="90000"/>
            </a:lnSpc>
            <a:spcBef>
              <a:spcPct val="0"/>
            </a:spcBef>
            <a:spcAft>
              <a:spcPct val="15000"/>
            </a:spcAft>
            <a:buChar char="•"/>
          </a:pPr>
          <a:endParaRPr lang="ru-RU" sz="1200" b="1" kern="1200" dirty="0"/>
        </a:p>
      </dsp:txBody>
      <dsp:txXfrm>
        <a:off x="4212002" y="1966726"/>
        <a:ext cx="3080452" cy="1647253"/>
      </dsp:txXfrm>
    </dsp:sp>
    <dsp:sp modelId="{189F29E2-B3C1-433E-A8D7-9CB0413DE646}">
      <dsp:nvSpPr>
        <dsp:cNvPr id="0" name=""/>
        <dsp:cNvSpPr/>
      </dsp:nvSpPr>
      <dsp:spPr>
        <a:xfrm>
          <a:off x="5848305" y="-457298"/>
          <a:ext cx="3503746" cy="3503746"/>
        </a:xfrm>
        <a:prstGeom prst="circularArrow">
          <a:avLst>
            <a:gd name="adj1" fmla="val 3402"/>
            <a:gd name="adj2" fmla="val 421192"/>
            <a:gd name="adj3" fmla="val 18959153"/>
            <a:gd name="adj4" fmla="val 12131367"/>
            <a:gd name="adj5" fmla="val 39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4AB77-6723-47E7-970D-53AAA272216A}">
      <dsp:nvSpPr>
        <dsp:cNvPr id="0" name=""/>
        <dsp:cNvSpPr/>
      </dsp:nvSpPr>
      <dsp:spPr>
        <a:xfrm>
          <a:off x="4897623" y="681720"/>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ru-RU" sz="5400" kern="1200" dirty="0"/>
        </a:p>
      </dsp:txBody>
      <dsp:txXfrm>
        <a:off x="4925577" y="709674"/>
        <a:ext cx="2344112" cy="898500"/>
      </dsp:txXfrm>
    </dsp:sp>
    <dsp:sp modelId="{1FB85ADD-47D1-4DFD-B9CA-4DF401EC2524}">
      <dsp:nvSpPr>
        <dsp:cNvPr id="0" name=""/>
        <dsp:cNvSpPr/>
      </dsp:nvSpPr>
      <dsp:spPr>
        <a:xfrm>
          <a:off x="7831232" y="795330"/>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285750" lvl="1" indent="-285750" algn="l" defTabSz="1511300">
            <a:lnSpc>
              <a:spcPct val="90000"/>
            </a:lnSpc>
            <a:spcBef>
              <a:spcPct val="0"/>
            </a:spcBef>
            <a:spcAft>
              <a:spcPct val="15000"/>
            </a:spcAft>
            <a:buChar char="•"/>
          </a:pPr>
          <a:endParaRPr lang="ru-RU" sz="3400" b="1" kern="1200" dirty="0"/>
        </a:p>
        <a:p>
          <a:pPr marL="285750" lvl="1" indent="-285750" algn="l" defTabSz="1511300">
            <a:lnSpc>
              <a:spcPct val="90000"/>
            </a:lnSpc>
            <a:spcBef>
              <a:spcPct val="0"/>
            </a:spcBef>
            <a:spcAft>
              <a:spcPct val="15000"/>
            </a:spcAft>
            <a:buChar char="•"/>
          </a:pPr>
          <a:r>
            <a:rPr lang="en-US" sz="3400" b="1" kern="120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3400" b="1" kern="120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-інновації</a:t>
          </a:r>
          <a:endParaRPr lang="ru-RU" sz="3400" kern="1200"/>
        </a:p>
      </dsp:txBody>
      <dsp:txXfrm>
        <a:off x="7882480" y="846578"/>
        <a:ext cx="2597526" cy="1647253"/>
      </dsp:txXfrm>
    </dsp:sp>
    <dsp:sp modelId="{E7C62946-8B4E-4547-ADAC-3BA9D832DA8C}">
      <dsp:nvSpPr>
        <dsp:cNvPr id="0" name=""/>
        <dsp:cNvSpPr/>
      </dsp:nvSpPr>
      <dsp:spPr>
        <a:xfrm>
          <a:off x="8474171" y="3295668"/>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68580" rIns="102870" bIns="68580" numCol="1" spcCol="1270" anchor="ctr" anchorCtr="0">
          <a:noAutofit/>
        </a:bodyPr>
        <a:lstStyle/>
        <a:p>
          <a:pPr marL="0" lvl="0" indent="0" algn="ctr" defTabSz="2400300">
            <a:lnSpc>
              <a:spcPct val="90000"/>
            </a:lnSpc>
            <a:spcBef>
              <a:spcPct val="0"/>
            </a:spcBef>
            <a:spcAft>
              <a:spcPct val="35000"/>
            </a:spcAft>
            <a:buNone/>
          </a:pPr>
          <a:endParaRPr lang="ru-RU" sz="5400" kern="1200" dirty="0"/>
        </a:p>
      </dsp:txBody>
      <dsp:txXfrm>
        <a:off x="8502125" y="3323622"/>
        <a:ext cx="2344112" cy="898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08ECE-D34C-4C31-B10F-9E689132FC38}">
      <dsp:nvSpPr>
        <dsp:cNvPr id="0" name=""/>
        <dsp:cNvSpPr/>
      </dsp:nvSpPr>
      <dsp:spPr>
        <a:xfrm rot="10800000">
          <a:off x="1426375" y="8839"/>
          <a:ext cx="5385367" cy="24970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kern="1200" dirty="0"/>
        </a:p>
      </dsp:txBody>
      <dsp:txXfrm rot="10800000">
        <a:off x="1488800" y="8839"/>
        <a:ext cx="5322942" cy="249700"/>
      </dsp:txXfrm>
    </dsp:sp>
    <dsp:sp modelId="{2609E070-D7C9-4E46-94E3-D5CA94760E4D}">
      <dsp:nvSpPr>
        <dsp:cNvPr id="0" name=""/>
        <dsp:cNvSpPr/>
      </dsp:nvSpPr>
      <dsp:spPr>
        <a:xfrm>
          <a:off x="1294039" y="2609"/>
          <a:ext cx="249700" cy="249700"/>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9B5A4B-13C7-4B50-A3D8-B768BF134243}">
      <dsp:nvSpPr>
        <dsp:cNvPr id="0" name=""/>
        <dsp:cNvSpPr/>
      </dsp:nvSpPr>
      <dsp:spPr>
        <a:xfrm rot="10800000">
          <a:off x="1418889" y="326847"/>
          <a:ext cx="5385367" cy="24970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r>
            <a:rPr lang="uk-UA" sz="700" b="0" kern="1200">
              <a:latin typeface="Arial" panose="020B0604020202020204" pitchFamily="34" charset="0"/>
              <a:cs typeface="Arial" panose="020B0604020202020204" pitchFamily="34" charset="0"/>
            </a:rPr>
            <a:t>формування цінностей (матеріальних, наукових, духовних, виробничих);</a:t>
          </a:r>
          <a:endParaRPr lang="ru-RU" sz="700" b="0" kern="1200" dirty="0">
            <a:latin typeface="Arial" panose="020B0604020202020204" pitchFamily="34" charset="0"/>
            <a:cs typeface="Arial" panose="020B0604020202020204" pitchFamily="34" charset="0"/>
          </a:endParaRPr>
        </a:p>
      </dsp:txBody>
      <dsp:txXfrm rot="10800000">
        <a:off x="1481314" y="326847"/>
        <a:ext cx="5322942" cy="249700"/>
      </dsp:txXfrm>
    </dsp:sp>
    <dsp:sp modelId="{5A53FF03-4DD9-41B9-B27D-3160C5E3EC8D}">
      <dsp:nvSpPr>
        <dsp:cNvPr id="0" name=""/>
        <dsp:cNvSpPr/>
      </dsp:nvSpPr>
      <dsp:spPr>
        <a:xfrm>
          <a:off x="1294039" y="326847"/>
          <a:ext cx="249700" cy="249700"/>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37DBF-75F8-4F5A-A3C9-A60C4D746A18}">
      <dsp:nvSpPr>
        <dsp:cNvPr id="0" name=""/>
        <dsp:cNvSpPr/>
      </dsp:nvSpPr>
      <dsp:spPr>
        <a:xfrm rot="10800000">
          <a:off x="1418889" y="651086"/>
          <a:ext cx="5385367" cy="24970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r>
            <a:rPr lang="uk-UA" sz="700" b="0" kern="1200" dirty="0">
              <a:latin typeface="Arial" panose="020B0604020202020204" pitchFamily="34" charset="0"/>
              <a:cs typeface="Arial" panose="020B0604020202020204" pitchFamily="34" charset="0"/>
            </a:rPr>
            <a:t>нові </a:t>
          </a:r>
          <a:r>
            <a:rPr lang="uk-UA" sz="700" b="0" kern="1200" dirty="0" err="1">
              <a:latin typeface="Arial" panose="020B0604020202020204" pitchFamily="34" charset="0"/>
              <a:cs typeface="Arial" panose="020B0604020202020204" pitchFamily="34" charset="0"/>
            </a:rPr>
            <a:t>смисложиттєві</a:t>
          </a:r>
          <a:r>
            <a:rPr lang="uk-UA" sz="700" b="0" kern="1200" dirty="0">
              <a:latin typeface="Arial" panose="020B0604020202020204" pitchFamily="34" charset="0"/>
              <a:cs typeface="Arial" panose="020B0604020202020204" pitchFamily="34" charset="0"/>
            </a:rPr>
            <a:t> орієнтири людини (знання, інформація, творчо-інтелектуальна діяльність, інноваційне мислення, наукова та освітня діяльність, пошук зв’язків);</a:t>
          </a:r>
          <a:endParaRPr lang="ru-RU" sz="700" b="0" kern="1200" dirty="0">
            <a:latin typeface="Arial" panose="020B0604020202020204" pitchFamily="34" charset="0"/>
            <a:cs typeface="Arial" panose="020B0604020202020204" pitchFamily="34" charset="0"/>
          </a:endParaRPr>
        </a:p>
      </dsp:txBody>
      <dsp:txXfrm rot="10800000">
        <a:off x="1481314" y="651086"/>
        <a:ext cx="5322942" cy="249700"/>
      </dsp:txXfrm>
    </dsp:sp>
    <dsp:sp modelId="{312CA0F7-E7F4-48B9-ACAF-114887442020}">
      <dsp:nvSpPr>
        <dsp:cNvPr id="0" name=""/>
        <dsp:cNvSpPr/>
      </dsp:nvSpPr>
      <dsp:spPr>
        <a:xfrm>
          <a:off x="1294039" y="651086"/>
          <a:ext cx="249700" cy="249700"/>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D01298-A809-4618-94F1-68C66B6D317A}">
      <dsp:nvSpPr>
        <dsp:cNvPr id="0" name=""/>
        <dsp:cNvSpPr/>
      </dsp:nvSpPr>
      <dsp:spPr>
        <a:xfrm rot="10800000">
          <a:off x="1418889" y="975324"/>
          <a:ext cx="5385367" cy="24970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r>
            <a:rPr lang="uk-UA" sz="700" b="0" kern="1200" dirty="0">
              <a:latin typeface="Arial" panose="020B0604020202020204" pitchFamily="34" charset="0"/>
              <a:cs typeface="Arial" panose="020B0604020202020204" pitchFamily="34" charset="0"/>
            </a:rPr>
            <a:t>активний спосіб реалізації своїх здібностей, талантів і програм</a:t>
          </a:r>
          <a:endParaRPr lang="ru-RU" sz="700" kern="1200" dirty="0"/>
        </a:p>
      </dsp:txBody>
      <dsp:txXfrm rot="10800000">
        <a:off x="1481314" y="975324"/>
        <a:ext cx="5322942" cy="249700"/>
      </dsp:txXfrm>
    </dsp:sp>
    <dsp:sp modelId="{6DDCBD88-74A7-4A36-A945-A4C5DF1F09AE}">
      <dsp:nvSpPr>
        <dsp:cNvPr id="0" name=""/>
        <dsp:cNvSpPr/>
      </dsp:nvSpPr>
      <dsp:spPr>
        <a:xfrm>
          <a:off x="1294039" y="975324"/>
          <a:ext cx="249700" cy="249700"/>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9CD19-5AE1-4D51-9628-21F61682CA77}">
      <dsp:nvSpPr>
        <dsp:cNvPr id="0" name=""/>
        <dsp:cNvSpPr/>
      </dsp:nvSpPr>
      <dsp:spPr>
        <a:xfrm rot="10800000">
          <a:off x="1453410" y="1319244"/>
          <a:ext cx="5385367" cy="249700"/>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b="0" kern="1200" dirty="0">
            <a:latin typeface="Arial" panose="020B0604020202020204" pitchFamily="34" charset="0"/>
            <a:cs typeface="Arial" panose="020B0604020202020204" pitchFamily="34" charset="0"/>
          </a:endParaRPr>
        </a:p>
      </dsp:txBody>
      <dsp:txXfrm rot="10800000">
        <a:off x="1515835" y="1319244"/>
        <a:ext cx="5322942" cy="249700"/>
      </dsp:txXfrm>
    </dsp:sp>
    <dsp:sp modelId="{8D673063-DDF4-4045-B4A6-5FB417BEDDC1}">
      <dsp:nvSpPr>
        <dsp:cNvPr id="0" name=""/>
        <dsp:cNvSpPr/>
      </dsp:nvSpPr>
      <dsp:spPr>
        <a:xfrm>
          <a:off x="1294039" y="1299562"/>
          <a:ext cx="249700" cy="249700"/>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32C4C-8232-4200-A1A7-8C158D83900F}">
      <dsp:nvSpPr>
        <dsp:cNvPr id="0" name=""/>
        <dsp:cNvSpPr/>
      </dsp:nvSpPr>
      <dsp:spPr>
        <a:xfrm rot="10800000">
          <a:off x="1418889" y="1623801"/>
          <a:ext cx="5385367" cy="24970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r>
            <a:rPr lang="uk-UA" sz="700" b="0" kern="1200" dirty="0">
              <a:latin typeface="Arial" panose="020B0604020202020204" pitchFamily="34" charset="0"/>
              <a:cs typeface="Arial" panose="020B0604020202020204" pitchFamily="34" charset="0"/>
            </a:rPr>
            <a:t>нові </a:t>
          </a:r>
          <a:r>
            <a:rPr lang="uk-UA" sz="700" b="0" kern="1200" dirty="0" err="1">
              <a:latin typeface="Arial" panose="020B0604020202020204" pitchFamily="34" charset="0"/>
              <a:cs typeface="Arial" panose="020B0604020202020204" pitchFamily="34" charset="0"/>
            </a:rPr>
            <a:t>смисложиттєві</a:t>
          </a:r>
          <a:r>
            <a:rPr lang="uk-UA" sz="700" b="0" kern="1200" dirty="0">
              <a:latin typeface="Arial" panose="020B0604020202020204" pitchFamily="34" charset="0"/>
              <a:cs typeface="Arial" panose="020B0604020202020204" pitchFamily="34" charset="0"/>
            </a:rPr>
            <a:t> орієнтири людини (знання, інформація, творчо-інтелектуальна діяльність, інноваційне мислення, наукова та освітня діяльність, пошук зв’язків);</a:t>
          </a:r>
          <a:endParaRPr lang="ru-RU" sz="700" b="0" kern="1200" dirty="0">
            <a:latin typeface="Arial" panose="020B0604020202020204" pitchFamily="34" charset="0"/>
            <a:cs typeface="Arial" panose="020B0604020202020204" pitchFamily="34" charset="0"/>
          </a:endParaRPr>
        </a:p>
      </dsp:txBody>
      <dsp:txXfrm rot="10800000">
        <a:off x="1481314" y="1623801"/>
        <a:ext cx="5322942" cy="249700"/>
      </dsp:txXfrm>
    </dsp:sp>
    <dsp:sp modelId="{6166AB20-3D8D-4A3A-B48C-45B3A58B1761}">
      <dsp:nvSpPr>
        <dsp:cNvPr id="0" name=""/>
        <dsp:cNvSpPr/>
      </dsp:nvSpPr>
      <dsp:spPr>
        <a:xfrm>
          <a:off x="1294039" y="1623801"/>
          <a:ext cx="249700" cy="249700"/>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B6F636-FAF7-42A1-A986-E9A0C550E8F2}">
      <dsp:nvSpPr>
        <dsp:cNvPr id="0" name=""/>
        <dsp:cNvSpPr/>
      </dsp:nvSpPr>
      <dsp:spPr>
        <a:xfrm rot="10800000">
          <a:off x="1418889" y="1948039"/>
          <a:ext cx="5385367" cy="24970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b="0" kern="1200" dirty="0">
            <a:latin typeface="Arial" panose="020B0604020202020204" pitchFamily="34" charset="0"/>
            <a:cs typeface="Arial" panose="020B0604020202020204" pitchFamily="34" charset="0"/>
          </a:endParaRPr>
        </a:p>
      </dsp:txBody>
      <dsp:txXfrm rot="10800000">
        <a:off x="1481314" y="1948039"/>
        <a:ext cx="5322942" cy="249700"/>
      </dsp:txXfrm>
    </dsp:sp>
    <dsp:sp modelId="{2F33654D-A795-4E9F-BCAC-94AC22CBD89C}">
      <dsp:nvSpPr>
        <dsp:cNvPr id="0" name=""/>
        <dsp:cNvSpPr/>
      </dsp:nvSpPr>
      <dsp:spPr>
        <a:xfrm>
          <a:off x="1294039" y="1948039"/>
          <a:ext cx="249700" cy="249700"/>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D70490-FEBA-48E2-B358-02FD87729DB2}">
      <dsp:nvSpPr>
        <dsp:cNvPr id="0" name=""/>
        <dsp:cNvSpPr/>
      </dsp:nvSpPr>
      <dsp:spPr>
        <a:xfrm rot="10800000">
          <a:off x="1418889" y="2272277"/>
          <a:ext cx="5385367" cy="24970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r>
            <a:rPr lang="uk-UA" sz="700" b="0" kern="1200">
              <a:latin typeface="Arial" panose="020B0604020202020204" pitchFamily="34" charset="0"/>
              <a:cs typeface="Arial" panose="020B0604020202020204" pitchFamily="34" charset="0"/>
            </a:rPr>
            <a:t>використання уяви, натхнення, знань, інформації, оригінальності як потужних двигунів розвитку креативної людини;</a:t>
          </a:r>
          <a:endParaRPr lang="ru-RU" sz="700" b="0" kern="1200" dirty="0">
            <a:latin typeface="Arial" panose="020B0604020202020204" pitchFamily="34" charset="0"/>
            <a:cs typeface="Arial" panose="020B0604020202020204" pitchFamily="34" charset="0"/>
          </a:endParaRPr>
        </a:p>
      </dsp:txBody>
      <dsp:txXfrm rot="10800000">
        <a:off x="1481314" y="2272277"/>
        <a:ext cx="5322942" cy="249700"/>
      </dsp:txXfrm>
    </dsp:sp>
    <dsp:sp modelId="{FD78F4BA-3693-426B-B93E-AFABE6392546}">
      <dsp:nvSpPr>
        <dsp:cNvPr id="0" name=""/>
        <dsp:cNvSpPr/>
      </dsp:nvSpPr>
      <dsp:spPr>
        <a:xfrm>
          <a:off x="1294039" y="2272277"/>
          <a:ext cx="249700" cy="249700"/>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95CEB8-A6C8-48EC-A64C-08AA54354125}">
      <dsp:nvSpPr>
        <dsp:cNvPr id="0" name=""/>
        <dsp:cNvSpPr/>
      </dsp:nvSpPr>
      <dsp:spPr>
        <a:xfrm rot="10800000">
          <a:off x="1406719" y="2567975"/>
          <a:ext cx="5385367" cy="24970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b="0" kern="1200" dirty="0">
            <a:latin typeface="Arial" panose="020B0604020202020204" pitchFamily="34" charset="0"/>
            <a:cs typeface="Arial" panose="020B0604020202020204" pitchFamily="34" charset="0"/>
          </a:endParaRPr>
        </a:p>
      </dsp:txBody>
      <dsp:txXfrm rot="10800000">
        <a:off x="1469144" y="2567975"/>
        <a:ext cx="5322942" cy="249700"/>
      </dsp:txXfrm>
    </dsp:sp>
    <dsp:sp modelId="{0434F6E9-943A-4A87-9E39-0398819024BF}">
      <dsp:nvSpPr>
        <dsp:cNvPr id="0" name=""/>
        <dsp:cNvSpPr/>
      </dsp:nvSpPr>
      <dsp:spPr>
        <a:xfrm>
          <a:off x="1294039" y="2596516"/>
          <a:ext cx="249700" cy="249700"/>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3A65A6-D73F-46BF-9C31-27DF83190B44}">
      <dsp:nvSpPr>
        <dsp:cNvPr id="0" name=""/>
        <dsp:cNvSpPr/>
      </dsp:nvSpPr>
      <dsp:spPr>
        <a:xfrm rot="10800000">
          <a:off x="1418889" y="2920754"/>
          <a:ext cx="5385367" cy="249700"/>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r>
            <a:rPr lang="uk-UA" sz="700" b="0" kern="1200">
              <a:latin typeface="Arial" panose="020B0604020202020204" pitchFamily="34" charset="0"/>
              <a:cs typeface="Arial" panose="020B0604020202020204" pitchFamily="34" charset="0"/>
            </a:rPr>
            <a:t>використання уяви, натхнення, знань, інформації, оригінальності як потужних двигунів розвитку креативної людини;</a:t>
          </a:r>
          <a:endParaRPr lang="ru-RU" sz="700" b="0" kern="1200" dirty="0">
            <a:latin typeface="Arial" panose="020B0604020202020204" pitchFamily="34" charset="0"/>
            <a:cs typeface="Arial" panose="020B0604020202020204" pitchFamily="34" charset="0"/>
          </a:endParaRPr>
        </a:p>
      </dsp:txBody>
      <dsp:txXfrm rot="10800000">
        <a:off x="1481314" y="2920754"/>
        <a:ext cx="5322942" cy="249700"/>
      </dsp:txXfrm>
    </dsp:sp>
    <dsp:sp modelId="{5872332A-D436-4428-8793-90CA73C7ACCA}">
      <dsp:nvSpPr>
        <dsp:cNvPr id="0" name=""/>
        <dsp:cNvSpPr/>
      </dsp:nvSpPr>
      <dsp:spPr>
        <a:xfrm>
          <a:off x="1294039" y="2920754"/>
          <a:ext cx="249700" cy="249700"/>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DC3B3-D96A-44EF-B1C8-A8157CD9A022}">
      <dsp:nvSpPr>
        <dsp:cNvPr id="0" name=""/>
        <dsp:cNvSpPr/>
      </dsp:nvSpPr>
      <dsp:spPr>
        <a:xfrm rot="10800000">
          <a:off x="1418889" y="3244992"/>
          <a:ext cx="5385367" cy="24970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kern="1200" dirty="0"/>
        </a:p>
      </dsp:txBody>
      <dsp:txXfrm rot="10800000">
        <a:off x="1481314" y="3244992"/>
        <a:ext cx="5322942" cy="249700"/>
      </dsp:txXfrm>
    </dsp:sp>
    <dsp:sp modelId="{2C132B52-2281-400C-96D3-C1E020A67CA5}">
      <dsp:nvSpPr>
        <dsp:cNvPr id="0" name=""/>
        <dsp:cNvSpPr/>
      </dsp:nvSpPr>
      <dsp:spPr>
        <a:xfrm>
          <a:off x="1294039" y="3244992"/>
          <a:ext cx="249700" cy="249700"/>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C5D329-50C2-4A77-A0A3-D024C2BB43BE}">
      <dsp:nvSpPr>
        <dsp:cNvPr id="0" name=""/>
        <dsp:cNvSpPr/>
      </dsp:nvSpPr>
      <dsp:spPr>
        <a:xfrm rot="10800000">
          <a:off x="1418889" y="3569231"/>
          <a:ext cx="5385367" cy="24970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b="0" kern="1200" dirty="0">
            <a:latin typeface="Arial" panose="020B0604020202020204" pitchFamily="34" charset="0"/>
            <a:cs typeface="Arial" panose="020B0604020202020204" pitchFamily="34" charset="0"/>
          </a:endParaRPr>
        </a:p>
      </dsp:txBody>
      <dsp:txXfrm rot="10800000">
        <a:off x="1481314" y="3569231"/>
        <a:ext cx="5322942" cy="249700"/>
      </dsp:txXfrm>
    </dsp:sp>
    <dsp:sp modelId="{9BEE210D-54C3-4BA2-9742-FA2D5F0D618E}">
      <dsp:nvSpPr>
        <dsp:cNvPr id="0" name=""/>
        <dsp:cNvSpPr/>
      </dsp:nvSpPr>
      <dsp:spPr>
        <a:xfrm>
          <a:off x="1294039" y="3569231"/>
          <a:ext cx="249700" cy="249700"/>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0581A-A9A3-4659-BFBE-6B3481739A66}">
      <dsp:nvSpPr>
        <dsp:cNvPr id="0" name=""/>
        <dsp:cNvSpPr/>
      </dsp:nvSpPr>
      <dsp:spPr>
        <a:xfrm rot="10800000">
          <a:off x="1418889" y="3893469"/>
          <a:ext cx="5385367" cy="24970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b="0" kern="1200" dirty="0">
            <a:latin typeface="Arial" panose="020B0604020202020204" pitchFamily="34" charset="0"/>
            <a:cs typeface="Arial" panose="020B0604020202020204" pitchFamily="34" charset="0"/>
          </a:endParaRPr>
        </a:p>
      </dsp:txBody>
      <dsp:txXfrm rot="10800000">
        <a:off x="1481314" y="3893469"/>
        <a:ext cx="5322942" cy="249700"/>
      </dsp:txXfrm>
    </dsp:sp>
    <dsp:sp modelId="{756D3174-2F30-4F3C-A3C9-45C4CF2522B3}">
      <dsp:nvSpPr>
        <dsp:cNvPr id="0" name=""/>
        <dsp:cNvSpPr/>
      </dsp:nvSpPr>
      <dsp:spPr>
        <a:xfrm>
          <a:off x="1294039" y="3893469"/>
          <a:ext cx="249700" cy="249700"/>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399B3D-F92D-4DA4-9E15-A7509F9A3652}">
      <dsp:nvSpPr>
        <dsp:cNvPr id="0" name=""/>
        <dsp:cNvSpPr/>
      </dsp:nvSpPr>
      <dsp:spPr>
        <a:xfrm rot="10800000">
          <a:off x="1418889" y="4217707"/>
          <a:ext cx="5385367" cy="24970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b="0" kern="1200" dirty="0">
            <a:latin typeface="Arial" panose="020B0604020202020204" pitchFamily="34" charset="0"/>
            <a:cs typeface="Arial" panose="020B0604020202020204" pitchFamily="34" charset="0"/>
          </a:endParaRPr>
        </a:p>
      </dsp:txBody>
      <dsp:txXfrm rot="10800000">
        <a:off x="1481314" y="4217707"/>
        <a:ext cx="5322942" cy="249700"/>
      </dsp:txXfrm>
    </dsp:sp>
    <dsp:sp modelId="{F8007B32-BD9C-4942-8286-07D8E4834D37}">
      <dsp:nvSpPr>
        <dsp:cNvPr id="0" name=""/>
        <dsp:cNvSpPr/>
      </dsp:nvSpPr>
      <dsp:spPr>
        <a:xfrm>
          <a:off x="1294039" y="4217707"/>
          <a:ext cx="249700" cy="249700"/>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B4202-27DF-43D3-B1B3-501E0C13C1AA}">
      <dsp:nvSpPr>
        <dsp:cNvPr id="0" name=""/>
        <dsp:cNvSpPr/>
      </dsp:nvSpPr>
      <dsp:spPr>
        <a:xfrm rot="10800000">
          <a:off x="1418889" y="4541946"/>
          <a:ext cx="5385367" cy="249700"/>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kern="1200" dirty="0"/>
        </a:p>
      </dsp:txBody>
      <dsp:txXfrm rot="10800000">
        <a:off x="1481314" y="4541946"/>
        <a:ext cx="5322942" cy="249700"/>
      </dsp:txXfrm>
    </dsp:sp>
    <dsp:sp modelId="{60ADC035-6C03-4224-81E1-79F35B20A6B4}">
      <dsp:nvSpPr>
        <dsp:cNvPr id="0" name=""/>
        <dsp:cNvSpPr/>
      </dsp:nvSpPr>
      <dsp:spPr>
        <a:xfrm>
          <a:off x="1294039" y="4541946"/>
          <a:ext cx="249700" cy="249700"/>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19C5B-0CD8-41BA-ACA9-8E1593610A5E}">
      <dsp:nvSpPr>
        <dsp:cNvPr id="0" name=""/>
        <dsp:cNvSpPr/>
      </dsp:nvSpPr>
      <dsp:spPr>
        <a:xfrm rot="10800000">
          <a:off x="1418889" y="4866184"/>
          <a:ext cx="5385367" cy="24970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11" tIns="26670" rIns="49784" bIns="26670" numCol="1" spcCol="1270" anchor="ctr" anchorCtr="0">
          <a:noAutofit/>
        </a:bodyPr>
        <a:lstStyle/>
        <a:p>
          <a:pPr marL="0" lvl="0" indent="0" algn="ctr" defTabSz="311150">
            <a:lnSpc>
              <a:spcPct val="90000"/>
            </a:lnSpc>
            <a:spcBef>
              <a:spcPct val="0"/>
            </a:spcBef>
            <a:spcAft>
              <a:spcPct val="35000"/>
            </a:spcAft>
            <a:buNone/>
          </a:pPr>
          <a:endParaRPr lang="ru-RU" sz="700" kern="1200" dirty="0"/>
        </a:p>
      </dsp:txBody>
      <dsp:txXfrm rot="10800000">
        <a:off x="1481314" y="4866184"/>
        <a:ext cx="5322942" cy="249700"/>
      </dsp:txXfrm>
    </dsp:sp>
    <dsp:sp modelId="{BD2CB550-839F-44AB-BED9-CB2556805593}">
      <dsp:nvSpPr>
        <dsp:cNvPr id="0" name=""/>
        <dsp:cNvSpPr/>
      </dsp:nvSpPr>
      <dsp:spPr>
        <a:xfrm>
          <a:off x="1294039" y="4866184"/>
          <a:ext cx="249700" cy="249700"/>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6DD3F-C638-471F-89F7-A15A877E0E9B}">
      <dsp:nvSpPr>
        <dsp:cNvPr id="0" name=""/>
        <dsp:cNvSpPr/>
      </dsp:nvSpPr>
      <dsp:spPr>
        <a:xfrm>
          <a:off x="495258" y="295267"/>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ru-RU" sz="1000" kern="1200" dirty="0"/>
        </a:p>
        <a:p>
          <a:pPr marL="114300" lvl="1" indent="-114300" algn="l" defTabSz="622300">
            <a:lnSpc>
              <a:spcPct val="90000"/>
            </a:lnSpc>
            <a:spcBef>
              <a:spcPct val="0"/>
            </a:spcBef>
            <a:spcAft>
              <a:spcPct val="15000"/>
            </a:spcAft>
            <a:buChar char="•"/>
          </a:pPr>
          <a:r>
            <a:rPr lang="uk-UA" sz="1400" b="1" kern="1200" dirty="0">
              <a:solidFill>
                <a:schemeClr val="tx1"/>
              </a:solidFill>
              <a:latin typeface="Arial" panose="020B0604020202020204" pitchFamily="34" charset="0"/>
              <a:cs typeface="Arial" panose="020B0604020202020204" pitchFamily="34" charset="0"/>
            </a:rPr>
            <a:t>Творчість - найвищий вид людської діяльності, що створює якісно нові матеріальні і духовні цінності  чи щось нове</a:t>
          </a:r>
          <a:endParaRPr lang="ru-RU" sz="1400" b="1" kern="1200" dirty="0">
            <a:solidFill>
              <a:schemeClr val="tx1"/>
            </a:solidFill>
            <a:latin typeface="Arial" panose="020B0604020202020204" pitchFamily="34" charset="0"/>
            <a:cs typeface="Arial" panose="020B0604020202020204" pitchFamily="34" charset="0"/>
          </a:endParaRPr>
        </a:p>
      </dsp:txBody>
      <dsp:txXfrm>
        <a:off x="546506" y="346515"/>
        <a:ext cx="2597526" cy="1647253"/>
      </dsp:txXfrm>
    </dsp:sp>
    <dsp:sp modelId="{555AC0EA-10B9-467E-8C2B-FE0F5D6B8936}">
      <dsp:nvSpPr>
        <dsp:cNvPr id="0" name=""/>
        <dsp:cNvSpPr/>
      </dsp:nvSpPr>
      <dsp:spPr>
        <a:xfrm>
          <a:off x="2153076" y="1599823"/>
          <a:ext cx="3308166" cy="3308166"/>
        </a:xfrm>
        <a:prstGeom prst="leftCircularArrow">
          <a:avLst>
            <a:gd name="adj1" fmla="val 3604"/>
            <a:gd name="adj2" fmla="val 448239"/>
            <a:gd name="adj3" fmla="val 2586531"/>
            <a:gd name="adj4" fmla="val 9387270"/>
            <a:gd name="adj5" fmla="val 42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47260-D79D-41DE-B113-035F9A502F9E}">
      <dsp:nvSpPr>
        <dsp:cNvPr id="0" name=""/>
        <dsp:cNvSpPr/>
      </dsp:nvSpPr>
      <dsp:spPr>
        <a:xfrm>
          <a:off x="1209177" y="2908674"/>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kern="1200" dirty="0"/>
            <a:t>Творчість</a:t>
          </a:r>
          <a:endParaRPr lang="ru-RU" sz="2000" kern="1200" dirty="0"/>
        </a:p>
      </dsp:txBody>
      <dsp:txXfrm>
        <a:off x="1237131" y="2936628"/>
        <a:ext cx="2344112" cy="898500"/>
      </dsp:txXfrm>
    </dsp:sp>
    <dsp:sp modelId="{22C86BB3-C542-418F-8B8D-41E7D9A841DB}">
      <dsp:nvSpPr>
        <dsp:cNvPr id="0" name=""/>
        <dsp:cNvSpPr/>
      </dsp:nvSpPr>
      <dsp:spPr>
        <a:xfrm>
          <a:off x="4281486" y="1438274"/>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ru-RU" sz="1000" b="1" kern="1200" dirty="0"/>
        </a:p>
        <a:p>
          <a:pPr marL="114300" lvl="1" indent="-114300" algn="l" defTabSz="533400">
            <a:lnSpc>
              <a:spcPct val="90000"/>
            </a:lnSpc>
            <a:spcBef>
              <a:spcPct val="0"/>
            </a:spcBef>
            <a:spcAft>
              <a:spcPct val="15000"/>
            </a:spcAft>
            <a:buChar char="•"/>
          </a:pPr>
          <a:r>
            <a:rPr lang="uk-UA" sz="1200" kern="1200" dirty="0">
              <a:solidFill>
                <a:schemeClr val="tx1"/>
              </a:solidFill>
              <a:latin typeface="Arial" panose="020B0604020202020204" pitchFamily="34" charset="0"/>
              <a:cs typeface="Arial" panose="020B0604020202020204" pitchFamily="34" charset="0"/>
            </a:rPr>
            <a:t> </a:t>
          </a:r>
          <a:r>
            <a:rPr lang="uk-UA" sz="1200" b="1" kern="1200" dirty="0">
              <a:solidFill>
                <a:schemeClr val="tx1"/>
              </a:solidFill>
              <a:latin typeface="Arial" panose="020B0604020202020204" pitchFamily="34" charset="0"/>
              <a:cs typeface="Arial" panose="020B0604020202020204" pitchFamily="34" charset="0"/>
            </a:rPr>
            <a:t>стимулює виробництво інноваційних продуктів, потребуючи найбільшого їх поширення (дифузії у формі обміну й розподілу);</a:t>
          </a:r>
          <a:endParaRPr lang="ru-RU" sz="1200" b="1" kern="1200" dirty="0">
            <a:solidFill>
              <a:schemeClr val="tx1"/>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uk-UA" sz="1200" b="1" kern="1200" dirty="0">
              <a:solidFill>
                <a:schemeClr val="tx1"/>
              </a:solidFill>
              <a:latin typeface="Arial" panose="020B0604020202020204" pitchFamily="34" charset="0"/>
              <a:cs typeface="Arial" panose="020B0604020202020204" pitchFamily="34" charset="0"/>
            </a:rPr>
            <a:t> прискорює комерціалізацію та процес кінцевого споживання матеріальних і духовних благ</a:t>
          </a:r>
          <a:endParaRPr lang="ru-RU" sz="1200" b="1" kern="1200" dirty="0"/>
        </a:p>
      </dsp:txBody>
      <dsp:txXfrm>
        <a:off x="4332734" y="1966726"/>
        <a:ext cx="2597526" cy="1647253"/>
      </dsp:txXfrm>
    </dsp:sp>
    <dsp:sp modelId="{189F29E2-B3C1-433E-A8D7-9CB0413DE646}">
      <dsp:nvSpPr>
        <dsp:cNvPr id="0" name=""/>
        <dsp:cNvSpPr/>
      </dsp:nvSpPr>
      <dsp:spPr>
        <a:xfrm>
          <a:off x="5727574" y="-457298"/>
          <a:ext cx="3503746" cy="3503746"/>
        </a:xfrm>
        <a:prstGeom prst="circularArrow">
          <a:avLst>
            <a:gd name="adj1" fmla="val 3402"/>
            <a:gd name="adj2" fmla="val 421192"/>
            <a:gd name="adj3" fmla="val 18959153"/>
            <a:gd name="adj4" fmla="val 12131367"/>
            <a:gd name="adj5" fmla="val 39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4AB77-6723-47E7-970D-53AAA272216A}">
      <dsp:nvSpPr>
        <dsp:cNvPr id="0" name=""/>
        <dsp:cNvSpPr/>
      </dsp:nvSpPr>
      <dsp:spPr>
        <a:xfrm>
          <a:off x="4776892" y="681720"/>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креативність</a:t>
          </a:r>
          <a:endParaRPr lang="ru-RU" sz="2000" kern="1200" dirty="0"/>
        </a:p>
      </dsp:txBody>
      <dsp:txXfrm>
        <a:off x="4804846" y="709674"/>
        <a:ext cx="2344112" cy="898500"/>
      </dsp:txXfrm>
    </dsp:sp>
    <dsp:sp modelId="{1FB85ADD-47D1-4DFD-B9CA-4DF401EC2524}">
      <dsp:nvSpPr>
        <dsp:cNvPr id="0" name=""/>
        <dsp:cNvSpPr/>
      </dsp:nvSpPr>
      <dsp:spPr>
        <a:xfrm>
          <a:off x="7710501" y="795330"/>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ru-RU" sz="1000" b="1" kern="1200" dirty="0"/>
        </a:p>
        <a:p>
          <a:pPr marL="57150" lvl="1" indent="-57150" algn="l" defTabSz="488950">
            <a:lnSpc>
              <a:spcPct val="90000"/>
            </a:lnSpc>
            <a:spcBef>
              <a:spcPct val="0"/>
            </a:spcBef>
            <a:spcAft>
              <a:spcPct val="15000"/>
            </a:spcAft>
            <a:buChar char="•"/>
          </a:pPr>
          <a:r>
            <a:rPr lang="uk-UA" sz="1100" b="1" kern="1200" dirty="0">
              <a:solidFill>
                <a:schemeClr val="tx1"/>
              </a:solidFill>
              <a:latin typeface="Arial" panose="020B0604020202020204" pitchFamily="34" charset="0"/>
              <a:cs typeface="Arial" panose="020B0604020202020204" pitchFamily="34" charset="0"/>
            </a:rPr>
            <a:t>творчість первинна і фундаментальна, а креативність вторинна, базується на творчості і не може без неї існувати; </a:t>
          </a:r>
          <a:endParaRPr lang="ru-RU" sz="1100" b="1"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uk-UA" sz="1100" b="1" kern="1200" dirty="0">
              <a:solidFill>
                <a:schemeClr val="tx1"/>
              </a:solidFill>
              <a:latin typeface="Arial" panose="020B0604020202020204" pitchFamily="34" charset="0"/>
              <a:cs typeface="Arial" panose="020B0604020202020204" pitchFamily="34" charset="0"/>
            </a:rPr>
            <a:t> креативність (обдарованість, сприйнятливість до нових ідей, вміння вирішувати завдання неординарним способом);</a:t>
          </a:r>
          <a:endParaRPr lang="ru-RU" sz="1100" b="1" kern="1200" dirty="0">
            <a:solidFill>
              <a:schemeClr val="tx1"/>
            </a:solidFill>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r>
            <a:rPr lang="uk-UA" sz="1100" b="1" kern="1200" dirty="0">
              <a:solidFill>
                <a:schemeClr val="tx1"/>
              </a:solidFill>
              <a:latin typeface="Arial" panose="020B0604020202020204" pitchFamily="34" charset="0"/>
              <a:cs typeface="Arial" panose="020B0604020202020204" pitchFamily="34" charset="0"/>
            </a:rPr>
            <a:t>  без креативності творчість не може досягти популярності;  креативний процес має прагматичні цілі, </a:t>
          </a:r>
          <a:endParaRPr lang="ru-RU" sz="1100" b="1" kern="1200" dirty="0">
            <a:solidFill>
              <a:schemeClr val="tx1"/>
            </a:solidFill>
            <a:latin typeface="Arial" panose="020B0604020202020204" pitchFamily="34" charset="0"/>
            <a:cs typeface="Arial" panose="020B0604020202020204" pitchFamily="34" charset="0"/>
          </a:endParaRPr>
        </a:p>
      </dsp:txBody>
      <dsp:txXfrm>
        <a:off x="7761749" y="846578"/>
        <a:ext cx="2597526" cy="1647253"/>
      </dsp:txXfrm>
    </dsp:sp>
    <dsp:sp modelId="{E7C62946-8B4E-4547-ADAC-3BA9D832DA8C}">
      <dsp:nvSpPr>
        <dsp:cNvPr id="0" name=""/>
        <dsp:cNvSpPr/>
      </dsp:nvSpPr>
      <dsp:spPr>
        <a:xfrm>
          <a:off x="8353439" y="3295668"/>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kern="1200" dirty="0"/>
            <a:t>складові  креативного туризму</a:t>
          </a:r>
          <a:endParaRPr lang="ru-RU" sz="2000" kern="1200" dirty="0"/>
        </a:p>
      </dsp:txBody>
      <dsp:txXfrm>
        <a:off x="8381393" y="3323622"/>
        <a:ext cx="2344112" cy="898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AD7F6-F0D2-4C26-AEF6-074EC5406384}">
      <dsp:nvSpPr>
        <dsp:cNvPr id="0" name=""/>
        <dsp:cNvSpPr/>
      </dsp:nvSpPr>
      <dsp:spPr>
        <a:xfrm>
          <a:off x="5532" y="442727"/>
          <a:ext cx="1319208" cy="896072"/>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ru-RU" sz="1800" b="1" kern="1200" dirty="0"/>
        </a:p>
      </dsp:txBody>
      <dsp:txXfrm>
        <a:off x="198726" y="573954"/>
        <a:ext cx="932820" cy="633618"/>
      </dsp:txXfrm>
    </dsp:sp>
    <dsp:sp modelId="{0F46FC53-43CA-4DE6-9455-A6A2C7E7A3D5}">
      <dsp:nvSpPr>
        <dsp:cNvPr id="0" name=""/>
        <dsp:cNvSpPr/>
      </dsp:nvSpPr>
      <dsp:spPr>
        <a:xfrm>
          <a:off x="1395228" y="639021"/>
          <a:ext cx="503484" cy="5034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1461965" y="831553"/>
        <a:ext cx="370010" cy="118420"/>
      </dsp:txXfrm>
    </dsp:sp>
    <dsp:sp modelId="{B54F9668-FBBC-4539-A385-9621360D40AC}">
      <dsp:nvSpPr>
        <dsp:cNvPr id="0" name=""/>
        <dsp:cNvSpPr/>
      </dsp:nvSpPr>
      <dsp:spPr>
        <a:xfrm>
          <a:off x="1969201" y="416107"/>
          <a:ext cx="1309789" cy="949311"/>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ru-RU" sz="1800" b="1" kern="1200" dirty="0"/>
        </a:p>
      </dsp:txBody>
      <dsp:txXfrm>
        <a:off x="2161015" y="555130"/>
        <a:ext cx="926161" cy="671265"/>
      </dsp:txXfrm>
    </dsp:sp>
    <dsp:sp modelId="{027674D8-E302-43A5-ACEA-0A40E843FFC8}">
      <dsp:nvSpPr>
        <dsp:cNvPr id="0" name=""/>
        <dsp:cNvSpPr/>
      </dsp:nvSpPr>
      <dsp:spPr>
        <a:xfrm>
          <a:off x="3349479" y="639021"/>
          <a:ext cx="503484" cy="5034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3416216" y="831553"/>
        <a:ext cx="370010" cy="118420"/>
      </dsp:txXfrm>
    </dsp:sp>
    <dsp:sp modelId="{0C2E2C23-8DE5-4BBF-9D64-BD43D81614C7}">
      <dsp:nvSpPr>
        <dsp:cNvPr id="0" name=""/>
        <dsp:cNvSpPr/>
      </dsp:nvSpPr>
      <dsp:spPr>
        <a:xfrm>
          <a:off x="3923451" y="388398"/>
          <a:ext cx="1357837" cy="100472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ru-RU" sz="1800" b="1" kern="1200" dirty="0"/>
        </a:p>
      </dsp:txBody>
      <dsp:txXfrm>
        <a:off x="4122302" y="535537"/>
        <a:ext cx="960135" cy="710451"/>
      </dsp:txXfrm>
    </dsp:sp>
    <dsp:sp modelId="{72684F28-F8F8-426E-9569-DBDD421E81D4}">
      <dsp:nvSpPr>
        <dsp:cNvPr id="0" name=""/>
        <dsp:cNvSpPr/>
      </dsp:nvSpPr>
      <dsp:spPr>
        <a:xfrm>
          <a:off x="5351777" y="639021"/>
          <a:ext cx="503484" cy="5034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5418514" y="831553"/>
        <a:ext cx="370010" cy="118420"/>
      </dsp:txXfrm>
    </dsp:sp>
    <dsp:sp modelId="{DB30FE7F-63BC-405C-80BB-39BB03F74113}">
      <dsp:nvSpPr>
        <dsp:cNvPr id="0" name=""/>
        <dsp:cNvSpPr/>
      </dsp:nvSpPr>
      <dsp:spPr>
        <a:xfrm>
          <a:off x="5925750" y="364352"/>
          <a:ext cx="1537017" cy="105282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ru-RU" sz="1600" kern="1200" dirty="0"/>
        </a:p>
      </dsp:txBody>
      <dsp:txXfrm>
        <a:off x="6150841" y="518534"/>
        <a:ext cx="1086835" cy="744457"/>
      </dsp:txXfrm>
    </dsp:sp>
    <dsp:sp modelId="{19266CED-0333-4FBB-A516-6250F3262432}">
      <dsp:nvSpPr>
        <dsp:cNvPr id="0" name=""/>
        <dsp:cNvSpPr/>
      </dsp:nvSpPr>
      <dsp:spPr>
        <a:xfrm>
          <a:off x="7533255" y="639021"/>
          <a:ext cx="503484" cy="50348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7599992" y="742739"/>
        <a:ext cx="370010" cy="296048"/>
      </dsp:txXfrm>
    </dsp:sp>
    <dsp:sp modelId="{77350670-FF39-43C1-9D71-0560AD5FCAA7}">
      <dsp:nvSpPr>
        <dsp:cNvPr id="0" name=""/>
        <dsp:cNvSpPr/>
      </dsp:nvSpPr>
      <dsp:spPr>
        <a:xfrm>
          <a:off x="8107228" y="389509"/>
          <a:ext cx="1945638" cy="1002507"/>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ru-RU" sz="1800" b="1" kern="1200" dirty="0">
            <a:solidFill>
              <a:srgbClr val="92D050"/>
            </a:solidFill>
          </a:endParaRPr>
        </a:p>
      </dsp:txBody>
      <dsp:txXfrm>
        <a:off x="8392160" y="536323"/>
        <a:ext cx="1375774" cy="708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C2069-1871-465F-8AA9-ACFDC6392EF3}">
      <dsp:nvSpPr>
        <dsp:cNvPr id="0" name=""/>
        <dsp:cNvSpPr/>
      </dsp:nvSpPr>
      <dsp:spPr>
        <a:xfrm>
          <a:off x="5579" y="820713"/>
          <a:ext cx="2075575" cy="83023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kern="1200" dirty="0"/>
            <a:t>Креативні технології</a:t>
          </a:r>
          <a:endParaRPr lang="ru-RU" sz="1400" kern="1200" dirty="0"/>
        </a:p>
      </dsp:txBody>
      <dsp:txXfrm>
        <a:off x="420694" y="820713"/>
        <a:ext cx="1245345" cy="830230"/>
      </dsp:txXfrm>
    </dsp:sp>
    <dsp:sp modelId="{181E7654-3F7C-4FB4-AC64-A84D90FBB0FD}">
      <dsp:nvSpPr>
        <dsp:cNvPr id="0" name=""/>
        <dsp:cNvSpPr/>
      </dsp:nvSpPr>
      <dsp:spPr>
        <a:xfrm>
          <a:off x="1873597" y="820713"/>
          <a:ext cx="2075575" cy="830230"/>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kern="1200" dirty="0"/>
            <a:t>Креативні індустрії</a:t>
          </a:r>
          <a:endParaRPr lang="ru-RU" sz="1400" kern="1200" dirty="0"/>
        </a:p>
      </dsp:txBody>
      <dsp:txXfrm>
        <a:off x="2288712" y="820713"/>
        <a:ext cx="1245345" cy="830230"/>
      </dsp:txXfrm>
    </dsp:sp>
    <dsp:sp modelId="{F3DBE035-7B31-4098-BEC5-537E9EFEB90A}">
      <dsp:nvSpPr>
        <dsp:cNvPr id="0" name=""/>
        <dsp:cNvSpPr/>
      </dsp:nvSpPr>
      <dsp:spPr>
        <a:xfrm>
          <a:off x="3741615" y="820713"/>
          <a:ext cx="2075575" cy="8302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kern="1200" dirty="0"/>
            <a:t>Креативні  навички </a:t>
          </a:r>
          <a:endParaRPr lang="ru-RU" sz="1400" kern="1200" dirty="0"/>
        </a:p>
      </dsp:txBody>
      <dsp:txXfrm>
        <a:off x="4156730" y="820713"/>
        <a:ext cx="1245345" cy="830230"/>
      </dsp:txXfrm>
    </dsp:sp>
    <dsp:sp modelId="{1FAE08B7-286A-410F-9256-6FC765B41305}">
      <dsp:nvSpPr>
        <dsp:cNvPr id="0" name=""/>
        <dsp:cNvSpPr/>
      </dsp:nvSpPr>
      <dsp:spPr>
        <a:xfrm>
          <a:off x="5609633" y="820713"/>
          <a:ext cx="2075575" cy="83023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b="1" kern="1200" dirty="0"/>
            <a:t>Творчість і талант </a:t>
          </a:r>
          <a:endParaRPr lang="ru-RU" sz="1400" b="1" kern="1200" dirty="0"/>
        </a:p>
      </dsp:txBody>
      <dsp:txXfrm>
        <a:off x="6024748" y="820713"/>
        <a:ext cx="1245345" cy="830230"/>
      </dsp:txXfrm>
    </dsp:sp>
    <dsp:sp modelId="{C7B67DD8-AE5F-4657-9E8C-4CC76E7E46FF}">
      <dsp:nvSpPr>
        <dsp:cNvPr id="0" name=""/>
        <dsp:cNvSpPr/>
      </dsp:nvSpPr>
      <dsp:spPr>
        <a:xfrm>
          <a:off x="7477651" y="820713"/>
          <a:ext cx="2075575" cy="83023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b="1" kern="1200" dirty="0"/>
            <a:t>Розвиток людського і соціального капіталу</a:t>
          </a:r>
          <a:endParaRPr lang="ru-RU" sz="1400" b="1" kern="1200" dirty="0"/>
        </a:p>
      </dsp:txBody>
      <dsp:txXfrm>
        <a:off x="7892766" y="820713"/>
        <a:ext cx="1245345" cy="830230"/>
      </dsp:txXfrm>
    </dsp:sp>
    <dsp:sp modelId="{AB298771-B440-4617-A798-9FE24DDEF634}">
      <dsp:nvSpPr>
        <dsp:cNvPr id="0" name=""/>
        <dsp:cNvSpPr/>
      </dsp:nvSpPr>
      <dsp:spPr>
        <a:xfrm>
          <a:off x="9345669" y="820713"/>
          <a:ext cx="2075575" cy="8302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uk-UA" sz="1400" kern="1200" dirty="0"/>
            <a:t>Формування добробуту</a:t>
          </a:r>
          <a:endParaRPr lang="ru-RU" sz="1400" kern="1200" dirty="0"/>
        </a:p>
      </dsp:txBody>
      <dsp:txXfrm>
        <a:off x="9760784" y="820713"/>
        <a:ext cx="1245345" cy="830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6DD3F-C638-471F-89F7-A15A877E0E9B}">
      <dsp:nvSpPr>
        <dsp:cNvPr id="0" name=""/>
        <dsp:cNvSpPr/>
      </dsp:nvSpPr>
      <dsp:spPr>
        <a:xfrm>
          <a:off x="709586" y="438149"/>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uk-UA" sz="1200" b="1" kern="1200" dirty="0"/>
            <a:t>Масштаби впливу</a:t>
          </a:r>
          <a:r>
            <a:rPr lang="en-US" sz="1200" b="1" kern="1200" dirty="0"/>
            <a:t> Covid-19</a:t>
          </a:r>
          <a:r>
            <a:rPr lang="uk-UA" sz="1200" b="1" kern="1200" dirty="0"/>
            <a:t> вимагають прийняття рішучих заходів, що гарантують виживання </a:t>
          </a:r>
          <a:r>
            <a:rPr lang="uk-UA" sz="1200" b="1" kern="1200" dirty="0" err="1"/>
            <a:t>турпідприємств</a:t>
          </a:r>
          <a:r>
            <a:rPr lang="uk-UA" sz="1200" b="1" kern="1200" dirty="0"/>
            <a:t> та збереження робочих місць, часткове вивільнення від податкового тиску, зміни строків виплати податків чи інших платежів, умов кредитування, адаптованих до туризму </a:t>
          </a:r>
          <a:endParaRPr lang="ru-RU" sz="1200" b="1" kern="1200" dirty="0"/>
        </a:p>
      </dsp:txBody>
      <dsp:txXfrm>
        <a:off x="760834" y="489397"/>
        <a:ext cx="2597526" cy="1647253"/>
      </dsp:txXfrm>
    </dsp:sp>
    <dsp:sp modelId="{555AC0EA-10B9-467E-8C2B-FE0F5D6B8936}">
      <dsp:nvSpPr>
        <dsp:cNvPr id="0" name=""/>
        <dsp:cNvSpPr/>
      </dsp:nvSpPr>
      <dsp:spPr>
        <a:xfrm>
          <a:off x="2153076" y="1599823"/>
          <a:ext cx="3308166" cy="3308166"/>
        </a:xfrm>
        <a:prstGeom prst="leftCircularArrow">
          <a:avLst>
            <a:gd name="adj1" fmla="val 3604"/>
            <a:gd name="adj2" fmla="val 448239"/>
            <a:gd name="adj3" fmla="val 2586531"/>
            <a:gd name="adj4" fmla="val 9387270"/>
            <a:gd name="adj5" fmla="val 42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47260-D79D-41DE-B113-035F9A502F9E}">
      <dsp:nvSpPr>
        <dsp:cNvPr id="0" name=""/>
        <dsp:cNvSpPr/>
      </dsp:nvSpPr>
      <dsp:spPr>
        <a:xfrm>
          <a:off x="1209177" y="2908674"/>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uk-UA" sz="3300" kern="1200" dirty="0"/>
            <a:t>Економічні</a:t>
          </a:r>
          <a:endParaRPr lang="ru-RU" sz="3300" kern="1200" dirty="0"/>
        </a:p>
      </dsp:txBody>
      <dsp:txXfrm>
        <a:off x="1237131" y="2936628"/>
        <a:ext cx="2344112" cy="898500"/>
      </dsp:txXfrm>
    </dsp:sp>
    <dsp:sp modelId="{22C86BB3-C542-418F-8B8D-41E7D9A841DB}">
      <dsp:nvSpPr>
        <dsp:cNvPr id="0" name=""/>
        <dsp:cNvSpPr/>
      </dsp:nvSpPr>
      <dsp:spPr>
        <a:xfrm>
          <a:off x="4281486" y="1438274"/>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uk-UA" sz="1200" b="1" kern="1200" dirty="0"/>
            <a:t>90% відсотків країн в умовах пандемії постраждали від того, що закрили свої об'єкти, що мало величезні наслідки для туристичних спільнот, які залежать від прибутків від туризму </a:t>
          </a:r>
          <a:endParaRPr lang="ru-RU" sz="1200" b="1" kern="1200" dirty="0"/>
        </a:p>
      </dsp:txBody>
      <dsp:txXfrm>
        <a:off x="4332734" y="1966726"/>
        <a:ext cx="2597526" cy="1647253"/>
      </dsp:txXfrm>
    </dsp:sp>
    <dsp:sp modelId="{189F29E2-B3C1-433E-A8D7-9CB0413DE646}">
      <dsp:nvSpPr>
        <dsp:cNvPr id="0" name=""/>
        <dsp:cNvSpPr/>
      </dsp:nvSpPr>
      <dsp:spPr>
        <a:xfrm>
          <a:off x="4741941" y="-796303"/>
          <a:ext cx="4646375" cy="4646375"/>
        </a:xfrm>
        <a:prstGeom prst="circularArrow">
          <a:avLst>
            <a:gd name="adj1" fmla="val 2566"/>
            <a:gd name="adj2" fmla="val 311428"/>
            <a:gd name="adj3" fmla="val 19146790"/>
            <a:gd name="adj4" fmla="val 12209239"/>
            <a:gd name="adj5" fmla="val 299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4AB77-6723-47E7-970D-53AAA272216A}">
      <dsp:nvSpPr>
        <dsp:cNvPr id="0" name=""/>
        <dsp:cNvSpPr/>
      </dsp:nvSpPr>
      <dsp:spPr>
        <a:xfrm>
          <a:off x="3852860" y="652458"/>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uk-UA" sz="3300" kern="1200" dirty="0"/>
            <a:t>культурні</a:t>
          </a:r>
          <a:endParaRPr lang="ru-RU" sz="3300" kern="1200" dirty="0"/>
        </a:p>
      </dsp:txBody>
      <dsp:txXfrm>
        <a:off x="3880814" y="680412"/>
        <a:ext cx="2344112" cy="898500"/>
      </dsp:txXfrm>
    </dsp:sp>
    <dsp:sp modelId="{1FB85ADD-47D1-4DFD-B9CA-4DF401EC2524}">
      <dsp:nvSpPr>
        <dsp:cNvPr id="0" name=""/>
        <dsp:cNvSpPr/>
      </dsp:nvSpPr>
      <dsp:spPr>
        <a:xfrm>
          <a:off x="7781943" y="723889"/>
          <a:ext cx="2700022" cy="22269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uk-UA" sz="1200" b="1" kern="1200" dirty="0"/>
            <a:t>Туристський сектор здійснює серйозний вплив на клімат і оточуюче середовище, постільки потребує більших витрат енергії і топила і створює навантаження на системи земельних ресурсів, сприяє глобальним викидам парникових газів, </a:t>
          </a:r>
          <a:r>
            <a:rPr lang="uk-UA" sz="1200" b="1" kern="1200" dirty="0" err="1"/>
            <a:t>повязаним</a:t>
          </a:r>
          <a:r>
            <a:rPr lang="uk-UA" sz="1200" b="1" kern="1200" dirty="0"/>
            <a:t> з транспортним обслуговуванням</a:t>
          </a:r>
          <a:endParaRPr lang="ru-RU" sz="1200" b="1" kern="1200" dirty="0"/>
        </a:p>
      </dsp:txBody>
      <dsp:txXfrm>
        <a:off x="7833191" y="775137"/>
        <a:ext cx="2597526" cy="1647253"/>
      </dsp:txXfrm>
    </dsp:sp>
    <dsp:sp modelId="{E7C62946-8B4E-4547-ADAC-3BA9D832DA8C}">
      <dsp:nvSpPr>
        <dsp:cNvPr id="0" name=""/>
        <dsp:cNvSpPr/>
      </dsp:nvSpPr>
      <dsp:spPr>
        <a:xfrm>
          <a:off x="8353439" y="3295668"/>
          <a:ext cx="2400020" cy="95440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uk-UA" sz="3300" kern="1200" dirty="0"/>
            <a:t>екологічні </a:t>
          </a:r>
          <a:endParaRPr lang="ru-RU" sz="3300" kern="1200" dirty="0"/>
        </a:p>
      </dsp:txBody>
      <dsp:txXfrm>
        <a:off x="8381393" y="3323622"/>
        <a:ext cx="2344112" cy="898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0818-750D-4FF3-929E-39077E4CD1E1}">
      <dsp:nvSpPr>
        <dsp:cNvPr id="0" name=""/>
        <dsp:cNvSpPr/>
      </dsp:nvSpPr>
      <dsp:spPr>
        <a:xfrm rot="5400000">
          <a:off x="-242382" y="247384"/>
          <a:ext cx="1615884" cy="1131119"/>
        </a:xfrm>
        <a:prstGeom prst="chevron">
          <a:avLst/>
        </a:prstGeom>
        <a:solidFill>
          <a:srgbClr val="92D050">
            <a:alpha val="6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uk-UA" sz="2200" kern="1200" dirty="0"/>
            <a:t> 1</a:t>
          </a:r>
          <a:endParaRPr lang="ru-RU" sz="2200" kern="1200" dirty="0"/>
        </a:p>
      </dsp:txBody>
      <dsp:txXfrm rot="-5400000">
        <a:off x="1" y="570562"/>
        <a:ext cx="1131119" cy="484765"/>
      </dsp:txXfrm>
    </dsp:sp>
    <dsp:sp modelId="{66FCE47B-9B9B-4A0D-9737-7E170D20E896}">
      <dsp:nvSpPr>
        <dsp:cNvPr id="0" name=""/>
        <dsp:cNvSpPr/>
      </dsp:nvSpPr>
      <dsp:spPr>
        <a:xfrm rot="5400000">
          <a:off x="4820961" y="-3503427"/>
          <a:ext cx="1050324" cy="84540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a:t>Переосмислення структури економіки туризму в інтересах підвищення конкурентоспроможності та укріплення потенціалу протидії, а саме нові політичні рамки, більш благо приємні для створення надійного ділового середовища;  підтримки  розвитку інфраструктури і системи інвестування у креативні технології туристичного бізнесу.</a:t>
          </a:r>
          <a:endParaRPr lang="ru-RU" sz="1400" b="1" kern="1200" dirty="0"/>
        </a:p>
      </dsp:txBody>
      <dsp:txXfrm rot="-5400000">
        <a:off x="1119115" y="249692"/>
        <a:ext cx="8402744" cy="947778"/>
      </dsp:txXfrm>
    </dsp:sp>
    <dsp:sp modelId="{8866646B-8BE2-44AB-B8E4-E7F3E67ADE82}">
      <dsp:nvSpPr>
        <dsp:cNvPr id="0" name=""/>
        <dsp:cNvSpPr/>
      </dsp:nvSpPr>
      <dsp:spPr>
        <a:xfrm rot="5400000">
          <a:off x="-242382" y="1669640"/>
          <a:ext cx="1615884" cy="1131119"/>
        </a:xfrm>
        <a:prstGeom prst="chevron">
          <a:avLst/>
        </a:prstGeom>
        <a:solidFill>
          <a:srgbClr val="7030A0">
            <a:alpha val="6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uk-UA" sz="3100" kern="1200" dirty="0"/>
            <a:t>2</a:t>
          </a:r>
          <a:endParaRPr lang="ru-RU" sz="3100" kern="1200" dirty="0"/>
        </a:p>
      </dsp:txBody>
      <dsp:txXfrm rot="-5400000">
        <a:off x="1" y="1992818"/>
        <a:ext cx="1131119" cy="484765"/>
      </dsp:txXfrm>
    </dsp:sp>
    <dsp:sp modelId="{BE8FDF56-968F-4677-909E-6C53D584F1EE}">
      <dsp:nvSpPr>
        <dsp:cNvPr id="0" name=""/>
        <dsp:cNvSpPr/>
      </dsp:nvSpPr>
      <dsp:spPr>
        <a:xfrm rot="5400000">
          <a:off x="4963928" y="-2336990"/>
          <a:ext cx="1050324" cy="869292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a:t>Використання переваг креативних технологій для кращого розуміння і моніторингу потреб і тенденцій, просування на ринок нових пропозицій з використанням цифрових платформ та гнучкості у плані охоплення послуг клієнтів.  </a:t>
          </a:r>
          <a:endParaRPr lang="ru-RU" sz="1600" b="1" kern="1200" dirty="0"/>
        </a:p>
      </dsp:txBody>
      <dsp:txXfrm rot="-5400000">
        <a:off x="1142627" y="1535584"/>
        <a:ext cx="8641655" cy="947778"/>
      </dsp:txXfrm>
    </dsp:sp>
    <dsp:sp modelId="{4101DDAD-F2DD-4470-8E64-00304D371F44}">
      <dsp:nvSpPr>
        <dsp:cNvPr id="0" name=""/>
        <dsp:cNvSpPr/>
      </dsp:nvSpPr>
      <dsp:spPr>
        <a:xfrm rot="5400000">
          <a:off x="-242382" y="3084010"/>
          <a:ext cx="1615884" cy="1131119"/>
        </a:xfrm>
        <a:prstGeom prst="chevron">
          <a:avLst/>
        </a:prstGeom>
        <a:solidFill>
          <a:srgbClr val="00B0F0">
            <a:alpha val="6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uk-UA" sz="3100" kern="1200" dirty="0"/>
            <a:t>3</a:t>
          </a:r>
          <a:endParaRPr lang="ru-RU" sz="3100" kern="1200" dirty="0"/>
        </a:p>
      </dsp:txBody>
      <dsp:txXfrm rot="-5400000">
        <a:off x="1" y="3407188"/>
        <a:ext cx="1131119" cy="484765"/>
      </dsp:txXfrm>
    </dsp:sp>
    <dsp:sp modelId="{C7712EE7-F9AE-4C32-8714-CCE3F26B3B49}">
      <dsp:nvSpPr>
        <dsp:cNvPr id="0" name=""/>
        <dsp:cNvSpPr/>
      </dsp:nvSpPr>
      <dsp:spPr>
        <a:xfrm rot="5400000">
          <a:off x="5106805" y="-1074621"/>
          <a:ext cx="1050324" cy="90257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a:t>Вироблення нових інноваційних підходів та формування екосистеми туристичного підприємства, що буде сприяти його цифровій трансформації, створенню нових робочих місць, а для цього розвивати перенавчання і перекваліфікацію працівників.</a:t>
          </a:r>
          <a:endParaRPr lang="ru-RU" sz="1600" b="1" kern="1200" dirty="0"/>
        </a:p>
      </dsp:txBody>
      <dsp:txXfrm rot="-5400000">
        <a:off x="1119115" y="2964342"/>
        <a:ext cx="8974432" cy="9477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97815-8A4D-4322-8022-913BEAA21500}">
      <dsp:nvSpPr>
        <dsp:cNvPr id="0" name=""/>
        <dsp:cNvSpPr/>
      </dsp:nvSpPr>
      <dsp:spPr>
        <a:xfrm rot="5400000">
          <a:off x="-247776" y="250541"/>
          <a:ext cx="1651840" cy="115628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1</a:t>
          </a:r>
          <a:endParaRPr lang="ru-RU" sz="1600" kern="1200" dirty="0">
            <a:latin typeface="Arial" panose="020B0604020202020204" pitchFamily="34" charset="0"/>
            <a:cs typeface="Arial" panose="020B0604020202020204" pitchFamily="34" charset="0"/>
          </a:endParaRPr>
        </a:p>
      </dsp:txBody>
      <dsp:txXfrm rot="-5400000">
        <a:off x="0" y="580909"/>
        <a:ext cx="1156288" cy="495552"/>
      </dsp:txXfrm>
    </dsp:sp>
    <dsp:sp modelId="{66FD5452-31E8-4E9F-8506-024908105AFA}">
      <dsp:nvSpPr>
        <dsp:cNvPr id="0" name=""/>
        <dsp:cNvSpPr/>
      </dsp:nvSpPr>
      <dsp:spPr>
        <a:xfrm rot="5400000">
          <a:off x="5718196" y="-4559142"/>
          <a:ext cx="1073696" cy="101975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b="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uk-UA" sz="1800" b="1" kern="1200" dirty="0">
              <a:solidFill>
                <a:schemeClr val="tx1"/>
              </a:solidFill>
              <a:latin typeface="Arial" panose="020B0604020202020204" pitchFamily="34" charset="0"/>
              <a:cs typeface="Arial" panose="020B0604020202020204" pitchFamily="34" charset="0"/>
            </a:rPr>
            <a:t>ризики, що є атрибутом туристичного процесу; </a:t>
          </a:r>
          <a:endParaRPr lang="ru-RU" sz="1800" b="1"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uk-UA" sz="1800" b="1" kern="1200" dirty="0">
              <a:solidFill>
                <a:schemeClr val="tx1"/>
              </a:solidFill>
              <a:latin typeface="Arial" panose="020B0604020202020204" pitchFamily="34" charset="0"/>
              <a:cs typeface="Arial" panose="020B0604020202020204" pitchFamily="34" charset="0"/>
            </a:rPr>
            <a:t>дезорганізація і децентралізація як сутнісна риса </a:t>
          </a:r>
          <a:r>
            <a:rPr lang="uk-UA" sz="1800" b="1" kern="1200" dirty="0" err="1">
              <a:solidFill>
                <a:schemeClr val="tx1"/>
              </a:solidFill>
              <a:latin typeface="Arial" panose="020B0604020202020204" pitchFamily="34" charset="0"/>
              <a:cs typeface="Arial" panose="020B0604020202020204" pitchFamily="34" charset="0"/>
            </a:rPr>
            <a:t>глобалізованого</a:t>
          </a:r>
          <a:r>
            <a:rPr lang="uk-UA" sz="1800" b="1" kern="1200" dirty="0">
              <a:solidFill>
                <a:schemeClr val="tx1"/>
              </a:solidFill>
              <a:latin typeface="Arial" panose="020B0604020202020204" pitchFamily="34" charset="0"/>
              <a:cs typeface="Arial" panose="020B0604020202020204" pitchFamily="34" charset="0"/>
            </a:rPr>
            <a:t> світу; </a:t>
          </a:r>
          <a:endParaRPr lang="ru-RU" sz="1800" b="1" kern="1200" dirty="0">
            <a:solidFill>
              <a:schemeClr val="tx1"/>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uk-UA" sz="1800" b="1" kern="1200" dirty="0" err="1">
              <a:solidFill>
                <a:schemeClr val="tx1"/>
              </a:solidFill>
              <a:latin typeface="Arial" panose="020B0604020202020204" pitchFamily="34" charset="0"/>
              <a:cs typeface="Arial" panose="020B0604020202020204" pitchFamily="34" charset="0"/>
            </a:rPr>
            <a:t>кри</a:t>
          </a:r>
          <a:r>
            <a:rPr lang="ru-RU" sz="1800" b="1" kern="1200" dirty="0">
              <a:solidFill>
                <a:schemeClr val="tx1"/>
              </a:solidFill>
              <a:latin typeface="Arial" panose="020B0604020202020204" pitchFamily="34" charset="0"/>
              <a:cs typeface="Arial" panose="020B0604020202020204" pitchFamily="34" charset="0"/>
            </a:rPr>
            <a:t>за </a:t>
          </a:r>
          <a:r>
            <a:rPr lang="ru-RU" sz="1800" b="1" kern="1200" dirty="0" err="1">
              <a:solidFill>
                <a:schemeClr val="tx1"/>
              </a:solidFill>
              <a:latin typeface="Arial" panose="020B0604020202020204" pitchFamily="34" charset="0"/>
              <a:cs typeface="Arial" panose="020B0604020202020204" pitchFamily="34" charset="0"/>
            </a:rPr>
            <a:t>керування</a:t>
          </a:r>
          <a:r>
            <a:rPr lang="ru-RU" sz="1800" b="1" kern="1200" dirty="0">
              <a:solidFill>
                <a:schemeClr val="tx1"/>
              </a:solidFill>
              <a:latin typeface="Arial" panose="020B0604020202020204" pitchFamily="34" charset="0"/>
              <a:cs typeface="Arial" panose="020B0604020202020204" pitchFamily="34" charset="0"/>
            </a:rPr>
            <a:t>  як один </a:t>
          </a:r>
          <a:r>
            <a:rPr lang="ru-RU" sz="1800" b="1" kern="1200" dirty="0" err="1">
              <a:solidFill>
                <a:schemeClr val="tx1"/>
              </a:solidFill>
              <a:latin typeface="Arial" panose="020B0604020202020204" pitchFamily="34" charset="0"/>
              <a:cs typeface="Arial" panose="020B0604020202020204" pitchFamily="34" charset="0"/>
            </a:rPr>
            <a:t>із</a:t>
          </a:r>
          <a:r>
            <a:rPr lang="ru-RU" sz="1800" b="1" kern="1200" dirty="0">
              <a:solidFill>
                <a:schemeClr val="tx1"/>
              </a:solidFill>
              <a:latin typeface="Arial" panose="020B0604020202020204" pitchFamily="34" charset="0"/>
              <a:cs typeface="Arial" panose="020B0604020202020204" pitchFamily="34" charset="0"/>
            </a:rPr>
            <a:t> </a:t>
          </a:r>
          <a:r>
            <a:rPr lang="ru-RU" sz="1800" b="1" kern="1200" dirty="0" err="1">
              <a:solidFill>
                <a:schemeClr val="tx1"/>
              </a:solidFill>
              <a:latin typeface="Arial" panose="020B0604020202020204" pitchFamily="34" charset="0"/>
              <a:cs typeface="Arial" panose="020B0604020202020204" pitchFamily="34" charset="0"/>
            </a:rPr>
            <a:t>наслідків</a:t>
          </a:r>
          <a:r>
            <a:rPr lang="ru-RU" sz="1800" b="1" kern="1200" dirty="0">
              <a:solidFill>
                <a:schemeClr val="tx1"/>
              </a:solidFill>
              <a:latin typeface="Arial" panose="020B0604020202020204" pitchFamily="34" charset="0"/>
              <a:cs typeface="Arial" panose="020B0604020202020204" pitchFamily="34" charset="0"/>
            </a:rPr>
            <a:t> </a:t>
          </a:r>
          <a:r>
            <a:rPr lang="ru-RU" sz="1800" b="1" kern="1200" dirty="0" err="1">
              <a:solidFill>
                <a:schemeClr val="tx1"/>
              </a:solidFill>
              <a:latin typeface="Arial" panose="020B0604020202020204" pitchFamily="34" charset="0"/>
              <a:cs typeface="Arial" panose="020B0604020202020204" pitchFamily="34" charset="0"/>
            </a:rPr>
            <a:t>глобалізації</a:t>
          </a:r>
          <a:r>
            <a:rPr lang="ru-RU" sz="1800" b="1" kern="1200" dirty="0">
              <a:solidFill>
                <a:schemeClr val="tx1"/>
              </a:solidFill>
              <a:latin typeface="Arial" panose="020B0604020202020204" pitchFamily="34" charset="0"/>
              <a:cs typeface="Arial" panose="020B0604020202020204" pitchFamily="34" charset="0"/>
            </a:rPr>
            <a:t>; </a:t>
          </a:r>
        </a:p>
      </dsp:txBody>
      <dsp:txXfrm rot="-5400000">
        <a:off x="1156289" y="55179"/>
        <a:ext cx="10145097" cy="968868"/>
      </dsp:txXfrm>
    </dsp:sp>
    <dsp:sp modelId="{9359F3AB-9C0A-4189-BC36-AA957AE3A1D7}">
      <dsp:nvSpPr>
        <dsp:cNvPr id="0" name=""/>
        <dsp:cNvSpPr/>
      </dsp:nvSpPr>
      <dsp:spPr>
        <a:xfrm rot="5400000">
          <a:off x="-247776" y="1719989"/>
          <a:ext cx="1651840" cy="115628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2</a:t>
          </a:r>
          <a:endParaRPr lang="ru-RU" sz="1600" kern="1200" dirty="0">
            <a:latin typeface="Arial" panose="020B0604020202020204" pitchFamily="34" charset="0"/>
            <a:cs typeface="Arial" panose="020B0604020202020204" pitchFamily="34" charset="0"/>
          </a:endParaRPr>
        </a:p>
      </dsp:txBody>
      <dsp:txXfrm rot="-5400000">
        <a:off x="0" y="2050357"/>
        <a:ext cx="1156288" cy="495552"/>
      </dsp:txXfrm>
    </dsp:sp>
    <dsp:sp modelId="{939E3BFD-0417-4394-933C-EEE58E4DC964}">
      <dsp:nvSpPr>
        <dsp:cNvPr id="0" name=""/>
        <dsp:cNvSpPr/>
      </dsp:nvSpPr>
      <dsp:spPr>
        <a:xfrm rot="5400000">
          <a:off x="5718196" y="-2843398"/>
          <a:ext cx="1073696" cy="101975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uk-UA" sz="1600" b="1" kern="1200" dirty="0">
              <a:solidFill>
                <a:schemeClr val="tx1"/>
              </a:solidFill>
              <a:latin typeface="Arial" panose="020B0604020202020204" pitchFamily="34" charset="0"/>
              <a:cs typeface="Arial" panose="020B0604020202020204" pitchFamily="34" charset="0"/>
            </a:rPr>
            <a:t>не</a:t>
          </a:r>
          <a:r>
            <a:rPr lang="ru-RU" sz="1600" b="1" kern="1200" dirty="0" err="1">
              <a:solidFill>
                <a:schemeClr val="tx1"/>
              </a:solidFill>
              <a:latin typeface="Arial" panose="020B0604020202020204" pitchFamily="34" charset="0"/>
              <a:cs typeface="Arial" panose="020B0604020202020204" pitchFamily="34" charset="0"/>
            </a:rPr>
            <a:t>вміння</a:t>
          </a:r>
          <a:r>
            <a:rPr lang="ru-RU" sz="1600" b="1" kern="1200" dirty="0">
              <a:solidFill>
                <a:schemeClr val="tx1"/>
              </a:solidFill>
              <a:latin typeface="Arial" panose="020B0604020202020204" pitchFamily="34" charset="0"/>
              <a:cs typeface="Arial" panose="020B0604020202020204" pitchFamily="34" charset="0"/>
            </a:rPr>
            <a:t> </a:t>
          </a:r>
          <a:r>
            <a:rPr lang="ru-RU" sz="1600" b="1" kern="1200" dirty="0" err="1">
              <a:solidFill>
                <a:schemeClr val="tx1"/>
              </a:solidFill>
              <a:latin typeface="Arial" panose="020B0604020202020204" pitchFamily="34" charset="0"/>
              <a:cs typeface="Arial" panose="020B0604020202020204" pitchFamily="34" charset="0"/>
            </a:rPr>
            <a:t>застосувати</a:t>
          </a:r>
          <a:r>
            <a:rPr lang="ru-RU" sz="1600" b="1" kern="1200" dirty="0">
              <a:solidFill>
                <a:schemeClr val="tx1"/>
              </a:solidFill>
              <a:latin typeface="Arial" panose="020B0604020202020204" pitchFamily="34" charset="0"/>
              <a:cs typeface="Arial" panose="020B0604020202020204" pitchFamily="34" charset="0"/>
            </a:rPr>
            <a:t> </a:t>
          </a:r>
          <a:r>
            <a:rPr lang="ru-RU" sz="1600" b="1" kern="1200" dirty="0" err="1">
              <a:solidFill>
                <a:schemeClr val="tx1"/>
              </a:solidFill>
              <a:latin typeface="Arial" panose="020B0604020202020204" pitchFamily="34" charset="0"/>
              <a:cs typeface="Arial" panose="020B0604020202020204" pitchFamily="34" charset="0"/>
            </a:rPr>
            <a:t>системний</a:t>
          </a:r>
          <a:r>
            <a:rPr lang="ru-RU" sz="1600" b="1" kern="1200" dirty="0">
              <a:solidFill>
                <a:schemeClr val="tx1"/>
              </a:solidFill>
              <a:latin typeface="Arial" panose="020B0604020202020204" pitchFamily="34" charset="0"/>
              <a:cs typeface="Arial" panose="020B0604020202020204" pitchFamily="34" charset="0"/>
            </a:rPr>
            <a:t> </a:t>
          </a:r>
          <a:r>
            <a:rPr lang="ru-RU" sz="1600" b="1" kern="1200" dirty="0" err="1">
              <a:solidFill>
                <a:schemeClr val="tx1"/>
              </a:solidFill>
              <a:latin typeface="Arial" panose="020B0604020202020204" pitchFamily="34" charset="0"/>
              <a:cs typeface="Arial" panose="020B0604020202020204" pitchFamily="34" charset="0"/>
            </a:rPr>
            <a:t>підхід</a:t>
          </a:r>
          <a:r>
            <a:rPr lang="ru-RU" sz="1600" b="1" kern="1200" dirty="0">
              <a:solidFill>
                <a:schemeClr val="tx1"/>
              </a:solidFill>
              <a:latin typeface="Arial" panose="020B0604020202020204" pitchFamily="34" charset="0"/>
              <a:cs typeface="Arial" panose="020B0604020202020204" pitchFamily="34" charset="0"/>
            </a:rPr>
            <a:t> для </a:t>
          </a:r>
          <a:r>
            <a:rPr lang="ru-RU" sz="1600" b="1" kern="1200" dirty="0" err="1">
              <a:solidFill>
                <a:schemeClr val="tx1"/>
              </a:solidFill>
              <a:latin typeface="Arial" panose="020B0604020202020204" pitchFamily="34" charset="0"/>
              <a:cs typeface="Arial" panose="020B0604020202020204" pitchFamily="34" charset="0"/>
            </a:rPr>
            <a:t>досягення</a:t>
          </a:r>
          <a:r>
            <a:rPr lang="ru-RU" sz="1600" b="1" kern="1200" dirty="0">
              <a:solidFill>
                <a:schemeClr val="tx1"/>
              </a:solidFill>
              <a:latin typeface="Arial" panose="020B0604020202020204" pitchFamily="34" charset="0"/>
              <a:cs typeface="Arial" panose="020B0604020202020204" pitchFamily="34" charset="0"/>
            </a:rPr>
            <a:t> </a:t>
          </a:r>
          <a:r>
            <a:rPr lang="ru-RU" sz="1600" b="1" kern="1200" dirty="0" err="1">
              <a:solidFill>
                <a:schemeClr val="tx1"/>
              </a:solidFill>
              <a:latin typeface="Arial" panose="020B0604020202020204" pitchFamily="34" charset="0"/>
              <a:cs typeface="Arial" panose="020B0604020202020204" pitchFamily="34" charset="0"/>
            </a:rPr>
            <a:t>успішних</a:t>
          </a:r>
          <a:r>
            <a:rPr lang="ru-RU" sz="1600" b="1" kern="1200" dirty="0">
              <a:solidFill>
                <a:schemeClr val="tx1"/>
              </a:solidFill>
              <a:latin typeface="Arial" panose="020B0604020202020204" pitchFamily="34" charset="0"/>
              <a:cs typeface="Arial" panose="020B0604020202020204" pitchFamily="34" charset="0"/>
            </a:rPr>
            <a:t> </a:t>
          </a:r>
          <a:r>
            <a:rPr lang="ru-RU" sz="1600" b="1" kern="1200" dirty="0" err="1">
              <a:solidFill>
                <a:schemeClr val="tx1"/>
              </a:solidFill>
              <a:latin typeface="Arial" panose="020B0604020202020204" pitchFamily="34" charset="0"/>
              <a:cs typeface="Arial" panose="020B0604020202020204" pitchFamily="34" charset="0"/>
            </a:rPr>
            <a:t>змін</a:t>
          </a:r>
          <a:r>
            <a:rPr lang="uk-UA" sz="1600" b="1" kern="1200" dirty="0">
              <a:solidFill>
                <a:schemeClr val="tx1"/>
              </a:solidFill>
              <a:latin typeface="Arial" panose="020B0604020202020204" pitchFamily="34" charset="0"/>
              <a:cs typeface="Arial" panose="020B0604020202020204" pitchFamily="34" charset="0"/>
            </a:rPr>
            <a:t> у туризмі;</a:t>
          </a:r>
          <a:endParaRPr lang="ru-RU" sz="1600" b="1"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uk-UA" sz="1600" b="1" kern="1200" dirty="0">
              <a:solidFill>
                <a:schemeClr val="tx1"/>
              </a:solidFill>
              <a:latin typeface="Arial" panose="020B0604020202020204" pitchFamily="34" charset="0"/>
              <a:cs typeface="Arial" panose="020B0604020202020204" pitchFamily="34" charset="0"/>
            </a:rPr>
            <a:t>гальмівним фактором для розвитку туризму є низька інформаційна грамотність,  слабкі комунікації;</a:t>
          </a:r>
          <a:endParaRPr lang="ru-RU" sz="1600" b="1"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uk-UA" sz="1600" b="1" kern="1200" dirty="0">
              <a:solidFill>
                <a:schemeClr val="tx1"/>
              </a:solidFill>
              <a:latin typeface="Arial" panose="020B0604020202020204" pitchFamily="34" charset="0"/>
              <a:cs typeface="Arial" panose="020B0604020202020204" pitchFamily="34" charset="0"/>
            </a:rPr>
            <a:t>недостатній рівень підготовки менеджерів з інформаційних технологій;</a:t>
          </a:r>
          <a:endParaRPr lang="ru-RU" sz="1600" b="1" kern="1200" dirty="0">
            <a:solidFill>
              <a:schemeClr val="tx1"/>
            </a:solidFill>
            <a:latin typeface="Arial" panose="020B0604020202020204" pitchFamily="34" charset="0"/>
            <a:cs typeface="Arial" panose="020B0604020202020204" pitchFamily="34" charset="0"/>
          </a:endParaRPr>
        </a:p>
      </dsp:txBody>
      <dsp:txXfrm rot="-5400000">
        <a:off x="1156289" y="1770923"/>
        <a:ext cx="10145097" cy="968868"/>
      </dsp:txXfrm>
    </dsp:sp>
    <dsp:sp modelId="{5726B2B5-111E-4606-AF08-5E1B1B9BF8FD}">
      <dsp:nvSpPr>
        <dsp:cNvPr id="0" name=""/>
        <dsp:cNvSpPr/>
      </dsp:nvSpPr>
      <dsp:spPr>
        <a:xfrm rot="5400000">
          <a:off x="-247776" y="3447335"/>
          <a:ext cx="1651840" cy="115628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3</a:t>
          </a:r>
          <a:endParaRPr lang="ru-RU" sz="1600" kern="1200" dirty="0">
            <a:latin typeface="Arial" panose="020B0604020202020204" pitchFamily="34" charset="0"/>
            <a:cs typeface="Arial" panose="020B0604020202020204" pitchFamily="34" charset="0"/>
          </a:endParaRPr>
        </a:p>
      </dsp:txBody>
      <dsp:txXfrm rot="-5400000">
        <a:off x="0" y="3777703"/>
        <a:ext cx="1156288" cy="495552"/>
      </dsp:txXfrm>
    </dsp:sp>
    <dsp:sp modelId="{59423F17-7322-4516-A17E-93C00E1F17D9}">
      <dsp:nvSpPr>
        <dsp:cNvPr id="0" name=""/>
        <dsp:cNvSpPr/>
      </dsp:nvSpPr>
      <dsp:spPr>
        <a:xfrm rot="5400000">
          <a:off x="5463064" y="-1301722"/>
          <a:ext cx="1583960" cy="1019751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uk-UA" sz="1600" b="1" kern="1200" dirty="0">
              <a:solidFill>
                <a:schemeClr val="tx1"/>
              </a:solidFill>
              <a:latin typeface="Arial" panose="020B0604020202020204" pitchFamily="34" charset="0"/>
              <a:cs typeface="Arial" panose="020B0604020202020204" pitchFamily="34" charset="0"/>
            </a:rPr>
            <a:t>більшість туристичних фірм дають неповну інформацію клієнтам на своїх сайтах щодо місця розташування готелю або пансіонату (дуже часто відсутня інформація про місцезнаходження об’єктів), також інформація про вартість послуг нерідко буває застарілою та неточною; значні недоліки в системі бронювання та резервування готельних номерів;  відсутність державної електронної системи забезпечення суб’єктів туристичної діяльності оперативною інформацією про попит, пропозицію, ціни, тарифи та ін.</a:t>
          </a:r>
          <a:endParaRPr lang="ru-RU" sz="1600" b="1" kern="1200" dirty="0">
            <a:solidFill>
              <a:schemeClr val="tx1"/>
            </a:solidFill>
            <a:latin typeface="Arial" panose="020B0604020202020204" pitchFamily="34" charset="0"/>
            <a:cs typeface="Arial" panose="020B0604020202020204" pitchFamily="34" charset="0"/>
          </a:endParaRPr>
        </a:p>
      </dsp:txBody>
      <dsp:txXfrm rot="-5400000">
        <a:off x="1156289" y="3082376"/>
        <a:ext cx="10120188" cy="14293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97815-8A4D-4322-8022-913BEAA21500}">
      <dsp:nvSpPr>
        <dsp:cNvPr id="0" name=""/>
        <dsp:cNvSpPr/>
      </dsp:nvSpPr>
      <dsp:spPr>
        <a:xfrm rot="5400000">
          <a:off x="-208522" y="212365"/>
          <a:ext cx="1390146" cy="9731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1</a:t>
          </a:r>
          <a:endParaRPr lang="ru-RU" sz="1600" kern="1200" dirty="0">
            <a:latin typeface="Arial" panose="020B0604020202020204" pitchFamily="34" charset="0"/>
            <a:cs typeface="Arial" panose="020B0604020202020204" pitchFamily="34" charset="0"/>
          </a:endParaRPr>
        </a:p>
      </dsp:txBody>
      <dsp:txXfrm rot="-5400000">
        <a:off x="0" y="490394"/>
        <a:ext cx="973102" cy="417044"/>
      </dsp:txXfrm>
    </dsp:sp>
    <dsp:sp modelId="{66FD5452-31E8-4E9F-8506-024908105AFA}">
      <dsp:nvSpPr>
        <dsp:cNvPr id="0" name=""/>
        <dsp:cNvSpPr/>
      </dsp:nvSpPr>
      <dsp:spPr>
        <a:xfrm rot="5400000">
          <a:off x="5113959" y="-4137012"/>
          <a:ext cx="903595" cy="91853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a:latin typeface="Arial" panose="020B0604020202020204" pitchFamily="34" charset="0"/>
              <a:cs typeface="Arial" panose="020B0604020202020204" pitchFamily="34" charset="0"/>
            </a:rPr>
            <a:t>Інформаційними технологіями називають ті, що використовують спеціальні технічні інформаційні засоби (</a:t>
          </a:r>
          <a:r>
            <a:rPr lang="uk-UA" sz="1600" b="1" kern="1200" dirty="0" err="1">
              <a:latin typeface="Arial" panose="020B0604020202020204" pitchFamily="34" charset="0"/>
              <a:cs typeface="Arial" panose="020B0604020202020204" pitchFamily="34" charset="0"/>
            </a:rPr>
            <a:t>ЕВМ</a:t>
          </a:r>
          <a:r>
            <a:rPr lang="uk-UA" sz="1600" b="1" kern="1200" dirty="0">
              <a:latin typeface="Arial" panose="020B0604020202020204" pitchFamily="34" charset="0"/>
              <a:cs typeface="Arial" panose="020B0604020202020204" pitchFamily="34" charset="0"/>
            </a:rPr>
            <a:t>, аудіо, кіно, відео). Термін «інформаційно-комунікаційні» є об’єднуючим для різних варіантів технологій та вказує на специфіку інтерактивного навчання - діалог у системі «користувач-комп’ютер».</a:t>
          </a:r>
          <a:endParaRPr lang="ru-RU" sz="1600" b="1" kern="1200" dirty="0">
            <a:latin typeface="Arial" panose="020B0604020202020204" pitchFamily="34" charset="0"/>
            <a:cs typeface="Arial" panose="020B0604020202020204" pitchFamily="34" charset="0"/>
          </a:endParaRPr>
        </a:p>
      </dsp:txBody>
      <dsp:txXfrm rot="-5400000">
        <a:off x="973102" y="47955"/>
        <a:ext cx="9141199" cy="815375"/>
      </dsp:txXfrm>
    </dsp:sp>
    <dsp:sp modelId="{9359F3AB-9C0A-4189-BC36-AA957AE3A1D7}">
      <dsp:nvSpPr>
        <dsp:cNvPr id="0" name=""/>
        <dsp:cNvSpPr/>
      </dsp:nvSpPr>
      <dsp:spPr>
        <a:xfrm rot="5400000">
          <a:off x="-208522" y="1405748"/>
          <a:ext cx="1390146" cy="9731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2</a:t>
          </a:r>
          <a:endParaRPr lang="ru-RU" sz="1600" kern="1200" dirty="0">
            <a:latin typeface="Arial" panose="020B0604020202020204" pitchFamily="34" charset="0"/>
            <a:cs typeface="Arial" panose="020B0604020202020204" pitchFamily="34" charset="0"/>
          </a:endParaRPr>
        </a:p>
      </dsp:txBody>
      <dsp:txXfrm rot="-5400000">
        <a:off x="0" y="1683777"/>
        <a:ext cx="973102" cy="417044"/>
      </dsp:txXfrm>
    </dsp:sp>
    <dsp:sp modelId="{939E3BFD-0417-4394-933C-EEE58E4DC964}">
      <dsp:nvSpPr>
        <dsp:cNvPr id="0" name=""/>
        <dsp:cNvSpPr/>
      </dsp:nvSpPr>
      <dsp:spPr>
        <a:xfrm rot="5400000">
          <a:off x="4740025" y="-2881896"/>
          <a:ext cx="903595" cy="91853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uk-UA" sz="1600" b="1" kern="1200" dirty="0">
              <a:latin typeface="Arial" panose="020B0604020202020204" pitchFamily="34" charset="0"/>
              <a:cs typeface="Arial" panose="020B0604020202020204" pitchFamily="34" charset="0"/>
            </a:rPr>
            <a:t>Інформаційно-комп’ютерні технології та їх інтеграція до туризму:</a:t>
          </a:r>
          <a:endParaRPr lang="ru-RU"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ru-RU" sz="1600" b="1" kern="1200" dirty="0" err="1">
              <a:latin typeface="Arial" panose="020B0604020202020204" pitchFamily="34" charset="0"/>
              <a:cs typeface="Arial" panose="020B0604020202020204" pitchFamily="34" charset="0"/>
            </a:rPr>
            <a:t>Основними</a:t>
          </a:r>
          <a:r>
            <a:rPr lang="ru-RU" sz="1600" b="1" kern="1200" dirty="0">
              <a:latin typeface="Arial" panose="020B0604020202020204" pitchFamily="34" charset="0"/>
              <a:cs typeface="Arial" panose="020B0604020202020204" pitchFamily="34" charset="0"/>
            </a:rPr>
            <a:t> принципами </a:t>
          </a:r>
          <a:r>
            <a:rPr lang="ru-RU" sz="1600" b="1" kern="1200" dirty="0" err="1">
              <a:latin typeface="Arial" panose="020B0604020202020204" pitchFamily="34" charset="0"/>
              <a:cs typeface="Arial" panose="020B0604020202020204" pitchFamily="34" charset="0"/>
            </a:rPr>
            <a:t>інформаційної</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технології</a:t>
          </a:r>
          <a:r>
            <a:rPr lang="ru-RU" sz="1600" b="1" kern="1200" dirty="0">
              <a:latin typeface="Arial" panose="020B0604020202020204" pitchFamily="34" charset="0"/>
              <a:cs typeface="Arial" panose="020B0604020202020204" pitchFamily="34" charset="0"/>
            </a:rPr>
            <a:t> є: </a:t>
          </a:r>
        </a:p>
        <a:p>
          <a:pPr marL="171450" lvl="1" indent="-171450" algn="l" defTabSz="711200">
            <a:lnSpc>
              <a:spcPct val="90000"/>
            </a:lnSpc>
            <a:spcBef>
              <a:spcPct val="0"/>
            </a:spcBef>
            <a:spcAft>
              <a:spcPct val="15000"/>
            </a:spcAft>
            <a:buChar char="•"/>
          </a:pP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інтерактивний</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діалоговий</a:t>
          </a:r>
          <a:r>
            <a:rPr lang="ru-RU" sz="1600" b="1" kern="1200" dirty="0">
              <a:latin typeface="Arial" panose="020B0604020202020204" pitchFamily="34" charset="0"/>
              <a:cs typeface="Arial" panose="020B0604020202020204" pitchFamily="34" charset="0"/>
            </a:rPr>
            <a:t>) режим </a:t>
          </a:r>
          <a:r>
            <a:rPr lang="ru-RU" sz="1600" b="1" kern="1200" dirty="0" err="1">
              <a:latin typeface="Arial" panose="020B0604020202020204" pitchFamily="34" charset="0"/>
              <a:cs typeface="Arial" panose="020B0604020202020204" pitchFamily="34" charset="0"/>
            </a:rPr>
            <a:t>роботи</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з</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комп’ютером</a:t>
          </a:r>
          <a:r>
            <a:rPr lang="ru-RU" sz="1600" b="1" kern="1200" dirty="0">
              <a:latin typeface="Arial" panose="020B0604020202020204" pitchFamily="34" charset="0"/>
              <a:cs typeface="Arial" panose="020B0604020202020204" pitchFamily="34" charset="0"/>
            </a:rPr>
            <a:t>; </a:t>
          </a:r>
        </a:p>
        <a:p>
          <a:pPr marL="171450" lvl="1" indent="-171450" algn="l" defTabSz="711200">
            <a:lnSpc>
              <a:spcPct val="90000"/>
            </a:lnSpc>
            <a:spcBef>
              <a:spcPct val="0"/>
            </a:spcBef>
            <a:spcAft>
              <a:spcPct val="15000"/>
            </a:spcAft>
            <a:buChar char="•"/>
          </a:pPr>
          <a:r>
            <a:rPr lang="ru-RU" sz="1600" b="1" kern="1200" dirty="0" err="1">
              <a:latin typeface="Arial" panose="020B0604020202020204" pitchFamily="34" charset="0"/>
              <a:cs typeface="Arial" panose="020B0604020202020204" pitchFamily="34" charset="0"/>
            </a:rPr>
            <a:t>інтегрованість</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взаємозв’язок</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з</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іншими</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програмними</a:t>
          </a:r>
          <a:r>
            <a:rPr lang="ru-RU" sz="1600" b="1" kern="1200" dirty="0">
              <a:latin typeface="Arial" panose="020B0604020202020204" pitchFamily="34" charset="0"/>
              <a:cs typeface="Arial" panose="020B0604020202020204" pitchFamily="34" charset="0"/>
            </a:rPr>
            <a:t> продукта</a:t>
          </a:r>
          <a:r>
            <a:rPr lang="ru-RU" sz="1600" kern="1200" dirty="0">
              <a:latin typeface="Arial" panose="020B0604020202020204" pitchFamily="34" charset="0"/>
              <a:cs typeface="Arial" panose="020B0604020202020204" pitchFamily="34" charset="0"/>
            </a:rPr>
            <a:t>ми</a:t>
          </a:r>
        </a:p>
      </dsp:txBody>
      <dsp:txXfrm rot="-5400000">
        <a:off x="599168" y="1303071"/>
        <a:ext cx="9141199" cy="815375"/>
      </dsp:txXfrm>
    </dsp:sp>
    <dsp:sp modelId="{5726B2B5-111E-4606-AF08-5E1B1B9BF8FD}">
      <dsp:nvSpPr>
        <dsp:cNvPr id="0" name=""/>
        <dsp:cNvSpPr/>
      </dsp:nvSpPr>
      <dsp:spPr>
        <a:xfrm rot="5400000">
          <a:off x="-208522" y="2602975"/>
          <a:ext cx="1390146" cy="9731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Arial" panose="020B0604020202020204" pitchFamily="34" charset="0"/>
              <a:cs typeface="Arial" panose="020B0604020202020204" pitchFamily="34" charset="0"/>
            </a:rPr>
            <a:t>3</a:t>
          </a:r>
          <a:endParaRPr lang="ru-RU" sz="1600" kern="1200" dirty="0">
            <a:latin typeface="Arial" panose="020B0604020202020204" pitchFamily="34" charset="0"/>
            <a:cs typeface="Arial" panose="020B0604020202020204" pitchFamily="34" charset="0"/>
          </a:endParaRPr>
        </a:p>
      </dsp:txBody>
      <dsp:txXfrm rot="-5400000">
        <a:off x="0" y="2881004"/>
        <a:ext cx="973102" cy="417044"/>
      </dsp:txXfrm>
    </dsp:sp>
    <dsp:sp modelId="{59423F17-7322-4516-A17E-93C00E1F17D9}">
      <dsp:nvSpPr>
        <dsp:cNvPr id="0" name=""/>
        <dsp:cNvSpPr/>
      </dsp:nvSpPr>
      <dsp:spPr>
        <a:xfrm rot="5400000">
          <a:off x="5113959" y="-1750247"/>
          <a:ext cx="903595" cy="91853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err="1">
              <a:latin typeface="Arial" panose="020B0604020202020204" pitchFamily="34" charset="0"/>
              <a:cs typeface="Arial" panose="020B0604020202020204" pitchFamily="34" charset="0"/>
            </a:rPr>
            <a:t>гнучкість</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процесу</a:t>
          </a:r>
          <a:r>
            <a:rPr lang="ru-RU" sz="1600" b="1" kern="1200" dirty="0">
              <a:latin typeface="Arial" panose="020B0604020202020204" pitchFamily="34" charset="0"/>
              <a:cs typeface="Arial" panose="020B0604020202020204" pitchFamily="34" charset="0"/>
            </a:rPr>
            <a:t> </a:t>
          </a:r>
          <a:r>
            <a:rPr lang="ru-RU" sz="1600" b="1" kern="1200" dirty="0" err="1">
              <a:latin typeface="Arial" panose="020B0604020202020204" pitchFamily="34" charset="0"/>
              <a:cs typeface="Arial" panose="020B0604020202020204" pitchFamily="34" charset="0"/>
            </a:rPr>
            <a:t>зміни</a:t>
          </a:r>
          <a:r>
            <a:rPr lang="ru-RU" sz="1600" b="1" kern="1200" dirty="0">
              <a:latin typeface="Arial" panose="020B0604020202020204" pitchFamily="34" charset="0"/>
              <a:cs typeface="Arial" panose="020B0604020202020204" pitchFamily="34" charset="0"/>
            </a:rPr>
            <a:t> як </a:t>
          </a:r>
          <a:r>
            <a:rPr lang="ru-RU" sz="1600" b="1" kern="1200" dirty="0" err="1">
              <a:latin typeface="Arial" panose="020B0604020202020204" pitchFamily="34" charset="0"/>
              <a:cs typeface="Arial" panose="020B0604020202020204" pitchFamily="34" charset="0"/>
            </a:rPr>
            <a:t>даних</a:t>
          </a:r>
          <a:r>
            <a:rPr lang="ru-RU" sz="1600" b="1" kern="1200" dirty="0">
              <a:latin typeface="Arial" panose="020B0604020202020204" pitchFamily="34" charset="0"/>
              <a:cs typeface="Arial" panose="020B0604020202020204" pitchFamily="34" charset="0"/>
            </a:rPr>
            <a:t>, так </a:t>
          </a:r>
          <a:r>
            <a:rPr lang="ru-RU" sz="1600" b="1" kern="1200" dirty="0" err="1">
              <a:latin typeface="Arial" panose="020B0604020202020204" pitchFamily="34" charset="0"/>
              <a:cs typeface="Arial" panose="020B0604020202020204" pitchFamily="34" charset="0"/>
            </a:rPr>
            <a:t>і</a:t>
          </a:r>
          <a:r>
            <a:rPr lang="ru-RU" sz="1600" b="1" kern="1200" dirty="0">
              <a:latin typeface="Arial" panose="020B0604020202020204" pitchFamily="34" charset="0"/>
              <a:cs typeface="Arial" panose="020B0604020202020204" pitchFamily="34" charset="0"/>
            </a:rPr>
            <a:t> постановок </a:t>
          </a:r>
          <a:r>
            <a:rPr lang="ru-RU" sz="1600" b="1" kern="1200" dirty="0" err="1">
              <a:latin typeface="Arial" panose="020B0604020202020204" pitchFamily="34" charset="0"/>
              <a:cs typeface="Arial" panose="020B0604020202020204" pitchFamily="34" charset="0"/>
            </a:rPr>
            <a:t>завдань</a:t>
          </a:r>
          <a:r>
            <a:rPr lang="ru-RU" sz="1600" b="1" kern="1200" dirty="0">
              <a:latin typeface="Arial" panose="020B0604020202020204" pitchFamily="34" charset="0"/>
              <a:cs typeface="Arial" panose="020B0604020202020204" pitchFamily="34" charset="0"/>
            </a:rPr>
            <a:t>.  </a:t>
          </a:r>
        </a:p>
        <a:p>
          <a:pPr marL="171450" lvl="1" indent="-171450" algn="l" defTabSz="711200">
            <a:lnSpc>
              <a:spcPct val="90000"/>
            </a:lnSpc>
            <a:spcBef>
              <a:spcPct val="0"/>
            </a:spcBef>
            <a:spcAft>
              <a:spcPct val="15000"/>
            </a:spcAft>
            <a:buChar char="•"/>
          </a:pPr>
          <a:r>
            <a:rPr lang="uk-UA" sz="1600" b="1" kern="1200" dirty="0">
              <a:latin typeface="Arial" panose="020B0604020202020204" pitchFamily="34" charset="0"/>
              <a:cs typeface="Arial" panose="020B0604020202020204" pitchFamily="34" charset="0"/>
            </a:rPr>
            <a:t>комплекс методів, способів і засобів, що забезпечують збір, накопичування, зберігання, обробку, передачу й відображення інформації,  орієнтованих на підвищення ефективності та продуктивності праці. </a:t>
          </a:r>
          <a:endParaRPr lang="ru-RU" sz="1600" b="1" kern="1200" dirty="0">
            <a:latin typeface="Arial" panose="020B0604020202020204" pitchFamily="34" charset="0"/>
            <a:cs typeface="Arial" panose="020B0604020202020204" pitchFamily="34" charset="0"/>
          </a:endParaRPr>
        </a:p>
      </dsp:txBody>
      <dsp:txXfrm rot="-5400000">
        <a:off x="973102" y="2434720"/>
        <a:ext cx="9141199" cy="8153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3/31/2021</a:t>
            </a:fld>
            <a:endParaRPr>
              <a:solidFill>
                <a:schemeClr val="tx2"/>
              </a:solidFill>
            </a:endParaRPr>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3/31/2021</a:t>
            </a:fld>
            <a:endParaRPr/>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3/31/2021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3/31/2021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3/31/2021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3/31/2021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3/31/2021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3/31/2021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3/31/2021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pPr/>
              <a:t>3/31/2021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3/31/2021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36000" b="-60000"/>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3/31/2021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eg"/><Relationship Id="rId7" Type="http://schemas.openxmlformats.org/officeDocument/2006/relationships/diagramColors" Target="../diagrams/colors8.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jpeg"/><Relationship Id="rId7" Type="http://schemas.openxmlformats.org/officeDocument/2006/relationships/diagramColors" Target="../diagrams/colors10.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638E8FA-A3C3-4D73-A176-893504E5AD56}"/>
              </a:ext>
            </a:extLst>
          </p:cNvPr>
          <p:cNvSpPr txBox="1">
            <a:spLocks/>
          </p:cNvSpPr>
          <p:nvPr/>
        </p:nvSpPr>
        <p:spPr>
          <a:xfrm>
            <a:off x="2894012" y="304801"/>
            <a:ext cx="8839202" cy="4483001"/>
          </a:xfrm>
          <a:prstGeom prst="rect">
            <a:avLst/>
          </a:prstGeom>
        </p:spPr>
        <p:txBody>
          <a:bodyPr vert="horz" lIns="121899" tIns="60949" rIns="121899" bIns="60949" rtlCol="0">
            <a:normAutofit fontScale="850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ctr">
              <a:buNone/>
            </a:pPr>
            <a:endParaRPr lang="en-US" sz="2800" b="1" dirty="0"/>
          </a:p>
          <a:p>
            <a:pPr marL="0" indent="0" algn="ctr">
              <a:buNone/>
            </a:pPr>
            <a:r>
              <a:rPr lang="uk-UA" sz="3600" b="1" dirty="0"/>
              <a:t>Лекція № 11 </a:t>
            </a:r>
            <a:endParaRPr lang="en-US" sz="3600" b="1" dirty="0"/>
          </a:p>
          <a:p>
            <a:pPr marL="0" indent="0" algn="ctr">
              <a:buNone/>
            </a:pPr>
            <a:r>
              <a:rPr lang="uk-UA" sz="3600" b="1" dirty="0"/>
              <a:t>«</a:t>
            </a:r>
            <a:r>
              <a:rPr lang="uk-UA" altLang="uk-UA" sz="3600" b="1" dirty="0">
                <a:solidFill>
                  <a:srgbClr val="005828"/>
                </a:solidFill>
              </a:rPr>
              <a:t>Концептуальний інструментарій  філософії креативності як суттєвий маркер туризму і основа креативної економіки: </a:t>
            </a:r>
            <a:r>
              <a:rPr lang="uk-UA" altLang="uk-UA" sz="3600" b="1" dirty="0" err="1">
                <a:solidFill>
                  <a:srgbClr val="005828"/>
                </a:solidFill>
              </a:rPr>
              <a:t>кроскультурний</a:t>
            </a:r>
            <a:r>
              <a:rPr lang="uk-UA" altLang="uk-UA" sz="3600" b="1" dirty="0">
                <a:solidFill>
                  <a:srgbClr val="005828"/>
                </a:solidFill>
              </a:rPr>
              <a:t> аспект</a:t>
            </a:r>
            <a:r>
              <a:rPr lang="uk-UA" sz="3600" b="1" dirty="0"/>
              <a:t>»</a:t>
            </a:r>
          </a:p>
          <a:p>
            <a:pPr marL="0" indent="0" algn="ctr">
              <a:buNone/>
            </a:pPr>
            <a:r>
              <a:rPr lang="uk-UA" sz="3200" b="1" dirty="0"/>
              <a:t>Викладач: </a:t>
            </a:r>
            <a:r>
              <a:rPr lang="uk-UA" sz="3200" dirty="0" err="1"/>
              <a:t>д.ф.н</a:t>
            </a:r>
            <a:r>
              <a:rPr lang="uk-UA" sz="3200" dirty="0"/>
              <a:t>., проф. кафедри менеджменту організацій та управління </a:t>
            </a:r>
            <a:r>
              <a:rPr lang="uk-UA" sz="3200" dirty="0" err="1"/>
              <a:t>проєктами</a:t>
            </a:r>
            <a:r>
              <a:rPr lang="uk-UA" sz="3200" dirty="0"/>
              <a:t>  Інженерного навчально-наукового інституту </a:t>
            </a:r>
            <a:r>
              <a:rPr lang="uk-UA" sz="3200" b="1" dirty="0" err="1"/>
              <a:t>Воронкова</a:t>
            </a:r>
            <a:r>
              <a:rPr lang="uk-UA" sz="3200" b="1" dirty="0"/>
              <a:t> Валентина Григорівна</a:t>
            </a:r>
            <a:endParaRPr lang="ru-RU" sz="3200" dirty="0"/>
          </a:p>
          <a:p>
            <a:pPr marL="0" indent="0" algn="ctr">
              <a:buNone/>
            </a:pPr>
            <a:endParaRPr lang="uk-UA" sz="3200" b="1" dirty="0"/>
          </a:p>
        </p:txBody>
      </p:sp>
      <p:pic>
        <p:nvPicPr>
          <p:cNvPr id="8" name="Рисунок 7" descr="Картинки по запросу зну">
            <a:extLst>
              <a:ext uri="{FF2B5EF4-FFF2-40B4-BE49-F238E27FC236}">
                <a16:creationId xmlns:a16="http://schemas.microsoft.com/office/drawing/2014/main" id="{D70BCA56-3C31-4330-A28F-9D2038D0F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6780" y="228600"/>
            <a:ext cx="1524000" cy="1482272"/>
          </a:xfrm>
          <a:prstGeom prst="rect">
            <a:avLst/>
          </a:prstGeom>
          <a:noFill/>
          <a:ln>
            <a:noFill/>
          </a:ln>
        </p:spPr>
      </p:pic>
      <p:pic>
        <p:nvPicPr>
          <p:cNvPr id="11" name="Рисунок 10">
            <a:extLst>
              <a:ext uri="{FF2B5EF4-FFF2-40B4-BE49-F238E27FC236}">
                <a16:creationId xmlns:a16="http://schemas.microsoft.com/office/drawing/2014/main" id="{107A4F07-70F0-41DD-A6EA-61B2D46DDB5E}"/>
              </a:ext>
            </a:extLst>
          </p:cNvPr>
          <p:cNvPicPr>
            <a:picLocks noChangeAspect="1"/>
          </p:cNvPicPr>
          <p:nvPr/>
        </p:nvPicPr>
        <p:blipFill>
          <a:blip r:embed="rId3" cstate="print"/>
          <a:stretch>
            <a:fillRect/>
          </a:stretch>
        </p:blipFill>
        <p:spPr>
          <a:xfrm>
            <a:off x="4646612" y="4593445"/>
            <a:ext cx="2669385" cy="2169010"/>
          </a:xfrm>
          <a:prstGeom prst="rect">
            <a:avLst/>
          </a:prstGeom>
        </p:spPr>
      </p:pic>
      <p:pic>
        <p:nvPicPr>
          <p:cNvPr id="13" name="Рисунок 12">
            <a:extLst>
              <a:ext uri="{FF2B5EF4-FFF2-40B4-BE49-F238E27FC236}">
                <a16:creationId xmlns:a16="http://schemas.microsoft.com/office/drawing/2014/main" id="{85B835C0-3BE1-469C-85FA-9501754EF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12" y="1804918"/>
            <a:ext cx="2553937" cy="1624082"/>
          </a:xfrm>
          <a:prstGeom prst="rect">
            <a:avLst/>
          </a:prstGeom>
        </p:spPr>
      </p:pic>
      <p:pic>
        <p:nvPicPr>
          <p:cNvPr id="14" name="Рисунок 13">
            <a:extLst>
              <a:ext uri="{FF2B5EF4-FFF2-40B4-BE49-F238E27FC236}">
                <a16:creationId xmlns:a16="http://schemas.microsoft.com/office/drawing/2014/main" id="{B751895A-F9A3-49CD-8B40-69DBB0CFF5DF}"/>
              </a:ext>
            </a:extLst>
          </p:cNvPr>
          <p:cNvPicPr>
            <a:picLocks noChangeAspect="1"/>
          </p:cNvPicPr>
          <p:nvPr/>
        </p:nvPicPr>
        <p:blipFill>
          <a:blip r:embed="rId5" cstate="print"/>
          <a:stretch>
            <a:fillRect/>
          </a:stretch>
        </p:blipFill>
        <p:spPr>
          <a:xfrm>
            <a:off x="-23608" y="5791200"/>
            <a:ext cx="3466718" cy="1066800"/>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FD952C83-3C7E-4C39-AA8E-449B1642E5A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6498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3611" y="76200"/>
            <a:ext cx="7771051" cy="1447800"/>
          </a:xfrm>
        </p:spPr>
        <p:txBody>
          <a:bodyPr>
            <a:normAutofit/>
          </a:bodyPr>
          <a:lstStyle/>
          <a:p>
            <a:r>
              <a:rPr lang="uk-UA" sz="3200" b="1" dirty="0">
                <a:solidFill>
                  <a:srgbClr val="00B0F0"/>
                </a:solidFill>
              </a:rPr>
              <a:t>Креативні індустрії в ЄС:</a:t>
            </a:r>
            <a:endParaRPr lang="ru-RU" sz="3200" b="1" dirty="0">
              <a:solidFill>
                <a:srgbClr val="00B0F0"/>
              </a:solidFill>
            </a:endParaRPr>
          </a:p>
        </p:txBody>
      </p:sp>
      <p:sp>
        <p:nvSpPr>
          <p:cNvPr id="3" name="Содержимое 2"/>
          <p:cNvSpPr>
            <a:spLocks noGrp="1"/>
          </p:cNvSpPr>
          <p:nvPr>
            <p:ph idx="1"/>
          </p:nvPr>
        </p:nvSpPr>
        <p:spPr>
          <a:xfrm>
            <a:off x="417512" y="1900548"/>
            <a:ext cx="11353800" cy="4851400"/>
          </a:xfrm>
        </p:spPr>
        <p:txBody>
          <a:bodyPr>
            <a:normAutofit fontScale="77500" lnSpcReduction="20000"/>
          </a:bodyPr>
          <a:lstStyle/>
          <a:p>
            <a:pPr marL="0" indent="0" fontAlgn="auto">
              <a:spcAft>
                <a:spcPts val="0"/>
              </a:spcAft>
              <a:buNone/>
              <a:defRPr/>
            </a:pPr>
            <a:r>
              <a:rPr lang="uk-UA" b="1" dirty="0">
                <a:latin typeface="Arial" panose="020B0604020202020204" pitchFamily="34" charset="0"/>
                <a:cs typeface="Arial" panose="020B0604020202020204" pitchFamily="34" charset="0"/>
              </a:rPr>
              <a:t>За даними ЄС, на частку креативних індустрій припадає 3,4% світового ВВП,  що становить майже 1,6 трлн. дол. й удвічі перевищує обсяги щорічних надходжень від міжнародного туризму; частка зайнятих у креативній економіці досягла 25% молодого населення світу. </a:t>
            </a:r>
          </a:p>
          <a:p>
            <a:pPr marL="0" indent="0" fontAlgn="auto">
              <a:spcAft>
                <a:spcPts val="0"/>
              </a:spcAft>
              <a:buNone/>
              <a:defRPr/>
            </a:pPr>
            <a:r>
              <a:rPr lang="uk-UA" sz="2100" b="1" dirty="0">
                <a:latin typeface="Arial" panose="020B0604020202020204" pitchFamily="34" charset="0"/>
                <a:cs typeface="Arial" panose="020B0604020202020204" pitchFamily="34" charset="0"/>
              </a:rPr>
              <a:t>Концептуальна </a:t>
            </a:r>
            <a:r>
              <a:rPr lang="uk-UA" sz="2100" b="1" dirty="0" err="1">
                <a:latin typeface="Arial" panose="020B0604020202020204" pitchFamily="34" charset="0"/>
                <a:cs typeface="Arial" panose="020B0604020202020204" pitchFamily="34" charset="0"/>
              </a:rPr>
              <a:t>людиноцентрична</a:t>
            </a:r>
            <a:r>
              <a:rPr lang="uk-UA" sz="2100" b="1" dirty="0">
                <a:latin typeface="Arial" panose="020B0604020202020204" pitchFamily="34" charset="0"/>
                <a:cs typeface="Arial" panose="020B0604020202020204" pitchFamily="34" charset="0"/>
              </a:rPr>
              <a:t> модель збалансованого розвитку креативних індустрій в ЄС </a:t>
            </a:r>
            <a:r>
              <a:rPr lang="uk-UA" sz="2100" dirty="0">
                <a:latin typeface="Arial" panose="020B0604020202020204" pitchFamily="34" charset="0"/>
                <a:cs typeface="Arial" panose="020B0604020202020204" pitchFamily="34" charset="0"/>
              </a:rPr>
              <a:t>як найвищого вияву людської діяльності – творчості, стимулює виробництво інноваційних  креативних індустрій, вимірюється ЄВРОСТАТОМ, і включає:</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креативність;</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креативне виробництво;</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розповсюдження + комерціалізація;</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збереження й відновлення;</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розвиток інфраструктури;</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інформаційно-комунікаційні технології;</a:t>
            </a:r>
            <a:endParaRPr lang="ru-RU" sz="21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100" dirty="0">
                <a:latin typeface="Arial" panose="020B0604020202020204" pitchFamily="34" charset="0"/>
                <a:cs typeface="Arial" panose="020B0604020202020204" pitchFamily="34" charset="0"/>
              </a:rPr>
              <a:t>інтерактивні заходи  (фестивалі, майстер-класи, створення унікальних продуктів.</a:t>
            </a:r>
            <a:endParaRPr lang="ru-RU" sz="2100" dirty="0"/>
          </a:p>
        </p:txBody>
      </p:sp>
      <p:pic>
        <p:nvPicPr>
          <p:cNvPr id="7" name="Рисунок 6">
            <a:extLst>
              <a:ext uri="{FF2B5EF4-FFF2-40B4-BE49-F238E27FC236}">
                <a16:creationId xmlns:a16="http://schemas.microsoft.com/office/drawing/2014/main" id="{C142D5D5-E39A-42B5-81A4-EF4C5855F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3A1602B0-57C4-4E73-B2C5-C25C9CEE78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052C0-E483-4519-A8B7-88C35E02BE73}"/>
              </a:ext>
            </a:extLst>
          </p:cNvPr>
          <p:cNvSpPr>
            <a:spLocks noGrp="1"/>
          </p:cNvSpPr>
          <p:nvPr>
            <p:ph type="title"/>
          </p:nvPr>
        </p:nvSpPr>
        <p:spPr>
          <a:xfrm>
            <a:off x="2132011" y="204581"/>
            <a:ext cx="9041077" cy="800120"/>
          </a:xfrm>
        </p:spPr>
        <p:txBody>
          <a:bodyPr>
            <a:noAutofit/>
          </a:bodyPr>
          <a:lstStyle/>
          <a:p>
            <a:pPr algn="ctr"/>
            <a:r>
              <a:rPr lang="uk-UA" sz="2800" b="1" kern="0"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Напрями  розвитку  креативних  індустрій в  Україні</a:t>
            </a:r>
            <a:endParaRPr lang="ru-RU" sz="2800" dirty="0">
              <a:solidFill>
                <a:srgbClr val="00B0F0"/>
              </a:solidFill>
            </a:endParaRPr>
          </a:p>
        </p:txBody>
      </p:sp>
      <p:sp>
        <p:nvSpPr>
          <p:cNvPr id="19" name="Заголовок 1">
            <a:extLst>
              <a:ext uri="{FF2B5EF4-FFF2-40B4-BE49-F238E27FC236}">
                <a16:creationId xmlns:a16="http://schemas.microsoft.com/office/drawing/2014/main" id="{9FC3BB9C-211D-4385-A112-C1DB004D7A01}"/>
              </a:ext>
            </a:extLst>
          </p:cNvPr>
          <p:cNvSpPr txBox="1">
            <a:spLocks/>
          </p:cNvSpPr>
          <p:nvPr/>
        </p:nvSpPr>
        <p:spPr>
          <a:xfrm>
            <a:off x="227012" y="2707430"/>
            <a:ext cx="2993035" cy="4058401"/>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endParaRPr lang="ru-RU" dirty="0"/>
          </a:p>
        </p:txBody>
      </p:sp>
      <p:sp>
        <p:nvSpPr>
          <p:cNvPr id="5" name="Объект 4">
            <a:extLst>
              <a:ext uri="{FF2B5EF4-FFF2-40B4-BE49-F238E27FC236}">
                <a16:creationId xmlns:a16="http://schemas.microsoft.com/office/drawing/2014/main" id="{4D1FBFB7-F3EC-4524-9B25-EBFBF88EDC73}"/>
              </a:ext>
            </a:extLst>
          </p:cNvPr>
          <p:cNvSpPr>
            <a:spLocks noGrp="1"/>
          </p:cNvSpPr>
          <p:nvPr>
            <p:ph idx="1"/>
          </p:nvPr>
        </p:nvSpPr>
        <p:spPr>
          <a:xfrm>
            <a:off x="760412" y="1301157"/>
            <a:ext cx="10157354" cy="4470400"/>
          </a:xfrm>
        </p:spPr>
        <p:txBody>
          <a:bodyPr>
            <a:normAutofit fontScale="55000" lnSpcReduction="20000"/>
          </a:bodyPr>
          <a:lstStyle/>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Розвиток інфраструктури креативного туризму – формування мережі бізнес-інкубаторів для креативних індустрій;</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фінансова і консультаційна підтримка креативних індустрій;</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співпраця з міжнародними центрами креативних індустрій ЄС  - просування на світові ринки та збільшення продукції креативних індустрій;</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бізнес-освіта з креативних індустрій – розширення програм бізнес-освіти у сфері креативної економіки; </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розширення стратегічних завдань щодо створення інноваційних полісів  як креативних міст високих проривних технологій;</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програма видачі пільгових кредитів на будівництво готелів та інших об’єктів туристської інфраструктури (інвестиції в туристичне  будівництво);</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розвиток внутрішнього туризму  місцевих турів  по Україні – «Відкривай Україну»;</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розвиток регіонального креативного туризму місцевими незалежними </a:t>
            </a:r>
            <a:r>
              <a:rPr lang="uk-UA" sz="2500" b="1" dirty="0" err="1">
                <a:latin typeface="Arial" panose="020B0604020202020204" pitchFamily="34" charset="0"/>
                <a:cs typeface="Arial" panose="020B0604020202020204" pitchFamily="34" charset="0"/>
              </a:rPr>
              <a:t>турагенствами</a:t>
            </a:r>
            <a:r>
              <a:rPr lang="uk-UA" sz="2500" b="1" dirty="0">
                <a:latin typeface="Arial" panose="020B0604020202020204" pitchFamily="34" charset="0"/>
                <a:cs typeface="Arial" panose="020B0604020202020204" pitchFamily="34" charset="0"/>
              </a:rPr>
              <a:t>;</a:t>
            </a:r>
            <a:endParaRPr lang="ru-RU" sz="25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500" b="1" dirty="0">
                <a:latin typeface="Arial" panose="020B0604020202020204" pitchFamily="34" charset="0"/>
                <a:cs typeface="Arial" panose="020B0604020202020204" pitchFamily="34" charset="0"/>
              </a:rPr>
              <a:t>біометрична ідентифікація пасажирів, що вимагає повної автоматизації проходження всіх процедур, для чого необхідне формування єдиної біометричної системи і </a:t>
            </a:r>
            <a:r>
              <a:rPr lang="uk-UA" sz="2500" b="1" dirty="0" err="1">
                <a:latin typeface="Arial" panose="020B0604020202020204" pitchFamily="34" charset="0"/>
                <a:cs typeface="Arial" panose="020B0604020202020204" pitchFamily="34" charset="0"/>
              </a:rPr>
              <a:t>забезпеченняи</a:t>
            </a:r>
            <a:r>
              <a:rPr lang="uk-UA" sz="2500" b="1" dirty="0">
                <a:latin typeface="Arial" panose="020B0604020202020204" pitchFamily="34" charset="0"/>
                <a:cs typeface="Arial" panose="020B0604020202020204" pitchFamily="34" charset="0"/>
              </a:rPr>
              <a:t> інформаційної безпеки захисту даних.</a:t>
            </a:r>
            <a:endParaRPr lang="ru-RU" sz="2500" b="1" dirty="0">
              <a:latin typeface="Arial" panose="020B0604020202020204" pitchFamily="34" charset="0"/>
              <a:cs typeface="Arial" panose="020B0604020202020204" pitchFamily="34" charset="0"/>
            </a:endParaRPr>
          </a:p>
          <a:p>
            <a:endParaRPr lang="ru-RU" dirty="0"/>
          </a:p>
        </p:txBody>
      </p:sp>
      <p:pic>
        <p:nvPicPr>
          <p:cNvPr id="7" name="Рисунок 6">
            <a:extLst>
              <a:ext uri="{FF2B5EF4-FFF2-40B4-BE49-F238E27FC236}">
                <a16:creationId xmlns:a16="http://schemas.microsoft.com/office/drawing/2014/main" id="{E27D03B5-F354-4122-8C4E-1BEAB9D26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7ECE9770-1E6B-4B73-9FF5-71FB049F35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33740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00B0F0"/>
                </a:solidFill>
              </a:rPr>
              <a:t>Туризм як </a:t>
            </a:r>
            <a:r>
              <a:rPr lang="ru-RU" sz="2400" b="1" dirty="0" err="1">
                <a:solidFill>
                  <a:srgbClr val="00B0F0"/>
                </a:solidFill>
              </a:rPr>
              <a:t>конкурентоспроможний</a:t>
            </a:r>
            <a:r>
              <a:rPr lang="ru-RU" sz="2400" b="1" dirty="0">
                <a:solidFill>
                  <a:srgbClr val="00B0F0"/>
                </a:solidFill>
              </a:rPr>
              <a:t> </a:t>
            </a:r>
            <a:r>
              <a:rPr lang="ru-RU" sz="2400" b="1" dirty="0" err="1">
                <a:solidFill>
                  <a:srgbClr val="00B0F0"/>
                </a:solidFill>
              </a:rPr>
              <a:t>і</a:t>
            </a:r>
            <a:r>
              <a:rPr lang="ru-RU" sz="2400" b="1" dirty="0">
                <a:solidFill>
                  <a:srgbClr val="00B0F0"/>
                </a:solidFill>
              </a:rPr>
              <a:t> </a:t>
            </a:r>
            <a:r>
              <a:rPr lang="ru-RU" sz="2400" b="1" dirty="0" err="1">
                <a:solidFill>
                  <a:srgbClr val="00B0F0"/>
                </a:solidFill>
              </a:rPr>
              <a:t>ресурсоефективний</a:t>
            </a:r>
            <a:r>
              <a:rPr lang="ru-RU" sz="2400" b="1" dirty="0">
                <a:solidFill>
                  <a:srgbClr val="00B0F0"/>
                </a:solidFill>
              </a:rPr>
              <a:t> сектор: </a:t>
            </a:r>
            <a:r>
              <a:rPr lang="ru-RU" sz="2400" b="1" dirty="0" err="1">
                <a:solidFill>
                  <a:srgbClr val="00B0F0"/>
                </a:solidFill>
              </a:rPr>
              <a:t>що</a:t>
            </a:r>
            <a:r>
              <a:rPr lang="ru-RU" sz="2400" b="1" dirty="0">
                <a:solidFill>
                  <a:srgbClr val="00B0F0"/>
                </a:solidFill>
              </a:rPr>
              <a:t> для </a:t>
            </a:r>
            <a:r>
              <a:rPr lang="ru-RU" sz="2400" b="1" dirty="0" err="1">
                <a:solidFill>
                  <a:srgbClr val="00B0F0"/>
                </a:solidFill>
              </a:rPr>
              <a:t>цього</a:t>
            </a:r>
            <a:r>
              <a:rPr lang="ru-RU" sz="2400" b="1" dirty="0">
                <a:solidFill>
                  <a:srgbClr val="00B0F0"/>
                </a:solidFill>
              </a:rPr>
              <a:t> </a:t>
            </a:r>
            <a:r>
              <a:rPr lang="ru-RU" sz="2400" b="1" dirty="0" err="1">
                <a:solidFill>
                  <a:srgbClr val="00B0F0"/>
                </a:solidFill>
              </a:rPr>
              <a:t>слід</a:t>
            </a:r>
            <a:r>
              <a:rPr lang="ru-RU" sz="2400" b="1" dirty="0">
                <a:solidFill>
                  <a:srgbClr val="00B0F0"/>
                </a:solidFill>
              </a:rPr>
              <a:t> </a:t>
            </a:r>
            <a:r>
              <a:rPr lang="ru-RU" sz="2400" b="1" dirty="0" err="1">
                <a:solidFill>
                  <a:srgbClr val="00B0F0"/>
                </a:solidFill>
              </a:rPr>
              <a:t>зробити</a:t>
            </a:r>
            <a:r>
              <a:rPr lang="ru-RU" sz="2400" b="1" dirty="0">
                <a:solidFill>
                  <a:srgbClr val="00B0F0"/>
                </a:solidFill>
              </a:rPr>
              <a:t>,  </a:t>
            </a:r>
            <a:r>
              <a:rPr lang="ru-RU" sz="2400" b="1" dirty="0" err="1">
                <a:solidFill>
                  <a:srgbClr val="00B0F0"/>
                </a:solidFill>
              </a:rPr>
              <a:t>щоб</a:t>
            </a:r>
            <a:r>
              <a:rPr lang="ru-RU" sz="2400" b="1" dirty="0">
                <a:solidFill>
                  <a:srgbClr val="00B0F0"/>
                </a:solidFill>
              </a:rPr>
              <a:t> </a:t>
            </a:r>
            <a:r>
              <a:rPr lang="ru-RU" sz="2400" b="1" dirty="0" err="1">
                <a:solidFill>
                  <a:srgbClr val="00B0F0"/>
                </a:solidFill>
              </a:rPr>
              <a:t>повернути</a:t>
            </a:r>
            <a:r>
              <a:rPr lang="ru-RU" sz="2400" b="1" dirty="0">
                <a:solidFill>
                  <a:srgbClr val="00B0F0"/>
                </a:solidFill>
              </a:rPr>
              <a:t> до </a:t>
            </a:r>
            <a:r>
              <a:rPr lang="ru-RU" sz="2400" b="1" dirty="0" err="1">
                <a:solidFill>
                  <a:srgbClr val="00B0F0"/>
                </a:solidFill>
              </a:rPr>
              <a:t>нього</a:t>
            </a:r>
            <a:r>
              <a:rPr lang="ru-RU" sz="2400" b="1" dirty="0">
                <a:solidFill>
                  <a:srgbClr val="00B0F0"/>
                </a:solidFill>
              </a:rPr>
              <a:t> </a:t>
            </a:r>
            <a:r>
              <a:rPr lang="ru-RU" sz="2400" b="1" dirty="0" err="1">
                <a:solidFill>
                  <a:srgbClr val="00B0F0"/>
                </a:solidFill>
              </a:rPr>
              <a:t>довіру</a:t>
            </a:r>
            <a:r>
              <a:rPr lang="ru-RU" sz="2400" b="1" dirty="0">
                <a:solidFill>
                  <a:srgbClr val="00B0F0"/>
                </a:solidFill>
              </a:rPr>
              <a:t>?</a:t>
            </a:r>
          </a:p>
        </p:txBody>
      </p:sp>
      <p:sp>
        <p:nvSpPr>
          <p:cNvPr id="3" name="Содержимое 2"/>
          <p:cNvSpPr>
            <a:spLocks noGrp="1"/>
          </p:cNvSpPr>
          <p:nvPr>
            <p:ph idx="1"/>
          </p:nvPr>
        </p:nvSpPr>
        <p:spPr/>
        <p:txBody>
          <a:bodyPr>
            <a:normAutofit fontScale="77500" lnSpcReduction="20000"/>
          </a:bodyPr>
          <a:lstStyle/>
          <a:p>
            <a:r>
              <a:rPr lang="uk-UA" dirty="0">
                <a:solidFill>
                  <a:srgbClr val="FF0000"/>
                </a:solidFill>
              </a:rPr>
              <a:t>-  </a:t>
            </a:r>
            <a:r>
              <a:rPr lang="uk-UA" b="1" dirty="0"/>
              <a:t>пом'якшувати соціально-економічні наслідки кризи для зайнятості населення в умовах пандемії </a:t>
            </a:r>
            <a:r>
              <a:rPr lang="en-US" b="1" dirty="0"/>
              <a:t>COVID-19</a:t>
            </a:r>
            <a:r>
              <a:rPr lang="uk-UA" b="1" dirty="0"/>
              <a:t>;</a:t>
            </a:r>
          </a:p>
          <a:p>
            <a:pPr algn="just"/>
            <a:r>
              <a:rPr lang="uk-UA" b="1" dirty="0"/>
              <a:t>підтримувати розвиток внутрішнього і регіонального туризму; </a:t>
            </a:r>
            <a:endParaRPr lang="ru-RU" b="1" dirty="0"/>
          </a:p>
          <a:p>
            <a:pPr algn="just"/>
            <a:r>
              <a:rPr lang="uk-UA" b="1" dirty="0"/>
              <a:t>урізноманітнювати використання креативних технологій з метою підвищення конкурентоспроможності та його </a:t>
            </a:r>
            <a:r>
              <a:rPr lang="uk-UA" b="1" dirty="0" err="1"/>
              <a:t>ресурсоефективності</a:t>
            </a:r>
            <a:r>
              <a:rPr lang="uk-UA" b="1" dirty="0"/>
              <a:t>;</a:t>
            </a:r>
          </a:p>
          <a:p>
            <a:pPr algn="just"/>
            <a:r>
              <a:rPr lang="uk-UA" b="1" dirty="0"/>
              <a:t>укріплювати координацію та партнерські зв'язки з метою перетворення туризму на чинник сталого розвитку;</a:t>
            </a:r>
          </a:p>
          <a:p>
            <a:pPr algn="just"/>
            <a:r>
              <a:rPr lang="uk-UA" b="1" dirty="0"/>
              <a:t>сприяти збереженню робочих місць у секторі туризму у результаті економічних і соціальних наслідків  </a:t>
            </a:r>
            <a:r>
              <a:rPr lang="en-US" b="1" dirty="0"/>
              <a:t>COVID-19</a:t>
            </a:r>
            <a:r>
              <a:rPr lang="uk-UA" b="1" dirty="0"/>
              <a:t>;</a:t>
            </a:r>
          </a:p>
          <a:p>
            <a:pPr algn="just"/>
            <a:r>
              <a:rPr lang="uk-UA" b="1" dirty="0"/>
              <a:t>сприяти укріпленню довіри через посередництво захисту і безпеки у всіх видах туристичної діяльності; </a:t>
            </a:r>
          </a:p>
          <a:p>
            <a:r>
              <a:rPr lang="uk-UA" b="1" dirty="0"/>
              <a:t>сприяти соціальному партнерству між державою, бізнесом та громадянським суспільством;</a:t>
            </a:r>
          </a:p>
          <a:p>
            <a:pPr algn="just"/>
            <a:endParaRPr lang="ru-RU" b="1" dirty="0"/>
          </a:p>
          <a:p>
            <a:endParaRPr lang="ru-RU" dirty="0"/>
          </a:p>
        </p:txBody>
      </p:sp>
      <p:pic>
        <p:nvPicPr>
          <p:cNvPr id="4" name="Рисунок 3">
            <a:extLst>
              <a:ext uri="{FF2B5EF4-FFF2-40B4-BE49-F238E27FC236}">
                <a16:creationId xmlns:a16="http://schemas.microsoft.com/office/drawing/2014/main" id="{2F6166C8-7E04-43DF-A72F-999646782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5" name="Рисунок 4" descr="https://eacea.ec.europa.eu/sites/eacea-site/files/logosbeneficaireserasmusright_withthesupportof.jpg">
            <a:extLst>
              <a:ext uri="{FF2B5EF4-FFF2-40B4-BE49-F238E27FC236}">
                <a16:creationId xmlns:a16="http://schemas.microsoft.com/office/drawing/2014/main" id="{3A1602B0-57C4-4E73-B2C5-C25C9CEE78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b="1" dirty="0">
                <a:solidFill>
                  <a:srgbClr val="00B0F0"/>
                </a:solidFill>
              </a:rPr>
              <a:t>Креативна економіка як основа розвитку креативного туризму. Який зміст Ви вкладаєте у поняття </a:t>
            </a:r>
            <a:r>
              <a:rPr lang="uk-UA" sz="2800" b="1" dirty="0" err="1">
                <a:solidFill>
                  <a:srgbClr val="00B0F0"/>
                </a:solidFill>
              </a:rPr>
              <a:t>“креативна</a:t>
            </a:r>
            <a:r>
              <a:rPr lang="uk-UA" sz="2800" b="1" dirty="0">
                <a:solidFill>
                  <a:srgbClr val="00B0F0"/>
                </a:solidFill>
              </a:rPr>
              <a:t> </a:t>
            </a:r>
            <a:r>
              <a:rPr lang="uk-UA" sz="2800" b="1" dirty="0" err="1">
                <a:solidFill>
                  <a:srgbClr val="00B0F0"/>
                </a:solidFill>
              </a:rPr>
              <a:t>економіка”</a:t>
            </a:r>
            <a:r>
              <a:rPr lang="uk-UA" sz="2800" b="1" dirty="0">
                <a:solidFill>
                  <a:srgbClr val="00B0F0"/>
                </a:solidFill>
              </a:rPr>
              <a:t> і </a:t>
            </a:r>
            <a:r>
              <a:rPr lang="uk-UA" sz="2800" b="1" dirty="0" err="1">
                <a:solidFill>
                  <a:srgbClr val="00B0F0"/>
                </a:solidFill>
              </a:rPr>
              <a:t>“креативний</a:t>
            </a:r>
            <a:r>
              <a:rPr lang="uk-UA" sz="2800" b="1" dirty="0">
                <a:solidFill>
                  <a:srgbClr val="00B0F0"/>
                </a:solidFill>
              </a:rPr>
              <a:t>  </a:t>
            </a:r>
            <a:r>
              <a:rPr lang="uk-UA" sz="2800" b="1" dirty="0" err="1">
                <a:solidFill>
                  <a:srgbClr val="00B0F0"/>
                </a:solidFill>
              </a:rPr>
              <a:t>туризм”</a:t>
            </a:r>
            <a:r>
              <a:rPr lang="uk-UA" sz="2800" b="1" dirty="0">
                <a:solidFill>
                  <a:srgbClr val="00B0F0"/>
                </a:solidFill>
              </a:rPr>
              <a:t>.</a:t>
            </a:r>
            <a:endParaRPr lang="ru-RU" sz="2800" b="1" dirty="0">
              <a:solidFill>
                <a:srgbClr val="00B0F0"/>
              </a:solidFill>
            </a:endParaRPr>
          </a:p>
        </p:txBody>
      </p:sp>
      <p:sp>
        <p:nvSpPr>
          <p:cNvPr id="3" name="Содержимое 2"/>
          <p:cNvSpPr>
            <a:spLocks noGrp="1"/>
          </p:cNvSpPr>
          <p:nvPr>
            <p:ph idx="1"/>
          </p:nvPr>
        </p:nvSpPr>
        <p:spPr/>
        <p:txBody>
          <a:bodyPr>
            <a:normAutofit fontScale="77500" lnSpcReduction="20000"/>
          </a:bodyPr>
          <a:lstStyle/>
          <a:p>
            <a:r>
              <a:rPr lang="uk-UA" dirty="0">
                <a:solidFill>
                  <a:srgbClr val="FF0000"/>
                </a:solidFill>
              </a:rPr>
              <a:t>-  </a:t>
            </a:r>
            <a:r>
              <a:rPr lang="uk-UA" b="1" dirty="0"/>
              <a:t>пом'якшувати соціально-економічні наслідки кризи для зайнятості населення в умовах пандемії </a:t>
            </a:r>
            <a:r>
              <a:rPr lang="en-US" b="1" dirty="0"/>
              <a:t>COVID-19</a:t>
            </a:r>
            <a:r>
              <a:rPr lang="uk-UA" b="1" dirty="0"/>
              <a:t>;</a:t>
            </a:r>
          </a:p>
          <a:p>
            <a:pPr algn="just"/>
            <a:r>
              <a:rPr lang="uk-UA" b="1" dirty="0"/>
              <a:t>підтримувати розвиток внутрішнього і регіонального туризму; </a:t>
            </a:r>
            <a:endParaRPr lang="ru-RU" b="1" dirty="0"/>
          </a:p>
          <a:p>
            <a:pPr algn="just"/>
            <a:r>
              <a:rPr lang="uk-UA" b="1" dirty="0"/>
              <a:t>урізноманітнювати використання креативних технологій з метою підвищення конкурентоспроможності та його </a:t>
            </a:r>
            <a:r>
              <a:rPr lang="uk-UA" b="1" dirty="0" err="1"/>
              <a:t>ресурсоефективності</a:t>
            </a:r>
            <a:r>
              <a:rPr lang="uk-UA" b="1" dirty="0"/>
              <a:t>;</a:t>
            </a:r>
          </a:p>
          <a:p>
            <a:pPr algn="just"/>
            <a:r>
              <a:rPr lang="uk-UA" b="1" dirty="0"/>
              <a:t>укріплювати координацію та партнерські зв'язки з метою перетворення туризму на чинник сталого розвитку;</a:t>
            </a:r>
          </a:p>
          <a:p>
            <a:pPr algn="just"/>
            <a:r>
              <a:rPr lang="uk-UA" b="1" dirty="0"/>
              <a:t>сприяти збереженню робочих місць у секторі туризму у результаті економічних і соціальних наслідків  </a:t>
            </a:r>
            <a:r>
              <a:rPr lang="en-US" b="1" dirty="0"/>
              <a:t>COVID-19</a:t>
            </a:r>
            <a:r>
              <a:rPr lang="uk-UA" b="1" dirty="0"/>
              <a:t>;</a:t>
            </a:r>
          </a:p>
          <a:p>
            <a:pPr algn="just"/>
            <a:r>
              <a:rPr lang="uk-UA" b="1" dirty="0"/>
              <a:t>сприяти укріпленню довіри через посередництво захисту і безпеки у всіх видах туристичної діяльності; </a:t>
            </a:r>
          </a:p>
          <a:p>
            <a:r>
              <a:rPr lang="uk-UA" b="1" dirty="0"/>
              <a:t>сприяти соціальному партнерству між державою, бізнесом та громадянським суспільством;</a:t>
            </a:r>
          </a:p>
          <a:p>
            <a:pPr algn="just"/>
            <a:endParaRPr lang="ru-RU" b="1" dirty="0"/>
          </a:p>
          <a:p>
            <a:endParaRPr lang="ru-RU" dirty="0"/>
          </a:p>
        </p:txBody>
      </p:sp>
      <p:pic>
        <p:nvPicPr>
          <p:cNvPr id="4" name="Рисунок 3">
            <a:extLst>
              <a:ext uri="{FF2B5EF4-FFF2-40B4-BE49-F238E27FC236}">
                <a16:creationId xmlns:a16="http://schemas.microsoft.com/office/drawing/2014/main" id="{2F6166C8-7E04-43DF-A72F-999646782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5" name="Рисунок 4" descr="https://eacea.ec.europa.eu/sites/eacea-site/files/logosbeneficaireserasmusright_withthesupportof.jpg">
            <a:extLst>
              <a:ext uri="{FF2B5EF4-FFF2-40B4-BE49-F238E27FC236}">
                <a16:creationId xmlns:a16="http://schemas.microsoft.com/office/drawing/2014/main" id="{3A1602B0-57C4-4E73-B2C5-C25C9CEE78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A9B61-4370-4E13-A49D-19B724BD299C}"/>
              </a:ext>
            </a:extLst>
          </p:cNvPr>
          <p:cNvSpPr>
            <a:spLocks noGrp="1"/>
          </p:cNvSpPr>
          <p:nvPr>
            <p:ph type="title"/>
          </p:nvPr>
        </p:nvSpPr>
        <p:spPr>
          <a:xfrm>
            <a:off x="5103812" y="152400"/>
            <a:ext cx="6904114" cy="1397000"/>
          </a:xfrm>
        </p:spPr>
        <p:txBody>
          <a:bodyPr>
            <a:normAutofit/>
          </a:bodyPr>
          <a:lstStyle/>
          <a:p>
            <a:r>
              <a:rPr lang="ru-RU" sz="2400" b="1" dirty="0">
                <a:solidFill>
                  <a:srgbClr val="00B0F0"/>
                </a:solidFill>
              </a:rPr>
              <a:t>КРЕАТИВНИЙ SMART AGRO 2021</a:t>
            </a:r>
            <a:r>
              <a:rPr lang="uk-UA" sz="2400" b="1" dirty="0">
                <a:solidFill>
                  <a:srgbClr val="00B0F0"/>
                </a:solidFill>
              </a:rPr>
              <a:t>: </a:t>
            </a:r>
            <a:r>
              <a:rPr lang="ru-RU" sz="2400" b="1" dirty="0">
                <a:solidFill>
                  <a:srgbClr val="00B0F0"/>
                </a:solidFill>
              </a:rPr>
              <a:t> ЦИФРОВА ТРАНСФОРМА</a:t>
            </a:r>
            <a:r>
              <a:rPr lang="uk-UA" sz="2400" b="1" dirty="0">
                <a:solidFill>
                  <a:srgbClr val="00B0F0"/>
                </a:solidFill>
              </a:rPr>
              <a:t>ЦІ</a:t>
            </a:r>
            <a:r>
              <a:rPr lang="ru-RU" sz="2400" b="1" dirty="0">
                <a:solidFill>
                  <a:srgbClr val="00B0F0"/>
                </a:solidFill>
              </a:rPr>
              <a:t>Я АПК</a:t>
            </a:r>
            <a:br>
              <a:rPr lang="ru-RU" sz="2400" b="1" dirty="0"/>
            </a:br>
            <a:endParaRPr lang="ru-RU" sz="2400" b="1" dirty="0"/>
          </a:p>
        </p:txBody>
      </p:sp>
      <p:sp>
        <p:nvSpPr>
          <p:cNvPr id="3" name="Объект 2">
            <a:extLst>
              <a:ext uri="{FF2B5EF4-FFF2-40B4-BE49-F238E27FC236}">
                <a16:creationId xmlns:a16="http://schemas.microsoft.com/office/drawing/2014/main" id="{FDF46A40-601B-4DB3-96E5-DD445A936BE7}"/>
              </a:ext>
            </a:extLst>
          </p:cNvPr>
          <p:cNvSpPr>
            <a:spLocks noGrp="1"/>
          </p:cNvSpPr>
          <p:nvPr>
            <p:ph idx="1"/>
          </p:nvPr>
        </p:nvSpPr>
        <p:spPr>
          <a:xfrm>
            <a:off x="836612" y="1428736"/>
            <a:ext cx="10158703" cy="4489464"/>
          </a:xfrm>
        </p:spPr>
        <p:txBody>
          <a:bodyPr numCol="2">
            <a:normAutofit fontScale="62500" lnSpcReduction="20000"/>
          </a:bodyPr>
          <a:lstStyle/>
          <a:p>
            <a:r>
              <a:rPr lang="uk-UA" dirty="0"/>
              <a:t> </a:t>
            </a:r>
            <a:r>
              <a:rPr lang="uk-UA" sz="2600" b="1" dirty="0"/>
              <a:t>використання технології  «Інтернету речовин» (</a:t>
            </a:r>
            <a:r>
              <a:rPr lang="uk-UA" sz="2600" b="1" dirty="0" err="1"/>
              <a:t>IoT</a:t>
            </a:r>
            <a:r>
              <a:rPr lang="uk-UA" sz="2600" b="1" dirty="0"/>
              <a:t>) та їх  застосування в агропромисловому комплексі;</a:t>
            </a:r>
            <a:endParaRPr lang="ru-RU" sz="2600" b="1" dirty="0"/>
          </a:p>
          <a:p>
            <a:r>
              <a:rPr lang="uk-UA" sz="2600" b="1" dirty="0"/>
              <a:t>реалізація «дорожньої карти» упровадження технології </a:t>
            </a:r>
            <a:r>
              <a:rPr lang="uk-UA" sz="2600" b="1" dirty="0" err="1"/>
              <a:t>Інтернета</a:t>
            </a:r>
            <a:r>
              <a:rPr lang="uk-UA" sz="2600" b="1" dirty="0"/>
              <a:t> речовин в АПК;</a:t>
            </a:r>
            <a:endParaRPr lang="ru-RU" sz="2600" b="1" dirty="0"/>
          </a:p>
          <a:p>
            <a:r>
              <a:rPr lang="uk-UA" sz="2600" b="1" dirty="0"/>
              <a:t>обмін цифровими даними по всьому ланцюгу створення доданих витрат у сільському господарстві (від постачальника  до виготовлення </a:t>
            </a:r>
            <a:r>
              <a:rPr lang="uk-UA" sz="2600" b="1" dirty="0" err="1"/>
              <a:t>еколіочно</a:t>
            </a:r>
            <a:r>
              <a:rPr lang="uk-UA" sz="2600" b="1" dirty="0"/>
              <a:t> безпечної продукції);</a:t>
            </a:r>
            <a:endParaRPr lang="ru-RU" sz="2600" b="1" dirty="0"/>
          </a:p>
          <a:p>
            <a:pPr lvl="0"/>
            <a:r>
              <a:rPr lang="uk-UA" sz="2600" b="1" dirty="0"/>
              <a:t> адаптації «Індустрія 4.0» та </a:t>
            </a:r>
            <a:r>
              <a:rPr lang="uk-UA" sz="2600" b="1" dirty="0" err="1"/>
              <a:t>IIoT</a:t>
            </a:r>
            <a:r>
              <a:rPr lang="uk-UA" sz="2600" b="1" dirty="0"/>
              <a:t> в АПК («Цифрова ферма», </a:t>
            </a:r>
            <a:r>
              <a:rPr lang="uk-UA" sz="2600" b="1" dirty="0" err="1"/>
              <a:t>Smart</a:t>
            </a:r>
            <a:r>
              <a:rPr lang="uk-UA" sz="2600" b="1" dirty="0"/>
              <a:t> </a:t>
            </a:r>
            <a:r>
              <a:rPr lang="uk-UA" sz="2600" b="1" dirty="0" err="1"/>
              <a:t>Farming</a:t>
            </a:r>
            <a:r>
              <a:rPr lang="uk-UA" sz="2600" b="1" dirty="0"/>
              <a:t>);</a:t>
            </a:r>
            <a:endParaRPr lang="ru-RU" sz="2600" b="1" dirty="0"/>
          </a:p>
          <a:p>
            <a:r>
              <a:rPr lang="uk-UA" sz="2600" b="1" dirty="0"/>
              <a:t>моніторинг та прогностичне управління обладнанням: системи централізованого збору та аналіз даних про </a:t>
            </a:r>
            <a:r>
              <a:rPr lang="uk-UA" sz="2600" b="1" dirty="0" err="1"/>
              <a:t>метеоумови</a:t>
            </a:r>
            <a:r>
              <a:rPr lang="uk-UA" sz="2600" b="1" dirty="0"/>
              <a:t> та спеціальні сільськогосподарські параметри продукції; </a:t>
            </a:r>
            <a:endParaRPr lang="ru-RU" sz="2600" b="1" dirty="0"/>
          </a:p>
          <a:p>
            <a:r>
              <a:rPr lang="uk-UA" sz="2600" b="1" dirty="0"/>
              <a:t>цифрові сервіси для прогнозування урожайності, відображення </a:t>
            </a:r>
            <a:r>
              <a:rPr lang="uk-UA" sz="2600" b="1" dirty="0" err="1"/>
              <a:t>сорняків</a:t>
            </a:r>
            <a:r>
              <a:rPr lang="uk-UA" sz="2600" b="1" dirty="0"/>
              <a:t> та хвороб на полях;</a:t>
            </a:r>
            <a:endParaRPr lang="ru-RU" sz="2600" b="1" dirty="0"/>
          </a:p>
          <a:p>
            <a:r>
              <a:rPr lang="uk-UA" sz="2600" b="1" dirty="0"/>
              <a:t>цифрові платформи та багатостороннє партнерство у сільському господарстві   та безпілотні транспортні засоби та підходи до їх застосування в АПК;</a:t>
            </a:r>
            <a:endParaRPr lang="ru-RU" sz="2600" b="1" dirty="0"/>
          </a:p>
          <a:p>
            <a:r>
              <a:rPr lang="uk-UA" sz="2600" b="1" dirty="0"/>
              <a:t>використання  високоточних даних віддаленого зондування Землі у сільському господарств,  5G  та їх використання  для повсюдного підключення датчиків і сенсорів;</a:t>
            </a:r>
            <a:endParaRPr lang="ru-RU" sz="2600" b="1" dirty="0"/>
          </a:p>
          <a:p>
            <a:r>
              <a:rPr lang="uk-UA" sz="2600" b="1" dirty="0"/>
              <a:t>розвиток сільського, зеленого, </a:t>
            </a:r>
            <a:r>
              <a:rPr lang="uk-UA" sz="2600" b="1" dirty="0" err="1"/>
              <a:t>агротуризму</a:t>
            </a:r>
            <a:r>
              <a:rPr lang="uk-UA" sz="2600" b="1" dirty="0"/>
              <a:t> </a:t>
            </a:r>
            <a:r>
              <a:rPr lang="uk-UA" sz="2600" b="1" dirty="0" err="1"/>
              <a:t>ззалученням</a:t>
            </a:r>
            <a:r>
              <a:rPr lang="uk-UA" sz="2600" b="1" dirty="0"/>
              <a:t> креативних технологій</a:t>
            </a:r>
          </a:p>
          <a:p>
            <a:r>
              <a:rPr lang="uk-UA" dirty="0"/>
              <a:t> </a:t>
            </a:r>
            <a:endParaRPr lang="ru-RU" dirty="0"/>
          </a:p>
        </p:txBody>
      </p:sp>
      <p:pic>
        <p:nvPicPr>
          <p:cNvPr id="6" name="Рисунок 5">
            <a:extLst>
              <a:ext uri="{FF2B5EF4-FFF2-40B4-BE49-F238E27FC236}">
                <a16:creationId xmlns:a16="http://schemas.microsoft.com/office/drawing/2014/main" id="{73C3485D-379F-4EF2-8A56-45096E848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13E1DF53-43D7-409B-83AD-CC712CDDF1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68065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0" algn="ctr"/>
            <a:r>
              <a:rPr lang="uk-UA" sz="24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3. </a:t>
            </a:r>
            <a:r>
              <a:rPr lang="uk-UA" sz="24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Туризм як чинник економічного зростання в </a:t>
            </a:r>
            <a:r>
              <a:rPr lang="uk-UA" sz="2400" b="1" kern="0" dirty="0" err="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багатошвидкісному</a:t>
            </a:r>
            <a:r>
              <a:rPr lang="uk-UA" sz="24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світі</a:t>
            </a:r>
            <a:br>
              <a:rPr lang="ru-RU" sz="2400" dirty="0">
                <a:solidFill>
                  <a:srgbClr val="FF0000"/>
                </a:solidFill>
              </a:rPr>
            </a:br>
            <a:endParaRPr lang="ru-RU" sz="2400" dirty="0">
              <a:solidFill>
                <a:srgbClr val="FF0000"/>
              </a:solidFill>
            </a:endParaRPr>
          </a:p>
        </p:txBody>
      </p:sp>
      <p:sp>
        <p:nvSpPr>
          <p:cNvPr id="3" name="Содержимое 2"/>
          <p:cNvSpPr>
            <a:spLocks noGrp="1"/>
          </p:cNvSpPr>
          <p:nvPr>
            <p:ph idx="1"/>
          </p:nvPr>
        </p:nvSpPr>
        <p:spPr/>
        <p:txBody>
          <a:bodyPr>
            <a:normAutofit fontScale="70000" lnSpcReduction="20000"/>
          </a:bodyPr>
          <a:lstStyle/>
          <a:p>
            <a:pPr marL="0" indent="0" fontAlgn="auto">
              <a:spcAft>
                <a:spcPts val="0"/>
              </a:spcAft>
              <a:buNone/>
              <a:defRPr/>
            </a:pPr>
            <a:r>
              <a:rPr lang="uk-UA" dirty="0">
                <a:latin typeface="Arial" panose="020B0604020202020204" pitchFamily="34" charset="0"/>
                <a:cs typeface="Arial" panose="020B0604020202020204" pitchFamily="34" charset="0"/>
              </a:rPr>
              <a:t>За даними ЄС, на частку креативних індустрій припадає 3,4% світового ВВП, що становить майже 1,6 трлн. дол. й удвічі перевищує обсяги щорічних надходжень від міжнародного туризму; при  цьому частка зайнятих у креативній економіці досягла 25% молодого населення світу.  </a:t>
            </a:r>
            <a:endParaRPr lang="ru-RU" dirty="0">
              <a:latin typeface="Arial" panose="020B0604020202020204" pitchFamily="34" charset="0"/>
              <a:cs typeface="Arial" panose="020B0604020202020204" pitchFamily="34" charset="0"/>
            </a:endParaRPr>
          </a:p>
          <a:p>
            <a:pPr marL="0" indent="0" fontAlgn="auto">
              <a:spcAft>
                <a:spcPts val="0"/>
              </a:spcAft>
              <a:buNone/>
              <a:defRPr/>
            </a:pPr>
            <a:r>
              <a:rPr lang="uk-UA" dirty="0">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Концептуальна </a:t>
            </a:r>
            <a:r>
              <a:rPr lang="uk-UA" b="1" dirty="0" err="1">
                <a:latin typeface="Arial" panose="020B0604020202020204" pitchFamily="34" charset="0"/>
                <a:cs typeface="Arial" panose="020B0604020202020204" pitchFamily="34" charset="0"/>
              </a:rPr>
              <a:t>людиноцентрична</a:t>
            </a:r>
            <a:r>
              <a:rPr lang="uk-UA" b="1" dirty="0">
                <a:latin typeface="Arial" panose="020B0604020202020204" pitchFamily="34" charset="0"/>
                <a:cs typeface="Arial" panose="020B0604020202020204" pitchFamily="34" charset="0"/>
              </a:rPr>
              <a:t> модель збалансованого розвитку, я</a:t>
            </a:r>
            <a:r>
              <a:rPr lang="uk-UA" dirty="0">
                <a:latin typeface="Arial" panose="020B0604020202020204" pitchFamily="34" charset="0"/>
                <a:cs typeface="Arial" panose="020B0604020202020204" pitchFamily="34" charset="0"/>
              </a:rPr>
              <a:t>к найвищого вияву людської діяльності – творчості, стимулює виробництво інноваційних  і духовних благ, вимірюється також ЄВРОСТАТОМ, і включає:</a:t>
            </a:r>
            <a:endParaRPr lang="ru-RU"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креативність;</a:t>
            </a:r>
            <a:endParaRPr lang="ru-RU" sz="20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креативне виробництво;</a:t>
            </a:r>
            <a:endParaRPr lang="ru-RU" sz="20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розповсюдження + комерціалізація;</a:t>
            </a:r>
            <a:endParaRPr lang="ru-RU" sz="20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збереження й відновлення;</a:t>
            </a:r>
            <a:endParaRPr lang="ru-RU" sz="20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розвиток інфраструктури;</a:t>
            </a:r>
            <a:endParaRPr lang="ru-RU" sz="20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інформаційно-комунікаційні технології;</a:t>
            </a:r>
            <a:endParaRPr lang="ru-RU" sz="2000"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2000" dirty="0">
                <a:latin typeface="Arial" panose="020B0604020202020204" pitchFamily="34" charset="0"/>
                <a:cs typeface="Arial" panose="020B0604020202020204" pitchFamily="34" charset="0"/>
              </a:rPr>
              <a:t>інтерактивні заходи  (фестивалі, майстер-класи, створення унікальних продуктів).</a:t>
            </a:r>
            <a:endParaRPr lang="ru-RU" sz="2000" dirty="0">
              <a:latin typeface="Arial" panose="020B0604020202020204" pitchFamily="34" charset="0"/>
              <a:cs typeface="Arial" panose="020B0604020202020204" pitchFamily="34" charset="0"/>
            </a:endParaRPr>
          </a:p>
          <a:p>
            <a:endParaRPr lang="ru-RU" dirty="0"/>
          </a:p>
        </p:txBody>
      </p:sp>
      <p:pic>
        <p:nvPicPr>
          <p:cNvPr id="4" name="Рисунок 3">
            <a:extLst>
              <a:ext uri="{FF2B5EF4-FFF2-40B4-BE49-F238E27FC236}">
                <a16:creationId xmlns:a16="http://schemas.microsoft.com/office/drawing/2014/main" id="{2F6166C8-7E04-43DF-A72F-999646782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20" y="142852"/>
            <a:ext cx="1219199" cy="775304"/>
          </a:xfrm>
          <a:prstGeom prst="rect">
            <a:avLst/>
          </a:prstGeom>
        </p:spPr>
      </p:pic>
      <p:pic>
        <p:nvPicPr>
          <p:cNvPr id="5" name="Рисунок 4" descr="https://eacea.ec.europa.eu/sites/eacea-site/files/logosbeneficaireserasmusright_withthesupportof.jpg">
            <a:extLst>
              <a:ext uri="{FF2B5EF4-FFF2-40B4-BE49-F238E27FC236}">
                <a16:creationId xmlns:a16="http://schemas.microsoft.com/office/drawing/2014/main" id="{3A1602B0-57C4-4E73-B2C5-C25C9CEE78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a:solidFill>
                  <a:schemeClr val="accent3"/>
                </a:solidFill>
              </a:rPr>
              <a:t>ПРОБЛЕМИ ТУРИЗМУ У СУЧАСНОМУ БАГАТОШВИДКІСНОМУ СВІТІ (НОВОЇ ПРОМИСЛОВОЇ РЕВОЛЮЦІВЇ 4,0, ГЛОБАЛІЗАЦІЇ, ПАНДЕМІЇ </a:t>
            </a:r>
            <a:r>
              <a:rPr lang="en-US" sz="2400" b="1" dirty="0">
                <a:solidFill>
                  <a:schemeClr val="accent3"/>
                </a:solidFill>
              </a:rPr>
              <a:t>COVID-19)</a:t>
            </a:r>
            <a:r>
              <a:rPr lang="uk-UA" sz="2400" b="1" dirty="0">
                <a:solidFill>
                  <a:schemeClr val="accent3"/>
                </a:solidFill>
              </a:rPr>
              <a:t>.  </a:t>
            </a:r>
            <a:r>
              <a:rPr lang="uk-UA" sz="2400" b="1" dirty="0">
                <a:solidFill>
                  <a:srgbClr val="FF0000"/>
                </a:solidFill>
              </a:rPr>
              <a:t>НАЗОВІТЬ ПРОБЛЕМИ ТУРИЗМУ, ЯКІ ВАМ ВІДОМІ?</a:t>
            </a:r>
            <a:endParaRPr lang="ru-RU" sz="2400" dirty="0">
              <a:solidFill>
                <a:srgbClr val="FF0000"/>
              </a:solidFill>
            </a:endParaRPr>
          </a:p>
        </p:txBody>
      </p:sp>
      <p:sp>
        <p:nvSpPr>
          <p:cNvPr id="3" name="Содержимое 2"/>
          <p:cNvSpPr>
            <a:spLocks noGrp="1"/>
          </p:cNvSpPr>
          <p:nvPr>
            <p:ph idx="1"/>
          </p:nvPr>
        </p:nvSpPr>
        <p:spPr/>
        <p:txBody>
          <a:bodyPr/>
          <a:lstStyle/>
          <a:p>
            <a:pPr lvl="0"/>
            <a:endParaRPr lang="ru-RU" dirty="0"/>
          </a:p>
          <a:p>
            <a:endParaRPr lang="ru-RU" dirty="0"/>
          </a:p>
        </p:txBody>
      </p:sp>
      <p:sp>
        <p:nvSpPr>
          <p:cNvPr id="21" name="Скругленный прямоугольник 6"/>
          <p:cNvSpPr/>
          <p:nvPr/>
        </p:nvSpPr>
        <p:spPr>
          <a:xfrm>
            <a:off x="1995332" y="4403133"/>
            <a:ext cx="2344112" cy="898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endParaRPr lang="ru-RU" sz="5400" kern="1200" dirty="0"/>
          </a:p>
        </p:txBody>
      </p:sp>
      <p:sp>
        <p:nvSpPr>
          <p:cNvPr id="24" name="Скругленный прямоугольник 10"/>
          <p:cNvSpPr/>
          <p:nvPr/>
        </p:nvSpPr>
        <p:spPr>
          <a:xfrm>
            <a:off x="5563047" y="2176179"/>
            <a:ext cx="2344112" cy="898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endParaRPr lang="ru-RU" sz="5400" kern="1200" dirty="0"/>
          </a:p>
        </p:txBody>
      </p:sp>
      <p:sp>
        <p:nvSpPr>
          <p:cNvPr id="27" name="Скругленный прямоугольник 10"/>
          <p:cNvSpPr/>
          <p:nvPr/>
        </p:nvSpPr>
        <p:spPr>
          <a:xfrm>
            <a:off x="5563047" y="2176179"/>
            <a:ext cx="2344112" cy="898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68580" rIns="102870" bIns="68580" numCol="1" spcCol="1270" anchor="ctr" anchorCtr="0">
            <a:noAutofit/>
          </a:bodyPr>
          <a:lstStyle/>
          <a:p>
            <a:pPr lvl="0" algn="ctr" defTabSz="2400300">
              <a:lnSpc>
                <a:spcPct val="90000"/>
              </a:lnSpc>
              <a:spcBef>
                <a:spcPct val="0"/>
              </a:spcBef>
              <a:spcAft>
                <a:spcPct val="35000"/>
              </a:spcAft>
            </a:pPr>
            <a:endParaRPr lang="ru-RU" sz="5400" kern="1200" dirty="0"/>
          </a:p>
        </p:txBody>
      </p:sp>
      <p:graphicFrame>
        <p:nvGraphicFramePr>
          <p:cNvPr id="31" name="Схема 30">
            <a:extLst>
              <a:ext uri="{FF2B5EF4-FFF2-40B4-BE49-F238E27FC236}">
                <a16:creationId xmlns:a16="http://schemas.microsoft.com/office/drawing/2014/main" id="{09B48E4D-1070-41DA-87F2-8B1507CEEE0A}"/>
              </a:ext>
            </a:extLst>
          </p:cNvPr>
          <p:cNvGraphicFramePr/>
          <p:nvPr>
            <p:extLst/>
          </p:nvPr>
        </p:nvGraphicFramePr>
        <p:xfrm>
          <a:off x="455612" y="2133600"/>
          <a:ext cx="11353800" cy="4544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052C0-E483-4519-A8B7-88C35E02BE73}"/>
              </a:ext>
            </a:extLst>
          </p:cNvPr>
          <p:cNvSpPr>
            <a:spLocks noGrp="1"/>
          </p:cNvSpPr>
          <p:nvPr>
            <p:ph type="title"/>
          </p:nvPr>
        </p:nvSpPr>
        <p:spPr>
          <a:xfrm>
            <a:off x="2165322" y="214290"/>
            <a:ext cx="9041077" cy="800120"/>
          </a:xfrm>
        </p:spPr>
        <p:txBody>
          <a:bodyPr>
            <a:noAutofit/>
          </a:bodyPr>
          <a:lstStyle/>
          <a:p>
            <a:pPr algn="ct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uk-UA" sz="16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НАПРЯМИ  ПІДВИЩЕННЯ КОНКУРЕНТОСПРОМОЖНОСТІ  ТА УКРІПЛЕННЯ ПОТЕНЦІАЛУ ПРОТИДІЇ </a:t>
            </a:r>
            <a:r>
              <a:rPr lang="en-US" sz="16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COVID-19</a:t>
            </a:r>
            <a:r>
              <a:rPr lang="uk-UA" sz="16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ЯКІ НОВІ НАПРЯМИ ПІДВИЩЕННЯ КОНКУРЕНТОСПРОМОЖДНОСТІ ТУРФІРМ ВИ ЗНАЄТЕ? </a:t>
            </a:r>
            <a:br>
              <a:rPr lang="uk-UA" sz="14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endParaRPr lang="uk-UA" sz="14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9" name="Заголовок 1">
            <a:extLst>
              <a:ext uri="{FF2B5EF4-FFF2-40B4-BE49-F238E27FC236}">
                <a16:creationId xmlns:a16="http://schemas.microsoft.com/office/drawing/2014/main" id="{9FC3BB9C-211D-4385-A112-C1DB004D7A01}"/>
              </a:ext>
            </a:extLst>
          </p:cNvPr>
          <p:cNvSpPr txBox="1">
            <a:spLocks/>
          </p:cNvSpPr>
          <p:nvPr/>
        </p:nvSpPr>
        <p:spPr>
          <a:xfrm>
            <a:off x="227012" y="2707430"/>
            <a:ext cx="2993035" cy="4058401"/>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endParaRPr lang="ru-RU" dirty="0"/>
          </a:p>
        </p:txBody>
      </p:sp>
      <p:pic>
        <p:nvPicPr>
          <p:cNvPr id="7" name="Рисунок 6">
            <a:extLst>
              <a:ext uri="{FF2B5EF4-FFF2-40B4-BE49-F238E27FC236}">
                <a16:creationId xmlns:a16="http://schemas.microsoft.com/office/drawing/2014/main" id="{E27D03B5-F354-4122-8C4E-1BEAB9D26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3AC911A3-1D4B-4CE3-BCF2-A39D6A8235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graphicFrame>
        <p:nvGraphicFramePr>
          <p:cNvPr id="17" name="Объект 4">
            <a:extLst>
              <a:ext uri="{FF2B5EF4-FFF2-40B4-BE49-F238E27FC236}">
                <a16:creationId xmlns:a16="http://schemas.microsoft.com/office/drawing/2014/main" id="{DD5BEC8E-2023-4333-A197-75ECDE90144E}"/>
              </a:ext>
            </a:extLst>
          </p:cNvPr>
          <p:cNvGraphicFramePr>
            <a:graphicFrameLocks noGrp="1"/>
          </p:cNvGraphicFramePr>
          <p:nvPr>
            <p:ph idx="1"/>
            <p:extLst>
              <p:ext uri="{D42A27DB-BD31-4B8C-83A1-F6EECF244321}">
                <p14:modId xmlns:p14="http://schemas.microsoft.com/office/powerpoint/2010/main" val="2863834755"/>
              </p:ext>
            </p:extLst>
          </p:nvPr>
        </p:nvGraphicFramePr>
        <p:xfrm>
          <a:off x="760413" y="1301750"/>
          <a:ext cx="10156825"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676389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052C0-E483-4519-A8B7-88C35E02BE73}"/>
              </a:ext>
            </a:extLst>
          </p:cNvPr>
          <p:cNvSpPr>
            <a:spLocks noGrp="1"/>
          </p:cNvSpPr>
          <p:nvPr>
            <p:ph type="title"/>
          </p:nvPr>
        </p:nvSpPr>
        <p:spPr>
          <a:xfrm>
            <a:off x="1951008" y="500042"/>
            <a:ext cx="9041077" cy="800120"/>
          </a:xfrm>
        </p:spPr>
        <p:txBody>
          <a:bodyPr>
            <a:noAutofit/>
          </a:bodyPr>
          <a:lstStyle/>
          <a:p>
            <a:pPr algn="ct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4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br>
              <a:rPr lang="uk-UA" sz="2800" b="1"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uk-UA" sz="28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4. </a:t>
            </a:r>
            <a:r>
              <a:rPr lang="uk-UA" sz="16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ІНФОРМАЦІЙНО-КОМП’ЮТЕРНІ ТЕХНОЛОГІЇ ТА ЇХ ІНТЕГРАЦІЯ ДО ТУРИЗМУ: ПРОБЛЕМИ СТОХАСТИЧНОСТІ, АСИМЕТРІЇ ІНФОРМАЦІЇ, КРИЗИ, РИЗИКУ, СКЛАДНОСТІ, НЕВИЗНАЧЕНОСТІ </a:t>
            </a:r>
            <a:br>
              <a:rPr lang="uk-UA" sz="14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endParaRPr lang="uk-UA" sz="14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9" name="Заголовок 1">
            <a:extLst>
              <a:ext uri="{FF2B5EF4-FFF2-40B4-BE49-F238E27FC236}">
                <a16:creationId xmlns:a16="http://schemas.microsoft.com/office/drawing/2014/main" id="{9FC3BB9C-211D-4385-A112-C1DB004D7A01}"/>
              </a:ext>
            </a:extLst>
          </p:cNvPr>
          <p:cNvSpPr txBox="1">
            <a:spLocks/>
          </p:cNvSpPr>
          <p:nvPr/>
        </p:nvSpPr>
        <p:spPr>
          <a:xfrm>
            <a:off x="227012" y="2707430"/>
            <a:ext cx="2993035" cy="4058401"/>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endParaRPr lang="ru-RU" dirty="0"/>
          </a:p>
        </p:txBody>
      </p:sp>
      <p:sp>
        <p:nvSpPr>
          <p:cNvPr id="5" name="Объект 4">
            <a:extLst>
              <a:ext uri="{FF2B5EF4-FFF2-40B4-BE49-F238E27FC236}">
                <a16:creationId xmlns:a16="http://schemas.microsoft.com/office/drawing/2014/main" id="{4D1FBFB7-F3EC-4524-9B25-EBFBF88EDC73}"/>
              </a:ext>
            </a:extLst>
          </p:cNvPr>
          <p:cNvSpPr>
            <a:spLocks noGrp="1"/>
          </p:cNvSpPr>
          <p:nvPr>
            <p:ph idx="1"/>
          </p:nvPr>
        </p:nvSpPr>
        <p:spPr>
          <a:xfrm>
            <a:off x="760412" y="1301157"/>
            <a:ext cx="10157354" cy="4470400"/>
          </a:xfrm>
        </p:spPr>
        <p:txBody>
          <a:bodyPr numCol="3">
            <a:noAutofit/>
          </a:bodyPr>
          <a:lstStyle/>
          <a:p>
            <a:pPr algn="just">
              <a:buNone/>
            </a:pPr>
            <a:r>
              <a:rPr lang="uk-UA" sz="1600" b="1" dirty="0">
                <a:solidFill>
                  <a:srgbClr val="7030A0"/>
                </a:solidFill>
                <a:latin typeface="Times New Roman" pitchFamily="18" charset="0"/>
                <a:cs typeface="Times New Roman" pitchFamily="18" charset="0"/>
              </a:rPr>
              <a:t>Криза</a:t>
            </a:r>
            <a:r>
              <a:rPr lang="uk-UA" sz="1600" dirty="0">
                <a:solidFill>
                  <a:srgbClr val="FF0000"/>
                </a:solidFill>
                <a:latin typeface="Times New Roman" pitchFamily="18" charset="0"/>
                <a:cs typeface="Times New Roman" pitchFamily="18" charset="0"/>
              </a:rPr>
              <a:t> </a:t>
            </a:r>
            <a:r>
              <a:rPr lang="uk-UA" sz="1600" dirty="0">
                <a:latin typeface="Times New Roman" pitchFamily="18" charset="0"/>
                <a:cs typeface="Times New Roman" pitchFamily="18" charset="0"/>
              </a:rPr>
              <a:t>– </a:t>
            </a:r>
            <a:r>
              <a:rPr lang="uk-UA" sz="1600" dirty="0">
                <a:solidFill>
                  <a:schemeClr val="tx2"/>
                </a:solidFill>
                <a:latin typeface="Times New Roman" pitchFamily="18" charset="0"/>
                <a:cs typeface="Times New Roman" pitchFamily="18" charset="0"/>
              </a:rPr>
              <a:t>це переломний момент у розвитку системи, крайнє загострення її протиріч, що загрожує життєстійкості,  порушує стійкість системи, при цьому радикальним чином її оновлюючи. Криза – це певний етап функціонування і розвитку соціально-економічної системи, який обумовлює об’єктивну необхідність її якісної трансформації. Кризу слід розглядати як переломний момент у розвитку системи, що дає простір новому витку економічних змін. Це визначення можемо пролонгувати на ситуацію</a:t>
            </a:r>
            <a:r>
              <a:rPr lang="en-US" sz="1600" dirty="0">
                <a:solidFill>
                  <a:schemeClr val="tx2"/>
                </a:solidFill>
                <a:latin typeface="Times New Roman" pitchFamily="18" charset="0"/>
                <a:cs typeface="Times New Roman" pitchFamily="18" charset="0"/>
              </a:rPr>
              <a:t> Covid-19.</a:t>
            </a:r>
            <a:endParaRPr lang="uk-UA" sz="1600" dirty="0">
              <a:solidFill>
                <a:schemeClr val="tx2"/>
              </a:solidFill>
              <a:latin typeface="Times New Roman" pitchFamily="18" charset="0"/>
              <a:cs typeface="Times New Roman" pitchFamily="18" charset="0"/>
            </a:endParaRPr>
          </a:p>
          <a:p>
            <a:pPr algn="just"/>
            <a:endParaRPr lang="uk-UA" sz="1600" dirty="0">
              <a:solidFill>
                <a:schemeClr val="tx2"/>
              </a:solidFill>
              <a:latin typeface="Times New Roman" pitchFamily="18" charset="0"/>
              <a:cs typeface="Times New Roman" pitchFamily="18" charset="0"/>
            </a:endParaRPr>
          </a:p>
          <a:p>
            <a:pPr algn="just">
              <a:buNone/>
            </a:pPr>
            <a:r>
              <a:rPr lang="uk-UA" sz="1600" b="1" dirty="0">
                <a:solidFill>
                  <a:srgbClr val="7030A0"/>
                </a:solidFill>
                <a:latin typeface="Times New Roman" pitchFamily="18" charset="0"/>
                <a:cs typeface="Times New Roman" pitchFamily="18" charset="0"/>
              </a:rPr>
              <a:t>        Інформаційна </a:t>
            </a:r>
            <a:r>
              <a:rPr lang="uk-UA" sz="1600" b="1" dirty="0" err="1">
                <a:solidFill>
                  <a:srgbClr val="7030A0"/>
                </a:solidFill>
                <a:latin typeface="Times New Roman" pitchFamily="18" charset="0"/>
                <a:cs typeface="Times New Roman" pitchFamily="18" charset="0"/>
              </a:rPr>
              <a:t>стохастичність</a:t>
            </a:r>
            <a:r>
              <a:rPr lang="uk-UA" sz="1600" dirty="0">
                <a:solidFill>
                  <a:srgbClr val="7030A0"/>
                </a:solidFill>
                <a:latin typeface="Times New Roman" pitchFamily="18" charset="0"/>
                <a:cs typeface="Times New Roman" pitchFamily="18" charset="0"/>
              </a:rPr>
              <a:t> - це </a:t>
            </a:r>
            <a:r>
              <a:rPr lang="uk-UA" sz="1600" dirty="0">
                <a:solidFill>
                  <a:schemeClr val="tx2"/>
                </a:solidFill>
                <a:latin typeface="Times New Roman" pitchFamily="18" charset="0"/>
                <a:cs typeface="Times New Roman" pitchFamily="18" charset="0"/>
              </a:rPr>
              <a:t>те, чого ми не знаємо, випадковість, </a:t>
            </a:r>
            <a:r>
              <a:rPr lang="uk-UA" sz="1600" dirty="0" err="1">
                <a:solidFill>
                  <a:schemeClr val="tx2"/>
                </a:solidFill>
                <a:latin typeface="Times New Roman" pitchFamily="18" charset="0"/>
                <a:cs typeface="Times New Roman" pitchFamily="18" charset="0"/>
              </a:rPr>
              <a:t>рандомність</a:t>
            </a:r>
            <a:r>
              <a:rPr lang="uk-UA" sz="1600" dirty="0">
                <a:solidFill>
                  <a:schemeClr val="tx2"/>
                </a:solidFill>
                <a:latin typeface="Times New Roman" pitchFamily="18" charset="0"/>
                <a:cs typeface="Times New Roman" pitchFamily="18" charset="0"/>
              </a:rPr>
              <a:t>, коли  не вистачає інформації, коли говоримо «ймовірно», «неточно», не прогнозовано. Інформаційна </a:t>
            </a:r>
            <a:r>
              <a:rPr lang="uk-UA" sz="1600" dirty="0" err="1">
                <a:solidFill>
                  <a:schemeClr val="tx2"/>
                </a:solidFill>
                <a:latin typeface="Times New Roman" pitchFamily="18" charset="0"/>
                <a:cs typeface="Times New Roman" pitchFamily="18" charset="0"/>
              </a:rPr>
              <a:t>стохастичність</a:t>
            </a:r>
            <a:r>
              <a:rPr lang="uk-UA" sz="1600" dirty="0">
                <a:solidFill>
                  <a:schemeClr val="tx2"/>
                </a:solidFill>
                <a:latin typeface="Times New Roman" pitchFamily="18" charset="0"/>
                <a:cs typeface="Times New Roman" pitchFamily="18" charset="0"/>
              </a:rPr>
              <a:t> панує в умовах нестабільності, невизначеності, турбулентності, хаосу, ризиків, тому туристичні організації повинні володіти всім об’ємом інформації, передовими и креативними технологіями, щоб вижити в умовах пандемії </a:t>
            </a:r>
            <a:r>
              <a:rPr lang="uk-UA" sz="1600" dirty="0" err="1">
                <a:solidFill>
                  <a:schemeClr val="tx2"/>
                </a:solidFill>
                <a:latin typeface="Times New Roman" pitchFamily="18" charset="0"/>
                <a:cs typeface="Times New Roman" pitchFamily="18" charset="0"/>
              </a:rPr>
              <a:t>коронавірусу</a:t>
            </a:r>
            <a:r>
              <a:rPr lang="uk-UA" sz="1600" dirty="0">
                <a:solidFill>
                  <a:schemeClr val="tx2"/>
                </a:solidFill>
                <a:latin typeface="Times New Roman" pitchFamily="18" charset="0"/>
                <a:cs typeface="Times New Roman" pitchFamily="18" charset="0"/>
              </a:rPr>
              <a:t>, тому необхідне подолання інформаційної ентропії (міри невизначеності, хаосу). </a:t>
            </a:r>
          </a:p>
          <a:p>
            <a:pPr algn="just"/>
            <a:endParaRPr lang="uk-UA" sz="1600" dirty="0">
              <a:solidFill>
                <a:schemeClr val="tx2"/>
              </a:solidFill>
              <a:latin typeface="Times New Roman" pitchFamily="18" charset="0"/>
              <a:cs typeface="Times New Roman" pitchFamily="18" charset="0"/>
            </a:endParaRPr>
          </a:p>
          <a:p>
            <a:pPr algn="just"/>
            <a:endParaRPr lang="uk-UA" sz="1600" dirty="0">
              <a:solidFill>
                <a:schemeClr val="tx2"/>
              </a:solidFill>
              <a:latin typeface="Times New Roman" pitchFamily="18" charset="0"/>
              <a:cs typeface="Times New Roman" pitchFamily="18" charset="0"/>
            </a:endParaRPr>
          </a:p>
          <a:p>
            <a:pPr algn="just"/>
            <a:r>
              <a:rPr lang="uk-UA" sz="1600" b="1" dirty="0">
                <a:solidFill>
                  <a:srgbClr val="7030A0"/>
                </a:solidFill>
                <a:latin typeface="Times New Roman" pitchFamily="18" charset="0"/>
                <a:cs typeface="Times New Roman" pitchFamily="18" charset="0"/>
              </a:rPr>
              <a:t>Криза виявила необхідність перебудови економіки туризму </a:t>
            </a:r>
            <a:r>
              <a:rPr lang="uk-UA" sz="1600" dirty="0">
                <a:solidFill>
                  <a:schemeClr val="tx2"/>
                </a:solidFill>
                <a:latin typeface="Times New Roman" pitchFamily="18" charset="0"/>
                <a:cs typeface="Times New Roman" pitchFamily="18" charset="0"/>
              </a:rPr>
              <a:t>в інтересах підвищення конкурентоспроможності  укріплення потенціалу протидії, для чого необхідно: підтримувати розвиток інфраструктури туризму та системи якісних послуг; інвестувати в освіту та професійне навчання; створювати зв'язки між сектором туризму та іншими галузями економки; покращувати зв'язки між покращенням транспортного забезпечення і стійкою транспортною інфраструктурою; переорієнтувати професійні навички у вміння з метою диверсифікації. </a:t>
            </a:r>
            <a:endParaRPr lang="ru-RU" sz="1600" dirty="0">
              <a:solidFill>
                <a:schemeClr val="tx2"/>
              </a:solidFill>
              <a:latin typeface="Times New Roman" pitchFamily="18" charset="0"/>
              <a:cs typeface="Times New Roman" pitchFamily="18" charset="0"/>
            </a:endParaRPr>
          </a:p>
          <a:p>
            <a:pPr algn="just"/>
            <a:endParaRPr lang="ru-RU" sz="1600" dirty="0">
              <a:solidFill>
                <a:schemeClr val="tx2"/>
              </a:solidFill>
              <a:latin typeface="Times New Roman" pitchFamily="18" charset="0"/>
              <a:cs typeface="Times New Roman" pitchFamily="18" charset="0"/>
            </a:endParaRPr>
          </a:p>
        </p:txBody>
      </p:sp>
      <p:pic>
        <p:nvPicPr>
          <p:cNvPr id="7" name="Рисунок 6">
            <a:extLst>
              <a:ext uri="{FF2B5EF4-FFF2-40B4-BE49-F238E27FC236}">
                <a16:creationId xmlns:a16="http://schemas.microsoft.com/office/drawing/2014/main" id="{E27D03B5-F354-4122-8C4E-1BEAB9D26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3AC911A3-1D4B-4CE3-BCF2-A39D6A8235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3567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3611" y="76200"/>
            <a:ext cx="7771051" cy="1447800"/>
          </a:xfrm>
        </p:spPr>
        <p:txBody>
          <a:bodyPr>
            <a:normAutofit/>
          </a:bodyPr>
          <a:lstStyle/>
          <a:p>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Ситуацію кризи та нестабільності супроводжують проблеми: </a:t>
            </a:r>
            <a:endParaRPr lang="ru-RU" sz="2800" dirty="0"/>
          </a:p>
        </p:txBody>
      </p:sp>
      <p:pic>
        <p:nvPicPr>
          <p:cNvPr id="7" name="Рисунок 6">
            <a:extLst>
              <a:ext uri="{FF2B5EF4-FFF2-40B4-BE49-F238E27FC236}">
                <a16:creationId xmlns:a16="http://schemas.microsoft.com/office/drawing/2014/main" id="{C142D5D5-E39A-42B5-81A4-EF4C5855F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52"/>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2419F99D-D9C7-42B1-8B89-A537FE2592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graphicFrame>
        <p:nvGraphicFramePr>
          <p:cNvPr id="8" name="Содержимое 3"/>
          <p:cNvGraphicFramePr>
            <a:graphicFrameLocks noGrp="1"/>
          </p:cNvGraphicFramePr>
          <p:nvPr>
            <p:ph idx="1"/>
            <p:extLst>
              <p:ext uri="{D42A27DB-BD31-4B8C-83A1-F6EECF244321}">
                <p14:modId xmlns:p14="http://schemas.microsoft.com/office/powerpoint/2010/main" val="275011692"/>
              </p:ext>
            </p:extLst>
          </p:nvPr>
        </p:nvGraphicFramePr>
        <p:xfrm>
          <a:off x="417513" y="1900238"/>
          <a:ext cx="113538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18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B4FF6-CFDA-4EC5-9A91-DA18E6B524F6}"/>
              </a:ext>
            </a:extLst>
          </p:cNvPr>
          <p:cNvSpPr>
            <a:spLocks noGrp="1"/>
          </p:cNvSpPr>
          <p:nvPr>
            <p:ph type="title"/>
          </p:nvPr>
        </p:nvSpPr>
        <p:spPr>
          <a:xfrm>
            <a:off x="4494212" y="228600"/>
            <a:ext cx="6686598" cy="1066800"/>
          </a:xfrm>
        </p:spPr>
        <p:txBody>
          <a:bodyPr/>
          <a:lstStyle/>
          <a:p>
            <a:r>
              <a:rPr lang="uk-UA" dirty="0"/>
              <a:t>План</a:t>
            </a:r>
            <a:endParaRPr lang="ru-RU" dirty="0"/>
          </a:p>
        </p:txBody>
      </p:sp>
      <p:sp>
        <p:nvSpPr>
          <p:cNvPr id="3" name="Объект 2">
            <a:extLst>
              <a:ext uri="{FF2B5EF4-FFF2-40B4-BE49-F238E27FC236}">
                <a16:creationId xmlns:a16="http://schemas.microsoft.com/office/drawing/2014/main" id="{5BFC0762-4B67-4A54-A10A-B7397E8381ED}"/>
              </a:ext>
            </a:extLst>
          </p:cNvPr>
          <p:cNvSpPr>
            <a:spLocks noGrp="1"/>
          </p:cNvSpPr>
          <p:nvPr>
            <p:ph idx="1"/>
          </p:nvPr>
        </p:nvSpPr>
        <p:spPr>
          <a:xfrm>
            <a:off x="455612" y="1485900"/>
            <a:ext cx="8030914" cy="4152900"/>
          </a:xfrm>
        </p:spPr>
        <p:txBody>
          <a:bodyPr>
            <a:normAutofit/>
          </a:bodyPr>
          <a:lstStyle/>
          <a:p>
            <a:pPr marL="0" lvl="0"/>
            <a:r>
              <a:rPr lang="uk-UA" sz="1800" b="1" dirty="0"/>
              <a:t>1.</a:t>
            </a:r>
            <a:r>
              <a:rPr lang="uk-UA" sz="1800" dirty="0"/>
              <a:t> </a:t>
            </a:r>
            <a:r>
              <a:rPr lang="uk-UA" sz="1800" b="1" dirty="0"/>
              <a:t>Методологічні засади визначення креативної особистості та креативної економіки. Понятійно-категоріальний апарат креативного туризму та креативного мислення. </a:t>
            </a:r>
            <a:endParaRPr lang="ru-RU" sz="1800" b="1" dirty="0"/>
          </a:p>
          <a:p>
            <a:pPr marL="0" lvl="0"/>
            <a:r>
              <a:rPr lang="uk-UA" sz="1800" b="1" dirty="0"/>
              <a:t>2.</a:t>
            </a:r>
            <a:r>
              <a:rPr lang="ru-RU" sz="1800" b="1" dirty="0"/>
              <a:t>  Нова </a:t>
            </a:r>
            <a:r>
              <a:rPr lang="ru-RU" sz="1800" b="1" dirty="0" err="1"/>
              <a:t>конвергенція</a:t>
            </a:r>
            <a:r>
              <a:rPr lang="ru-RU" sz="1800" b="1" dirty="0"/>
              <a:t> </a:t>
            </a:r>
            <a:r>
              <a:rPr lang="ru-RU" sz="1800" b="1" dirty="0" err="1"/>
              <a:t>креативної</a:t>
            </a:r>
            <a:r>
              <a:rPr lang="ru-RU" sz="1800" b="1" dirty="0"/>
              <a:t> </a:t>
            </a:r>
            <a:r>
              <a:rPr lang="ru-RU" sz="1800" b="1" dirty="0" err="1"/>
              <a:t>економіки</a:t>
            </a:r>
            <a:r>
              <a:rPr lang="ru-RU" sz="1800" b="1" dirty="0"/>
              <a:t>, </a:t>
            </a:r>
            <a:r>
              <a:rPr lang="ru-RU" sz="1800" b="1" dirty="0" err="1"/>
              <a:t>бізнесу</a:t>
            </a:r>
            <a:r>
              <a:rPr lang="ru-RU" sz="1800" b="1" dirty="0"/>
              <a:t>, менеджменту. </a:t>
            </a:r>
          </a:p>
          <a:p>
            <a:pPr marL="0"/>
            <a:r>
              <a:rPr lang="uk-UA" sz="1800" b="1" dirty="0"/>
              <a:t>3.</a:t>
            </a:r>
            <a:r>
              <a:rPr lang="uk-UA" sz="1800" dirty="0"/>
              <a:t> </a:t>
            </a:r>
            <a:r>
              <a:rPr lang="uk-UA" sz="1800" b="1" dirty="0"/>
              <a:t>Туризм як чинник економічного зростання в </a:t>
            </a:r>
            <a:r>
              <a:rPr lang="uk-UA" sz="1800" b="1" dirty="0" err="1"/>
              <a:t>багатошвидкісному</a:t>
            </a:r>
            <a:r>
              <a:rPr lang="uk-UA" sz="1800" b="1" dirty="0"/>
              <a:t> світі</a:t>
            </a:r>
            <a:r>
              <a:rPr lang="uk-UA" sz="1800" dirty="0"/>
              <a:t>. </a:t>
            </a:r>
            <a:endParaRPr lang="ru-RU" sz="1800" dirty="0"/>
          </a:p>
          <a:p>
            <a:pPr marL="0" lvl="0"/>
            <a:r>
              <a:rPr lang="uk-UA" sz="1800" b="1" dirty="0"/>
              <a:t>4. Інформаційно-комп’ютерні технології та їх інтеграція до туризму: проблеми складності, невизначеності, </a:t>
            </a:r>
            <a:r>
              <a:rPr lang="uk-UA" sz="1800" b="1" dirty="0" err="1"/>
              <a:t>стохастичності</a:t>
            </a:r>
            <a:r>
              <a:rPr lang="uk-UA" sz="1800" b="1" dirty="0"/>
              <a:t>, асиметрії інформації. </a:t>
            </a:r>
          </a:p>
          <a:p>
            <a:pPr marL="0" lvl="0"/>
            <a:r>
              <a:rPr lang="uk-UA" sz="1800" b="1" dirty="0"/>
              <a:t>5.</a:t>
            </a:r>
            <a:r>
              <a:rPr lang="uk-UA" sz="1800" dirty="0"/>
              <a:t> </a:t>
            </a:r>
            <a:r>
              <a:rPr lang="uk-UA" sz="1800" b="1" dirty="0"/>
              <a:t>Інновації в туризмі.</a:t>
            </a:r>
            <a:r>
              <a:rPr lang="ru-RU" sz="1800" dirty="0"/>
              <a:t>  </a:t>
            </a:r>
            <a:endParaRPr lang="ru-RU" sz="1800" b="1" dirty="0">
              <a:solidFill>
                <a:srgbClr val="00B0F0"/>
              </a:solidFill>
            </a:endParaRPr>
          </a:p>
          <a:p>
            <a:endParaRPr lang="en-GB" dirty="0"/>
          </a:p>
          <a:p>
            <a:endParaRPr lang="ru-RU" dirty="0"/>
          </a:p>
          <a:p>
            <a:endParaRPr lang="ru-RU" dirty="0"/>
          </a:p>
        </p:txBody>
      </p:sp>
      <p:pic>
        <p:nvPicPr>
          <p:cNvPr id="7" name="Рисунок 6">
            <a:extLst>
              <a:ext uri="{FF2B5EF4-FFF2-40B4-BE49-F238E27FC236}">
                <a16:creationId xmlns:a16="http://schemas.microsoft.com/office/drawing/2014/main" id="{01EDDFF9-A62A-4709-B87A-AED7D1DA256E}"/>
              </a:ext>
            </a:extLst>
          </p:cNvPr>
          <p:cNvPicPr>
            <a:picLocks noChangeAspect="1"/>
          </p:cNvPicPr>
          <p:nvPr/>
        </p:nvPicPr>
        <p:blipFill>
          <a:blip r:embed="rId2" cstate="print"/>
          <a:stretch>
            <a:fillRect/>
          </a:stretch>
        </p:blipFill>
        <p:spPr>
          <a:xfrm>
            <a:off x="0" y="5791200"/>
            <a:ext cx="3466718" cy="1066800"/>
          </a:xfrm>
          <a:prstGeom prst="rect">
            <a:avLst/>
          </a:prstGeom>
        </p:spPr>
      </p:pic>
      <p:pic>
        <p:nvPicPr>
          <p:cNvPr id="4" name="Рисунок 3">
            <a:extLst>
              <a:ext uri="{FF2B5EF4-FFF2-40B4-BE49-F238E27FC236}">
                <a16:creationId xmlns:a16="http://schemas.microsoft.com/office/drawing/2014/main" id="{90D0DF89-8501-4D03-9DD3-5D3BFC44FE95}"/>
              </a:ext>
            </a:extLst>
          </p:cNvPr>
          <p:cNvPicPr>
            <a:picLocks noChangeAspect="1"/>
          </p:cNvPicPr>
          <p:nvPr/>
        </p:nvPicPr>
        <p:blipFill>
          <a:blip r:embed="rId3"/>
          <a:stretch>
            <a:fillRect/>
          </a:stretch>
        </p:blipFill>
        <p:spPr>
          <a:xfrm>
            <a:off x="8951932" y="571480"/>
            <a:ext cx="3041855" cy="5715000"/>
          </a:xfrm>
          <a:prstGeom prst="rect">
            <a:avLst/>
          </a:prstGeom>
        </p:spPr>
      </p:pic>
      <p:sp>
        <p:nvSpPr>
          <p:cNvPr id="30721" name="Rectangle 1"/>
          <p:cNvSpPr>
            <a:spLocks noChangeArrowheads="1"/>
          </p:cNvSpPr>
          <p:nvPr/>
        </p:nvSpPr>
        <p:spPr bwMode="auto">
          <a:xfrm>
            <a:off x="0" y="0"/>
            <a:ext cx="149592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2" algn="just" defTabSz="914400" fontAlgn="base">
              <a:spcBef>
                <a:spcPct val="0"/>
              </a:spcBef>
              <a:spcAft>
                <a:spcPct val="0"/>
              </a:spcAft>
              <a:buFontTx/>
              <a:buChar char="•"/>
            </a:pPr>
            <a:endParaRPr kumimoji="0" lang="uk-UA"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6885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A9B61-4370-4E13-A49D-19B724BD299C}"/>
              </a:ext>
            </a:extLst>
          </p:cNvPr>
          <p:cNvSpPr>
            <a:spLocks noGrp="1"/>
          </p:cNvSpPr>
          <p:nvPr>
            <p:ph type="title"/>
          </p:nvPr>
        </p:nvSpPr>
        <p:spPr>
          <a:xfrm>
            <a:off x="5103812" y="152400"/>
            <a:ext cx="6904114" cy="1397000"/>
          </a:xfrm>
        </p:spPr>
        <p:txBody>
          <a:bodyPr>
            <a:normAutofit/>
          </a:bodyPr>
          <a:lstStyle/>
          <a:p>
            <a:r>
              <a:rPr lang="ru-RU" sz="3200" b="1" dirty="0" err="1">
                <a:solidFill>
                  <a:srgbClr val="7030A0"/>
                </a:solidFill>
              </a:rPr>
              <a:t>Інформаційно-комп’ютерні</a:t>
            </a:r>
            <a:r>
              <a:rPr lang="ru-RU" sz="3200" b="1" dirty="0">
                <a:solidFill>
                  <a:srgbClr val="7030A0"/>
                </a:solidFill>
              </a:rPr>
              <a:t> </a:t>
            </a:r>
            <a:r>
              <a:rPr lang="ru-RU" sz="3200" b="1" dirty="0" err="1">
                <a:solidFill>
                  <a:srgbClr val="7030A0"/>
                </a:solidFill>
              </a:rPr>
              <a:t>технології</a:t>
            </a:r>
            <a:r>
              <a:rPr lang="ru-RU" sz="3200" b="1" dirty="0">
                <a:solidFill>
                  <a:srgbClr val="7030A0"/>
                </a:solidFill>
              </a:rPr>
              <a:t> та </a:t>
            </a:r>
            <a:r>
              <a:rPr lang="ru-RU" sz="3200" b="1" dirty="0" err="1">
                <a:solidFill>
                  <a:srgbClr val="7030A0"/>
                </a:solidFill>
              </a:rPr>
              <a:t>їх</a:t>
            </a:r>
            <a:r>
              <a:rPr lang="ru-RU" sz="3200" b="1" dirty="0">
                <a:solidFill>
                  <a:srgbClr val="7030A0"/>
                </a:solidFill>
              </a:rPr>
              <a:t> </a:t>
            </a:r>
            <a:r>
              <a:rPr lang="ru-RU" sz="3200" b="1" dirty="0" err="1">
                <a:solidFill>
                  <a:srgbClr val="7030A0"/>
                </a:solidFill>
              </a:rPr>
              <a:t>інтеграція</a:t>
            </a:r>
            <a:r>
              <a:rPr lang="ru-RU" sz="3200" b="1" dirty="0">
                <a:solidFill>
                  <a:srgbClr val="7030A0"/>
                </a:solidFill>
              </a:rPr>
              <a:t> до туризму</a:t>
            </a:r>
          </a:p>
        </p:txBody>
      </p:sp>
      <p:pic>
        <p:nvPicPr>
          <p:cNvPr id="6" name="Рисунок 5">
            <a:extLst>
              <a:ext uri="{FF2B5EF4-FFF2-40B4-BE49-F238E27FC236}">
                <a16:creationId xmlns:a16="http://schemas.microsoft.com/office/drawing/2014/main" id="{73C3485D-379F-4EF2-8A56-45096E848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28110394-F011-4DCC-9B8E-27466102C3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graphicFrame>
        <p:nvGraphicFramePr>
          <p:cNvPr id="7" name="Содержимое 3"/>
          <p:cNvGraphicFramePr>
            <a:graphicFrameLocks noGrp="1"/>
          </p:cNvGraphicFramePr>
          <p:nvPr>
            <p:ph idx="1"/>
            <p:extLst>
              <p:ext uri="{D42A27DB-BD31-4B8C-83A1-F6EECF244321}">
                <p14:modId xmlns:p14="http://schemas.microsoft.com/office/powerpoint/2010/main" val="275011692"/>
              </p:ext>
            </p:extLst>
          </p:nvPr>
        </p:nvGraphicFramePr>
        <p:xfrm>
          <a:off x="836613" y="2133600"/>
          <a:ext cx="10158412" cy="378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22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052C0-E483-4519-A8B7-88C35E02BE73}"/>
              </a:ext>
            </a:extLst>
          </p:cNvPr>
          <p:cNvSpPr>
            <a:spLocks noGrp="1"/>
          </p:cNvSpPr>
          <p:nvPr>
            <p:ph type="title"/>
          </p:nvPr>
        </p:nvSpPr>
        <p:spPr>
          <a:xfrm>
            <a:off x="2132011" y="204581"/>
            <a:ext cx="9041077" cy="800120"/>
          </a:xfrm>
        </p:spPr>
        <p:txBody>
          <a:bodyPr>
            <a:normAutofit fontScale="90000"/>
          </a:bodyPr>
          <a:lstStyle/>
          <a:p>
            <a:pPr algn="ctr"/>
            <a:r>
              <a:rPr lang="uk-UA" sz="28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Проблеми розвитку туризму в Україні: </a:t>
            </a:r>
            <a:r>
              <a:rPr lang="uk-UA" sz="2800" b="1" kern="0" dirty="0">
                <a:ln w="0"/>
                <a:solidFill>
                  <a:schemeClr val="accent4"/>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Які проблеми туризму ви знаєте</a:t>
            </a:r>
            <a:endParaRPr lang="ru-RU" sz="2800" dirty="0">
              <a:solidFill>
                <a:schemeClr val="accent4"/>
              </a:solidFill>
            </a:endParaRPr>
          </a:p>
        </p:txBody>
      </p:sp>
      <p:sp>
        <p:nvSpPr>
          <p:cNvPr id="19" name="Заголовок 1">
            <a:extLst>
              <a:ext uri="{FF2B5EF4-FFF2-40B4-BE49-F238E27FC236}">
                <a16:creationId xmlns:a16="http://schemas.microsoft.com/office/drawing/2014/main" id="{9FC3BB9C-211D-4385-A112-C1DB004D7A01}"/>
              </a:ext>
            </a:extLst>
          </p:cNvPr>
          <p:cNvSpPr txBox="1">
            <a:spLocks/>
          </p:cNvSpPr>
          <p:nvPr/>
        </p:nvSpPr>
        <p:spPr>
          <a:xfrm>
            <a:off x="227012" y="2707430"/>
            <a:ext cx="2993035" cy="4058401"/>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endParaRPr lang="ru-RU" dirty="0"/>
          </a:p>
        </p:txBody>
      </p:sp>
      <p:sp>
        <p:nvSpPr>
          <p:cNvPr id="5" name="Объект 4">
            <a:extLst>
              <a:ext uri="{FF2B5EF4-FFF2-40B4-BE49-F238E27FC236}">
                <a16:creationId xmlns:a16="http://schemas.microsoft.com/office/drawing/2014/main" id="{4D1FBFB7-F3EC-4524-9B25-EBFBF88EDC73}"/>
              </a:ext>
            </a:extLst>
          </p:cNvPr>
          <p:cNvSpPr>
            <a:spLocks noGrp="1"/>
          </p:cNvSpPr>
          <p:nvPr>
            <p:ph idx="1"/>
          </p:nvPr>
        </p:nvSpPr>
        <p:spPr>
          <a:xfrm>
            <a:off x="760412" y="1301157"/>
            <a:ext cx="10157354" cy="4470400"/>
          </a:xfrm>
        </p:spPr>
        <p:txBody>
          <a:bodyPr numCol="2">
            <a:normAutofit fontScale="92500" lnSpcReduction="10000"/>
          </a:bodyPr>
          <a:lstStyle/>
          <a:p>
            <a:r>
              <a:rPr lang="uk-UA" dirty="0">
                <a:latin typeface="Arial" panose="020B0604020202020204" pitchFamily="34" charset="0"/>
                <a:cs typeface="Arial" panose="020B0604020202020204" pitchFamily="34" charset="0"/>
              </a:rPr>
              <a:t>Україна, маючи багатий туристично-рекреаційний потенціал, характеризується недостатнім рівнем розвитку туризму, залишається «туристським донором» для таких країн як </a:t>
            </a:r>
            <a:r>
              <a:rPr lang="uk-UA" dirty="0" err="1">
                <a:latin typeface="Arial" panose="020B0604020202020204" pitchFamily="34" charset="0"/>
                <a:cs typeface="Arial" panose="020B0604020202020204" pitchFamily="34" charset="0"/>
              </a:rPr>
              <a:t>Турція</a:t>
            </a:r>
            <a:r>
              <a:rPr lang="uk-UA" dirty="0">
                <a:latin typeface="Arial" panose="020B0604020202020204" pitchFamily="34" charset="0"/>
                <a:cs typeface="Arial" panose="020B0604020202020204" pitchFamily="34" charset="0"/>
              </a:rPr>
              <a:t>, Єгипет, Болгарія,  де інтенсивно розвивається індустрія туризму і створюються нові робочі місця, зростає добробут населення. </a:t>
            </a:r>
          </a:p>
          <a:p>
            <a:endParaRPr lang="uk-UA" dirty="0">
              <a:latin typeface="Arial" panose="020B0604020202020204" pitchFamily="34" charset="0"/>
              <a:cs typeface="Arial" panose="020B0604020202020204" pitchFamily="34" charset="0"/>
            </a:endParaRPr>
          </a:p>
          <a:p>
            <a:endParaRPr lang="uk-UA" dirty="0">
              <a:latin typeface="Arial" panose="020B0604020202020204" pitchFamily="34" charset="0"/>
              <a:cs typeface="Arial" panose="020B0604020202020204" pitchFamily="34" charset="0"/>
            </a:endParaRPr>
          </a:p>
          <a:p>
            <a:r>
              <a:rPr lang="uk-UA" dirty="0">
                <a:latin typeface="Arial" panose="020B0604020202020204" pitchFamily="34" charset="0"/>
                <a:cs typeface="Arial" panose="020B0604020202020204" pitchFamily="34" charset="0"/>
              </a:rPr>
              <a:t>Потенціал українського туризму повністю не реалізується, так як галузь залежить від створення сучасного конкурентоспроможного туристичного комплексу, що включає гарні природно-кліматичні умови, але недостатньо </a:t>
            </a:r>
            <a:r>
              <a:rPr lang="uk-UA" dirty="0" err="1">
                <a:latin typeface="Arial" panose="020B0604020202020204" pitchFamily="34" charset="0"/>
                <a:cs typeface="Arial" panose="020B0604020202020204" pitchFamily="34" charset="0"/>
              </a:rPr>
              <a:t>облаштовану</a:t>
            </a:r>
            <a:r>
              <a:rPr lang="uk-UA" dirty="0">
                <a:latin typeface="Arial" panose="020B0604020202020204" pitchFamily="34" charset="0"/>
                <a:cs typeface="Arial" panose="020B0604020202020204" pitchFamily="34" charset="0"/>
              </a:rPr>
              <a:t> необхідну інфраструктуру (транспортну, інженерно-комунікаційну, цифрову), що забезпечують широкі можливості для задоволення потреб населення.</a:t>
            </a:r>
            <a:endParaRPr lang="ru-RU" dirty="0">
              <a:latin typeface="Arial" panose="020B0604020202020204" pitchFamily="34" charset="0"/>
              <a:cs typeface="Arial" panose="020B0604020202020204" pitchFamily="34" charset="0"/>
            </a:endParaRPr>
          </a:p>
          <a:p>
            <a:endParaRPr lang="ru-RU" dirty="0"/>
          </a:p>
        </p:txBody>
      </p:sp>
      <p:pic>
        <p:nvPicPr>
          <p:cNvPr id="7" name="Рисунок 6">
            <a:extLst>
              <a:ext uri="{FF2B5EF4-FFF2-40B4-BE49-F238E27FC236}">
                <a16:creationId xmlns:a16="http://schemas.microsoft.com/office/drawing/2014/main" id="{E27D03B5-F354-4122-8C4E-1BEAB9D26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0512BE60-B600-4324-839B-054B037A3A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321953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3611" y="76200"/>
            <a:ext cx="7771051" cy="1447800"/>
          </a:xfrm>
        </p:spPr>
        <p:txBody>
          <a:bodyPr>
            <a:normAutofit fontScale="90000"/>
          </a:bodyPr>
          <a:lstStyle/>
          <a:p>
            <a:br>
              <a:rPr lang="uk-UA" sz="22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uk-UA" sz="20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ІНФОРМАЦІЙНО-КОМП’ЮТЕРНІ ТЕХНОЛОГІЇ ТА ЇХ ІНТЕГРАЦІЯ ДО ТУРИЗМУ: ПРОБЛЕМИ СТОХАСТИЧНОСТІ, АСИМЕТРІЇ ІНФОРМАЦІЇ, КРИЗИ, РИЗИКУ, СКЛАДНОСТІ, НЕВИЗНАЧЕНОСТІ </a:t>
            </a:r>
            <a:br>
              <a:rPr lang="uk-UA" sz="2000" b="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endParaRPr lang="ru-RU" sz="2000" dirty="0"/>
          </a:p>
        </p:txBody>
      </p:sp>
      <p:sp>
        <p:nvSpPr>
          <p:cNvPr id="3" name="Содержимое 2"/>
          <p:cNvSpPr>
            <a:spLocks noGrp="1"/>
          </p:cNvSpPr>
          <p:nvPr>
            <p:ph idx="1"/>
          </p:nvPr>
        </p:nvSpPr>
        <p:spPr>
          <a:xfrm>
            <a:off x="417512" y="1900548"/>
            <a:ext cx="11353800" cy="4851400"/>
          </a:xfrm>
        </p:spPr>
        <p:txBody>
          <a:bodyPr>
            <a:normAutofit fontScale="85000" lnSpcReduction="20000"/>
          </a:bodyPr>
          <a:lstStyle/>
          <a:p>
            <a:pPr algn="just"/>
            <a:r>
              <a:rPr lang="uk-UA" b="1" dirty="0">
                <a:solidFill>
                  <a:srgbClr val="FF0000"/>
                </a:solidFill>
                <a:latin typeface="Times New Roman" pitchFamily="18" charset="0"/>
                <a:cs typeface="Times New Roman" pitchFamily="18" charset="0"/>
              </a:rPr>
              <a:t>Криза</a:t>
            </a:r>
            <a:r>
              <a:rPr lang="uk-UA" dirty="0">
                <a:solidFill>
                  <a:srgbClr val="FF0000"/>
                </a:solidFill>
                <a:latin typeface="Times New Roman" pitchFamily="18" charset="0"/>
                <a:cs typeface="Times New Roman" pitchFamily="18" charset="0"/>
              </a:rPr>
              <a:t> </a:t>
            </a:r>
            <a:r>
              <a:rPr lang="uk-UA" dirty="0">
                <a:latin typeface="Times New Roman" pitchFamily="18" charset="0"/>
                <a:cs typeface="Times New Roman" pitchFamily="18" charset="0"/>
              </a:rPr>
              <a:t> – </a:t>
            </a:r>
            <a:r>
              <a:rPr lang="uk-UA" dirty="0">
                <a:solidFill>
                  <a:schemeClr val="tx2"/>
                </a:solidFill>
                <a:latin typeface="Times New Roman" pitchFamily="18" charset="0"/>
                <a:cs typeface="Times New Roman" pitchFamily="18" charset="0"/>
              </a:rPr>
              <a:t>це переломний момент у розвитку системи, крайнє загострення її протиріч, що загрожує життєстійкості,  порушує стійкість системи, при цьому радикальним чином її оновлюючи. Криза – це певний етап функціонування і розвитку соціально-економічної системи, який обумовлює об’єктивну необхідність її якісної трансформації. Кризу слід розглядати як переломний момент у розвитку системи, що дає простір новому витку економічних змін. Це визначення можемо пролонгувати на ситуацію</a:t>
            </a:r>
            <a:r>
              <a:rPr lang="en-US" dirty="0">
                <a:solidFill>
                  <a:schemeClr val="tx2"/>
                </a:solidFill>
                <a:latin typeface="Times New Roman" pitchFamily="18" charset="0"/>
                <a:cs typeface="Times New Roman" pitchFamily="18" charset="0"/>
              </a:rPr>
              <a:t> Covid-19.</a:t>
            </a:r>
            <a:endParaRPr lang="uk-UA" dirty="0">
              <a:solidFill>
                <a:schemeClr val="tx2"/>
              </a:solidFill>
              <a:latin typeface="Times New Roman" pitchFamily="18" charset="0"/>
              <a:cs typeface="Times New Roman" pitchFamily="18" charset="0"/>
            </a:endParaRPr>
          </a:p>
          <a:p>
            <a:pPr algn="just"/>
            <a:r>
              <a:rPr lang="uk-UA" b="1" dirty="0" err="1">
                <a:solidFill>
                  <a:srgbClr val="FF0000"/>
                </a:solidFill>
                <a:latin typeface="Times New Roman" pitchFamily="18" charset="0"/>
                <a:cs typeface="Times New Roman" pitchFamily="18" charset="0"/>
              </a:rPr>
              <a:t>Інфрормаційна</a:t>
            </a:r>
            <a:r>
              <a:rPr lang="uk-UA" b="1" dirty="0">
                <a:solidFill>
                  <a:srgbClr val="FF0000"/>
                </a:solidFill>
                <a:latin typeface="Times New Roman" pitchFamily="18" charset="0"/>
                <a:cs typeface="Times New Roman" pitchFamily="18" charset="0"/>
              </a:rPr>
              <a:t> </a:t>
            </a:r>
            <a:r>
              <a:rPr lang="uk-UA" b="1" dirty="0" err="1">
                <a:solidFill>
                  <a:srgbClr val="FF0000"/>
                </a:solidFill>
                <a:latin typeface="Times New Roman" pitchFamily="18" charset="0"/>
                <a:cs typeface="Times New Roman" pitchFamily="18" charset="0"/>
              </a:rPr>
              <a:t>стохастичність</a:t>
            </a:r>
            <a:r>
              <a:rPr lang="uk-UA" dirty="0">
                <a:solidFill>
                  <a:srgbClr val="FF0000"/>
                </a:solidFill>
                <a:latin typeface="Times New Roman" pitchFamily="18" charset="0"/>
                <a:cs typeface="Times New Roman" pitchFamily="18" charset="0"/>
              </a:rPr>
              <a:t> </a:t>
            </a:r>
            <a:r>
              <a:rPr lang="uk-UA" dirty="0">
                <a:latin typeface="Times New Roman" pitchFamily="18" charset="0"/>
                <a:cs typeface="Times New Roman" pitchFamily="18" charset="0"/>
              </a:rPr>
              <a:t>– </a:t>
            </a:r>
            <a:r>
              <a:rPr lang="uk-UA" dirty="0">
                <a:solidFill>
                  <a:schemeClr val="tx2"/>
                </a:solidFill>
                <a:latin typeface="Times New Roman" pitchFamily="18" charset="0"/>
                <a:cs typeface="Times New Roman" pitchFamily="18" charset="0"/>
              </a:rPr>
              <a:t>це те, чого ми не знаємо, випадковість, </a:t>
            </a:r>
            <a:r>
              <a:rPr lang="uk-UA" dirty="0" err="1">
                <a:solidFill>
                  <a:schemeClr val="tx2"/>
                </a:solidFill>
                <a:latin typeface="Times New Roman" pitchFamily="18" charset="0"/>
                <a:cs typeface="Times New Roman" pitchFamily="18" charset="0"/>
              </a:rPr>
              <a:t>рандомність</a:t>
            </a:r>
            <a:r>
              <a:rPr lang="uk-UA" dirty="0">
                <a:solidFill>
                  <a:schemeClr val="tx2"/>
                </a:solidFill>
                <a:latin typeface="Times New Roman" pitchFamily="18" charset="0"/>
                <a:cs typeface="Times New Roman" pitchFamily="18" charset="0"/>
              </a:rPr>
              <a:t>, коли  не вистачає інформації, коли говоримо «ймовірно», «неточно», не прогнозовано. Інформаційна </a:t>
            </a:r>
            <a:r>
              <a:rPr lang="uk-UA" dirty="0" err="1">
                <a:solidFill>
                  <a:schemeClr val="tx2"/>
                </a:solidFill>
                <a:latin typeface="Times New Roman" pitchFamily="18" charset="0"/>
                <a:cs typeface="Times New Roman" pitchFamily="18" charset="0"/>
              </a:rPr>
              <a:t>стохастичність</a:t>
            </a:r>
            <a:r>
              <a:rPr lang="uk-UA" dirty="0">
                <a:solidFill>
                  <a:schemeClr val="tx2"/>
                </a:solidFill>
                <a:latin typeface="Times New Roman" pitchFamily="18" charset="0"/>
                <a:cs typeface="Times New Roman" pitchFamily="18" charset="0"/>
              </a:rPr>
              <a:t> панує в умовах нестабільності, невизначеності, турбулентності, хаосу, ризиків, тому туристичні організації повинні володіти всім об’ємом інформації, передовими и креативними технологіями, щоб вижити в умовах пандемії </a:t>
            </a:r>
            <a:r>
              <a:rPr lang="uk-UA" dirty="0" err="1">
                <a:solidFill>
                  <a:schemeClr val="tx2"/>
                </a:solidFill>
                <a:latin typeface="Times New Roman" pitchFamily="18" charset="0"/>
                <a:cs typeface="Times New Roman" pitchFamily="18" charset="0"/>
              </a:rPr>
              <a:t>коронавірусу</a:t>
            </a:r>
            <a:r>
              <a:rPr lang="uk-UA" dirty="0">
                <a:solidFill>
                  <a:schemeClr val="tx2"/>
                </a:solidFill>
                <a:latin typeface="Times New Roman" pitchFamily="18" charset="0"/>
                <a:cs typeface="Times New Roman" pitchFamily="18" charset="0"/>
              </a:rPr>
              <a:t>, тому необхідне подолання інформаційної ентропії (міри невизначеності, хаосу). </a:t>
            </a:r>
            <a:endParaRPr lang="en-US" dirty="0">
              <a:solidFill>
                <a:schemeClr val="tx2"/>
              </a:solidFill>
              <a:latin typeface="Times New Roman" pitchFamily="18" charset="0"/>
              <a:cs typeface="Times New Roman" pitchFamily="18" charset="0"/>
            </a:endParaRPr>
          </a:p>
          <a:p>
            <a:pPr algn="just"/>
            <a:r>
              <a:rPr lang="uk-UA" b="1" dirty="0">
                <a:solidFill>
                  <a:srgbClr val="FF0000"/>
                </a:solidFill>
                <a:latin typeface="Times New Roman" pitchFamily="18" charset="0"/>
                <a:cs typeface="Times New Roman" pitchFamily="18" charset="0"/>
              </a:rPr>
              <a:t>Криза виявила необхідність перебудови економіки туризму </a:t>
            </a:r>
            <a:r>
              <a:rPr lang="uk-UA" dirty="0">
                <a:solidFill>
                  <a:schemeClr val="tx2"/>
                </a:solidFill>
                <a:latin typeface="Times New Roman" pitchFamily="18" charset="0"/>
                <a:cs typeface="Times New Roman" pitchFamily="18" charset="0"/>
              </a:rPr>
              <a:t>в інтересах підвищення конкурентоспроможності  укріплення потенціалу протидії, для чого необхідно: підтримувати розвиток інфраструктури туризму та системи якісних послуг; інвестувати в освіту та професійне навчання; створювати зв'язки між сектором туризму та іншими галузями економки; покращувати зв'язки між покращенням транспортного забезпечення і стійкою транспортною інфраструктурою; переорієнтувати професійні навички у вміння з метою диверсифікації. </a:t>
            </a:r>
            <a:endParaRPr lang="ru-RU" dirty="0">
              <a:solidFill>
                <a:schemeClr val="tx2"/>
              </a:solidFill>
              <a:latin typeface="Times New Roman" pitchFamily="18" charset="0"/>
              <a:cs typeface="Times New Roman" pitchFamily="18" charset="0"/>
            </a:endParaRPr>
          </a:p>
          <a:p>
            <a:endParaRPr lang="ru-RU" dirty="0"/>
          </a:p>
        </p:txBody>
      </p:sp>
      <p:pic>
        <p:nvPicPr>
          <p:cNvPr id="7" name="Рисунок 6">
            <a:extLst>
              <a:ext uri="{FF2B5EF4-FFF2-40B4-BE49-F238E27FC236}">
                <a16:creationId xmlns:a16="http://schemas.microsoft.com/office/drawing/2014/main" id="{C142D5D5-E39A-42B5-81A4-EF4C5855F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579839AA-38F8-42A7-92C6-E9A03ED424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2194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A9B61-4370-4E13-A49D-19B724BD299C}"/>
              </a:ext>
            </a:extLst>
          </p:cNvPr>
          <p:cNvSpPr>
            <a:spLocks noGrp="1"/>
          </p:cNvSpPr>
          <p:nvPr>
            <p:ph type="title"/>
          </p:nvPr>
        </p:nvSpPr>
        <p:spPr>
          <a:xfrm>
            <a:off x="5103812" y="152400"/>
            <a:ext cx="6904114" cy="1397000"/>
          </a:xfrm>
        </p:spPr>
        <p:txBody>
          <a:bodyPr>
            <a:normAutofit/>
          </a:bodyPr>
          <a:lstStyle/>
          <a:p>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Інновації в туризмі: </a:t>
            </a:r>
            <a:r>
              <a:rPr lang="en-US"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2800" b="1" kern="0" dirty="0" err="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-туризм</a:t>
            </a:r>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2800" b="1" kern="0" dirty="0" err="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-технології</a:t>
            </a:r>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2800" b="1" kern="0" dirty="0" err="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-інновації</a:t>
            </a:r>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smart</a:t>
            </a:r>
            <a:r>
              <a:rPr lang="uk-UA" sz="2800" b="1" kern="0" dirty="0" err="1">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-місто</a:t>
            </a:r>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ru-RU" sz="2800" dirty="0"/>
          </a:p>
        </p:txBody>
      </p:sp>
      <p:sp>
        <p:nvSpPr>
          <p:cNvPr id="3" name="Объект 2">
            <a:extLst>
              <a:ext uri="{FF2B5EF4-FFF2-40B4-BE49-F238E27FC236}">
                <a16:creationId xmlns:a16="http://schemas.microsoft.com/office/drawing/2014/main" id="{FDF46A40-601B-4DB3-96E5-DD445A936BE7}"/>
              </a:ext>
            </a:extLst>
          </p:cNvPr>
          <p:cNvSpPr>
            <a:spLocks noGrp="1"/>
          </p:cNvSpPr>
          <p:nvPr>
            <p:ph idx="1"/>
          </p:nvPr>
        </p:nvSpPr>
        <p:spPr>
          <a:xfrm>
            <a:off x="836612" y="2133600"/>
            <a:ext cx="10158703" cy="3784600"/>
          </a:xfrm>
        </p:spPr>
        <p:txBody>
          <a:bodyPr/>
          <a:lstStyle/>
          <a:p>
            <a:endParaRPr lang="ru-RU" dirty="0"/>
          </a:p>
        </p:txBody>
      </p:sp>
      <p:pic>
        <p:nvPicPr>
          <p:cNvPr id="6" name="Рисунок 5">
            <a:extLst>
              <a:ext uri="{FF2B5EF4-FFF2-40B4-BE49-F238E27FC236}">
                <a16:creationId xmlns:a16="http://schemas.microsoft.com/office/drawing/2014/main" id="{73C3485D-379F-4EF2-8A56-45096E848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E62F9FF4-6319-4C29-B4A2-7B936AC265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graphicFrame>
        <p:nvGraphicFramePr>
          <p:cNvPr id="7" name="Схема 6">
            <a:extLst>
              <a:ext uri="{FF2B5EF4-FFF2-40B4-BE49-F238E27FC236}">
                <a16:creationId xmlns:a16="http://schemas.microsoft.com/office/drawing/2014/main" id="{09B48E4D-1070-41DA-87F2-8B1507CEEE0A}"/>
              </a:ext>
            </a:extLst>
          </p:cNvPr>
          <p:cNvGraphicFramePr/>
          <p:nvPr>
            <p:extLst>
              <p:ext uri="{D42A27DB-BD31-4B8C-83A1-F6EECF244321}">
                <p14:modId xmlns:p14="http://schemas.microsoft.com/office/powerpoint/2010/main" val="2854810127"/>
              </p:ext>
            </p:extLst>
          </p:nvPr>
        </p:nvGraphicFramePr>
        <p:xfrm>
          <a:off x="455612" y="2133600"/>
          <a:ext cx="11353800" cy="4544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635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052C0-E483-4519-A8B7-88C35E02BE73}"/>
              </a:ext>
            </a:extLst>
          </p:cNvPr>
          <p:cNvSpPr>
            <a:spLocks noGrp="1"/>
          </p:cNvSpPr>
          <p:nvPr>
            <p:ph type="title"/>
          </p:nvPr>
        </p:nvSpPr>
        <p:spPr>
          <a:xfrm>
            <a:off x="2132011" y="204581"/>
            <a:ext cx="9041077" cy="800120"/>
          </a:xfrm>
        </p:spPr>
        <p:txBody>
          <a:bodyPr>
            <a:normAutofit/>
          </a:bodyPr>
          <a:lstStyle/>
          <a:p>
            <a:pPr algn="ctr"/>
            <a:r>
              <a:rPr lang="uk-UA" dirty="0">
                <a:latin typeface="Arial" panose="020B0604020202020204" pitchFamily="34" charset="0"/>
                <a:cs typeface="Arial" panose="020B0604020202020204" pitchFamily="34" charset="0"/>
              </a:rPr>
              <a:t>Концепція</a:t>
            </a:r>
            <a:r>
              <a:rPr lang="en-US" dirty="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SMART</a:t>
            </a:r>
            <a:endParaRPr lang="ru-RU" dirty="0"/>
          </a:p>
        </p:txBody>
      </p:sp>
      <p:sp>
        <p:nvSpPr>
          <p:cNvPr id="19" name="Заголовок 1">
            <a:extLst>
              <a:ext uri="{FF2B5EF4-FFF2-40B4-BE49-F238E27FC236}">
                <a16:creationId xmlns:a16="http://schemas.microsoft.com/office/drawing/2014/main" id="{9FC3BB9C-211D-4385-A112-C1DB004D7A01}"/>
              </a:ext>
            </a:extLst>
          </p:cNvPr>
          <p:cNvSpPr txBox="1">
            <a:spLocks/>
          </p:cNvSpPr>
          <p:nvPr/>
        </p:nvSpPr>
        <p:spPr>
          <a:xfrm>
            <a:off x="227012" y="2707430"/>
            <a:ext cx="2993035" cy="4058401"/>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endParaRPr lang="ru-RU" dirty="0"/>
          </a:p>
        </p:txBody>
      </p:sp>
      <p:sp>
        <p:nvSpPr>
          <p:cNvPr id="5" name="Объект 4">
            <a:extLst>
              <a:ext uri="{FF2B5EF4-FFF2-40B4-BE49-F238E27FC236}">
                <a16:creationId xmlns:a16="http://schemas.microsoft.com/office/drawing/2014/main" id="{4D1FBFB7-F3EC-4524-9B25-EBFBF88EDC73}"/>
              </a:ext>
            </a:extLst>
          </p:cNvPr>
          <p:cNvSpPr>
            <a:spLocks noGrp="1"/>
          </p:cNvSpPr>
          <p:nvPr>
            <p:ph idx="1"/>
          </p:nvPr>
        </p:nvSpPr>
        <p:spPr>
          <a:xfrm>
            <a:off x="760412" y="1301157"/>
            <a:ext cx="10157354" cy="4470400"/>
          </a:xfrm>
        </p:spPr>
        <p:txBody>
          <a:bodyPr>
            <a:normAutofit fontScale="85000" lnSpcReduction="20000"/>
          </a:bodyPr>
          <a:lstStyle/>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Концепція</a:t>
            </a:r>
            <a:r>
              <a:rPr lang="en-US" b="1" dirty="0">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SMART - широке розповсюдження отримала з 1980-х рр., коли </a:t>
            </a:r>
            <a:r>
              <a:rPr lang="uk-UA" b="1" dirty="0" err="1">
                <a:latin typeface="Arial" panose="020B0604020202020204" pitchFamily="34" charset="0"/>
                <a:cs typeface="Arial" panose="020B0604020202020204" pitchFamily="34" charset="0"/>
              </a:rPr>
              <a:t>Кеннет</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Бланшар</a:t>
            </a:r>
            <a:r>
              <a:rPr lang="uk-UA" b="1" dirty="0">
                <a:latin typeface="Arial" panose="020B0604020202020204" pitchFamily="34" charset="0"/>
                <a:cs typeface="Arial" panose="020B0604020202020204" pitchFamily="34" charset="0"/>
              </a:rPr>
              <a:t> у роботі «Однохвилинний менеджер чи Ситуаційне керівництво» ввів категорію SMART, що означає: </a:t>
            </a: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 S – </a:t>
            </a:r>
            <a:r>
              <a:rPr lang="uk-UA" b="1" dirty="0" err="1">
                <a:latin typeface="Arial" panose="020B0604020202020204" pitchFamily="34" charset="0"/>
                <a:cs typeface="Arial" panose="020B0604020202020204" pitchFamily="34" charset="0"/>
              </a:rPr>
              <a:t>specific</a:t>
            </a:r>
            <a:r>
              <a:rPr lang="uk-UA" b="1" dirty="0">
                <a:latin typeface="Arial" panose="020B0604020202020204" pitchFamily="34" charset="0"/>
                <a:cs typeface="Arial" panose="020B0604020202020204" pitchFamily="34" charset="0"/>
              </a:rPr>
              <a:t> – конкретна;</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M – </a:t>
            </a:r>
            <a:r>
              <a:rPr lang="uk-UA" b="1" dirty="0" err="1">
                <a:latin typeface="Arial" panose="020B0604020202020204" pitchFamily="34" charset="0"/>
                <a:cs typeface="Arial" panose="020B0604020202020204" pitchFamily="34" charset="0"/>
              </a:rPr>
              <a:t>measurable</a:t>
            </a:r>
            <a:r>
              <a:rPr lang="uk-UA" b="1" dirty="0">
                <a:latin typeface="Arial" panose="020B0604020202020204" pitchFamily="34" charset="0"/>
                <a:cs typeface="Arial" panose="020B0604020202020204" pitchFamily="34" charset="0"/>
              </a:rPr>
              <a:t> - вимірювана;</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A – </a:t>
            </a:r>
            <a:r>
              <a:rPr lang="uk-UA" b="1" dirty="0" err="1">
                <a:latin typeface="Arial" panose="020B0604020202020204" pitchFamily="34" charset="0"/>
                <a:cs typeface="Arial" panose="020B0604020202020204" pitchFamily="34" charset="0"/>
              </a:rPr>
              <a:t>achievable</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ambitious</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agresive</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аttractive</a:t>
            </a:r>
            <a:r>
              <a:rPr lang="uk-UA" b="1" dirty="0">
                <a:latin typeface="Arial" panose="020B0604020202020204" pitchFamily="34" charset="0"/>
                <a:cs typeface="Arial" panose="020B0604020202020204" pitchFamily="34" charset="0"/>
              </a:rPr>
              <a:t> – досягнута, амбіційна;</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R – </a:t>
            </a:r>
            <a:r>
              <a:rPr lang="uk-UA" b="1" dirty="0" err="1">
                <a:latin typeface="Arial" panose="020B0604020202020204" pitchFamily="34" charset="0"/>
                <a:cs typeface="Arial" panose="020B0604020202020204" pitchFamily="34" charset="0"/>
              </a:rPr>
              <a:t>relevant</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resource</a:t>
            </a:r>
            <a:r>
              <a:rPr lang="uk-UA" b="1" dirty="0">
                <a:latin typeface="Arial" panose="020B0604020202020204" pitchFamily="34" charset="0"/>
                <a:cs typeface="Arial" panose="020B0604020202020204" pitchFamily="34" charset="0"/>
              </a:rPr>
              <a:t> – узгоджена, ресурс;</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T – </a:t>
            </a:r>
            <a:r>
              <a:rPr lang="uk-UA" b="1" dirty="0" err="1">
                <a:latin typeface="Arial" panose="020B0604020202020204" pitchFamily="34" charset="0"/>
                <a:cs typeface="Arial" panose="020B0604020202020204" pitchFamily="34" charset="0"/>
              </a:rPr>
              <a:t>time</a:t>
            </a:r>
            <a:r>
              <a:rPr lang="uk-UA" b="1" dirty="0">
                <a:latin typeface="Arial" panose="020B0604020202020204" pitchFamily="34" charset="0"/>
                <a:cs typeface="Arial" panose="020B0604020202020204" pitchFamily="34" charset="0"/>
              </a:rPr>
              <a:t> </a:t>
            </a:r>
            <a:r>
              <a:rPr lang="uk-UA" b="1" dirty="0" err="1">
                <a:latin typeface="Arial" panose="020B0604020202020204" pitchFamily="34" charset="0"/>
                <a:cs typeface="Arial" panose="020B0604020202020204" pitchFamily="34" charset="0"/>
              </a:rPr>
              <a:t>bound</a:t>
            </a:r>
            <a:r>
              <a:rPr lang="uk-UA" b="1" dirty="0">
                <a:latin typeface="Arial" panose="020B0604020202020204" pitchFamily="34" charset="0"/>
                <a:cs typeface="Arial" panose="020B0604020202020204" pitchFamily="34" charset="0"/>
              </a:rPr>
              <a:t> – обмежена у часі.</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Нова сукупність характеристик туристів – нові звички проведення відпочинку; нові моделі споживання; нові </a:t>
            </a:r>
            <a:r>
              <a:rPr lang="uk-UA" b="1" dirty="0" err="1">
                <a:latin typeface="Arial" panose="020B0604020202020204" pitchFamily="34" charset="0"/>
                <a:cs typeface="Arial" panose="020B0604020202020204" pitchFamily="34" charset="0"/>
              </a:rPr>
              <a:t>бізнес–моделі</a:t>
            </a:r>
            <a:r>
              <a:rPr lang="uk-UA" b="1" dirty="0">
                <a:latin typeface="Arial" panose="020B0604020202020204" pitchFamily="34" charset="0"/>
                <a:cs typeface="Arial" panose="020B0604020202020204" pitchFamily="34" charset="0"/>
              </a:rPr>
              <a:t>, що базуються на цифрових технологіях, стійкому розвитку, ефективності і конкурентоспроможності.</a:t>
            </a:r>
            <a:endParaRPr lang="ru-RU" b="1" dirty="0">
              <a:latin typeface="Arial" panose="020B0604020202020204" pitchFamily="34" charset="0"/>
              <a:cs typeface="Arial" panose="020B0604020202020204" pitchFamily="34" charset="0"/>
            </a:endParaRPr>
          </a:p>
          <a:p>
            <a:pPr fontAlgn="auto">
              <a:spcAft>
                <a:spcPts val="0"/>
              </a:spcAft>
              <a:buFont typeface="Wingdings 2"/>
              <a:buChar char=""/>
              <a:defRPr/>
            </a:pPr>
            <a:endParaRPr lang="ru-RU" sz="2800"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E27D03B5-F354-4122-8C4E-1BEAB9D26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38E5DC71-3792-4F89-9BE8-F5530C819B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07959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0942" y="214290"/>
            <a:ext cx="10157354" cy="1397000"/>
          </a:xfrm>
        </p:spPr>
        <p:txBody>
          <a:bodyPr>
            <a:normAutofit/>
          </a:bodyPr>
          <a:lstStyle/>
          <a:p>
            <a:pPr algn="ctr"/>
            <a:r>
              <a:rPr lang="uk-UA" sz="24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РОЗВИТОК НОВИХ ІННОВАЦІЙНИХ КРЕАТИВНИХ ТЕХНОЛОГІЙ У ТУРИЗМІ. З ЯКИМИ ІННОВАЦІЯМИ У ТУРИЗМІ ВИ ЗУСТРІЧАЛИСЯ? ЗАПРОШУЮ ДО ДИСКУСІЇ:</a:t>
            </a:r>
            <a:endParaRPr lang="ru-RU" sz="2400" dirty="0"/>
          </a:p>
        </p:txBody>
      </p:sp>
      <p:sp>
        <p:nvSpPr>
          <p:cNvPr id="3" name="Содержимое 2"/>
          <p:cNvSpPr>
            <a:spLocks noGrp="1"/>
          </p:cNvSpPr>
          <p:nvPr>
            <p:ph idx="1"/>
          </p:nvPr>
        </p:nvSpPr>
        <p:spPr/>
        <p:txBody>
          <a:bodyPr numCol="2">
            <a:normAutofit fontScale="25000" lnSpcReduction="20000"/>
          </a:bodyPr>
          <a:lstStyle/>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вплив креативної технології на розвиток </a:t>
            </a:r>
            <a:r>
              <a:rPr lang="uk-UA" altLang="uk-UA" sz="5600" b="1" dirty="0" err="1">
                <a:latin typeface="Arial" panose="020B0604020202020204" pitchFamily="34" charset="0"/>
                <a:cs typeface="Arial" panose="020B0604020202020204" pitchFamily="34" charset="0"/>
              </a:rPr>
              <a:t>дестинації</a:t>
            </a:r>
            <a:r>
              <a:rPr lang="uk-UA" altLang="uk-UA" sz="5600" b="1" dirty="0">
                <a:latin typeface="Arial" panose="020B0604020202020204" pitchFamily="34" charset="0"/>
                <a:cs typeface="Arial" panose="020B0604020202020204" pitchFamily="34" charset="0"/>
              </a:rPr>
              <a:t> – точок росту соціально-економічного розвитку території;</a:t>
            </a:r>
            <a:endParaRPr lang="ru-RU" altLang="uk-UA"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розвиток нових технологій та засобів комунікацій у туризмі, що змінює характер взаємодії з клієнтами, а використанням он-лайн-послуг, що дозволяють:  бронювання, квитків, екскурсій, розваг, переміщення у суспільному транспорті, оренди велосипеди, що допомагає економити час і слугує гідом, перекладачем і картою;</a:t>
            </a:r>
            <a:endParaRPr lang="ru-RU" altLang="uk-UA"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розвиток еквайрінг у- п</a:t>
            </a:r>
            <a:r>
              <a:rPr lang="ru-RU" altLang="uk-UA" sz="5600" b="1" dirty="0" err="1">
                <a:latin typeface="Arial" panose="020B0604020202020204" pitchFamily="34" charset="0"/>
                <a:cs typeface="Arial" panose="020B0604020202020204" pitchFamily="34" charset="0"/>
              </a:rPr>
              <a:t>еревага</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платіжного</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сервісу</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полягає</a:t>
            </a:r>
            <a:r>
              <a:rPr lang="ru-RU" altLang="uk-UA" sz="5600" b="1" dirty="0">
                <a:latin typeface="Arial" panose="020B0604020202020204" pitchFamily="34" charset="0"/>
                <a:cs typeface="Arial" panose="020B0604020202020204" pitchFamily="34" charset="0"/>
              </a:rPr>
              <a:t> в тому, </a:t>
            </a:r>
            <a:r>
              <a:rPr lang="ru-RU" altLang="uk-UA" sz="5600" b="1" dirty="0" err="1">
                <a:latin typeface="Arial" panose="020B0604020202020204" pitchFamily="34" charset="0"/>
                <a:cs typeface="Arial" panose="020B0604020202020204" pitchFamily="34" charset="0"/>
              </a:rPr>
              <a:t>що</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він</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працює</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відразу</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з</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декількома</a:t>
            </a:r>
            <a:r>
              <a:rPr lang="ru-RU" altLang="uk-UA" sz="5600" b="1" dirty="0">
                <a:latin typeface="Arial" panose="020B0604020202020204" pitchFamily="34" charset="0"/>
                <a:cs typeface="Arial" panose="020B0604020202020204" pitchFamily="34" charset="0"/>
              </a:rPr>
              <a:t> банками-партнерами </a:t>
            </a:r>
            <a:r>
              <a:rPr lang="ru-RU" altLang="uk-UA" sz="5600" b="1" dirty="0" err="1">
                <a:latin typeface="Arial" panose="020B0604020202020204" pitchFamily="34" charset="0"/>
                <a:cs typeface="Arial" panose="020B0604020202020204" pitchFamily="34" charset="0"/>
              </a:rPr>
              <a:t>і</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підтримує</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функцію</a:t>
            </a:r>
            <a:r>
              <a:rPr lang="ru-RU" altLang="uk-UA" sz="5600" b="1" dirty="0">
                <a:latin typeface="Arial" panose="020B0604020202020204" pitchFamily="34" charset="0"/>
                <a:cs typeface="Arial" panose="020B0604020202020204" pitchFamily="34" charset="0"/>
              </a:rPr>
              <a:t> каскадного </a:t>
            </a:r>
            <a:r>
              <a:rPr lang="ru-RU" altLang="uk-UA" sz="5600" b="1" dirty="0" err="1">
                <a:latin typeface="Arial" panose="020B0604020202020204" pitchFamily="34" charset="0"/>
                <a:cs typeface="Arial" panose="020B0604020202020204" pitchFamily="34" charset="0"/>
              </a:rPr>
              <a:t>процесингу</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Якщо</a:t>
            </a:r>
            <a:r>
              <a:rPr lang="ru-RU" altLang="uk-UA" sz="5600" b="1" dirty="0">
                <a:latin typeface="Arial" panose="020B0604020202020204" pitchFamily="34" charset="0"/>
                <a:cs typeface="Arial" panose="020B0604020202020204" pitchFamily="34" charset="0"/>
              </a:rPr>
              <a:t> один </a:t>
            </a:r>
            <a:r>
              <a:rPr lang="ru-RU" altLang="uk-UA" sz="5600" b="1" dirty="0" err="1">
                <a:latin typeface="Arial" panose="020B0604020202020204" pitchFamily="34" charset="0"/>
                <a:cs typeface="Arial" panose="020B0604020202020204" pitchFamily="34" charset="0"/>
              </a:rPr>
              <a:t>з</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банків</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недоступний</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або</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відхиляє</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транзакцію</a:t>
            </a:r>
            <a:r>
              <a:rPr lang="ru-RU" altLang="uk-UA" sz="5600" b="1" dirty="0">
                <a:latin typeface="Arial" panose="020B0604020202020204" pitchFamily="34" charset="0"/>
                <a:cs typeface="Arial" panose="020B0604020202020204" pitchFamily="34" charset="0"/>
              </a:rPr>
              <a:t>, вона </a:t>
            </a:r>
            <a:r>
              <a:rPr lang="ru-RU" altLang="uk-UA" sz="5600" b="1" dirty="0" err="1">
                <a:latin typeface="Arial" panose="020B0604020202020204" pitchFamily="34" charset="0"/>
                <a:cs typeface="Arial" panose="020B0604020202020204" pitchFamily="34" charset="0"/>
              </a:rPr>
              <a:t>миттєво</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перенаправляється</a:t>
            </a:r>
            <a:r>
              <a:rPr lang="ru-RU" altLang="uk-UA" sz="5600" b="1" dirty="0">
                <a:latin typeface="Arial" panose="020B0604020202020204" pitchFamily="34" charset="0"/>
                <a:cs typeface="Arial" panose="020B0604020202020204" pitchFamily="34" charset="0"/>
              </a:rPr>
              <a:t> в </a:t>
            </a:r>
            <a:r>
              <a:rPr lang="ru-RU" altLang="uk-UA" sz="5600" b="1" dirty="0" err="1">
                <a:latin typeface="Arial" panose="020B0604020202020204" pitchFamily="34" charset="0"/>
                <a:cs typeface="Arial" panose="020B0604020202020204" pitchFamily="34" charset="0"/>
              </a:rPr>
              <a:t>інші</a:t>
            </a:r>
            <a:r>
              <a:rPr lang="ru-RU" altLang="uk-UA" sz="5600" b="1" dirty="0">
                <a:latin typeface="Arial" panose="020B0604020202020204" pitchFamily="34" charset="0"/>
                <a:cs typeface="Arial" panose="020B0604020202020204" pitchFamily="34" charset="0"/>
              </a:rPr>
              <a:t> банки до тих </a:t>
            </a:r>
            <a:r>
              <a:rPr lang="ru-RU" altLang="uk-UA" sz="5600" b="1" dirty="0" err="1">
                <a:latin typeface="Arial" panose="020B0604020202020204" pitchFamily="34" charset="0"/>
                <a:cs typeface="Arial" panose="020B0604020202020204" pitchFamily="34" charset="0"/>
              </a:rPr>
              <a:t>пір</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поки</a:t>
            </a:r>
            <a:r>
              <a:rPr lang="ru-RU" altLang="uk-UA" sz="5600" b="1" dirty="0">
                <a:latin typeface="Arial" panose="020B0604020202020204" pitchFamily="34" charset="0"/>
                <a:cs typeface="Arial" panose="020B0604020202020204" pitchFamily="34" charset="0"/>
              </a:rPr>
              <a:t> не буде </a:t>
            </a:r>
            <a:r>
              <a:rPr lang="ru-RU" altLang="uk-UA" sz="5600" b="1" dirty="0" err="1">
                <a:latin typeface="Arial" panose="020B0604020202020204" pitchFamily="34" charset="0"/>
                <a:cs typeface="Arial" panose="020B0604020202020204" pitchFamily="34" charset="0"/>
              </a:rPr>
              <a:t>успішно</a:t>
            </a:r>
            <a:r>
              <a:rPr lang="ru-RU" altLang="uk-UA" sz="5600" b="1" dirty="0">
                <a:latin typeface="Arial" panose="020B0604020202020204" pitchFamily="34" charset="0"/>
                <a:cs typeface="Arial" panose="020B0604020202020204" pitchFamily="34" charset="0"/>
              </a:rPr>
              <a:t> завершена; </a:t>
            </a:r>
            <a:r>
              <a:rPr lang="ru-RU" altLang="uk-UA" sz="5600" b="1" dirty="0" err="1">
                <a:latin typeface="Arial" panose="020B0604020202020204" pitchFamily="34" charset="0"/>
                <a:cs typeface="Arial" panose="020B0604020202020204" pitchFamily="34" charset="0"/>
              </a:rPr>
              <a:t>більше</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успішних</a:t>
            </a:r>
            <a:r>
              <a:rPr lang="ru-RU" altLang="uk-UA" sz="5600" b="1" dirty="0">
                <a:latin typeface="Arial" panose="020B0604020202020204" pitchFamily="34" charset="0"/>
                <a:cs typeface="Arial" panose="020B0604020202020204" pitchFamily="34" charset="0"/>
              </a:rPr>
              <a:t> оплат, </a:t>
            </a:r>
            <a:r>
              <a:rPr lang="ru-RU" altLang="uk-UA" sz="5600" b="1" dirty="0" err="1">
                <a:latin typeface="Arial" panose="020B0604020202020204" pitchFamily="34" charset="0"/>
                <a:cs typeface="Arial" panose="020B0604020202020204" pitchFamily="34" charset="0"/>
              </a:rPr>
              <a:t>більше</a:t>
            </a:r>
            <a:r>
              <a:rPr lang="ru-RU" altLang="uk-UA" sz="5600" b="1" dirty="0">
                <a:latin typeface="Arial" panose="020B0604020202020204" pitchFamily="34" charset="0"/>
                <a:cs typeface="Arial" panose="020B0604020202020204" pitchFamily="34" charset="0"/>
              </a:rPr>
              <a:t> покупок </a:t>
            </a:r>
            <a:r>
              <a:rPr lang="ru-RU" altLang="uk-UA" sz="5600" b="1" dirty="0" err="1">
                <a:latin typeface="Arial" panose="020B0604020202020204" pitchFamily="34" charset="0"/>
                <a:cs typeface="Arial" panose="020B0604020202020204" pitchFamily="34" charset="0"/>
              </a:rPr>
              <a:t>і</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доходів</a:t>
            </a:r>
            <a:r>
              <a:rPr lang="ru-RU" altLang="uk-UA" sz="5600" b="1" dirty="0">
                <a:latin typeface="Arial" panose="020B0604020202020204" pitchFamily="34" charset="0"/>
                <a:cs typeface="Arial" panose="020B0604020202020204" pitchFamily="34" charset="0"/>
              </a:rPr>
              <a:t> для </a:t>
            </a:r>
            <a:r>
              <a:rPr lang="ru-RU" altLang="uk-UA" sz="5600" b="1" dirty="0" err="1">
                <a:latin typeface="Arial" panose="020B0604020202020204" pitchFamily="34" charset="0"/>
                <a:cs typeface="Arial" panose="020B0604020202020204" pitchFamily="34" charset="0"/>
              </a:rPr>
              <a:t>онлайн-магазину</a:t>
            </a:r>
            <a:r>
              <a:rPr lang="ru-RU" altLang="uk-UA" sz="5600" b="1" dirty="0">
                <a:latin typeface="Arial" panose="020B0604020202020204" pitchFamily="34" charset="0"/>
                <a:cs typeface="Arial" panose="020B0604020202020204" pitchFamily="34" charset="0"/>
              </a:rPr>
              <a:t>;</a:t>
            </a: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 розвиток електронної оплати послуг та інших </a:t>
            </a:r>
            <a:r>
              <a:rPr lang="uk-UA" altLang="uk-UA" sz="5600" b="1" dirty="0" err="1">
                <a:latin typeface="Arial" panose="020B0604020202020204" pitchFamily="34" charset="0"/>
                <a:cs typeface="Arial" panose="020B0604020202020204" pitchFamily="34" charset="0"/>
              </a:rPr>
              <a:t>онлайн-сервісів</a:t>
            </a:r>
            <a:r>
              <a:rPr lang="uk-UA" altLang="uk-UA" sz="5600" b="1" dirty="0">
                <a:latin typeface="Arial" panose="020B0604020202020204" pitchFamily="34" charset="0"/>
                <a:cs typeface="Arial" panose="020B0604020202020204" pitchFamily="34" charset="0"/>
              </a:rPr>
              <a:t>;</a:t>
            </a: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використання </a:t>
            </a:r>
            <a:r>
              <a:rPr lang="uk-UA" altLang="uk-UA" sz="5600" b="1" dirty="0" err="1">
                <a:latin typeface="Arial" panose="020B0604020202020204" pitchFamily="34" charset="0"/>
                <a:cs typeface="Arial" panose="020B0604020202020204" pitchFamily="34" charset="0"/>
              </a:rPr>
              <a:t>рітейл</a:t>
            </a:r>
            <a:r>
              <a:rPr lang="uk-UA" altLang="uk-UA" sz="5600" b="1" dirty="0">
                <a:latin typeface="Arial" panose="020B0604020202020204" pitchFamily="34" charset="0"/>
                <a:cs typeface="Arial" panose="020B0604020202020204" pitchFamily="34" charset="0"/>
              </a:rPr>
              <a:t> у–  </a:t>
            </a:r>
            <a:r>
              <a:rPr lang="uk-UA" altLang="uk-UA" sz="5600" b="1" dirty="0" err="1">
                <a:latin typeface="Arial" panose="020B0604020202020204" pitchFamily="34" charset="0"/>
                <a:cs typeface="Arial" panose="020B0604020202020204" pitchFamily="34" charset="0"/>
              </a:rPr>
              <a:t>розничні</a:t>
            </a:r>
            <a:r>
              <a:rPr lang="uk-UA" altLang="uk-UA" sz="5600" b="1" dirty="0">
                <a:latin typeface="Arial" panose="020B0604020202020204" pitchFamily="34" charset="0"/>
                <a:cs typeface="Arial" panose="020B0604020202020204" pitchFamily="34" charset="0"/>
              </a:rPr>
              <a:t> продажі споживачу з використанням касового апарату - банківський </a:t>
            </a:r>
            <a:r>
              <a:rPr lang="uk-UA" altLang="uk-UA" sz="5600" b="1" dirty="0" err="1">
                <a:latin typeface="Arial" panose="020B0604020202020204" pitchFamily="34" charset="0"/>
                <a:cs typeface="Arial" panose="020B0604020202020204" pitchFamily="34" charset="0"/>
              </a:rPr>
              <a:t>рітейл</a:t>
            </a:r>
            <a:r>
              <a:rPr lang="uk-UA" altLang="uk-UA" sz="5600" b="1" dirty="0">
                <a:latin typeface="Arial" panose="020B0604020202020204" pitchFamily="34" charset="0"/>
                <a:cs typeface="Arial" panose="020B0604020202020204" pitchFamily="34" charset="0"/>
              </a:rPr>
              <a:t>, </a:t>
            </a:r>
            <a:r>
              <a:rPr lang="uk-UA" altLang="uk-UA" sz="5600" b="1" dirty="0" err="1">
                <a:latin typeface="Arial" panose="020B0604020202020204" pitchFamily="34" charset="0"/>
                <a:cs typeface="Arial" panose="020B0604020202020204" pitchFamily="34" charset="0"/>
              </a:rPr>
              <a:t>автомобильний</a:t>
            </a:r>
            <a:r>
              <a:rPr lang="uk-UA" altLang="uk-UA" sz="5600" b="1" dirty="0">
                <a:latin typeface="Arial" panose="020B0604020202020204" pitchFamily="34" charset="0"/>
                <a:cs typeface="Arial" panose="020B0604020202020204" pitchFamily="34" charset="0"/>
              </a:rPr>
              <a:t> </a:t>
            </a:r>
            <a:r>
              <a:rPr lang="uk-UA" altLang="uk-UA" sz="5600" b="1" dirty="0" err="1">
                <a:latin typeface="Arial" panose="020B0604020202020204" pitchFamily="34" charset="0"/>
                <a:cs typeface="Arial" panose="020B0604020202020204" pitchFamily="34" charset="0"/>
              </a:rPr>
              <a:t>рітейл</a:t>
            </a:r>
            <a:r>
              <a:rPr lang="uk-UA" altLang="uk-UA" sz="5600" b="1" dirty="0">
                <a:latin typeface="Arial" panose="020B0604020202020204" pitchFamily="34" charset="0"/>
                <a:cs typeface="Arial" panose="020B0604020202020204" pitchFamily="34" charset="0"/>
              </a:rPr>
              <a:t>, ювелірний </a:t>
            </a:r>
            <a:r>
              <a:rPr lang="uk-UA" altLang="uk-UA" sz="5600" b="1" dirty="0" err="1">
                <a:latin typeface="Arial" panose="020B0604020202020204" pitchFamily="34" charset="0"/>
                <a:cs typeface="Arial" panose="020B0604020202020204" pitchFamily="34" charset="0"/>
              </a:rPr>
              <a:t>рітейл</a:t>
            </a:r>
            <a:r>
              <a:rPr lang="uk-UA" altLang="uk-UA" sz="5600" b="1" dirty="0">
                <a:latin typeface="Arial" panose="020B0604020202020204" pitchFamily="34" charset="0"/>
                <a:cs typeface="Arial" panose="020B0604020202020204" pitchFamily="34" charset="0"/>
              </a:rPr>
              <a:t>; </a:t>
            </a:r>
            <a:endParaRPr lang="ru-RU" altLang="uk-UA"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 диверсифікація послуг –</a:t>
            </a:r>
            <a:r>
              <a:rPr lang="ru-RU" altLang="uk-UA" sz="5600" b="1" dirty="0" err="1">
                <a:latin typeface="Arial" panose="020B0604020202020204" pitchFamily="34" charset="0"/>
                <a:cs typeface="Arial" panose="020B0604020202020204" pitchFamily="34" charset="0"/>
              </a:rPr>
              <a:t>це</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одночасний</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розвиток</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декількох</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або</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багатьох</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невзаємопов'язаних</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видів</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обслуговування</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розширення</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асортименту</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виробництва</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або</a:t>
            </a:r>
            <a:r>
              <a:rPr lang="ru-RU" altLang="uk-UA" sz="5600" b="1" dirty="0">
                <a:latin typeface="Arial" panose="020B0604020202020204" pitchFamily="34" charset="0"/>
                <a:cs typeface="Arial" panose="020B0604020202020204" pitchFamily="34" charset="0"/>
              </a:rPr>
              <a:t> </a:t>
            </a:r>
            <a:r>
              <a:rPr lang="ru-RU" altLang="uk-UA" sz="5600" b="1" dirty="0" err="1">
                <a:latin typeface="Arial" panose="020B0604020202020204" pitchFamily="34" charset="0"/>
                <a:cs typeface="Arial" panose="020B0604020202020204" pitchFamily="34" charset="0"/>
              </a:rPr>
              <a:t>послуг</a:t>
            </a:r>
            <a:r>
              <a:rPr lang="ru-RU" altLang="uk-UA" sz="5600" b="1" dirty="0">
                <a:latin typeface="Arial" panose="020B0604020202020204" pitchFamily="34" charset="0"/>
                <a:cs typeface="Arial" panose="020B0604020202020204" pitchFamily="34" charset="0"/>
              </a:rPr>
              <a:t>.</a:t>
            </a: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використання єдиної дисконтної карти, яка має можливість надавати пільгові умови, скидки для розміщення у готелях, зонах відпочинку,  туристичних об’єктах;</a:t>
            </a:r>
          </a:p>
          <a:p>
            <a:pPr>
              <a:buClr>
                <a:srgbClr val="000066"/>
              </a:buClr>
              <a:buFont typeface="Wingdings" panose="05000000000000000000" pitchFamily="2" charset="2"/>
              <a:buChar char="Ø"/>
              <a:defRPr/>
            </a:pPr>
            <a:r>
              <a:rPr lang="uk-UA" altLang="uk-UA" sz="5600" b="1" dirty="0">
                <a:latin typeface="Arial" panose="020B0604020202020204" pitchFamily="34" charset="0"/>
                <a:cs typeface="Arial" panose="020B0604020202020204" pitchFamily="34" charset="0"/>
              </a:rPr>
              <a:t>формування </a:t>
            </a:r>
            <a:r>
              <a:rPr lang="en-US" altLang="uk-UA" sz="5600" b="1" dirty="0">
                <a:latin typeface="Arial" panose="020B0604020202020204" pitchFamily="34" charset="0"/>
                <a:cs typeface="Arial" panose="020B0604020202020204" pitchFamily="34" charset="0"/>
              </a:rPr>
              <a:t>smart</a:t>
            </a:r>
            <a:r>
              <a:rPr lang="uk-UA" altLang="uk-UA" sz="5600" b="1" dirty="0" err="1">
                <a:latin typeface="Arial" panose="020B0604020202020204" pitchFamily="34" charset="0"/>
                <a:cs typeface="Arial" panose="020B0604020202020204" pitchFamily="34" charset="0"/>
              </a:rPr>
              <a:t>-міста</a:t>
            </a:r>
            <a:r>
              <a:rPr lang="uk-UA" altLang="uk-UA" sz="5600" b="1" dirty="0">
                <a:latin typeface="Arial" panose="020B0604020202020204" pitchFamily="34" charset="0"/>
                <a:cs typeface="Arial" panose="020B0604020202020204" pitchFamily="34" charset="0"/>
              </a:rPr>
              <a:t> - Інтернет речей, технології безкоштовних комунікацій, використання мобільних додатків та планшетів, електронні квитки, різноманітні </a:t>
            </a:r>
            <a:r>
              <a:rPr lang="uk-UA" altLang="uk-UA" sz="5600" b="1" dirty="0" err="1">
                <a:latin typeface="Arial" panose="020B0604020202020204" pitchFamily="34" charset="0"/>
                <a:cs typeface="Arial" panose="020B0604020202020204" pitchFamily="34" charset="0"/>
              </a:rPr>
              <a:t>геолокації</a:t>
            </a:r>
            <a:r>
              <a:rPr lang="uk-UA" altLang="uk-UA" sz="5600" b="1" dirty="0">
                <a:latin typeface="Arial" panose="020B0604020202020204" pitchFamily="34" charset="0"/>
                <a:cs typeface="Arial" panose="020B0604020202020204" pitchFamily="34" charset="0"/>
              </a:rPr>
              <a:t>, он-лайн доступ до інформаційних видань, використання біометричних даних клієнтів для зручності клієнта, створення туристського додатку міста, розміщення </a:t>
            </a:r>
            <a:r>
              <a:rPr lang="uk-UA" altLang="uk-UA" sz="5600" b="1" dirty="0" err="1">
                <a:latin typeface="Arial" panose="020B0604020202020204" pitchFamily="34" charset="0"/>
                <a:cs typeface="Arial" panose="020B0604020202020204" pitchFamily="34" charset="0"/>
              </a:rPr>
              <a:t>веб-камер</a:t>
            </a:r>
            <a:r>
              <a:rPr lang="uk-UA" altLang="uk-UA" sz="5600" b="1" dirty="0">
                <a:latin typeface="Arial" panose="020B0604020202020204" pitchFamily="34" charset="0"/>
                <a:cs typeface="Arial" panose="020B0604020202020204" pitchFamily="34" charset="0"/>
              </a:rPr>
              <a:t>, </a:t>
            </a:r>
            <a:r>
              <a:rPr lang="uk-UA" altLang="uk-UA" sz="5600" b="1" dirty="0" err="1">
                <a:latin typeface="Arial" panose="020B0604020202020204" pitchFamily="34" charset="0"/>
                <a:cs typeface="Arial" panose="020B0604020202020204" pitchFamily="34" charset="0"/>
              </a:rPr>
              <a:t>діджитал-маркетів</a:t>
            </a:r>
            <a:r>
              <a:rPr lang="uk-UA" altLang="uk-UA" sz="5600" b="1" dirty="0">
                <a:latin typeface="Arial" panose="020B0604020202020204" pitchFamily="34" charset="0"/>
                <a:cs typeface="Arial" panose="020B0604020202020204" pitchFamily="34" charset="0"/>
              </a:rPr>
              <a:t> та розміщення інформації на різних мовах (на свій  </a:t>
            </a:r>
            <a:r>
              <a:rPr lang="uk-UA" altLang="uk-UA" sz="5600" b="1" dirty="0" err="1">
                <a:latin typeface="Arial" panose="020B0604020202020204" pitchFamily="34" charset="0"/>
                <a:cs typeface="Arial" panose="020B0604020202020204" pitchFamily="34" charset="0"/>
              </a:rPr>
              <a:t>смартфон</a:t>
            </a:r>
            <a:r>
              <a:rPr lang="uk-UA" altLang="uk-UA" sz="5600" b="1" dirty="0">
                <a:latin typeface="Arial" panose="020B0604020202020204" pitchFamily="34" charset="0"/>
                <a:cs typeface="Arial" panose="020B0604020202020204" pitchFamily="34" charset="0"/>
              </a:rPr>
              <a:t> турист зможе отримати всю інформацію про  об’єкти країни, доступні на багатьох мовах з використанням  </a:t>
            </a:r>
            <a:r>
              <a:rPr lang="ru-RU" altLang="uk-UA" sz="5600" b="1" dirty="0">
                <a:latin typeface="Arial" panose="020B0604020202020204" pitchFamily="34" charset="0"/>
                <a:cs typeface="Arial" panose="020B0604020202020204" pitchFamily="34" charset="0"/>
              </a:rPr>
              <a:t>QR</a:t>
            </a:r>
            <a:r>
              <a:rPr lang="uk-UA" altLang="uk-UA" sz="5600" b="1" dirty="0" err="1">
                <a:latin typeface="Arial" panose="020B0604020202020204" pitchFamily="34" charset="0"/>
                <a:cs typeface="Arial" panose="020B0604020202020204" pitchFamily="34" charset="0"/>
              </a:rPr>
              <a:t>-коду</a:t>
            </a:r>
            <a:r>
              <a:rPr lang="uk-UA" altLang="uk-UA" sz="5600" b="1" dirty="0">
                <a:latin typeface="Arial" panose="020B0604020202020204" pitchFamily="34" charset="0"/>
                <a:cs typeface="Arial" panose="020B0604020202020204" pitchFamily="34" charset="0"/>
              </a:rPr>
              <a:t>). </a:t>
            </a:r>
            <a:endParaRPr lang="ru-RU" altLang="uk-UA" sz="5600" b="1" dirty="0"/>
          </a:p>
          <a:p>
            <a:endParaRPr lang="ru-RU" b="1" dirty="0"/>
          </a:p>
        </p:txBody>
      </p:sp>
      <p:pic>
        <p:nvPicPr>
          <p:cNvPr id="7" name="Рисунок 6">
            <a:extLst>
              <a:ext uri="{FF2B5EF4-FFF2-40B4-BE49-F238E27FC236}">
                <a16:creationId xmlns:a16="http://schemas.microsoft.com/office/drawing/2014/main" id="{C142D5D5-E39A-42B5-81A4-EF4C5855F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74A1C1C4-D9AF-416A-814D-AB2F1CF9C5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30906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A9B61-4370-4E13-A49D-19B724BD299C}"/>
              </a:ext>
            </a:extLst>
          </p:cNvPr>
          <p:cNvSpPr>
            <a:spLocks noGrp="1"/>
          </p:cNvSpPr>
          <p:nvPr>
            <p:ph type="title"/>
          </p:nvPr>
        </p:nvSpPr>
        <p:spPr>
          <a:xfrm>
            <a:off x="1879570" y="152400"/>
            <a:ext cx="10128356" cy="1397000"/>
          </a:xfrm>
        </p:spPr>
        <p:txBody>
          <a:bodyPr>
            <a:normAutofit/>
          </a:bodyPr>
          <a:lstStyle/>
          <a:p>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Використання мережевих платформ для  досягнення сталого розвитку туризму</a:t>
            </a:r>
            <a:endParaRPr lang="ru-RU" sz="2800" dirty="0"/>
          </a:p>
        </p:txBody>
      </p:sp>
      <p:sp>
        <p:nvSpPr>
          <p:cNvPr id="3" name="Объект 2">
            <a:extLst>
              <a:ext uri="{FF2B5EF4-FFF2-40B4-BE49-F238E27FC236}">
                <a16:creationId xmlns:a16="http://schemas.microsoft.com/office/drawing/2014/main" id="{FDF46A40-601B-4DB3-96E5-DD445A936BE7}"/>
              </a:ext>
            </a:extLst>
          </p:cNvPr>
          <p:cNvSpPr>
            <a:spLocks noGrp="1"/>
          </p:cNvSpPr>
          <p:nvPr>
            <p:ph idx="1"/>
          </p:nvPr>
        </p:nvSpPr>
        <p:spPr>
          <a:xfrm>
            <a:off x="894424" y="1772816"/>
            <a:ext cx="10158703" cy="3784600"/>
          </a:xfrm>
        </p:spPr>
        <p:txBody>
          <a:bodyPr numCol="2">
            <a:normAutofit fontScale="25000" lnSpcReduction="20000"/>
          </a:bodyPr>
          <a:lstStyle/>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використання мережевих платформ для  досягнення сталого розвитку туризму в Україні та країнах Європи та удосконалення його інструментарію; </a:t>
            </a:r>
            <a:endParaRPr lang="ru-RU" sz="64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 розвиток </a:t>
            </a:r>
            <a:r>
              <a:rPr lang="uk-UA" sz="6400" b="1" dirty="0" err="1">
                <a:latin typeface="Arial" panose="020B0604020202020204" pitchFamily="34" charset="0"/>
                <a:cs typeface="Arial" panose="020B0604020202020204" pitchFamily="34" charset="0"/>
              </a:rPr>
              <a:t>кластерного</a:t>
            </a:r>
            <a:r>
              <a:rPr lang="uk-UA" sz="6400" b="1" dirty="0">
                <a:latin typeface="Arial" panose="020B0604020202020204" pitchFamily="34" charset="0"/>
                <a:cs typeface="Arial" panose="020B0604020202020204" pitchFamily="34" charset="0"/>
              </a:rPr>
              <a:t> підходу як новітньої форми удосконалення бізнес-процесів у сільському туризмі  та особливості їх реалізації в Україні;</a:t>
            </a:r>
            <a:endParaRPr lang="ru-RU" sz="64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використання digital-технологій, для яких характерними є креативність, інтуїція, знання проблемної ділянки туристичного бізнесу, так як спеціалісти повинні приймати креативні рішення і застосовувати креативні технології, щоб зробити туристичний бізнес ефективним;</a:t>
            </a:r>
            <a:endParaRPr lang="ru-RU" sz="64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 </a:t>
            </a:r>
            <a:r>
              <a:rPr lang="en-US" sz="6400" b="1" dirty="0">
                <a:latin typeface="Arial" panose="020B0604020202020204" pitchFamily="34" charset="0"/>
                <a:cs typeface="Arial" panose="020B0604020202020204" pitchFamily="34" charset="0"/>
              </a:rPr>
              <a:t>D</a:t>
            </a:r>
            <a:r>
              <a:rPr lang="uk-UA" sz="6400" b="1" dirty="0">
                <a:latin typeface="Arial" panose="020B0604020202020204" pitchFamily="34" charset="0"/>
                <a:cs typeface="Arial" panose="020B0604020202020204" pitchFamily="34" charset="0"/>
              </a:rPr>
              <a:t>igital-технології все частіше керують компаніями, вміють компетентно взаємодіяти з зовнішнім і внутрішнім середовищем; </a:t>
            </a:r>
            <a:endParaRPr lang="ru-RU" sz="64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туристичні компанії повинні розвивати digital-аналітичне інформаційне мислення, яке є креативним, завдяки якому можна отримати переваги над конкурентами і розширяти перспективи свого росту в умовах </a:t>
            </a:r>
            <a:r>
              <a:rPr lang="uk-UA" sz="6400" b="1" dirty="0" err="1">
                <a:latin typeface="Arial" panose="020B0604020202020204" pitchFamily="34" charset="0"/>
                <a:cs typeface="Arial" panose="020B0604020202020204" pitchFamily="34" charset="0"/>
              </a:rPr>
              <a:t>коронавірусної</a:t>
            </a:r>
            <a:r>
              <a:rPr lang="uk-UA" sz="6400" b="1" dirty="0">
                <a:latin typeface="Arial" panose="020B0604020202020204" pitchFamily="34" charset="0"/>
                <a:cs typeface="Arial" panose="020B0604020202020204" pitchFamily="34" charset="0"/>
              </a:rPr>
              <a:t> епохи; </a:t>
            </a:r>
            <a:endParaRPr lang="ru-RU" sz="64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для туристичного бізнесу надзвичайно важливими є розвиток digital-технологій </a:t>
            </a:r>
            <a:r>
              <a:rPr lang="uk-UA" sz="6400" b="1" dirty="0" err="1">
                <a:latin typeface="Arial" panose="020B0604020202020204" pitchFamily="34" charset="0"/>
                <a:cs typeface="Arial" panose="020B0604020202020204" pitchFamily="34" charset="0"/>
              </a:rPr>
              <a:t>Іншуртеха</a:t>
            </a:r>
            <a:r>
              <a:rPr lang="uk-UA" sz="6400" b="1" dirty="0">
                <a:latin typeface="Arial" panose="020B0604020202020204" pitchFamily="34" charset="0"/>
                <a:cs typeface="Arial" panose="020B0604020202020204" pitchFamily="34" charset="0"/>
              </a:rPr>
              <a:t> – страхових технологій, що дозволяють переосмислити і перебудувати страхування за допомогою нових технологій.  Так, бізнес-модель digital-технологій німецької страхової компанії </a:t>
            </a:r>
            <a:r>
              <a:rPr lang="en-US" sz="6400" b="1" dirty="0" err="1">
                <a:latin typeface="Arial" panose="020B0604020202020204" pitchFamily="34" charset="0"/>
                <a:cs typeface="Arial" panose="020B0604020202020204" pitchFamily="34" charset="0"/>
              </a:rPr>
              <a:t>Friendsurance</a:t>
            </a:r>
            <a:r>
              <a:rPr lang="uk-UA" sz="6400" b="1" dirty="0">
                <a:latin typeface="Arial" panose="020B0604020202020204" pitchFamily="34" charset="0"/>
                <a:cs typeface="Arial" panose="020B0604020202020204" pitchFamily="34" charset="0"/>
              </a:rPr>
              <a:t> полягає у тому, що всі учасники вкладають гроші у загальний пул для зниження ризиків; </a:t>
            </a:r>
            <a:endParaRPr lang="ru-RU" sz="64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6400" b="1" dirty="0">
                <a:latin typeface="Arial" panose="020B0604020202020204" pitchFamily="34" charset="0"/>
                <a:cs typeface="Arial" panose="020B0604020202020204" pitchFamily="34" charset="0"/>
              </a:rPr>
              <a:t>застосувати digital-технології до реальних завдань туристичного бізнесу, структурувати digital-технології, щоб зробити їх системними, а, отже, як зробити туристичний бізнес прибутковим навіть у складні кризові часи.  </a:t>
            </a:r>
            <a:endParaRPr lang="ru-RU" sz="6400" b="1" dirty="0">
              <a:latin typeface="Arial" panose="020B0604020202020204" pitchFamily="34" charset="0"/>
              <a:cs typeface="Arial" panose="020B0604020202020204" pitchFamily="34" charset="0"/>
            </a:endParaRPr>
          </a:p>
          <a:p>
            <a:pPr algn="just"/>
            <a:endParaRPr lang="ru-RU" dirty="0"/>
          </a:p>
        </p:txBody>
      </p:sp>
      <p:pic>
        <p:nvPicPr>
          <p:cNvPr id="6" name="Рисунок 5">
            <a:extLst>
              <a:ext uri="{FF2B5EF4-FFF2-40B4-BE49-F238E27FC236}">
                <a16:creationId xmlns:a16="http://schemas.microsoft.com/office/drawing/2014/main" id="{73C3485D-379F-4EF2-8A56-45096E848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DCDF7C5A-DAA4-44BE-B565-CE300A1835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9505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3611" y="76200"/>
            <a:ext cx="7771051" cy="1447800"/>
          </a:xfrm>
        </p:spPr>
        <p:txBody>
          <a:bodyPr>
            <a:normAutofit/>
          </a:bodyPr>
          <a:lstStyle/>
          <a:p>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Формування концепції розвитку туризму 4.0 у контексті європейського досвіду</a:t>
            </a:r>
            <a:endParaRPr lang="ru-RU" sz="2800" dirty="0"/>
          </a:p>
        </p:txBody>
      </p:sp>
      <p:sp>
        <p:nvSpPr>
          <p:cNvPr id="3" name="Содержимое 2"/>
          <p:cNvSpPr>
            <a:spLocks noGrp="1"/>
          </p:cNvSpPr>
          <p:nvPr>
            <p:ph idx="1"/>
          </p:nvPr>
        </p:nvSpPr>
        <p:spPr>
          <a:xfrm>
            <a:off x="417512" y="1900548"/>
            <a:ext cx="11353800" cy="4851400"/>
          </a:xfrm>
        </p:spPr>
        <p:txBody>
          <a:bodyPr>
            <a:normAutofit fontScale="62500" lnSpcReduction="20000"/>
          </a:bodyPr>
          <a:lstStyle/>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З метою формування єдиної інституційної, методологічної, організаційної основи для формування високорозумної і конкурентоспроможної туристичної галузі існує необхідність формування концепції 4.0 розвитку креативних технологій туризму у напрямі його сталого розвитку у контексті європейського досвіду, що включає: </a:t>
            </a:r>
            <a:endParaRPr lang="ru-RU"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1)  розвиток креативних технологій  цифрової економіки і цифрового менеджменту  як чинників сталого розвитку  туристичного бізнесу за рахунок упровадження </a:t>
            </a:r>
            <a:r>
              <a:rPr lang="uk-UA" dirty="0" err="1">
                <a:latin typeface="Arial" panose="020B0604020202020204" pitchFamily="34" charset="0"/>
                <a:cs typeface="Arial" panose="020B0604020202020204" pitchFamily="34" charset="0"/>
              </a:rPr>
              <a:t>Data</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science</a:t>
            </a:r>
            <a:r>
              <a:rPr lang="uk-UA" dirty="0">
                <a:latin typeface="Arial" panose="020B0604020202020204" pitchFamily="34" charset="0"/>
                <a:cs typeface="Arial" panose="020B0604020202020204" pitchFamily="34" charset="0"/>
              </a:rPr>
              <a:t> - аналізу і обробки даних </a:t>
            </a:r>
            <a:r>
              <a:rPr lang="uk-UA" dirty="0" err="1">
                <a:latin typeface="Arial" panose="020B0604020202020204" pitchFamily="34" charset="0"/>
                <a:cs typeface="Arial" panose="020B0604020202020204" pitchFamily="34" charset="0"/>
              </a:rPr>
              <a:t>турфірм</a:t>
            </a:r>
            <a:r>
              <a:rPr lang="uk-UA" dirty="0">
                <a:latin typeface="Arial" panose="020B0604020202020204" pitchFamily="34" charset="0"/>
                <a:cs typeface="Arial" panose="020B0604020202020204" pitchFamily="34" charset="0"/>
              </a:rPr>
              <a:t>  у цифровій формі); </a:t>
            </a:r>
            <a:endParaRPr lang="ru-RU"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2) розвиток цифрових технологій як </a:t>
            </a:r>
            <a:r>
              <a:rPr lang="uk-UA" dirty="0" err="1">
                <a:latin typeface="Arial" panose="020B0604020202020204" pitchFamily="34" charset="0"/>
                <a:cs typeface="Arial" panose="020B0604020202020204" pitchFamily="34" charset="0"/>
              </a:rPr>
              <a:t>мегатрендів</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Data</a:t>
            </a:r>
            <a:r>
              <a:rPr lang="uk-UA" dirty="0">
                <a:latin typeface="Arial" panose="020B0604020202020204" pitchFamily="34" charset="0"/>
                <a:cs typeface="Arial" panose="020B0604020202020204" pitchFamily="34" charset="0"/>
              </a:rPr>
              <a:t> </a:t>
            </a:r>
            <a:r>
              <a:rPr lang="uk-UA" dirty="0" err="1">
                <a:latin typeface="Arial" panose="020B0604020202020204" pitchFamily="34" charset="0"/>
                <a:cs typeface="Arial" panose="020B0604020202020204" pitchFamily="34" charset="0"/>
              </a:rPr>
              <a:t>Mining</a:t>
            </a:r>
            <a:r>
              <a:rPr lang="uk-UA" dirty="0">
                <a:latin typeface="Arial" panose="020B0604020202020204" pitchFamily="34" charset="0"/>
                <a:cs typeface="Arial" panose="020B0604020202020204" pitchFamily="34" charset="0"/>
              </a:rPr>
              <a:t>, що включає добування даних, інтелектуальний  аналіз даних, глибинний аналіз даних, направлених на розширення та персоніфікацію даних про клієнтів  для подальшого розвитку  туристичного бізнесу, щоб реалізувати нові </a:t>
            </a:r>
            <a:r>
              <a:rPr lang="uk-UA" dirty="0" err="1">
                <a:latin typeface="Arial" panose="020B0604020202020204" pitchFamily="34" charset="0"/>
                <a:cs typeface="Arial" panose="020B0604020202020204" pitchFamily="34" charset="0"/>
              </a:rPr>
              <a:t>фічі</a:t>
            </a:r>
            <a:r>
              <a:rPr lang="uk-UA" dirty="0">
                <a:latin typeface="Arial" panose="020B0604020202020204" pitchFamily="34" charset="0"/>
                <a:cs typeface="Arial" panose="020B0604020202020204" pitchFamily="34" charset="0"/>
              </a:rPr>
              <a:t> для клієнтського профілю та розвитку direct-комунікацій, відслідковуючи  ситуацію в туристичних організаціях у зв’язку з полинною поведінкою клієнтів і коригуючи ціни на турпоїздки; </a:t>
            </a:r>
            <a:endParaRPr lang="ru-RU"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3) використання Big-data-методів (метод граф і топологічний аналіз); </a:t>
            </a:r>
          </a:p>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4) удосконалення тенденцій розвитку креативних </a:t>
            </a:r>
            <a:r>
              <a:rPr lang="uk-UA" dirty="0" err="1">
                <a:latin typeface="Arial" panose="020B0604020202020204" pitchFamily="34" charset="0"/>
                <a:cs typeface="Arial" panose="020B0604020202020204" pitchFamily="34" charset="0"/>
              </a:rPr>
              <a:t>смарт-технологій</a:t>
            </a:r>
            <a:r>
              <a:rPr lang="uk-UA" dirty="0">
                <a:latin typeface="Arial" panose="020B0604020202020204" pitchFamily="34" charset="0"/>
                <a:cs typeface="Arial" panose="020B0604020202020204" pitchFamily="34" charset="0"/>
              </a:rPr>
              <a:t> туризму для збалансованого сталого розвитку з використання найсучасніших методів ;  </a:t>
            </a:r>
            <a:endParaRPr lang="ru-RU"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5) розвиток  креативних технологій у різних бізнес-моделях сільського туризму в Україні та країн ЄС;</a:t>
            </a:r>
            <a:endParaRPr lang="ru-RU"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dirty="0">
                <a:latin typeface="Arial" panose="020B0604020202020204" pitchFamily="34" charset="0"/>
                <a:cs typeface="Arial" panose="020B0604020202020204" pitchFamily="34" charset="0"/>
              </a:rPr>
              <a:t> 6) впровадження моделей глибинного (машинного) навчання у сферу туристичного бізнесу, які удосконалюють концепцію креативних цифрових технологій; </a:t>
            </a:r>
            <a:endParaRPr lang="ru-RU" dirty="0">
              <a:latin typeface="Arial" panose="020B0604020202020204" pitchFamily="34" charset="0"/>
              <a:cs typeface="Arial" panose="020B0604020202020204" pitchFamily="34" charset="0"/>
            </a:endParaRPr>
          </a:p>
          <a:p>
            <a:pPr algn="just" fontAlgn="auto">
              <a:spcAft>
                <a:spcPts val="0"/>
              </a:spcAft>
              <a:buFont typeface="Wingdings 2"/>
              <a:buChar char=""/>
              <a:defRPr/>
            </a:pPr>
            <a:endParaRPr lang="ru-RU" dirty="0"/>
          </a:p>
          <a:p>
            <a:endParaRPr lang="ru-RU" dirty="0"/>
          </a:p>
        </p:txBody>
      </p:sp>
      <p:pic>
        <p:nvPicPr>
          <p:cNvPr id="7" name="Рисунок 6">
            <a:extLst>
              <a:ext uri="{FF2B5EF4-FFF2-40B4-BE49-F238E27FC236}">
                <a16:creationId xmlns:a16="http://schemas.microsoft.com/office/drawing/2014/main" id="{C142D5D5-E39A-42B5-81A4-EF4C5855F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1BCDD71B-16C5-4FF7-9591-12E75928BF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70455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A9B61-4370-4E13-A49D-19B724BD299C}"/>
              </a:ext>
            </a:extLst>
          </p:cNvPr>
          <p:cNvSpPr>
            <a:spLocks noGrp="1"/>
          </p:cNvSpPr>
          <p:nvPr>
            <p:ph type="title"/>
          </p:nvPr>
        </p:nvSpPr>
        <p:spPr>
          <a:xfrm>
            <a:off x="2308198" y="142852"/>
            <a:ext cx="9690196" cy="1397000"/>
          </a:xfrm>
        </p:spPr>
        <p:txBody>
          <a:bodyPr>
            <a:normAutofit/>
          </a:bodyPr>
          <a:lstStyle/>
          <a:p>
            <a:r>
              <a:rPr lang="uk-UA" sz="32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Концепція креативних цифрових технологій 4.0 у туристичному бізнесі включає: </a:t>
            </a:r>
            <a:endParaRPr lang="ru-RU" sz="3200" dirty="0"/>
          </a:p>
        </p:txBody>
      </p:sp>
      <p:sp>
        <p:nvSpPr>
          <p:cNvPr id="3" name="Объект 2">
            <a:extLst>
              <a:ext uri="{FF2B5EF4-FFF2-40B4-BE49-F238E27FC236}">
                <a16:creationId xmlns:a16="http://schemas.microsoft.com/office/drawing/2014/main" id="{FDF46A40-601B-4DB3-96E5-DD445A936BE7}"/>
              </a:ext>
            </a:extLst>
          </p:cNvPr>
          <p:cNvSpPr>
            <a:spLocks noGrp="1"/>
          </p:cNvSpPr>
          <p:nvPr>
            <p:ph idx="1"/>
          </p:nvPr>
        </p:nvSpPr>
        <p:spPr>
          <a:xfrm>
            <a:off x="836612" y="2133600"/>
            <a:ext cx="10158703" cy="3784600"/>
          </a:xfrm>
        </p:spPr>
        <p:txBody>
          <a:bodyPr>
            <a:normAutofit fontScale="25000" lnSpcReduction="20000"/>
          </a:bodyPr>
          <a:lstStyle/>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розвиток креативного мислення (системного, структурного, аналітичного, експертного, філософського) туроператорів та туристичних менеджерів; </a:t>
            </a:r>
            <a:endParaRPr lang="ru-RU"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формування креативних команд </a:t>
            </a:r>
            <a:r>
              <a:rPr lang="uk-UA" sz="5600" b="1" dirty="0" err="1">
                <a:latin typeface="Arial" panose="020B0604020202020204" pitchFamily="34" charset="0"/>
                <a:cs typeface="Arial" panose="020B0604020202020204" pitchFamily="34" charset="0"/>
              </a:rPr>
              <a:t>турфірм</a:t>
            </a:r>
            <a:r>
              <a:rPr lang="uk-UA" sz="5600" b="1" dirty="0">
                <a:latin typeface="Arial" panose="020B0604020202020204" pitchFamily="34" charset="0"/>
                <a:cs typeface="Arial" panose="020B0604020202020204" pitchFamily="34" charset="0"/>
              </a:rPr>
              <a:t>, здатних працювати в умовах ризику та сприяти подоланню проблем складності, невизначеності, </a:t>
            </a:r>
            <a:r>
              <a:rPr lang="uk-UA" sz="5600" b="1" dirty="0" err="1">
                <a:latin typeface="Arial" panose="020B0604020202020204" pitchFamily="34" charset="0"/>
                <a:cs typeface="Arial" panose="020B0604020202020204" pitchFamily="34" charset="0"/>
              </a:rPr>
              <a:t>стохастичності</a:t>
            </a:r>
            <a:r>
              <a:rPr lang="uk-UA" sz="5600" b="1" dirty="0">
                <a:latin typeface="Arial" panose="020B0604020202020204" pitchFamily="34" charset="0"/>
                <a:cs typeface="Arial" panose="020B0604020202020204" pitchFamily="34" charset="0"/>
              </a:rPr>
              <a:t>, асиметрії інформації; </a:t>
            </a:r>
            <a:endParaRPr lang="ru-RU"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використання інформаційно-комп’ютерних технологій для розвитку сільського туризму та застосування європейських інновацій у туристичній галузі України; </a:t>
            </a:r>
            <a:endParaRPr lang="ru-RU"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вивчення впливу креативних технологій на динаміку змін у туризмі  та досягнення підвищення конкурентоспроможності туристичного бізнесу як основи сталого розвитку у країнах Європи та Україні; </a:t>
            </a:r>
            <a:endParaRPr lang="ru-RU"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 урізноманітнення креативних проривних технологій сільського туризму з метою   виявлення ризиків та шляхів їх подолання для досягнення сталого розвитку  туристичного бізнесу; </a:t>
            </a:r>
            <a:endParaRPr lang="ru-RU"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використання креативних та цифрових технологій для сталого розвитку туристичних бізнес-моделей у сільському туризмі в Україні та країнах ЄС;  </a:t>
            </a:r>
            <a:endParaRPr lang="ru-RU" sz="56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5600" b="1" dirty="0">
                <a:latin typeface="Arial" panose="020B0604020202020204" pitchFamily="34" charset="0"/>
                <a:cs typeface="Arial" panose="020B0604020202020204" pitchFamily="34" charset="0"/>
              </a:rPr>
              <a:t> формування відкритих мереж (кластерів) та асоціацій для популяризації й підтримки креативного сільського туризму в Україні; </a:t>
            </a:r>
            <a:endParaRPr lang="ru-RU" sz="5600" b="1" dirty="0">
              <a:latin typeface="Arial" panose="020B0604020202020204" pitchFamily="34" charset="0"/>
              <a:cs typeface="Arial" panose="020B0604020202020204" pitchFamily="34" charset="0"/>
            </a:endParaRPr>
          </a:p>
          <a:p>
            <a:pPr fontAlgn="auto">
              <a:spcAft>
                <a:spcPts val="0"/>
              </a:spcAft>
              <a:buFont typeface="Wingdings 2"/>
              <a:buChar char=""/>
              <a:defRPr/>
            </a:pPr>
            <a:endParaRPr lang="ru-RU" dirty="0"/>
          </a:p>
          <a:p>
            <a:pPr fontAlgn="auto">
              <a:spcAft>
                <a:spcPts val="0"/>
              </a:spcAft>
              <a:buFont typeface="Wingdings 2"/>
              <a:buChar char=""/>
              <a:defRPr/>
            </a:pPr>
            <a:endParaRPr lang="ru-RU" dirty="0"/>
          </a:p>
          <a:p>
            <a:pPr>
              <a:buClr>
                <a:srgbClr val="000066"/>
              </a:buClr>
              <a:buFont typeface="Wingdings" panose="05000000000000000000" pitchFamily="2" charset="2"/>
              <a:buChar char="Ø"/>
              <a:defRPr/>
            </a:pPr>
            <a:endParaRPr lang="ru-RU" b="1" dirty="0">
              <a:latin typeface="Arial" panose="020B0604020202020204" pitchFamily="34" charset="0"/>
              <a:cs typeface="Arial" panose="020B0604020202020204" pitchFamily="34" charset="0"/>
            </a:endParaRPr>
          </a:p>
          <a:p>
            <a:endParaRPr lang="ru-RU" dirty="0"/>
          </a:p>
        </p:txBody>
      </p:sp>
      <p:pic>
        <p:nvPicPr>
          <p:cNvPr id="6" name="Рисунок 5">
            <a:extLst>
              <a:ext uri="{FF2B5EF4-FFF2-40B4-BE49-F238E27FC236}">
                <a16:creationId xmlns:a16="http://schemas.microsoft.com/office/drawing/2014/main" id="{73C3485D-379F-4EF2-8A56-45096E848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B3BA2D56-56A1-432F-8801-D099791963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0383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3611" y="76200"/>
            <a:ext cx="7771051" cy="1447800"/>
          </a:xfrm>
        </p:spPr>
        <p:txBody>
          <a:bodyPr>
            <a:normAutofit/>
          </a:bodyPr>
          <a:lstStyle/>
          <a:p>
            <a:r>
              <a:rPr lang="uk-UA" sz="2800" b="1" kern="0" dirty="0">
                <a:ln w="0"/>
                <a:solidFill>
                  <a:srgbClr val="000099"/>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Практичні рекомендації з розвитку креативних технологій у туризмі. </a:t>
            </a:r>
            <a:r>
              <a:rPr lang="uk-UA" sz="28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ПИТАННЯ ДЛЯ ДИСКУСІЇ. </a:t>
            </a:r>
            <a:endParaRPr lang="ru-RU" sz="2800" dirty="0">
              <a:solidFill>
                <a:srgbClr val="FF0000"/>
              </a:solidFill>
            </a:endParaRPr>
          </a:p>
        </p:txBody>
      </p:sp>
      <p:sp>
        <p:nvSpPr>
          <p:cNvPr id="3" name="Содержимое 2"/>
          <p:cNvSpPr>
            <a:spLocks noGrp="1"/>
          </p:cNvSpPr>
          <p:nvPr>
            <p:ph idx="1"/>
          </p:nvPr>
        </p:nvSpPr>
        <p:spPr>
          <a:xfrm>
            <a:off x="417512" y="1900548"/>
            <a:ext cx="11353800" cy="4851400"/>
          </a:xfrm>
        </p:spPr>
        <p:txBody>
          <a:bodyPr>
            <a:normAutofit fontScale="62500" lnSpcReduction="20000"/>
          </a:bodyPr>
          <a:lstStyle/>
          <a:p>
            <a:pPr fontAlgn="auto">
              <a:spcAft>
                <a:spcPts val="0"/>
              </a:spcAft>
              <a:buFont typeface="Wingdings 2"/>
              <a:buNone/>
              <a:defRPr/>
            </a:pPr>
            <a:r>
              <a:rPr lang="uk-UA" b="1" dirty="0">
                <a:latin typeface="Arial" panose="020B0604020202020204" pitchFamily="34" charset="0"/>
                <a:cs typeface="Arial" panose="020B0604020202020204" pitchFamily="34" charset="0"/>
              </a:rPr>
              <a:t>Стимулювати розвиток креативних галузей туризму - індустрії, що походять з індивідуальної творчості, навичок і талантів, та мають потенціал до створення робочих місць у туристичній галузі і формування добробуту. </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 Сприяти розвитку умов для розвитку творчості, туристичного бізнесу як основи доданої вартості туристичного бізнесу.  </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Впроваджувати системні заходи стимулювання креативного туризму в Україні та розвивати активну участь влади, суспільства, бізнесу.</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Розвивати багатофункціональні центри та території координаційних центрів для розвитку творчого підприємництва, інкубації ідей, продуктів підприємництва, які створюють креативно-творчі продукти для розвитку туристичного бізнесу.</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Продукувати створення агломерацій як територій зростаючої якості життя і підвищення стандартів оточуючого середовища та впроваджувати інвестиції з метою капіталізації територій за рахунок розвитку туристичного бізнесу.</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Формувати коопераційні зв’язки між новими суб’єктами бізнесу кооперативних креативних індустрій.</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Забезпечити виживання і підтримку туристичних підприємств на державному рівні, приймаючи комплексні заходи підтримки </a:t>
            </a:r>
            <a:r>
              <a:rPr lang="uk-UA" b="1" dirty="0" err="1">
                <a:latin typeface="Arial" panose="020B0604020202020204" pitchFamily="34" charset="0"/>
                <a:cs typeface="Arial" panose="020B0604020202020204" pitchFamily="34" charset="0"/>
              </a:rPr>
              <a:t>післякризового</a:t>
            </a:r>
            <a:r>
              <a:rPr lang="uk-UA" b="1" dirty="0">
                <a:latin typeface="Arial" panose="020B0604020202020204" pitchFamily="34" charset="0"/>
                <a:cs typeface="Arial" panose="020B0604020202020204" pitchFamily="34" charset="0"/>
              </a:rPr>
              <a:t> відновлення розвитку туризму. </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Удосконалення відповідної нормативно-правової бази, усталених правил гри на ринку, сприятливих фінансових інструментів, якісної освіти, що сприяють зростанню креативних індустрій.</a:t>
            </a:r>
            <a:endParaRPr lang="ru-RU" b="1" dirty="0">
              <a:latin typeface="Arial" panose="020B0604020202020204" pitchFamily="34" charset="0"/>
              <a:cs typeface="Arial" panose="020B0604020202020204" pitchFamily="34" charset="0"/>
            </a:endParaRPr>
          </a:p>
          <a:p>
            <a:endParaRPr lang="ru-RU" b="1" dirty="0"/>
          </a:p>
        </p:txBody>
      </p:sp>
      <p:pic>
        <p:nvPicPr>
          <p:cNvPr id="7" name="Рисунок 6">
            <a:extLst>
              <a:ext uri="{FF2B5EF4-FFF2-40B4-BE49-F238E27FC236}">
                <a16:creationId xmlns:a16="http://schemas.microsoft.com/office/drawing/2014/main" id="{C142D5D5-E39A-42B5-81A4-EF4C5855F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CE02FA3C-47AB-43B3-9125-096860C41F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336520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6012" y="463063"/>
            <a:ext cx="6477000" cy="822798"/>
          </a:xfrm>
        </p:spPr>
        <p:txBody>
          <a:bodyPr>
            <a:normAutofit/>
          </a:bodyPr>
          <a:lstStyle/>
          <a:p>
            <a:r>
              <a:rPr lang="uk-UA" sz="4000" b="1" dirty="0">
                <a:solidFill>
                  <a:srgbClr val="FF0000"/>
                </a:solidFill>
              </a:rPr>
              <a:t>Актуальність теми</a:t>
            </a:r>
            <a:endParaRPr lang="ru-RU" sz="4000" b="1" dirty="0">
              <a:solidFill>
                <a:srgbClr val="FF0000"/>
              </a:solidFill>
            </a:endParaRPr>
          </a:p>
        </p:txBody>
      </p:sp>
      <p:sp>
        <p:nvSpPr>
          <p:cNvPr id="3" name="Содержимое 2"/>
          <p:cNvSpPr>
            <a:spLocks noGrp="1"/>
          </p:cNvSpPr>
          <p:nvPr>
            <p:ph idx="1"/>
          </p:nvPr>
        </p:nvSpPr>
        <p:spPr>
          <a:xfrm>
            <a:off x="950876" y="1357298"/>
            <a:ext cx="7772400" cy="4786346"/>
          </a:xfrm>
        </p:spPr>
        <p:txBody>
          <a:bodyPr>
            <a:normAutofit fontScale="85000" lnSpcReduction="20000"/>
          </a:bodyPr>
          <a:lstStyle/>
          <a:p>
            <a:pPr marL="0" indent="-216000" algn="just" fontAlgn="auto">
              <a:spcBef>
                <a:spcPts val="1200"/>
              </a:spcBef>
              <a:spcAft>
                <a:spcPts val="0"/>
              </a:spcAft>
              <a:buFont typeface="Wingdings" pitchFamily="2" charset="2"/>
              <a:buNone/>
              <a:defRPr/>
            </a:pPr>
            <a:r>
              <a:rPr lang="uk-UA" b="1" dirty="0">
                <a:solidFill>
                  <a:srgbClr val="FF0000"/>
                </a:solidFill>
                <a:latin typeface="Times New Roman" pitchFamily="18" charset="0"/>
                <a:cs typeface="Times New Roman" pitchFamily="18" charset="0"/>
              </a:rPr>
              <a:t>Актуальність теми </a:t>
            </a:r>
            <a:r>
              <a:rPr lang="uk-UA" b="1" dirty="0">
                <a:latin typeface="Times New Roman" pitchFamily="18" charset="0"/>
                <a:cs typeface="Times New Roman" pitchFamily="18" charset="0"/>
              </a:rPr>
              <a:t>полягає в тому, що креативний туризм сьогодні відіграє провідну роль у розв’язанні багатьох  економічних завдань господарювання в умовах кризи. </a:t>
            </a:r>
          </a:p>
          <a:p>
            <a:pPr marL="0" indent="-216000" algn="just" fontAlgn="auto">
              <a:spcBef>
                <a:spcPts val="1200"/>
              </a:spcBef>
              <a:spcAft>
                <a:spcPts val="0"/>
              </a:spcAft>
              <a:buFont typeface="Wingdings 3" charset="2"/>
              <a:buNone/>
              <a:defRPr/>
            </a:pPr>
            <a:r>
              <a:rPr lang="uk-UA" b="1" dirty="0">
                <a:solidFill>
                  <a:srgbClr val="FF0000"/>
                </a:solidFill>
                <a:latin typeface="Times New Roman" pitchFamily="18" charset="0"/>
                <a:cs typeface="Times New Roman" pitchFamily="18" charset="0"/>
              </a:rPr>
              <a:t>Актуальним </a:t>
            </a:r>
            <a:r>
              <a:rPr lang="uk-UA" b="1" dirty="0">
                <a:latin typeface="Times New Roman" pitchFamily="18" charset="0"/>
                <a:cs typeface="Times New Roman" pitchFamily="18" charset="0"/>
              </a:rPr>
              <a:t>залишається формування концепції креативного туризму 4.0 в країнах ЄС і Україні, завдяки якій можна вийти з кризи і налагодити успішну реалізацію розвитку туристичної діяльності. Ефективна діяльність туризму залежить не тільки від високого рівня конкурентоспроможності, достатнього розвитку ІКТ, але й від компетенції персоналу. 	</a:t>
            </a:r>
          </a:p>
          <a:p>
            <a:pPr marL="0" indent="-216000" algn="just" fontAlgn="auto">
              <a:spcBef>
                <a:spcPts val="1200"/>
              </a:spcBef>
              <a:spcAft>
                <a:spcPts val="0"/>
              </a:spcAft>
              <a:buFont typeface="Wingdings 3" charset="2"/>
              <a:buNone/>
              <a:defRPr/>
            </a:pPr>
            <a:r>
              <a:rPr lang="uk-UA" b="1" dirty="0">
                <a:solidFill>
                  <a:srgbClr val="FF0000"/>
                </a:solidFill>
                <a:latin typeface="Times New Roman" pitchFamily="18" charset="0"/>
                <a:cs typeface="Times New Roman" pitchFamily="18" charset="0"/>
              </a:rPr>
              <a:t>Ситуацію кризи та нестабільності супроводжують: </a:t>
            </a:r>
          </a:p>
          <a:p>
            <a:pPr marL="0" indent="-216000" algn="just" fontAlgn="auto">
              <a:spcBef>
                <a:spcPts val="1200"/>
              </a:spcBef>
              <a:spcAft>
                <a:spcPts val="0"/>
              </a:spcAft>
              <a:buFont typeface="Wingdings 3" charset="2"/>
              <a:buNone/>
              <a:defRPr/>
            </a:pPr>
            <a:r>
              <a:rPr lang="uk-UA" b="1" dirty="0">
                <a:latin typeface="Times New Roman" pitchFamily="18" charset="0"/>
                <a:cs typeface="Times New Roman" pitchFamily="18" charset="0"/>
              </a:rPr>
              <a:t>1) наявність невизначеності, пов’язаної з пандемією COVID-19; </a:t>
            </a:r>
          </a:p>
          <a:p>
            <a:pPr marL="0" indent="-216000" algn="just" fontAlgn="auto">
              <a:spcBef>
                <a:spcPts val="1200"/>
              </a:spcBef>
              <a:spcAft>
                <a:spcPts val="0"/>
              </a:spcAft>
              <a:buFont typeface="Wingdings 3" charset="2"/>
              <a:buNone/>
              <a:defRPr/>
            </a:pPr>
            <a:r>
              <a:rPr lang="uk-UA" b="1" dirty="0">
                <a:latin typeface="Times New Roman" pitchFamily="18" charset="0"/>
                <a:cs typeface="Times New Roman" pitchFamily="18" charset="0"/>
              </a:rPr>
              <a:t>2) необхідністю формування концепції розвитку туризму 4.0; </a:t>
            </a:r>
          </a:p>
          <a:p>
            <a:pPr marL="0" indent="-216000" algn="just" fontAlgn="auto">
              <a:spcBef>
                <a:spcPts val="1200"/>
              </a:spcBef>
              <a:spcAft>
                <a:spcPts val="0"/>
              </a:spcAft>
              <a:buFont typeface="Wingdings 3" charset="2"/>
              <a:buNone/>
              <a:defRPr/>
            </a:pPr>
            <a:r>
              <a:rPr lang="uk-UA" b="1" dirty="0">
                <a:latin typeface="Times New Roman" pitchFamily="18" charset="0"/>
                <a:cs typeface="Times New Roman" pitchFamily="18" charset="0"/>
              </a:rPr>
              <a:t>3) упровадженням ІКТ та розвитком проривних технологій;	 </a:t>
            </a:r>
          </a:p>
          <a:p>
            <a:pPr marL="0" indent="-216000" algn="just" fontAlgn="auto">
              <a:spcBef>
                <a:spcPts val="1200"/>
              </a:spcBef>
              <a:spcAft>
                <a:spcPts val="0"/>
              </a:spcAft>
              <a:buFont typeface="Wingdings 3" charset="2"/>
              <a:buNone/>
              <a:defRPr/>
            </a:pPr>
            <a:r>
              <a:rPr lang="uk-UA" b="1" dirty="0">
                <a:latin typeface="Times New Roman" pitchFamily="18" charset="0"/>
                <a:cs typeface="Times New Roman" pitchFamily="18" charset="0"/>
              </a:rPr>
              <a:t>4) формуванням професійних працівників, що володіють основами науки </a:t>
            </a:r>
            <a:r>
              <a:rPr lang="uk-UA" b="1" dirty="0" err="1">
                <a:latin typeface="Times New Roman" pitchFamily="18" charset="0"/>
                <a:cs typeface="Times New Roman" pitchFamily="18" charset="0"/>
              </a:rPr>
              <a:t>Data</a:t>
            </a:r>
            <a:r>
              <a:rPr lang="uk-UA" b="1" dirty="0">
                <a:latin typeface="Times New Roman" pitchFamily="18" charset="0"/>
                <a:cs typeface="Times New Roman" pitchFamily="18" charset="0"/>
              </a:rPr>
              <a:t> </a:t>
            </a:r>
            <a:r>
              <a:rPr lang="uk-UA" b="1" dirty="0" err="1">
                <a:latin typeface="Times New Roman" pitchFamily="18" charset="0"/>
                <a:cs typeface="Times New Roman" pitchFamily="18" charset="0"/>
              </a:rPr>
              <a:t>science</a:t>
            </a:r>
            <a:r>
              <a:rPr lang="uk-UA" b="1" dirty="0">
                <a:latin typeface="Times New Roman" pitchFamily="18" charset="0"/>
                <a:cs typeface="Times New Roman" pitchFamily="18" charset="0"/>
              </a:rPr>
              <a:t>, BIG</a:t>
            </a:r>
            <a:r>
              <a:rPr lang="uk-UA" b="1" dirty="0">
                <a:solidFill>
                  <a:srgbClr val="00B050"/>
                </a:solidFill>
                <a:latin typeface="Times New Roman" pitchFamily="18" charset="0"/>
                <a:cs typeface="Times New Roman" pitchFamily="18" charset="0"/>
              </a:rPr>
              <a:t>  </a:t>
            </a:r>
            <a:r>
              <a:rPr lang="uk-UA" b="1" dirty="0">
                <a:latin typeface="Times New Roman" pitchFamily="18" charset="0"/>
                <a:cs typeface="Times New Roman" pitchFamily="18" charset="0"/>
              </a:rPr>
              <a:t>DATA</a:t>
            </a:r>
            <a:endParaRPr lang="uk-UA" b="1" dirty="0">
              <a:solidFill>
                <a:srgbClr val="FF0000"/>
              </a:solidFill>
              <a:latin typeface="Times New Roman" pitchFamily="18" charset="0"/>
              <a:cs typeface="Times New Roman" pitchFamily="18" charset="0"/>
            </a:endParaRPr>
          </a:p>
          <a:p>
            <a:endParaRPr lang="ru-RU" dirty="0"/>
          </a:p>
        </p:txBody>
      </p:sp>
      <p:pic>
        <p:nvPicPr>
          <p:cNvPr id="7" name="Рисунок 6">
            <a:extLst>
              <a:ext uri="{FF2B5EF4-FFF2-40B4-BE49-F238E27FC236}">
                <a16:creationId xmlns:a16="http://schemas.microsoft.com/office/drawing/2014/main" id="{61A91DA0-21B3-484D-901F-FC2A09C00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E02FD001-0679-43DE-BE54-C282FD25BB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87939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5A9B61-4370-4E13-A49D-19B724BD299C}"/>
              </a:ext>
            </a:extLst>
          </p:cNvPr>
          <p:cNvSpPr>
            <a:spLocks noGrp="1"/>
          </p:cNvSpPr>
          <p:nvPr>
            <p:ph type="title"/>
          </p:nvPr>
        </p:nvSpPr>
        <p:spPr>
          <a:xfrm>
            <a:off x="1450942" y="152400"/>
            <a:ext cx="10556984" cy="1397000"/>
          </a:xfrm>
        </p:spPr>
        <p:txBody>
          <a:bodyPr>
            <a:normAutofit/>
          </a:bodyPr>
          <a:lstStyle/>
          <a:p>
            <a:r>
              <a:rPr lang="uk-UA" sz="2800" b="1" dirty="0">
                <a:solidFill>
                  <a:srgbClr val="FF0000"/>
                </a:solidFill>
              </a:rPr>
              <a:t>НОВІ ІННОВАЦІЙНІ СМАРТ-ТЕХНОЛОГІВЇ, ЩО ВИКОРИСТОВУЮТЬСЯ У ТУРФІРМАХ: </a:t>
            </a:r>
            <a:endParaRPr lang="ru-RU" sz="2800" b="1" dirty="0">
              <a:solidFill>
                <a:srgbClr val="FF0000"/>
              </a:solidFill>
            </a:endParaRPr>
          </a:p>
        </p:txBody>
      </p:sp>
      <p:sp>
        <p:nvSpPr>
          <p:cNvPr id="3" name="Объект 2">
            <a:extLst>
              <a:ext uri="{FF2B5EF4-FFF2-40B4-BE49-F238E27FC236}">
                <a16:creationId xmlns:a16="http://schemas.microsoft.com/office/drawing/2014/main" id="{FDF46A40-601B-4DB3-96E5-DD445A936BE7}"/>
              </a:ext>
            </a:extLst>
          </p:cNvPr>
          <p:cNvSpPr>
            <a:spLocks noGrp="1"/>
          </p:cNvSpPr>
          <p:nvPr>
            <p:ph idx="1"/>
          </p:nvPr>
        </p:nvSpPr>
        <p:spPr>
          <a:xfrm>
            <a:off x="894424" y="1628800"/>
            <a:ext cx="10158703" cy="3784600"/>
          </a:xfrm>
        </p:spPr>
        <p:txBody>
          <a:bodyPr numCol="2">
            <a:noAutofit/>
          </a:bodyPr>
          <a:lstStyle/>
          <a:p>
            <a:pPr marL="38153" indent="-342900" algn="just">
              <a:spcBef>
                <a:spcPts val="0"/>
              </a:spcBef>
              <a:buAutoNum type="arabicParenR"/>
            </a:pPr>
            <a:r>
              <a:rPr lang="uk-UA" sz="1400" b="1" dirty="0"/>
              <a:t>впровадження сенсорних технологій та </a:t>
            </a:r>
            <a:r>
              <a:rPr lang="uk-UA" sz="1400" b="1" dirty="0" err="1"/>
              <a:t>локацій</a:t>
            </a:r>
            <a:r>
              <a:rPr lang="uk-UA" sz="1400" b="1" dirty="0"/>
              <a:t>, які створюють інформацію, допомагають запам'ятовувати і передавати дані, використовуючи компетентності креативних інформаційних спеціалістів; </a:t>
            </a:r>
          </a:p>
          <a:p>
            <a:pPr marL="38153" indent="-342900" algn="just">
              <a:spcBef>
                <a:spcPts val="0"/>
              </a:spcBef>
              <a:buAutoNum type="arabicParenR"/>
            </a:pPr>
            <a:r>
              <a:rPr lang="uk-UA" sz="1400" b="1" dirty="0"/>
              <a:t>створення умов для підвищення мобільності, призначеної для полегшення і взаємодії туристів з пунктом призначення;</a:t>
            </a:r>
          </a:p>
          <a:p>
            <a:pPr marL="38153" indent="-342900" algn="just">
              <a:spcBef>
                <a:spcPts val="0"/>
              </a:spcBef>
              <a:buAutoNum type="arabicParenR"/>
            </a:pPr>
            <a:r>
              <a:rPr lang="uk-UA" sz="1400" b="1" dirty="0"/>
              <a:t>удосконалення вільної і стабільної швидкості  з'єднання Wi-Fi для туристів з метою поліпшення туристичних послуг;</a:t>
            </a:r>
            <a:endParaRPr lang="ru-RU" sz="1400" b="1" dirty="0"/>
          </a:p>
          <a:p>
            <a:pPr marL="38153" indent="-342900" algn="just">
              <a:spcBef>
                <a:spcPts val="0"/>
              </a:spcBef>
              <a:buNone/>
            </a:pPr>
            <a:r>
              <a:rPr lang="uk-UA" sz="1400" b="1" dirty="0"/>
              <a:t>4) виробництво мобільних </a:t>
            </a:r>
            <a:r>
              <a:rPr lang="uk-UA" sz="1400" b="1" dirty="0" err="1"/>
              <a:t>застосунків</a:t>
            </a:r>
            <a:r>
              <a:rPr lang="uk-UA" sz="1400" b="1" dirty="0"/>
              <a:t> для </a:t>
            </a:r>
            <a:r>
              <a:rPr lang="uk-UA" sz="1400" b="1" dirty="0" err="1"/>
              <a:t>смартфонів</a:t>
            </a:r>
            <a:r>
              <a:rPr lang="uk-UA" sz="1400" b="1" dirty="0"/>
              <a:t> і планшетів з метою пошуку товарів і послуг у пунктах призначення;</a:t>
            </a:r>
            <a:endParaRPr lang="ru-RU" sz="1400" b="1" dirty="0"/>
          </a:p>
          <a:p>
            <a:pPr marL="38153" indent="-342900" algn="just">
              <a:spcBef>
                <a:spcPts val="0"/>
              </a:spcBef>
              <a:buNone/>
            </a:pPr>
            <a:r>
              <a:rPr lang="uk-UA" sz="1400" b="1" dirty="0"/>
              <a:t>5) використання QR-кодів (тип матричних </a:t>
            </a:r>
            <a:r>
              <a:rPr lang="uk-UA" sz="1400" b="1" dirty="0" err="1"/>
              <a:t>штрихкодів</a:t>
            </a:r>
            <a:r>
              <a:rPr lang="uk-UA" sz="1400" b="1" dirty="0"/>
              <a:t>, зареєстрованих товарним знаком японської компанії  «</a:t>
            </a:r>
            <a:r>
              <a:rPr lang="uk-UA" sz="1400" b="1" dirty="0" err="1"/>
              <a:t>Denso</a:t>
            </a:r>
            <a:r>
              <a:rPr lang="uk-UA" sz="1400" b="1" dirty="0"/>
              <a:t>», що включає інформацію про об’єкт, до якого він прив’язаний), що допомагають туристам і швидко і просто взаємодіяти з локацією;</a:t>
            </a:r>
            <a:endParaRPr lang="ru-RU" sz="1400" b="1" dirty="0"/>
          </a:p>
          <a:p>
            <a:pPr marL="38153" indent="-342900" algn="just">
              <a:spcBef>
                <a:spcPts val="0"/>
              </a:spcBef>
              <a:buNone/>
            </a:pPr>
            <a:r>
              <a:rPr lang="uk-UA" sz="1400" b="1" dirty="0"/>
              <a:t>6) </a:t>
            </a:r>
            <a:r>
              <a:rPr lang="uk-UA" sz="1400" b="1" dirty="0" err="1"/>
              <a:t>геолокаційні</a:t>
            </a:r>
            <a:r>
              <a:rPr lang="uk-UA" sz="1400" b="1" dirty="0"/>
              <a:t> системи, які допомагають туристам визначити місце розташування всіх видатних пам'яток під час туристичної подорожі;</a:t>
            </a:r>
            <a:endParaRPr lang="ru-RU" sz="1400" b="1" dirty="0"/>
          </a:p>
          <a:p>
            <a:pPr marL="38153" indent="-342900" algn="just">
              <a:spcBef>
                <a:spcPts val="0"/>
              </a:spcBef>
              <a:buNone/>
            </a:pPr>
            <a:r>
              <a:rPr lang="uk-UA" sz="1400" b="1" dirty="0"/>
              <a:t>7</a:t>
            </a:r>
            <a:r>
              <a:rPr lang="uk-UA" sz="1400" b="1" dirty="0">
                <a:solidFill>
                  <a:srgbClr val="7030A0"/>
                </a:solidFill>
              </a:rPr>
              <a:t>) методи </a:t>
            </a:r>
            <a:r>
              <a:rPr lang="uk-UA" sz="1400" b="1" dirty="0" err="1">
                <a:solidFill>
                  <a:srgbClr val="7030A0"/>
                </a:solidFill>
              </a:rPr>
              <a:t>відеомапінгу</a:t>
            </a:r>
            <a:r>
              <a:rPr lang="uk-UA" sz="1400" b="1" dirty="0">
                <a:solidFill>
                  <a:srgbClr val="7030A0"/>
                </a:solidFill>
              </a:rPr>
              <a:t> (</a:t>
            </a:r>
            <a:r>
              <a:rPr lang="uk-UA" sz="1400" b="1" dirty="0" err="1">
                <a:solidFill>
                  <a:srgbClr val="7030A0"/>
                </a:solidFill>
              </a:rPr>
              <a:t>аудіовізуальність</a:t>
            </a:r>
            <a:r>
              <a:rPr lang="uk-UA" sz="1400" b="1" dirty="0">
                <a:solidFill>
                  <a:srgbClr val="7030A0"/>
                </a:solidFill>
              </a:rPr>
              <a:t>, що представляє собою 3D-проекцію на фізичний об’єкт оточуючого середовища з врахуванням його геометрії і місцеположення у просторі) і голографії (метод реєстрації інформації, що базується на інтерференції хвиль), що  збагачують культурний досвід туриста;</a:t>
            </a:r>
            <a:endParaRPr lang="ru-RU" sz="1400" b="1" dirty="0">
              <a:solidFill>
                <a:srgbClr val="7030A0"/>
              </a:solidFill>
            </a:endParaRPr>
          </a:p>
          <a:p>
            <a:pPr marL="0" algn="just">
              <a:spcBef>
                <a:spcPts val="0"/>
              </a:spcBef>
              <a:buNone/>
            </a:pPr>
            <a:r>
              <a:rPr lang="uk-UA" sz="1400" b="1" dirty="0">
                <a:solidFill>
                  <a:srgbClr val="7030A0"/>
                </a:solidFill>
              </a:rPr>
              <a:t>8) ефективне управління </a:t>
            </a:r>
            <a:r>
              <a:rPr lang="uk-UA" sz="1400" b="1" dirty="0" err="1">
                <a:solidFill>
                  <a:srgbClr val="7030A0"/>
                </a:solidFill>
              </a:rPr>
              <a:t>інтермодальною</a:t>
            </a:r>
            <a:r>
              <a:rPr lang="uk-UA" sz="1400" b="1" dirty="0">
                <a:solidFill>
                  <a:srgbClr val="7030A0"/>
                </a:solidFill>
              </a:rPr>
              <a:t> транспортною системою, що представляє собою змішані перевезення «від дверей до дверей», що виконуються єдиним центром;</a:t>
            </a:r>
            <a:endParaRPr lang="ru-RU" sz="1400" b="1" dirty="0">
              <a:solidFill>
                <a:srgbClr val="7030A0"/>
              </a:solidFill>
            </a:endParaRPr>
          </a:p>
          <a:p>
            <a:pPr marL="0" algn="just">
              <a:spcBef>
                <a:spcPts val="0"/>
              </a:spcBef>
              <a:buNone/>
            </a:pPr>
            <a:r>
              <a:rPr lang="uk-UA" sz="1400" b="1" dirty="0">
                <a:solidFill>
                  <a:srgbClr val="7030A0"/>
                </a:solidFill>
              </a:rPr>
              <a:t>9) використання системи управління </a:t>
            </a:r>
            <a:r>
              <a:rPr lang="uk-UA" sz="1400" b="1" dirty="0" err="1">
                <a:solidFill>
                  <a:srgbClr val="7030A0"/>
                </a:solidFill>
              </a:rPr>
              <a:t>трафіком</a:t>
            </a:r>
            <a:r>
              <a:rPr lang="uk-UA" sz="1400" b="1" dirty="0">
                <a:solidFill>
                  <a:srgbClr val="7030A0"/>
                </a:solidFill>
              </a:rPr>
              <a:t> у реальному часі, доповненого пропозиціями оптимальних маршрутів;</a:t>
            </a:r>
            <a:endParaRPr lang="ru-RU" sz="1400" b="1" dirty="0">
              <a:solidFill>
                <a:srgbClr val="7030A0"/>
              </a:solidFill>
            </a:endParaRPr>
          </a:p>
          <a:p>
            <a:pPr marL="0" algn="just">
              <a:spcBef>
                <a:spcPts val="0"/>
              </a:spcBef>
              <a:buNone/>
            </a:pPr>
            <a:r>
              <a:rPr lang="uk-UA" sz="1400" b="1" dirty="0">
                <a:solidFill>
                  <a:srgbClr val="7030A0"/>
                </a:solidFill>
              </a:rPr>
              <a:t>10) використання системи маркетингу (B2B – бізнес для бізнесу), B2C (бізнес  для споживача) і централізованої системи бронювання (CRS);</a:t>
            </a:r>
            <a:endParaRPr lang="ru-RU" sz="1400" b="1" dirty="0">
              <a:solidFill>
                <a:srgbClr val="7030A0"/>
              </a:solidFill>
            </a:endParaRPr>
          </a:p>
          <a:p>
            <a:pPr marL="0" algn="just">
              <a:spcBef>
                <a:spcPts val="0"/>
              </a:spcBef>
              <a:buNone/>
            </a:pPr>
            <a:r>
              <a:rPr lang="uk-UA" sz="1400" b="1" dirty="0">
                <a:solidFill>
                  <a:srgbClr val="7030A0"/>
                </a:solidFill>
              </a:rPr>
              <a:t>11) удосконалення системи управління взаємовідносинами з клієнтами (CRM);</a:t>
            </a:r>
            <a:endParaRPr lang="ru-RU" sz="1400" b="1" dirty="0">
              <a:solidFill>
                <a:srgbClr val="7030A0"/>
              </a:solidFill>
            </a:endParaRPr>
          </a:p>
          <a:p>
            <a:pPr marL="0" algn="just">
              <a:spcBef>
                <a:spcPts val="0"/>
              </a:spcBef>
              <a:buNone/>
            </a:pPr>
            <a:r>
              <a:rPr lang="uk-UA" sz="1400" b="1" dirty="0">
                <a:solidFill>
                  <a:srgbClr val="7030A0"/>
                </a:solidFill>
              </a:rPr>
              <a:t>12) використання системи </a:t>
            </a:r>
            <a:r>
              <a:rPr lang="uk-UA" sz="1400" b="1" dirty="0" err="1">
                <a:solidFill>
                  <a:srgbClr val="7030A0"/>
                </a:solidFill>
              </a:rPr>
              <a:t>відеоспост</a:t>
            </a:r>
            <a:r>
              <a:rPr lang="uk-UA" sz="1400" b="1" dirty="0" err="1"/>
              <a:t>ереження</a:t>
            </a:r>
            <a:r>
              <a:rPr lang="uk-UA" sz="1400" b="1" dirty="0"/>
              <a:t> у тунелях метро і на небезпечних територіях</a:t>
            </a:r>
            <a:endParaRPr lang="ru-RU" sz="1400" b="1" dirty="0"/>
          </a:p>
        </p:txBody>
      </p:sp>
      <p:pic>
        <p:nvPicPr>
          <p:cNvPr id="6" name="Рисунок 5">
            <a:extLst>
              <a:ext uri="{FF2B5EF4-FFF2-40B4-BE49-F238E27FC236}">
                <a16:creationId xmlns:a16="http://schemas.microsoft.com/office/drawing/2014/main" id="{73C3485D-379F-4EF2-8A56-45096E848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18690F11-19CF-4107-A5D0-9E50506842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2102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2D31-E658-4F34-AF04-CF9FB3E06FEB}"/>
              </a:ext>
            </a:extLst>
          </p:cNvPr>
          <p:cNvSpPr>
            <a:spLocks noGrp="1"/>
          </p:cNvSpPr>
          <p:nvPr>
            <p:ph type="title"/>
          </p:nvPr>
        </p:nvSpPr>
        <p:spPr>
          <a:xfrm>
            <a:off x="1446212" y="4982842"/>
            <a:ext cx="8763001" cy="863600"/>
          </a:xfrm>
        </p:spPr>
        <p:txBody>
          <a:bodyPr>
            <a:normAutofit/>
          </a:bodyPr>
          <a:lstStyle/>
          <a:p>
            <a:pPr algn="ctr"/>
            <a:r>
              <a:rPr lang="uk-UA" sz="5600" b="1" dirty="0">
                <a:effectLst>
                  <a:outerShdw blurRad="38100" dist="38100" dir="2700000" algn="tl">
                    <a:srgbClr val="000000">
                      <a:alpha val="43137"/>
                    </a:srgbClr>
                  </a:outerShdw>
                </a:effectLst>
              </a:rPr>
              <a:t>Дякуємо за увагу! </a:t>
            </a:r>
            <a:endParaRPr lang="en-US" sz="5600" b="1" dirty="0">
              <a:effectLst>
                <a:outerShdw blurRad="38100" dist="38100" dir="2700000" algn="tl">
                  <a:srgbClr val="000000">
                    <a:alpha val="43137"/>
                  </a:srgbClr>
                </a:outerShdw>
              </a:effectLst>
            </a:endParaRPr>
          </a:p>
        </p:txBody>
      </p:sp>
      <p:sp>
        <p:nvSpPr>
          <p:cNvPr id="4" name="Объект 3">
            <a:extLst>
              <a:ext uri="{FF2B5EF4-FFF2-40B4-BE49-F238E27FC236}">
                <a16:creationId xmlns:a16="http://schemas.microsoft.com/office/drawing/2014/main" id="{1594B77C-FEDC-4FE4-A429-809F8ACE29C6}"/>
              </a:ext>
            </a:extLst>
          </p:cNvPr>
          <p:cNvSpPr>
            <a:spLocks noGrp="1"/>
          </p:cNvSpPr>
          <p:nvPr>
            <p:ph idx="1"/>
          </p:nvPr>
        </p:nvSpPr>
        <p:spPr>
          <a:xfrm>
            <a:off x="1117309" y="3276600"/>
            <a:ext cx="10157354" cy="2895600"/>
          </a:xfrm>
        </p:spPr>
        <p:txBody>
          <a:bodyPr/>
          <a:lstStyle/>
          <a:p>
            <a:pPr algn="ctr"/>
            <a:endParaRPr lang="ru-RU" dirty="0"/>
          </a:p>
        </p:txBody>
      </p:sp>
      <p:pic>
        <p:nvPicPr>
          <p:cNvPr id="5" name="Объект 4">
            <a:extLst>
              <a:ext uri="{FF2B5EF4-FFF2-40B4-BE49-F238E27FC236}">
                <a16:creationId xmlns:a16="http://schemas.microsoft.com/office/drawing/2014/main" id="{460A4ACF-F382-4194-9537-F2C0349274F7}"/>
              </a:ext>
            </a:extLst>
          </p:cNvPr>
          <p:cNvPicPr>
            <a:picLocks noChangeAspect="1"/>
          </p:cNvPicPr>
          <p:nvPr/>
        </p:nvPicPr>
        <p:blipFill>
          <a:blip r:embed="rId2" cstate="print"/>
          <a:stretch>
            <a:fillRect/>
          </a:stretch>
        </p:blipFill>
        <p:spPr>
          <a:xfrm>
            <a:off x="3757586" y="494673"/>
            <a:ext cx="4876800" cy="4488169"/>
          </a:xfrm>
          <a:prstGeom prst="rect">
            <a:avLst/>
          </a:prstGeom>
        </p:spPr>
      </p:pic>
      <p:pic>
        <p:nvPicPr>
          <p:cNvPr id="6" name="Рисунок 5" descr="https://eacea.ec.europa.eu/sites/eacea-site/files/logosbeneficaireserasmusright_withthesupportof.jpg">
            <a:extLst>
              <a:ext uri="{FF2B5EF4-FFF2-40B4-BE49-F238E27FC236}">
                <a16:creationId xmlns:a16="http://schemas.microsoft.com/office/drawing/2014/main" id="{D97445F2-2706-471A-B615-5A4B8B9B68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396540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162A35-B7A5-4254-9AC5-23F1DD68BB8B}"/>
              </a:ext>
            </a:extLst>
          </p:cNvPr>
          <p:cNvSpPr>
            <a:spLocks noGrp="1"/>
          </p:cNvSpPr>
          <p:nvPr>
            <p:ph type="title"/>
          </p:nvPr>
        </p:nvSpPr>
        <p:spPr>
          <a:xfrm>
            <a:off x="2589211" y="685800"/>
            <a:ext cx="8685451" cy="1397000"/>
          </a:xfrm>
        </p:spPr>
        <p:txBody>
          <a:bodyPr>
            <a:noAutofit/>
          </a:bodyPr>
          <a:lstStyle/>
          <a:p>
            <a:r>
              <a:rPr lang="uk-UA" sz="2400" b="1" dirty="0"/>
              <a:t>1. </a:t>
            </a:r>
            <a:r>
              <a:rPr lang="uk-UA" sz="2400" b="1" dirty="0">
                <a:solidFill>
                  <a:srgbClr val="FF0000"/>
                </a:solidFill>
              </a:rPr>
              <a:t>Методологічні засади визначення креативної особистості та креативної економіки. Понятійно-категоріальний апарат креативного туризму та креативного мислення.</a:t>
            </a:r>
            <a:r>
              <a:rPr lang="uk-UA" sz="2800" b="1" dirty="0">
                <a:solidFill>
                  <a:srgbClr val="FF0000"/>
                </a:solidFill>
              </a:rPr>
              <a:t>  </a:t>
            </a:r>
            <a:r>
              <a:rPr lang="uk-UA" sz="2800" b="1" dirty="0">
                <a:solidFill>
                  <a:schemeClr val="accent4"/>
                </a:solidFill>
              </a:rPr>
              <a:t>Які Ви знаєте методи і </a:t>
            </a:r>
            <a:r>
              <a:rPr lang="uk-UA" sz="2800" b="1" dirty="0" err="1">
                <a:solidFill>
                  <a:schemeClr val="accent4"/>
                </a:solidFill>
              </a:rPr>
              <a:t>викориситовуєте</a:t>
            </a:r>
            <a:r>
              <a:rPr lang="uk-UA" sz="2800" b="1" dirty="0">
                <a:solidFill>
                  <a:schemeClr val="accent4"/>
                </a:solidFill>
              </a:rPr>
              <a:t> для аналізу?</a:t>
            </a:r>
            <a:endParaRPr lang="ru-RU" sz="2800" b="1" dirty="0">
              <a:solidFill>
                <a:schemeClr val="accent4"/>
              </a:solidFill>
            </a:endParaRPr>
          </a:p>
        </p:txBody>
      </p:sp>
      <p:graphicFrame>
        <p:nvGraphicFramePr>
          <p:cNvPr id="5" name="Объект 4">
            <a:extLst>
              <a:ext uri="{FF2B5EF4-FFF2-40B4-BE49-F238E27FC236}">
                <a16:creationId xmlns:a16="http://schemas.microsoft.com/office/drawing/2014/main" id="{DD5BEC8E-2023-4333-A197-75ECDE90144E}"/>
              </a:ext>
            </a:extLst>
          </p:cNvPr>
          <p:cNvGraphicFramePr>
            <a:graphicFrameLocks noGrp="1"/>
          </p:cNvGraphicFramePr>
          <p:nvPr>
            <p:ph idx="1"/>
            <p:extLst>
              <p:ext uri="{D42A27DB-BD31-4B8C-83A1-F6EECF244321}">
                <p14:modId xmlns:p14="http://schemas.microsoft.com/office/powerpoint/2010/main" val="2863834755"/>
              </p:ext>
            </p:extLst>
          </p:nvPr>
        </p:nvGraphicFramePr>
        <p:xfrm>
          <a:off x="1117839" y="2286000"/>
          <a:ext cx="7948374"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2F6166C8-7E04-43DF-A72F-9996467822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058" y="142852"/>
            <a:ext cx="1219199" cy="775304"/>
          </a:xfrm>
          <a:prstGeom prst="rect">
            <a:avLst/>
          </a:prstGeom>
        </p:spPr>
      </p:pic>
      <p:pic>
        <p:nvPicPr>
          <p:cNvPr id="7" name="Рисунок 6" descr="https://eacea.ec.europa.eu/sites/eacea-site/files/logosbeneficaireserasmusright_withthesupportof.jpg">
            <a:extLst>
              <a:ext uri="{FF2B5EF4-FFF2-40B4-BE49-F238E27FC236}">
                <a16:creationId xmlns:a16="http://schemas.microsoft.com/office/drawing/2014/main" id="{14229832-20F3-4A52-AAD4-AE209CF5E62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74659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9768" y="0"/>
            <a:ext cx="7586682" cy="1143000"/>
          </a:xfrm>
        </p:spPr>
        <p:txBody>
          <a:bodyPr>
            <a:normAutofit/>
          </a:bodyPr>
          <a:lstStyle/>
          <a:p>
            <a:r>
              <a:rPr lang="uk-UA" sz="24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Понятійно-категоріальний апарат: креативний туризм, творчість, креативність</a:t>
            </a:r>
            <a:endParaRPr lang="ru-RU" sz="2400" dirty="0">
              <a:solidFill>
                <a:srgbClr val="FF0000"/>
              </a:solidFill>
            </a:endParaRPr>
          </a:p>
        </p:txBody>
      </p:sp>
      <p:graphicFrame>
        <p:nvGraphicFramePr>
          <p:cNvPr id="8" name="Схема 7">
            <a:extLst>
              <a:ext uri="{FF2B5EF4-FFF2-40B4-BE49-F238E27FC236}">
                <a16:creationId xmlns:a16="http://schemas.microsoft.com/office/drawing/2014/main" id="{F249E378-37A3-43CD-B010-BCCA26ADA14B}"/>
              </a:ext>
            </a:extLst>
          </p:cNvPr>
          <p:cNvGraphicFramePr/>
          <p:nvPr>
            <p:extLst/>
          </p:nvPr>
        </p:nvGraphicFramePr>
        <p:xfrm>
          <a:off x="3969108" y="1115979"/>
          <a:ext cx="8098297" cy="5118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Объект 12">
            <a:extLst>
              <a:ext uri="{FF2B5EF4-FFF2-40B4-BE49-F238E27FC236}">
                <a16:creationId xmlns:a16="http://schemas.microsoft.com/office/drawing/2014/main" id="{CBDCD177-9410-475F-9EE2-5F8F89E692DC}"/>
              </a:ext>
            </a:extLst>
          </p:cNvPr>
          <p:cNvSpPr>
            <a:spLocks noGrp="1"/>
          </p:cNvSpPr>
          <p:nvPr>
            <p:ph idx="1"/>
          </p:nvPr>
        </p:nvSpPr>
        <p:spPr>
          <a:xfrm>
            <a:off x="227012" y="1844285"/>
            <a:ext cx="4343400" cy="4556515"/>
          </a:xfrm>
        </p:spPr>
        <p:txBody>
          <a:bodyPr>
            <a:normAutofit fontScale="40000" lnSpcReduction="20000"/>
          </a:bodyPr>
          <a:lstStyle/>
          <a:p>
            <a:pPr algn="just"/>
            <a:r>
              <a:rPr lang="uk-UA" altLang="uk-UA" sz="2900" b="1" dirty="0">
                <a:solidFill>
                  <a:srgbClr val="FF0000"/>
                </a:solidFill>
              </a:rPr>
              <a:t>Креативний туризм </a:t>
            </a:r>
            <a:r>
              <a:rPr lang="uk-UA" altLang="uk-UA" sz="2900" b="1" dirty="0"/>
              <a:t>– це багатогранний соціокультурний феномен, що виступає, як:  </a:t>
            </a:r>
            <a:endParaRPr lang="ru-RU" altLang="uk-UA" sz="2900" b="1" dirty="0"/>
          </a:p>
          <a:p>
            <a:pPr algn="just"/>
            <a:r>
              <a:rPr lang="uk-UA" altLang="uk-UA" sz="2900" b="1" dirty="0"/>
              <a:t>потужний чинник цифрової економіки,  яка стає усе більш високотехнологічною та сприяє створенню інноваційних туристичних продуктів;</a:t>
            </a:r>
            <a:endParaRPr lang="ru-RU" altLang="uk-UA" sz="2900" b="1" dirty="0"/>
          </a:p>
          <a:p>
            <a:pPr algn="just"/>
            <a:r>
              <a:rPr lang="uk-UA" altLang="uk-UA" sz="2900" b="1" dirty="0"/>
              <a:t>глобальний чинник розвитку креативного цифрового суспільства та всіх його складових – економіки, соціальної сфери, духовної культури; </a:t>
            </a:r>
            <a:endParaRPr lang="ru-RU" altLang="uk-UA" sz="2900" b="1" dirty="0"/>
          </a:p>
          <a:p>
            <a:pPr algn="just"/>
            <a:r>
              <a:rPr lang="uk-UA" altLang="uk-UA" sz="2900" b="1" dirty="0"/>
              <a:t>процес міжкультурної взаємодії, забезпечення оптимальних форм проведення дозвілля, реалізація різних форм використання вільного часу як чинників формування креативно-інноваційного мислення, культури, світогляду особистості;</a:t>
            </a:r>
            <a:endParaRPr lang="ru-RU" altLang="uk-UA" sz="2900" b="1" dirty="0"/>
          </a:p>
          <a:p>
            <a:pPr algn="just"/>
            <a:r>
              <a:rPr lang="uk-UA" altLang="uk-UA" sz="2900" b="1" dirty="0"/>
              <a:t>туризм як синтез людини, культури, господарства певного регіону, відношення до природи, слугує ефективним чинником формування «другої культури» як занурення людини в інший спосіб життя, іншомовне середовище;</a:t>
            </a:r>
            <a:endParaRPr lang="ru-RU" altLang="uk-UA" sz="2900" b="1" dirty="0"/>
          </a:p>
          <a:p>
            <a:endParaRPr lang="ru-RU" dirty="0"/>
          </a:p>
        </p:txBody>
      </p:sp>
      <p:pic>
        <p:nvPicPr>
          <p:cNvPr id="10" name="Рисунок 9">
            <a:extLst>
              <a:ext uri="{FF2B5EF4-FFF2-40B4-BE49-F238E27FC236}">
                <a16:creationId xmlns:a16="http://schemas.microsoft.com/office/drawing/2014/main" id="{56F8C538-B08F-4474-9652-C6FCD8B7BA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7" name="Рисунок 6" descr="https://eacea.ec.europa.eu/sites/eacea-site/files/logosbeneficaireserasmusright_withthesupportof.jpg">
            <a:extLst>
              <a:ext uri="{FF2B5EF4-FFF2-40B4-BE49-F238E27FC236}">
                <a16:creationId xmlns:a16="http://schemas.microsoft.com/office/drawing/2014/main" id="{1E12A1C0-5058-4ED7-B988-7D3CA0070F4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90684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6826" y="0"/>
            <a:ext cx="8348682" cy="1143000"/>
          </a:xfrm>
        </p:spPr>
        <p:txBody>
          <a:bodyPr>
            <a:normAutofit/>
          </a:bodyPr>
          <a:lstStyle/>
          <a:p>
            <a:r>
              <a:rPr lang="uk-UA" sz="28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Творчість і креативність як складові креативного туризму</a:t>
            </a:r>
            <a:endParaRPr lang="ru-RU" sz="2800" dirty="0">
              <a:solidFill>
                <a:srgbClr val="FF0000"/>
              </a:solidFill>
            </a:endParaRPr>
          </a:p>
        </p:txBody>
      </p:sp>
      <p:sp>
        <p:nvSpPr>
          <p:cNvPr id="3" name="Содержимое 2"/>
          <p:cNvSpPr>
            <a:spLocks noGrp="1"/>
          </p:cNvSpPr>
          <p:nvPr>
            <p:ph idx="1"/>
          </p:nvPr>
        </p:nvSpPr>
        <p:spPr>
          <a:xfrm>
            <a:off x="3503612" y="1125220"/>
            <a:ext cx="8348683" cy="669876"/>
          </a:xfrm>
        </p:spPr>
        <p:txBody>
          <a:bodyPr>
            <a:noAutofit/>
          </a:bodyPr>
          <a:lstStyle/>
          <a:p>
            <a:pPr marL="0" indent="0">
              <a:buNone/>
            </a:pPr>
            <a:r>
              <a:rPr lang="uk-UA" sz="2000" b="1" dirty="0">
                <a:solidFill>
                  <a:schemeClr val="accent4"/>
                </a:solidFill>
              </a:rPr>
              <a:t>ЩО ВИ ВКЛАДАЄТЕ У ЗМІСТ ПОНЯТТЯ “КРЕАТИВНІСТЬ”?</a:t>
            </a:r>
          </a:p>
        </p:txBody>
      </p:sp>
      <p:graphicFrame>
        <p:nvGraphicFramePr>
          <p:cNvPr id="6" name="Схема 5">
            <a:extLst>
              <a:ext uri="{FF2B5EF4-FFF2-40B4-BE49-F238E27FC236}">
                <a16:creationId xmlns:a16="http://schemas.microsoft.com/office/drawing/2014/main" id="{09B48E4D-1070-41DA-87F2-8B1507CEEE0A}"/>
              </a:ext>
            </a:extLst>
          </p:cNvPr>
          <p:cNvGraphicFramePr/>
          <p:nvPr>
            <p:extLst/>
          </p:nvPr>
        </p:nvGraphicFramePr>
        <p:xfrm>
          <a:off x="455612" y="2133600"/>
          <a:ext cx="11353800" cy="4544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a:extLst>
              <a:ext uri="{FF2B5EF4-FFF2-40B4-BE49-F238E27FC236}">
                <a16:creationId xmlns:a16="http://schemas.microsoft.com/office/drawing/2014/main" id="{3089FAFB-C696-48D3-91F2-CBE29E5B1B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00DECC88-9CF8-4637-BF0C-B2DF7F54F61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18247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C09A37-1CA4-4D2F-9970-FAADB279D9F0}"/>
              </a:ext>
            </a:extLst>
          </p:cNvPr>
          <p:cNvSpPr>
            <a:spLocks noGrp="1"/>
          </p:cNvSpPr>
          <p:nvPr>
            <p:ph idx="1"/>
          </p:nvPr>
        </p:nvSpPr>
        <p:spPr>
          <a:xfrm>
            <a:off x="303212" y="3088463"/>
            <a:ext cx="10872498" cy="3648239"/>
          </a:xfrm>
        </p:spPr>
        <p:txBody>
          <a:bodyPr numCol="2">
            <a:normAutofit/>
          </a:bodyPr>
          <a:lstStyle/>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транспарентності (прозорості, наявності ефективних форм комунікації);</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відкритості;</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рівності доступу до інформації;</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пропорційності;</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довіри;</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взаємного визнання;</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рівного ставлення і недискримінації;</a:t>
            </a:r>
            <a:endParaRPr lang="ru-RU"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b="1" dirty="0">
                <a:latin typeface="Arial" panose="020B0604020202020204" pitchFamily="34" charset="0"/>
                <a:cs typeface="Arial" panose="020B0604020202020204" pitchFamily="34" charset="0"/>
              </a:rPr>
              <a:t>креативності. </a:t>
            </a:r>
            <a:endParaRPr lang="ru-RU" b="1" dirty="0">
              <a:latin typeface="Arial" panose="020B0604020202020204" pitchFamily="34" charset="0"/>
              <a:cs typeface="Arial" panose="020B0604020202020204" pitchFamily="34" charset="0"/>
            </a:endParaRPr>
          </a:p>
          <a:p>
            <a:endParaRPr lang="uk-UA" dirty="0"/>
          </a:p>
        </p:txBody>
      </p:sp>
      <p:sp>
        <p:nvSpPr>
          <p:cNvPr id="6" name="Заголовок 5">
            <a:extLst>
              <a:ext uri="{FF2B5EF4-FFF2-40B4-BE49-F238E27FC236}">
                <a16:creationId xmlns:a16="http://schemas.microsoft.com/office/drawing/2014/main" id="{57E56987-F7B1-41C8-8FB6-136EABB88F3C}"/>
              </a:ext>
            </a:extLst>
          </p:cNvPr>
          <p:cNvSpPr>
            <a:spLocks noGrp="1"/>
          </p:cNvSpPr>
          <p:nvPr>
            <p:ph type="title"/>
          </p:nvPr>
        </p:nvSpPr>
        <p:spPr>
          <a:xfrm>
            <a:off x="1308066" y="71414"/>
            <a:ext cx="10620705" cy="1397000"/>
          </a:xfrm>
        </p:spPr>
        <p:txBody>
          <a:bodyPr>
            <a:normAutofit/>
          </a:bodyPr>
          <a:lstStyle/>
          <a:p>
            <a:r>
              <a:rPr lang="uk-UA" sz="2800" b="1" kern="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Запровадження європейських принципів до аналізу креативного туризму:</a:t>
            </a:r>
            <a:endParaRPr lang="ru-RU" sz="2800" dirty="0">
              <a:solidFill>
                <a:srgbClr val="FF0000"/>
              </a:solidFill>
            </a:endParaRPr>
          </a:p>
        </p:txBody>
      </p:sp>
      <p:graphicFrame>
        <p:nvGraphicFramePr>
          <p:cNvPr id="7" name="Схема 6">
            <a:extLst>
              <a:ext uri="{FF2B5EF4-FFF2-40B4-BE49-F238E27FC236}">
                <a16:creationId xmlns:a16="http://schemas.microsoft.com/office/drawing/2014/main" id="{5A8D5023-FE95-464F-B79A-3CF0ED3635CD}"/>
              </a:ext>
            </a:extLst>
          </p:cNvPr>
          <p:cNvGraphicFramePr/>
          <p:nvPr>
            <p:extLst/>
          </p:nvPr>
        </p:nvGraphicFramePr>
        <p:xfrm>
          <a:off x="912018" y="1241915"/>
          <a:ext cx="10058400" cy="178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1">
            <a:extLst>
              <a:ext uri="{FF2B5EF4-FFF2-40B4-BE49-F238E27FC236}">
                <a16:creationId xmlns:a16="http://schemas.microsoft.com/office/drawing/2014/main" id="{FC6720A2-ED3E-4C61-BEB4-A3AA8E92ECB4}"/>
              </a:ext>
            </a:extLst>
          </p:cNvPr>
          <p:cNvSpPr txBox="1">
            <a:spLocks/>
          </p:cNvSpPr>
          <p:nvPr/>
        </p:nvSpPr>
        <p:spPr>
          <a:xfrm>
            <a:off x="4037012" y="104480"/>
            <a:ext cx="8348682" cy="1143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endParaRPr lang="ru-RU" dirty="0"/>
          </a:p>
        </p:txBody>
      </p:sp>
      <p:pic>
        <p:nvPicPr>
          <p:cNvPr id="10" name="Рисунок 9">
            <a:extLst>
              <a:ext uri="{FF2B5EF4-FFF2-40B4-BE49-F238E27FC236}">
                <a16:creationId xmlns:a16="http://schemas.microsoft.com/office/drawing/2014/main" id="{7A938C24-6A10-47F6-B49F-EC1CD9E049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D0C1B972-ABCF-4161-981E-7E3178B908D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103753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7554" y="1218414"/>
            <a:ext cx="8348682" cy="1143000"/>
          </a:xfrm>
        </p:spPr>
        <p:txBody>
          <a:bodyPr>
            <a:normAutofit fontScale="90000"/>
          </a:bodyPr>
          <a:lstStyle/>
          <a:p>
            <a:br>
              <a:rPr lang="uk-UA" b="1" dirty="0"/>
            </a:br>
            <a:br>
              <a:rPr lang="uk-UA" b="1" dirty="0"/>
            </a:br>
            <a:endParaRPr lang="ru-RU" b="1" dirty="0"/>
          </a:p>
        </p:txBody>
      </p:sp>
      <p:sp>
        <p:nvSpPr>
          <p:cNvPr id="3" name="Содержимое 2"/>
          <p:cNvSpPr>
            <a:spLocks noGrp="1"/>
          </p:cNvSpPr>
          <p:nvPr>
            <p:ph idx="1"/>
          </p:nvPr>
        </p:nvSpPr>
        <p:spPr>
          <a:xfrm>
            <a:off x="455612" y="714356"/>
            <a:ext cx="10843154" cy="6077396"/>
          </a:xfrm>
        </p:spPr>
        <p:txBody>
          <a:bodyPr>
            <a:normAutofit/>
          </a:bodyPr>
          <a:lstStyle/>
          <a:p>
            <a:pPr>
              <a:buNone/>
            </a:pPr>
            <a:r>
              <a:rPr lang="ru-RU" b="1" dirty="0"/>
              <a:t>2. </a:t>
            </a:r>
            <a:r>
              <a:rPr lang="ru-RU" sz="2800" b="1" dirty="0">
                <a:solidFill>
                  <a:srgbClr val="00B0F0"/>
                </a:solidFill>
              </a:rPr>
              <a:t>Нова </a:t>
            </a:r>
            <a:r>
              <a:rPr lang="ru-RU" sz="2800" b="1" dirty="0" err="1">
                <a:solidFill>
                  <a:srgbClr val="00B0F0"/>
                </a:solidFill>
              </a:rPr>
              <a:t>конвергенція</a:t>
            </a:r>
            <a:r>
              <a:rPr lang="ru-RU" sz="2800" b="1" dirty="0">
                <a:solidFill>
                  <a:srgbClr val="00B0F0"/>
                </a:solidFill>
              </a:rPr>
              <a:t> </a:t>
            </a:r>
            <a:r>
              <a:rPr lang="ru-RU" sz="2800" b="1" dirty="0" err="1">
                <a:solidFill>
                  <a:srgbClr val="00B0F0"/>
                </a:solidFill>
              </a:rPr>
              <a:t>креативної</a:t>
            </a:r>
            <a:r>
              <a:rPr lang="ru-RU" sz="2800" b="1" dirty="0">
                <a:solidFill>
                  <a:srgbClr val="00B0F0"/>
                </a:solidFill>
              </a:rPr>
              <a:t> </a:t>
            </a:r>
            <a:r>
              <a:rPr lang="ru-RU" sz="2800" b="1" dirty="0" err="1">
                <a:solidFill>
                  <a:srgbClr val="00B0F0"/>
                </a:solidFill>
              </a:rPr>
              <a:t>економіки</a:t>
            </a:r>
            <a:r>
              <a:rPr lang="ru-RU" sz="2800" b="1" dirty="0">
                <a:solidFill>
                  <a:srgbClr val="00B0F0"/>
                </a:solidFill>
              </a:rPr>
              <a:t>, </a:t>
            </a:r>
            <a:r>
              <a:rPr lang="ru-RU" sz="2800" b="1" dirty="0" err="1">
                <a:solidFill>
                  <a:srgbClr val="00B0F0"/>
                </a:solidFill>
              </a:rPr>
              <a:t>бізнесу</a:t>
            </a:r>
            <a:r>
              <a:rPr lang="ru-RU" sz="2800" b="1" dirty="0">
                <a:solidFill>
                  <a:srgbClr val="00B0F0"/>
                </a:solidFill>
              </a:rPr>
              <a:t>, менеджменту.</a:t>
            </a:r>
          </a:p>
          <a:p>
            <a:pPr marL="0" indent="0" algn="ctr" fontAlgn="auto">
              <a:spcAft>
                <a:spcPts val="0"/>
              </a:spcAft>
              <a:buNone/>
              <a:defRPr/>
            </a:pPr>
            <a:r>
              <a:rPr lang="uk-UA" sz="2000" b="1" dirty="0">
                <a:solidFill>
                  <a:srgbClr val="00B0F0"/>
                </a:solidFill>
                <a:latin typeface="Arial" panose="020B0604020202020204" pitchFamily="34" charset="0"/>
                <a:cs typeface="Arial" panose="020B0604020202020204" pitchFamily="34" charset="0"/>
              </a:rPr>
              <a:t>Креативна економіка включає: розвиток креативних технологій, креативного бізнесу, гнучкого</a:t>
            </a:r>
            <a:r>
              <a:rPr lang="en-US" sz="2000" b="1" dirty="0">
                <a:solidFill>
                  <a:srgbClr val="00B0F0"/>
                </a:solidFill>
                <a:latin typeface="Arial" panose="020B0604020202020204" pitchFamily="34" charset="0"/>
                <a:cs typeface="Arial" panose="020B0604020202020204" pitchFamily="34" charset="0"/>
              </a:rPr>
              <a:t> (Agile)</a:t>
            </a:r>
            <a:r>
              <a:rPr lang="uk-UA" sz="2000" b="1" dirty="0">
                <a:solidFill>
                  <a:srgbClr val="00B0F0"/>
                </a:solidFill>
                <a:latin typeface="Arial" panose="020B0604020202020204" pitchFamily="34" charset="0"/>
                <a:cs typeface="Arial" panose="020B0604020202020204" pitchFamily="34" charset="0"/>
              </a:rPr>
              <a:t> менеджменту, креативного туризму  </a:t>
            </a:r>
            <a:endParaRPr lang="ru-RU" sz="2000" b="1" dirty="0">
              <a:solidFill>
                <a:srgbClr val="00B0F0"/>
              </a:solidFill>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1300" b="1" dirty="0">
                <a:latin typeface="Arial" panose="020B0604020202020204" pitchFamily="34" charset="0"/>
                <a:cs typeface="Arial" panose="020B0604020202020204" pitchFamily="34" charset="0"/>
              </a:rPr>
              <a:t>Розвиток креативних технологій, здатних генерувати економічне зростання і розвиток;</a:t>
            </a:r>
            <a:endParaRPr lang="ru-RU" sz="13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1300" b="1" dirty="0">
                <a:latin typeface="Arial" panose="020B0604020202020204" pitchFamily="34" charset="0"/>
                <a:cs typeface="Arial" panose="020B0604020202020204" pitchFamily="34" charset="0"/>
              </a:rPr>
              <a:t>Розвиток креативних індустрій, що  сприяють культурному розмаїттю та розвитку людського потенціалу; </a:t>
            </a:r>
            <a:endParaRPr lang="ru-RU" sz="13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1300" b="1" dirty="0">
                <a:latin typeface="Arial" panose="020B0604020202020204" pitchFamily="34" charset="0"/>
                <a:cs typeface="Arial" panose="020B0604020202020204" pitchFamily="34" charset="0"/>
              </a:rPr>
              <a:t> Просування інновацій і </a:t>
            </a:r>
            <a:r>
              <a:rPr lang="uk-UA" sz="1300" b="1" dirty="0" err="1">
                <a:latin typeface="Arial" panose="020B0604020202020204" pitchFamily="34" charset="0"/>
                <a:cs typeface="Arial" panose="020B0604020202020204" pitchFamily="34" charset="0"/>
              </a:rPr>
              <a:t>цифровізації</a:t>
            </a:r>
            <a:r>
              <a:rPr lang="uk-UA" sz="1300" b="1" dirty="0">
                <a:latin typeface="Arial" panose="020B0604020202020204" pitchFamily="34" charset="0"/>
                <a:cs typeface="Arial" panose="020B0604020202020204" pitchFamily="34" charset="0"/>
              </a:rPr>
              <a:t> технологій та їх використання в екосистемі туризму;</a:t>
            </a:r>
            <a:endParaRPr lang="ru-RU" sz="13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1300" b="1" dirty="0">
                <a:latin typeface="Arial" panose="020B0604020202020204" pitchFamily="34" charset="0"/>
                <a:cs typeface="Arial" panose="020B0604020202020204" pitchFamily="34" charset="0"/>
              </a:rPr>
              <a:t>Вироблення інноваційних рішень та інвестування у розвиток цифрових навичок; </a:t>
            </a:r>
            <a:endParaRPr lang="ru-RU" sz="1300" b="1" dirty="0">
              <a:latin typeface="Arial" panose="020B0604020202020204" pitchFamily="34" charset="0"/>
              <a:cs typeface="Arial" panose="020B0604020202020204" pitchFamily="34" charset="0"/>
            </a:endParaRPr>
          </a:p>
          <a:p>
            <a:pPr>
              <a:buClr>
                <a:srgbClr val="000066"/>
              </a:buClr>
              <a:buFont typeface="Wingdings" panose="05000000000000000000" pitchFamily="2" charset="2"/>
              <a:buChar char="Ø"/>
              <a:defRPr/>
            </a:pPr>
            <a:r>
              <a:rPr lang="uk-UA" sz="1300" b="1" dirty="0">
                <a:latin typeface="Arial" panose="020B0604020202020204" pitchFamily="34" charset="0"/>
                <a:cs typeface="Arial" panose="020B0604020202020204" pitchFamily="34" charset="0"/>
              </a:rPr>
              <a:t>Креативні індустрії походять з індивідуальної творчості, навичок, талантів та мають потенціал до формування добробуту  та створення робочих місць є серцем креативної економіки.</a:t>
            </a:r>
            <a:endParaRPr lang="ru-RU" sz="1300" b="1" dirty="0">
              <a:latin typeface="Arial" panose="020B0604020202020204" pitchFamily="34" charset="0"/>
              <a:cs typeface="Arial" panose="020B0604020202020204" pitchFamily="34" charset="0"/>
            </a:endParaRPr>
          </a:p>
          <a:p>
            <a:pPr fontAlgn="auto">
              <a:spcAft>
                <a:spcPts val="0"/>
              </a:spcAft>
              <a:buFont typeface="Wingdings 2"/>
              <a:buChar char=""/>
              <a:defRPr/>
            </a:pPr>
            <a:endParaRPr lang="ru-RU" dirty="0">
              <a:latin typeface="Arial" panose="020B0604020202020204" pitchFamily="34" charset="0"/>
              <a:cs typeface="Arial" panose="020B0604020202020204" pitchFamily="34" charset="0"/>
            </a:endParaRPr>
          </a:p>
          <a:p>
            <a:pPr>
              <a:buNone/>
            </a:pPr>
            <a:endParaRPr lang="uk-UA" dirty="0"/>
          </a:p>
        </p:txBody>
      </p:sp>
      <p:graphicFrame>
        <p:nvGraphicFramePr>
          <p:cNvPr id="7" name="Схема 6">
            <a:extLst>
              <a:ext uri="{FF2B5EF4-FFF2-40B4-BE49-F238E27FC236}">
                <a16:creationId xmlns:a16="http://schemas.microsoft.com/office/drawing/2014/main" id="{65B19AD7-B7D3-4908-A8C8-7D42506D322C}"/>
              </a:ext>
            </a:extLst>
          </p:cNvPr>
          <p:cNvGraphicFramePr/>
          <p:nvPr>
            <p:extLst>
              <p:ext uri="{D42A27DB-BD31-4B8C-83A1-F6EECF244321}">
                <p14:modId xmlns:p14="http://schemas.microsoft.com/office/powerpoint/2010/main" val="1813399156"/>
              </p:ext>
            </p:extLst>
          </p:nvPr>
        </p:nvGraphicFramePr>
        <p:xfrm>
          <a:off x="379412" y="4145892"/>
          <a:ext cx="11426824" cy="247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a:extLst>
              <a:ext uri="{FF2B5EF4-FFF2-40B4-BE49-F238E27FC236}">
                <a16:creationId xmlns:a16="http://schemas.microsoft.com/office/drawing/2014/main" id="{DD5F4363-11B4-451F-A918-86FDAB636E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20" y="142852"/>
            <a:ext cx="1219199" cy="775304"/>
          </a:xfrm>
          <a:prstGeom prst="rect">
            <a:avLst/>
          </a:prstGeom>
        </p:spPr>
      </p:pic>
      <p:pic>
        <p:nvPicPr>
          <p:cNvPr id="8" name="Рисунок 7" descr="https://eacea.ec.europa.eu/sites/eacea-site/files/logosbeneficaireserasmusright_withthesupportof.jpg">
            <a:extLst>
              <a:ext uri="{FF2B5EF4-FFF2-40B4-BE49-F238E27FC236}">
                <a16:creationId xmlns:a16="http://schemas.microsoft.com/office/drawing/2014/main" id="{C9DC9A17-E129-4118-B6EB-4462916E786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259419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052C0-E483-4519-A8B7-88C35E02BE73}"/>
              </a:ext>
            </a:extLst>
          </p:cNvPr>
          <p:cNvSpPr>
            <a:spLocks noGrp="1"/>
          </p:cNvSpPr>
          <p:nvPr>
            <p:ph type="title"/>
          </p:nvPr>
        </p:nvSpPr>
        <p:spPr>
          <a:xfrm>
            <a:off x="2132011" y="204581"/>
            <a:ext cx="9041077" cy="800120"/>
          </a:xfrm>
        </p:spPr>
        <p:txBody>
          <a:bodyPr>
            <a:normAutofit/>
          </a:bodyPr>
          <a:lstStyle/>
          <a:p>
            <a:pPr algn="ctr"/>
            <a:r>
              <a:rPr lang="uk-UA" sz="2400" b="1" kern="0" dirty="0">
                <a:ln w="0"/>
                <a:solidFill>
                  <a:srgbClr val="00B0F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ЄС виділяє наступні види  креативних індустрій, прийнятих Європейським парламентом:</a:t>
            </a:r>
            <a:endParaRPr lang="ru-RU" sz="2400" dirty="0">
              <a:solidFill>
                <a:srgbClr val="00B0F0"/>
              </a:solidFill>
            </a:endParaRPr>
          </a:p>
        </p:txBody>
      </p:sp>
      <p:sp>
        <p:nvSpPr>
          <p:cNvPr id="19" name="Заголовок 1">
            <a:extLst>
              <a:ext uri="{FF2B5EF4-FFF2-40B4-BE49-F238E27FC236}">
                <a16:creationId xmlns:a16="http://schemas.microsoft.com/office/drawing/2014/main" id="{9FC3BB9C-211D-4385-A112-C1DB004D7A01}"/>
              </a:ext>
            </a:extLst>
          </p:cNvPr>
          <p:cNvSpPr txBox="1">
            <a:spLocks/>
          </p:cNvSpPr>
          <p:nvPr/>
        </p:nvSpPr>
        <p:spPr>
          <a:xfrm>
            <a:off x="227012" y="2707430"/>
            <a:ext cx="2993035" cy="4058401"/>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endParaRPr lang="ru-RU" dirty="0"/>
          </a:p>
        </p:txBody>
      </p:sp>
      <p:sp>
        <p:nvSpPr>
          <p:cNvPr id="5" name="Объект 4">
            <a:extLst>
              <a:ext uri="{FF2B5EF4-FFF2-40B4-BE49-F238E27FC236}">
                <a16:creationId xmlns:a16="http://schemas.microsoft.com/office/drawing/2014/main" id="{4D1FBFB7-F3EC-4524-9B25-EBFBF88EDC73}"/>
              </a:ext>
            </a:extLst>
          </p:cNvPr>
          <p:cNvSpPr>
            <a:spLocks noGrp="1"/>
          </p:cNvSpPr>
          <p:nvPr>
            <p:ph idx="1"/>
          </p:nvPr>
        </p:nvSpPr>
        <p:spPr>
          <a:xfrm>
            <a:off x="760412" y="1301157"/>
            <a:ext cx="10157354" cy="4470400"/>
          </a:xfrm>
        </p:spPr>
        <p:txBody>
          <a:bodyPr>
            <a:noAutofit/>
          </a:bodyPr>
          <a:lstStyle/>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нараховує 12 різних секторів:</a:t>
            </a: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 Це: </a:t>
            </a: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видавнича діяльність;</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виробництво </a:t>
            </a:r>
            <a:r>
              <a:rPr lang="uk-UA" sz="1600" b="1" dirty="0" err="1">
                <a:latin typeface="Arial" panose="020B0604020202020204" pitchFamily="34" charset="0"/>
                <a:cs typeface="Arial" panose="020B0604020202020204" pitchFamily="34" charset="0"/>
              </a:rPr>
              <a:t>кіно-</a:t>
            </a:r>
            <a:r>
              <a:rPr lang="uk-UA" sz="1600" b="1" dirty="0">
                <a:latin typeface="Arial" panose="020B0604020202020204" pitchFamily="34" charset="0"/>
                <a:cs typeface="Arial" panose="020B0604020202020204" pitchFamily="34" charset="0"/>
              </a:rPr>
              <a:t>, відеофільмів і телевізійних програм, фонограм, музична видавнича діяльність;</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розробка і трансляція заходів;</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комп’ютерне програмування, консультації, а також суміжні з ними види діяльності;</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діяльність інформаційних служб;</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архітектурно-інженерна діяльність;</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технічні випробування й аналіз;</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наукові дослідження та розробка (</a:t>
            </a:r>
            <a:r>
              <a:rPr lang="en-US" sz="1600" b="1" dirty="0">
                <a:latin typeface="Arial" panose="020B0604020202020204" pitchFamily="34" charset="0"/>
                <a:cs typeface="Arial" panose="020B0604020202020204" pitchFamily="34" charset="0"/>
              </a:rPr>
              <a:t>R</a:t>
            </a:r>
            <a:r>
              <a:rPr lang="ru-RU" sz="1600" b="1" dirty="0">
                <a:latin typeface="Arial" panose="020B0604020202020204" pitchFamily="34" charset="0"/>
                <a:cs typeface="Arial" panose="020B0604020202020204" pitchFamily="34" charset="0"/>
              </a:rPr>
              <a:t>&amp;</a:t>
            </a:r>
            <a:r>
              <a:rPr lang="en-US" sz="1600" b="1" dirty="0">
                <a:latin typeface="Arial" panose="020B0604020202020204" pitchFamily="34" charset="0"/>
                <a:cs typeface="Arial" panose="020B0604020202020204" pitchFamily="34" charset="0"/>
              </a:rPr>
              <a:t>D</a:t>
            </a:r>
            <a:r>
              <a:rPr lang="ru-RU" sz="1600" b="1" dirty="0">
                <a:latin typeface="Arial" panose="020B0604020202020204" pitchFamily="34" charset="0"/>
                <a:cs typeface="Arial" panose="020B0604020202020204" pitchFamily="34" charset="0"/>
              </a:rPr>
              <a:t>)</a:t>
            </a:r>
            <a:r>
              <a:rPr lang="uk-UA" sz="1600" b="1" dirty="0">
                <a:latin typeface="Arial" panose="020B0604020202020204" pitchFamily="34" charset="0"/>
                <a:cs typeface="Arial" panose="020B0604020202020204" pitchFamily="34" charset="0"/>
              </a:rPr>
              <a:t>;</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реклама та маркетингові дослідження;</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інші професійні, наукові й технічні заходи;</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мистецтво й розважальні заходи;</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спортивні заходи та організація відпочинку й розваг. </a:t>
            </a:r>
            <a:endParaRPr lang="ru-RU" sz="1600" b="1" dirty="0">
              <a:latin typeface="Arial" panose="020B0604020202020204" pitchFamily="34" charset="0"/>
              <a:cs typeface="Arial" panose="020B0604020202020204" pitchFamily="34" charset="0"/>
            </a:endParaRPr>
          </a:p>
          <a:p>
            <a:pPr marL="0">
              <a:spcBef>
                <a:spcPts val="0"/>
              </a:spcBef>
              <a:buClr>
                <a:srgbClr val="000066"/>
              </a:buClr>
              <a:buFont typeface="Wingdings" panose="05000000000000000000" pitchFamily="2" charset="2"/>
              <a:buChar char="Ø"/>
              <a:defRPr/>
            </a:pPr>
            <a:r>
              <a:rPr lang="uk-UA" sz="1600" b="1" dirty="0">
                <a:latin typeface="Arial" panose="020B0604020202020204" pitchFamily="34" charset="0"/>
                <a:cs typeface="Arial" panose="020B0604020202020204" pitchFamily="34" charset="0"/>
              </a:rPr>
              <a:t>(креативні і культурні сектори визначаються як сектори наукоємних послуг, з високою доданою вартістю; </a:t>
            </a:r>
            <a:r>
              <a:rPr lang="uk-UA" sz="1600" b="1" dirty="0" err="1">
                <a:latin typeface="Arial" panose="020B0604020202020204" pitchFamily="34" charset="0"/>
                <a:cs typeface="Arial" panose="020B0604020202020204" pitchFamily="34" charset="0"/>
              </a:rPr>
              <a:t>кластерна</a:t>
            </a:r>
            <a:r>
              <a:rPr lang="uk-UA" sz="1600" b="1" dirty="0">
                <a:latin typeface="Arial" panose="020B0604020202020204" pitchFamily="34" charset="0"/>
                <a:cs typeface="Arial" panose="020B0604020202020204" pitchFamily="34" charset="0"/>
              </a:rPr>
              <a:t> модель їх організації – </a:t>
            </a:r>
            <a:r>
              <a:rPr lang="uk-UA" sz="1600" b="1" dirty="0" err="1">
                <a:latin typeface="Arial" panose="020B0604020202020204" pitchFamily="34" charset="0"/>
                <a:cs typeface="Arial" panose="020B0604020202020204" pitchFamily="34" charset="0"/>
              </a:rPr>
              <a:t>ІТ-сфера</a:t>
            </a:r>
            <a:r>
              <a:rPr lang="uk-UA" sz="1600" b="1" dirty="0">
                <a:latin typeface="Arial" panose="020B0604020202020204" pitchFamily="34" charset="0"/>
                <a:cs typeface="Arial" panose="020B0604020202020204" pitchFamily="34" charset="0"/>
              </a:rPr>
              <a:t>, мистецтво, освіта, дизайн, туризм), по кількості створюваних робочих місць в Європі посідають третє місце, що у 2,5 рази більше, ніж індустрія автомобілебудування).</a:t>
            </a:r>
            <a:endParaRPr lang="ru-RU" sz="1600" b="1" dirty="0"/>
          </a:p>
        </p:txBody>
      </p:sp>
      <p:pic>
        <p:nvPicPr>
          <p:cNvPr id="7" name="Рисунок 6">
            <a:extLst>
              <a:ext uri="{FF2B5EF4-FFF2-40B4-BE49-F238E27FC236}">
                <a16:creationId xmlns:a16="http://schemas.microsoft.com/office/drawing/2014/main" id="{E27D03B5-F354-4122-8C4E-1BEAB9D26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3" y="138651"/>
            <a:ext cx="1219199" cy="775304"/>
          </a:xfrm>
          <a:prstGeom prst="rect">
            <a:avLst/>
          </a:prstGeom>
        </p:spPr>
      </p:pic>
      <p:pic>
        <p:nvPicPr>
          <p:cNvPr id="9" name="Рисунок 8" descr="https://eacea.ec.europa.eu/sites/eacea-site/files/logosbeneficaireserasmusright_withthesupportof.jpg">
            <a:extLst>
              <a:ext uri="{FF2B5EF4-FFF2-40B4-BE49-F238E27FC236}">
                <a16:creationId xmlns:a16="http://schemas.microsoft.com/office/drawing/2014/main" id="{267B4711-8115-4666-9872-60AD07C854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7430" y="6347670"/>
            <a:ext cx="2271395" cy="466725"/>
          </a:xfrm>
          <a:prstGeom prst="rect">
            <a:avLst/>
          </a:prstGeom>
          <a:noFill/>
          <a:ln>
            <a:noFill/>
          </a:ln>
        </p:spPr>
      </p:pic>
    </p:spTree>
    <p:extLst>
      <p:ext uri="{BB962C8B-B14F-4D97-AF65-F5344CB8AC3E}">
        <p14:creationId xmlns:p14="http://schemas.microsoft.com/office/powerpoint/2010/main" val="34065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4873beb7-5857-4685-be1f-d57550cc96cc"/>
    <ds:schemaRef ds:uri="http://www.w3.org/XML/1998/namespac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8380</TotalTime>
  <Words>3669</Words>
  <Application>Microsoft Office PowerPoint</Application>
  <PresentationFormat>Произвольный</PresentationFormat>
  <Paragraphs>269</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Arial</vt:lpstr>
      <vt:lpstr>Century Gothic</vt:lpstr>
      <vt:lpstr>Times New Roman</vt:lpstr>
      <vt:lpstr>Wingdings</vt:lpstr>
      <vt:lpstr>Wingdings 2</vt:lpstr>
      <vt:lpstr>Wingdings 3</vt:lpstr>
      <vt:lpstr>Books 16x9</vt:lpstr>
      <vt:lpstr>Презентация PowerPoint</vt:lpstr>
      <vt:lpstr>План</vt:lpstr>
      <vt:lpstr>Актуальність теми</vt:lpstr>
      <vt:lpstr>1. Методологічні засади визначення креативної особистості та креативної економіки. Понятійно-категоріальний апарат креативного туризму та креативного мислення.  Які Ви знаєте методи і викориситовуєте для аналізу?</vt:lpstr>
      <vt:lpstr>Понятійно-категоріальний апарат: креативний туризм, творчість, креативність</vt:lpstr>
      <vt:lpstr>Творчість і креативність як складові креативного туризму</vt:lpstr>
      <vt:lpstr>Запровадження європейських принципів до аналізу креативного туризму:</vt:lpstr>
      <vt:lpstr>  </vt:lpstr>
      <vt:lpstr>ЄС виділяє наступні види  креативних індустрій, прийнятих Європейським парламентом:</vt:lpstr>
      <vt:lpstr>Креативні індустрії в ЄС:</vt:lpstr>
      <vt:lpstr>Напрями  розвитку  креативних  індустрій в  Україні</vt:lpstr>
      <vt:lpstr>Туризм як конкурентоспроможний і ресурсоефективний сектор: що для цього слід зробити,  щоб повернути до нього довіру?</vt:lpstr>
      <vt:lpstr>Креативна економіка як основа розвитку креативного туризму. Який зміст Ви вкладаєте у поняття “креативна економіка” і “креативний  туризм”.</vt:lpstr>
      <vt:lpstr>КРЕАТИВНИЙ SMART AGRO 2021:  ЦИФРОВА ТРАНСФОРМАЦІЯ АПК </vt:lpstr>
      <vt:lpstr>           3. Туризм як чинник економічного зростання в багатошвидкісному світі </vt:lpstr>
      <vt:lpstr>ПРОБЛЕМИ ТУРИЗМУ У СУЧАСНОМУ БАГАТОШВИДКІСНОМУ СВІТІ (НОВОЇ ПРОМИСЛОВОЇ РЕВОЛЮЦІВЇ 4,0, ГЛОБАЛІЗАЦІЇ, ПАНДЕМІЇ COVID-19).  НАЗОВІТЬ ПРОБЛЕМИ ТУРИЗМУ, ЯКІ ВАМ ВІДОМІ?</vt:lpstr>
      <vt:lpstr>     НАПРЯМИ  ПІДВИЩЕННЯ КОНКУРЕНТОСПРОМОЖНОСТІ  ТА УКРІПЛЕННЯ ПОТЕНЦІАЛУ ПРОТИДІЇ COVID-19. ЯКІ НОВІ НАПРЯМИ ПІДВИЩЕННЯ КОНКУРЕНТОСПРОМОЖДНОСТІ ТУРФІРМ ВИ ЗНАЄТЕ?  </vt:lpstr>
      <vt:lpstr>        4. ІНФОРМАЦІЙНО-КОМП’ЮТЕРНІ ТЕХНОЛОГІЇ ТА ЇХ ІНТЕГРАЦІЯ ДО ТУРИЗМУ: ПРОБЛЕМИ СТОХАСТИЧНОСТІ, АСИМЕТРІЇ ІНФОРМАЦІЇ, КРИЗИ, РИЗИКУ, СКЛАДНОСТІ, НЕВИЗНАЧЕНОСТІ  </vt:lpstr>
      <vt:lpstr>Ситуацію кризи та нестабільності супроводжують проблеми: </vt:lpstr>
      <vt:lpstr>Інформаційно-комп’ютерні технології та їх інтеграція до туризму</vt:lpstr>
      <vt:lpstr>Проблеми розвитку туризму в Україні: Які проблеми туризму ви знаєте</vt:lpstr>
      <vt:lpstr> ІНФОРМАЦІЙНО-КОМП’ЮТЕРНІ ТЕХНОЛОГІЇ ТА ЇХ ІНТЕГРАЦІЯ ДО ТУРИЗМУ: ПРОБЛЕМИ СТОХАСТИЧНОСТІ, АСИМЕТРІЇ ІНФОРМАЦІЇ, КРИЗИ, РИЗИКУ, СКЛАДНОСТІ, НЕВИЗНАЧЕНОСТІ  </vt:lpstr>
      <vt:lpstr>Інновації в туризмі: smart-туризм, (smart-технології, smart-інновації, smart-місто )</vt:lpstr>
      <vt:lpstr>Концепція SMART</vt:lpstr>
      <vt:lpstr>РОЗВИТОК НОВИХ ІННОВАЦІЙНИХ КРЕАТИВНИХ ТЕХНОЛОГІЙ У ТУРИЗМІ. З ЯКИМИ ІННОВАЦІЯМИ У ТУРИЗМІ ВИ ЗУСТРІЧАЛИСЯ? ЗАПРОШУЮ ДО ДИСКУСІЇ:</vt:lpstr>
      <vt:lpstr>Використання мережевих платформ для  досягнення сталого розвитку туризму</vt:lpstr>
      <vt:lpstr>Формування концепції розвитку туризму 4.0 у контексті європейського досвіду</vt:lpstr>
      <vt:lpstr>Концепція креативних цифрових технологій 4.0 у туристичному бізнесі включає: </vt:lpstr>
      <vt:lpstr>Практичні рекомендації з розвитку креативних технологій у туризмі. ПИТАННЯ ДЛЯ ДИСКУСІЇ. </vt:lpstr>
      <vt:lpstr>НОВІ ІННОВАЦІЙНІ СМАРТ-ТЕХНОЛОГІВЇ, ЩО ВИКОРИСТОВУЮТЬСЯ У ТУРФІРМАХ: </vt:lpstr>
      <vt:lpstr>Дякуємо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 T.</dc:creator>
  <cp:lastModifiedBy>Venherska Natalia</cp:lastModifiedBy>
  <cp:revision>133</cp:revision>
  <cp:lastPrinted>2020-10-15T04:45:28Z</cp:lastPrinted>
  <dcterms:created xsi:type="dcterms:W3CDTF">2018-09-22T11:00:06Z</dcterms:created>
  <dcterms:modified xsi:type="dcterms:W3CDTF">2021-03-31T16:50:28Z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