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E56B1-4C6D-473B-8E00-C49D31C5264B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61D9D7-61BE-447D-8773-CA985C0B37AD}">
      <dgm:prSet phldrT="[Текст]"/>
      <dgm:spPr/>
      <dgm:t>
        <a:bodyPr/>
        <a:lstStyle/>
        <a:p>
          <a:r>
            <a:rPr lang="uk-UA" dirty="0" smtClean="0">
              <a:latin typeface="Comic Sans MS" panose="030F0702030302020204" pitchFamily="66" charset="0"/>
            </a:rPr>
            <a:t>Інформатика</a:t>
          </a:r>
          <a:endParaRPr lang="ru-RU" dirty="0">
            <a:latin typeface="Comic Sans MS" panose="030F0702030302020204" pitchFamily="66" charset="0"/>
          </a:endParaRPr>
        </a:p>
      </dgm:t>
    </dgm:pt>
    <dgm:pt modelId="{E24F11D0-C0C2-4A49-A6AC-1588C704E674}" type="parTrans" cxnId="{24F7E713-6208-437A-BD81-C5C8EEBC8626}">
      <dgm:prSet/>
      <dgm:spPr/>
      <dgm:t>
        <a:bodyPr/>
        <a:lstStyle/>
        <a:p>
          <a:endParaRPr lang="ru-RU"/>
        </a:p>
      </dgm:t>
    </dgm:pt>
    <dgm:pt modelId="{7C3B209C-4D56-4E7C-88AE-F168AEC528E5}" type="sibTrans" cxnId="{24F7E713-6208-437A-BD81-C5C8EEBC8626}">
      <dgm:prSet/>
      <dgm:spPr/>
      <dgm:t>
        <a:bodyPr/>
        <a:lstStyle/>
        <a:p>
          <a:endParaRPr lang="ru-RU"/>
        </a:p>
      </dgm:t>
    </dgm:pt>
    <dgm:pt modelId="{4D3D3E43-C9C6-42E1-A859-428099AD6066}">
      <dgm:prSet phldrT="[Текст]"/>
      <dgm:spPr/>
      <dgm:t>
        <a:bodyPr/>
        <a:lstStyle/>
        <a:p>
          <a:r>
            <a:rPr lang="uk-UA" dirty="0" smtClean="0">
              <a:latin typeface="Comic Sans MS" panose="030F0702030302020204" pitchFamily="66" charset="0"/>
            </a:rPr>
            <a:t>Теоретична</a:t>
          </a:r>
          <a:endParaRPr lang="ru-RU" dirty="0">
            <a:latin typeface="Comic Sans MS" panose="030F0702030302020204" pitchFamily="66" charset="0"/>
          </a:endParaRPr>
        </a:p>
      </dgm:t>
    </dgm:pt>
    <dgm:pt modelId="{07B86EB2-96A5-452A-A1D1-6C4D04CE0094}" type="parTrans" cxnId="{733DB2A1-BEF9-408D-9D68-D37091890671}">
      <dgm:prSet/>
      <dgm:spPr/>
      <dgm:t>
        <a:bodyPr/>
        <a:lstStyle/>
        <a:p>
          <a:endParaRPr lang="ru-RU"/>
        </a:p>
      </dgm:t>
    </dgm:pt>
    <dgm:pt modelId="{86021D6D-0F82-4AD7-B29B-CBB219DF3D03}" type="sibTrans" cxnId="{733DB2A1-BEF9-408D-9D68-D37091890671}">
      <dgm:prSet/>
      <dgm:spPr/>
      <dgm:t>
        <a:bodyPr/>
        <a:lstStyle/>
        <a:p>
          <a:endParaRPr lang="ru-RU"/>
        </a:p>
      </dgm:t>
    </dgm:pt>
    <dgm:pt modelId="{99B7588E-EE76-4049-AB4B-D8E57498E386}">
      <dgm:prSet phldrT="[Текст]"/>
      <dgm:spPr/>
      <dgm:t>
        <a:bodyPr/>
        <a:lstStyle/>
        <a:p>
          <a:r>
            <a:rPr lang="uk-UA" dirty="0" smtClean="0">
              <a:latin typeface="Comic Sans MS" panose="030F0702030302020204" pitchFamily="66" charset="0"/>
            </a:rPr>
            <a:t>Прикладна</a:t>
          </a:r>
          <a:endParaRPr lang="ru-RU" dirty="0">
            <a:latin typeface="Comic Sans MS" panose="030F0702030302020204" pitchFamily="66" charset="0"/>
          </a:endParaRPr>
        </a:p>
      </dgm:t>
    </dgm:pt>
    <dgm:pt modelId="{C85F9482-808F-41BC-91A0-FB9F3DA865AD}" type="parTrans" cxnId="{94933ABB-A839-4D93-B769-7AC24D4E80F1}">
      <dgm:prSet/>
      <dgm:spPr/>
      <dgm:t>
        <a:bodyPr/>
        <a:lstStyle/>
        <a:p>
          <a:endParaRPr lang="ru-RU"/>
        </a:p>
      </dgm:t>
    </dgm:pt>
    <dgm:pt modelId="{8F7E79DB-3694-4FD7-B6D7-129198E1F334}" type="sibTrans" cxnId="{94933ABB-A839-4D93-B769-7AC24D4E80F1}">
      <dgm:prSet/>
      <dgm:spPr/>
      <dgm:t>
        <a:bodyPr/>
        <a:lstStyle/>
        <a:p>
          <a:endParaRPr lang="ru-RU"/>
        </a:p>
      </dgm:t>
    </dgm:pt>
    <dgm:pt modelId="{FDD36BFA-CE2B-4A5B-A6A2-5DE2E8A8B850}" type="pres">
      <dgm:prSet presAssocID="{A68E56B1-4C6D-473B-8E00-C49D31C5264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58E6DC-6066-4EB9-8066-71E711E11A6E}" type="pres">
      <dgm:prSet presAssocID="{A061D9D7-61BE-447D-8773-CA985C0B37AD}" presName="root1" presStyleCnt="0"/>
      <dgm:spPr/>
    </dgm:pt>
    <dgm:pt modelId="{E67A4C34-1EAD-41D0-9AC8-8E46ECFD636D}" type="pres">
      <dgm:prSet presAssocID="{A061D9D7-61BE-447D-8773-CA985C0B37A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0938CE-176B-4576-8FCC-0A3F6AF9E0EF}" type="pres">
      <dgm:prSet presAssocID="{A061D9D7-61BE-447D-8773-CA985C0B37AD}" presName="level2hierChild" presStyleCnt="0"/>
      <dgm:spPr/>
    </dgm:pt>
    <dgm:pt modelId="{8EA7F01A-A691-4BB8-9697-E66FFE30613F}" type="pres">
      <dgm:prSet presAssocID="{07B86EB2-96A5-452A-A1D1-6C4D04CE009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F97EC4A-B92E-4C5C-9EB2-D9691E9A373A}" type="pres">
      <dgm:prSet presAssocID="{07B86EB2-96A5-452A-A1D1-6C4D04CE009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D6E21DD-42A8-4858-90C3-832E827F1E6A}" type="pres">
      <dgm:prSet presAssocID="{4D3D3E43-C9C6-42E1-A859-428099AD6066}" presName="root2" presStyleCnt="0"/>
      <dgm:spPr/>
    </dgm:pt>
    <dgm:pt modelId="{573BEC33-0754-4158-B42A-EEF4227D2D2F}" type="pres">
      <dgm:prSet presAssocID="{4D3D3E43-C9C6-42E1-A859-428099AD606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473C25-D596-4AC6-BEBF-AA92C40B6AB0}" type="pres">
      <dgm:prSet presAssocID="{4D3D3E43-C9C6-42E1-A859-428099AD6066}" presName="level3hierChild" presStyleCnt="0"/>
      <dgm:spPr/>
    </dgm:pt>
    <dgm:pt modelId="{FF54095A-A7AC-4F80-81E1-4EFDCF7993C7}" type="pres">
      <dgm:prSet presAssocID="{C85F9482-808F-41BC-91A0-FB9F3DA865A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8D45925-95CD-4790-BE6E-37E56DDBC37E}" type="pres">
      <dgm:prSet presAssocID="{C85F9482-808F-41BC-91A0-FB9F3DA865A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AB86507-C085-4F93-A37E-4822AF8F27F5}" type="pres">
      <dgm:prSet presAssocID="{99B7588E-EE76-4049-AB4B-D8E57498E386}" presName="root2" presStyleCnt="0"/>
      <dgm:spPr/>
    </dgm:pt>
    <dgm:pt modelId="{6E1D8FC3-C025-4E49-9E2A-55B37CCA0AD4}" type="pres">
      <dgm:prSet presAssocID="{99B7588E-EE76-4049-AB4B-D8E57498E38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70A5C1-A19F-421A-BACE-EFA1426F99BA}" type="pres">
      <dgm:prSet presAssocID="{99B7588E-EE76-4049-AB4B-D8E57498E386}" presName="level3hierChild" presStyleCnt="0"/>
      <dgm:spPr/>
    </dgm:pt>
  </dgm:ptLst>
  <dgm:cxnLst>
    <dgm:cxn modelId="{8F085CB3-36B1-4F59-987F-25BBADA0C22F}" type="presOf" srcId="{A061D9D7-61BE-447D-8773-CA985C0B37AD}" destId="{E67A4C34-1EAD-41D0-9AC8-8E46ECFD636D}" srcOrd="0" destOrd="0" presId="urn:microsoft.com/office/officeart/2008/layout/HorizontalMultiLevelHierarchy"/>
    <dgm:cxn modelId="{28BE6FCC-0D1B-44C7-936E-07C0D8B57C0F}" type="presOf" srcId="{07B86EB2-96A5-452A-A1D1-6C4D04CE0094}" destId="{2F97EC4A-B92E-4C5C-9EB2-D9691E9A373A}" srcOrd="1" destOrd="0" presId="urn:microsoft.com/office/officeart/2008/layout/HorizontalMultiLevelHierarchy"/>
    <dgm:cxn modelId="{3C879057-C9A6-4DC8-964E-A352FEFCC7B4}" type="presOf" srcId="{4D3D3E43-C9C6-42E1-A859-428099AD6066}" destId="{573BEC33-0754-4158-B42A-EEF4227D2D2F}" srcOrd="0" destOrd="0" presId="urn:microsoft.com/office/officeart/2008/layout/HorizontalMultiLevelHierarchy"/>
    <dgm:cxn modelId="{733DB2A1-BEF9-408D-9D68-D37091890671}" srcId="{A061D9D7-61BE-447D-8773-CA985C0B37AD}" destId="{4D3D3E43-C9C6-42E1-A859-428099AD6066}" srcOrd="0" destOrd="0" parTransId="{07B86EB2-96A5-452A-A1D1-6C4D04CE0094}" sibTransId="{86021D6D-0F82-4AD7-B29B-CBB219DF3D03}"/>
    <dgm:cxn modelId="{5A9CB413-9F10-473C-A0B3-2D7AC2755E1C}" type="presOf" srcId="{C85F9482-808F-41BC-91A0-FB9F3DA865AD}" destId="{D8D45925-95CD-4790-BE6E-37E56DDBC37E}" srcOrd="1" destOrd="0" presId="urn:microsoft.com/office/officeart/2008/layout/HorizontalMultiLevelHierarchy"/>
    <dgm:cxn modelId="{1C2B5784-1CA5-4D42-995E-79CA448A63EA}" type="presOf" srcId="{A68E56B1-4C6D-473B-8E00-C49D31C5264B}" destId="{FDD36BFA-CE2B-4A5B-A6A2-5DE2E8A8B850}" srcOrd="0" destOrd="0" presId="urn:microsoft.com/office/officeart/2008/layout/HorizontalMultiLevelHierarchy"/>
    <dgm:cxn modelId="{24F7E713-6208-437A-BD81-C5C8EEBC8626}" srcId="{A68E56B1-4C6D-473B-8E00-C49D31C5264B}" destId="{A061D9D7-61BE-447D-8773-CA985C0B37AD}" srcOrd="0" destOrd="0" parTransId="{E24F11D0-C0C2-4A49-A6AC-1588C704E674}" sibTransId="{7C3B209C-4D56-4E7C-88AE-F168AEC528E5}"/>
    <dgm:cxn modelId="{1F5E6193-BB2F-467D-AD13-AAF4574D3BFD}" type="presOf" srcId="{07B86EB2-96A5-452A-A1D1-6C4D04CE0094}" destId="{8EA7F01A-A691-4BB8-9697-E66FFE30613F}" srcOrd="0" destOrd="0" presId="urn:microsoft.com/office/officeart/2008/layout/HorizontalMultiLevelHierarchy"/>
    <dgm:cxn modelId="{5D1D15D7-E8E6-4FD1-9B49-A4F11CF71DF9}" type="presOf" srcId="{C85F9482-808F-41BC-91A0-FB9F3DA865AD}" destId="{FF54095A-A7AC-4F80-81E1-4EFDCF7993C7}" srcOrd="0" destOrd="0" presId="urn:microsoft.com/office/officeart/2008/layout/HorizontalMultiLevelHierarchy"/>
    <dgm:cxn modelId="{94933ABB-A839-4D93-B769-7AC24D4E80F1}" srcId="{A061D9D7-61BE-447D-8773-CA985C0B37AD}" destId="{99B7588E-EE76-4049-AB4B-D8E57498E386}" srcOrd="1" destOrd="0" parTransId="{C85F9482-808F-41BC-91A0-FB9F3DA865AD}" sibTransId="{8F7E79DB-3694-4FD7-B6D7-129198E1F334}"/>
    <dgm:cxn modelId="{771A6957-9013-49A3-A27C-ACAF7671F7C5}" type="presOf" srcId="{99B7588E-EE76-4049-AB4B-D8E57498E386}" destId="{6E1D8FC3-C025-4E49-9E2A-55B37CCA0AD4}" srcOrd="0" destOrd="0" presId="urn:microsoft.com/office/officeart/2008/layout/HorizontalMultiLevelHierarchy"/>
    <dgm:cxn modelId="{45499B6A-5FAD-4773-9FCE-1C3A8520CB1E}" type="presParOf" srcId="{FDD36BFA-CE2B-4A5B-A6A2-5DE2E8A8B850}" destId="{3158E6DC-6066-4EB9-8066-71E711E11A6E}" srcOrd="0" destOrd="0" presId="urn:microsoft.com/office/officeart/2008/layout/HorizontalMultiLevelHierarchy"/>
    <dgm:cxn modelId="{FF1923F1-85A4-49CE-BDCF-96F144B15559}" type="presParOf" srcId="{3158E6DC-6066-4EB9-8066-71E711E11A6E}" destId="{E67A4C34-1EAD-41D0-9AC8-8E46ECFD636D}" srcOrd="0" destOrd="0" presId="urn:microsoft.com/office/officeart/2008/layout/HorizontalMultiLevelHierarchy"/>
    <dgm:cxn modelId="{942CE82B-E5A9-4712-93A6-3781FD4DCE6C}" type="presParOf" srcId="{3158E6DC-6066-4EB9-8066-71E711E11A6E}" destId="{AA0938CE-176B-4576-8FCC-0A3F6AF9E0EF}" srcOrd="1" destOrd="0" presId="urn:microsoft.com/office/officeart/2008/layout/HorizontalMultiLevelHierarchy"/>
    <dgm:cxn modelId="{615E8BE1-923E-42E7-8388-4FEFBBF399AB}" type="presParOf" srcId="{AA0938CE-176B-4576-8FCC-0A3F6AF9E0EF}" destId="{8EA7F01A-A691-4BB8-9697-E66FFE30613F}" srcOrd="0" destOrd="0" presId="urn:microsoft.com/office/officeart/2008/layout/HorizontalMultiLevelHierarchy"/>
    <dgm:cxn modelId="{E7934DBB-5608-4D62-81D9-0A24033DF6B9}" type="presParOf" srcId="{8EA7F01A-A691-4BB8-9697-E66FFE30613F}" destId="{2F97EC4A-B92E-4C5C-9EB2-D9691E9A373A}" srcOrd="0" destOrd="0" presId="urn:microsoft.com/office/officeart/2008/layout/HorizontalMultiLevelHierarchy"/>
    <dgm:cxn modelId="{47AC6CCC-4DF7-4753-9AEB-E3414C522D0F}" type="presParOf" srcId="{AA0938CE-176B-4576-8FCC-0A3F6AF9E0EF}" destId="{FD6E21DD-42A8-4858-90C3-832E827F1E6A}" srcOrd="1" destOrd="0" presId="urn:microsoft.com/office/officeart/2008/layout/HorizontalMultiLevelHierarchy"/>
    <dgm:cxn modelId="{83928E00-4E94-43CA-A104-9238779E8F53}" type="presParOf" srcId="{FD6E21DD-42A8-4858-90C3-832E827F1E6A}" destId="{573BEC33-0754-4158-B42A-EEF4227D2D2F}" srcOrd="0" destOrd="0" presId="urn:microsoft.com/office/officeart/2008/layout/HorizontalMultiLevelHierarchy"/>
    <dgm:cxn modelId="{B106E735-9C32-4C85-A107-7569F8CEA7EF}" type="presParOf" srcId="{FD6E21DD-42A8-4858-90C3-832E827F1E6A}" destId="{79473C25-D596-4AC6-BEBF-AA92C40B6AB0}" srcOrd="1" destOrd="0" presId="urn:microsoft.com/office/officeart/2008/layout/HorizontalMultiLevelHierarchy"/>
    <dgm:cxn modelId="{FB1A4E0D-E089-4DE5-BC98-077431306914}" type="presParOf" srcId="{AA0938CE-176B-4576-8FCC-0A3F6AF9E0EF}" destId="{FF54095A-A7AC-4F80-81E1-4EFDCF7993C7}" srcOrd="2" destOrd="0" presId="urn:microsoft.com/office/officeart/2008/layout/HorizontalMultiLevelHierarchy"/>
    <dgm:cxn modelId="{A5A890D4-CA7B-4E9C-B476-AD3B4DB6DB4C}" type="presParOf" srcId="{FF54095A-A7AC-4F80-81E1-4EFDCF7993C7}" destId="{D8D45925-95CD-4790-BE6E-37E56DDBC37E}" srcOrd="0" destOrd="0" presId="urn:microsoft.com/office/officeart/2008/layout/HorizontalMultiLevelHierarchy"/>
    <dgm:cxn modelId="{ACC5D5AC-0C94-4303-81BD-2CDC3D4927DA}" type="presParOf" srcId="{AA0938CE-176B-4576-8FCC-0A3F6AF9E0EF}" destId="{BAB86507-C085-4F93-A37E-4822AF8F27F5}" srcOrd="3" destOrd="0" presId="urn:microsoft.com/office/officeart/2008/layout/HorizontalMultiLevelHierarchy"/>
    <dgm:cxn modelId="{A967FB7A-888C-4D4F-8D98-E1AE41A1A931}" type="presParOf" srcId="{BAB86507-C085-4F93-A37E-4822AF8F27F5}" destId="{6E1D8FC3-C025-4E49-9E2A-55B37CCA0AD4}" srcOrd="0" destOrd="0" presId="urn:microsoft.com/office/officeart/2008/layout/HorizontalMultiLevelHierarchy"/>
    <dgm:cxn modelId="{0A8A1B81-633B-4ACA-ADCC-F932C1FA7A1A}" type="presParOf" srcId="{BAB86507-C085-4F93-A37E-4822AF8F27F5}" destId="{0070A5C1-A19F-421A-BACE-EFA1426F99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9BF4A-5E1F-4254-BCFC-D2CEBC52F642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6170F5-8BE1-4296-9D1B-69912A6DEC67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Виробництво і ремонт комп’ютерної техніки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B3EEE567-50F0-454C-AC96-13470056C8E8}" type="parTrans" cxnId="{732479C6-BB41-4C12-9865-D1C1C97E45C6}">
      <dgm:prSet/>
      <dgm:spPr/>
      <dgm:t>
        <a:bodyPr/>
        <a:lstStyle/>
        <a:p>
          <a:endParaRPr lang="ru-RU"/>
        </a:p>
      </dgm:t>
    </dgm:pt>
    <dgm:pt modelId="{2EF034CA-9615-4711-B430-CC7864FB1596}" type="sibTrans" cxnId="{732479C6-BB41-4C12-9865-D1C1C97E45C6}">
      <dgm:prSet/>
      <dgm:spPr/>
      <dgm:t>
        <a:bodyPr/>
        <a:lstStyle/>
        <a:p>
          <a:endParaRPr lang="ru-RU"/>
        </a:p>
      </dgm:t>
    </dgm:pt>
    <dgm:pt modelId="{063B19A9-6EB4-49BB-BB86-958CC053B6BA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Створення програмного забезпечення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DDFA5DA7-3B14-4036-B248-DBE41950A409}" type="parTrans" cxnId="{B503153A-D1F0-44AE-9C50-4332484E2236}">
      <dgm:prSet/>
      <dgm:spPr/>
      <dgm:t>
        <a:bodyPr/>
        <a:lstStyle/>
        <a:p>
          <a:endParaRPr lang="ru-RU"/>
        </a:p>
      </dgm:t>
    </dgm:pt>
    <dgm:pt modelId="{6BF194F7-608A-4883-B4A9-2BD380CBEABA}" type="sibTrans" cxnId="{B503153A-D1F0-44AE-9C50-4332484E2236}">
      <dgm:prSet/>
      <dgm:spPr/>
      <dgm:t>
        <a:bodyPr/>
        <a:lstStyle/>
        <a:p>
          <a:endParaRPr lang="ru-RU"/>
        </a:p>
      </dgm:t>
    </dgm:pt>
    <dgm:pt modelId="{7F6E4B73-9C24-42A6-AF07-32AA08DF20AD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Створення і забезпечення роботи комп’ютерних мереж різного рівня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F1F064B9-9701-4A1A-BFC4-BF7368275D48}" type="parTrans" cxnId="{A3A91963-B80F-4F6F-86B8-1AFF2A23327F}">
      <dgm:prSet/>
      <dgm:spPr/>
      <dgm:t>
        <a:bodyPr/>
        <a:lstStyle/>
        <a:p>
          <a:endParaRPr lang="ru-RU"/>
        </a:p>
      </dgm:t>
    </dgm:pt>
    <dgm:pt modelId="{055733AD-00E5-4F9C-BBDF-0B0499A607AB}" type="sibTrans" cxnId="{A3A91963-B80F-4F6F-86B8-1AFF2A23327F}">
      <dgm:prSet/>
      <dgm:spPr/>
      <dgm:t>
        <a:bodyPr/>
        <a:lstStyle/>
        <a:p>
          <a:endParaRPr lang="ru-RU"/>
        </a:p>
      </dgm:t>
    </dgm:pt>
    <dgm:pt modelId="{5A405EE9-7D71-4C57-BA7C-E18D08E6E7F2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Створення сайтів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E2F23F33-D410-497B-94A4-47CA81CD3701}" type="parTrans" cxnId="{DF9BA3A8-83D7-46CD-8EE1-C6E0C8CF3D52}">
      <dgm:prSet/>
      <dgm:spPr/>
      <dgm:t>
        <a:bodyPr/>
        <a:lstStyle/>
        <a:p>
          <a:endParaRPr lang="ru-RU"/>
        </a:p>
      </dgm:t>
    </dgm:pt>
    <dgm:pt modelId="{E1D9E50F-C354-4819-BCD9-22D8BF71484F}" type="sibTrans" cxnId="{DF9BA3A8-83D7-46CD-8EE1-C6E0C8CF3D52}">
      <dgm:prSet/>
      <dgm:spPr/>
      <dgm:t>
        <a:bodyPr/>
        <a:lstStyle/>
        <a:p>
          <a:endParaRPr lang="ru-RU"/>
        </a:p>
      </dgm:t>
    </dgm:pt>
    <dgm:pt modelId="{A51AA464-9828-49A8-A1BE-B4659842DC4F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Створення робототехніки….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EBA6ADB6-8D94-47B0-8E80-D3B236E4AB2A}" type="parTrans" cxnId="{3C721F4B-0F52-4E97-A113-D6436388E05E}">
      <dgm:prSet/>
      <dgm:spPr/>
      <dgm:t>
        <a:bodyPr/>
        <a:lstStyle/>
        <a:p>
          <a:endParaRPr lang="ru-RU"/>
        </a:p>
      </dgm:t>
    </dgm:pt>
    <dgm:pt modelId="{44E25C9C-7105-408F-84C3-7251B5E0BC2B}" type="sibTrans" cxnId="{3C721F4B-0F52-4E97-A113-D6436388E05E}">
      <dgm:prSet/>
      <dgm:spPr/>
      <dgm:t>
        <a:bodyPr/>
        <a:lstStyle/>
        <a:p>
          <a:endParaRPr lang="ru-RU"/>
        </a:p>
      </dgm:t>
    </dgm:pt>
    <dgm:pt modelId="{B1624E91-52F6-4DE1-9CD0-728A2D4D1C93}" type="pres">
      <dgm:prSet presAssocID="{5DE9BF4A-5E1F-4254-BCFC-D2CEBC52F6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3C4932-723F-4FD1-BE58-0B0EBB12996F}" type="pres">
      <dgm:prSet presAssocID="{4F6170F5-8BE1-4296-9D1B-69912A6DEC67}" presName="parentLin" presStyleCnt="0"/>
      <dgm:spPr/>
    </dgm:pt>
    <dgm:pt modelId="{2BB4CAC8-DAE6-46CA-B689-045F5A6858E2}" type="pres">
      <dgm:prSet presAssocID="{4F6170F5-8BE1-4296-9D1B-69912A6DEC6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97FA21C-DD04-4A7D-9F1A-57EB1FE9C9A7}" type="pres">
      <dgm:prSet presAssocID="{4F6170F5-8BE1-4296-9D1B-69912A6DEC67}" presName="parentText" presStyleLbl="node1" presStyleIdx="0" presStyleCnt="5" custScaleX="1340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9A169-6F8F-4027-92F4-C05915DBD450}" type="pres">
      <dgm:prSet presAssocID="{4F6170F5-8BE1-4296-9D1B-69912A6DEC67}" presName="negativeSpace" presStyleCnt="0"/>
      <dgm:spPr/>
    </dgm:pt>
    <dgm:pt modelId="{8C784BE6-B4FD-45F0-B2FD-D49DDED5D9A1}" type="pres">
      <dgm:prSet presAssocID="{4F6170F5-8BE1-4296-9D1B-69912A6DEC67}" presName="childText" presStyleLbl="conFgAcc1" presStyleIdx="0" presStyleCnt="5">
        <dgm:presLayoutVars>
          <dgm:bulletEnabled val="1"/>
        </dgm:presLayoutVars>
      </dgm:prSet>
      <dgm:spPr/>
    </dgm:pt>
    <dgm:pt modelId="{5A75FDE2-2152-4D7C-AFD2-8D512E28C2EE}" type="pres">
      <dgm:prSet presAssocID="{2EF034CA-9615-4711-B430-CC7864FB1596}" presName="spaceBetweenRectangles" presStyleCnt="0"/>
      <dgm:spPr/>
    </dgm:pt>
    <dgm:pt modelId="{2D2711F3-5E49-46F0-8641-A2486DB27401}" type="pres">
      <dgm:prSet presAssocID="{063B19A9-6EB4-49BB-BB86-958CC053B6BA}" presName="parentLin" presStyleCnt="0"/>
      <dgm:spPr/>
    </dgm:pt>
    <dgm:pt modelId="{97023FF0-2A80-41D2-8A3F-F6E344ED8F9A}" type="pres">
      <dgm:prSet presAssocID="{063B19A9-6EB4-49BB-BB86-958CC053B6B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EC3F271-403C-4718-BE1E-7AB9C07A20D2}" type="pres">
      <dgm:prSet presAssocID="{063B19A9-6EB4-49BB-BB86-958CC053B6BA}" presName="parentText" presStyleLbl="node1" presStyleIdx="1" presStyleCnt="5" custScaleX="1340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5C086-6C7E-4BE0-84A6-B1AEE6291CA1}" type="pres">
      <dgm:prSet presAssocID="{063B19A9-6EB4-49BB-BB86-958CC053B6BA}" presName="negativeSpace" presStyleCnt="0"/>
      <dgm:spPr/>
    </dgm:pt>
    <dgm:pt modelId="{A1AF5AA8-0F81-48F6-A150-50046971FB6F}" type="pres">
      <dgm:prSet presAssocID="{063B19A9-6EB4-49BB-BB86-958CC053B6BA}" presName="childText" presStyleLbl="conFgAcc1" presStyleIdx="1" presStyleCnt="5">
        <dgm:presLayoutVars>
          <dgm:bulletEnabled val="1"/>
        </dgm:presLayoutVars>
      </dgm:prSet>
      <dgm:spPr/>
    </dgm:pt>
    <dgm:pt modelId="{A52C2197-592C-49F0-9655-113AFBA5A641}" type="pres">
      <dgm:prSet presAssocID="{6BF194F7-608A-4883-B4A9-2BD380CBEABA}" presName="spaceBetweenRectangles" presStyleCnt="0"/>
      <dgm:spPr/>
    </dgm:pt>
    <dgm:pt modelId="{1C0B2014-67C6-41BF-A786-14B2DAF5B5DB}" type="pres">
      <dgm:prSet presAssocID="{7F6E4B73-9C24-42A6-AF07-32AA08DF20AD}" presName="parentLin" presStyleCnt="0"/>
      <dgm:spPr/>
    </dgm:pt>
    <dgm:pt modelId="{4146403E-D412-44D0-A61E-997EFF954046}" type="pres">
      <dgm:prSet presAssocID="{7F6E4B73-9C24-42A6-AF07-32AA08DF20A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9B97F51-183B-43E7-97CE-C11DB6972D53}" type="pres">
      <dgm:prSet presAssocID="{7F6E4B73-9C24-42A6-AF07-32AA08DF20AD}" presName="parentText" presStyleLbl="node1" presStyleIdx="2" presStyleCnt="5" custScaleX="134056" custScaleY="1607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AB4DB-3B15-4B84-9590-5D1A1CB7DEFF}" type="pres">
      <dgm:prSet presAssocID="{7F6E4B73-9C24-42A6-AF07-32AA08DF20AD}" presName="negativeSpace" presStyleCnt="0"/>
      <dgm:spPr/>
    </dgm:pt>
    <dgm:pt modelId="{6C883949-E282-41C3-9A17-118435BB133A}" type="pres">
      <dgm:prSet presAssocID="{7F6E4B73-9C24-42A6-AF07-32AA08DF20AD}" presName="childText" presStyleLbl="conFgAcc1" presStyleIdx="2" presStyleCnt="5">
        <dgm:presLayoutVars>
          <dgm:bulletEnabled val="1"/>
        </dgm:presLayoutVars>
      </dgm:prSet>
      <dgm:spPr/>
    </dgm:pt>
    <dgm:pt modelId="{34BBAB69-9778-40F2-B8A3-47F536F37D61}" type="pres">
      <dgm:prSet presAssocID="{055733AD-00E5-4F9C-BBDF-0B0499A607AB}" presName="spaceBetweenRectangles" presStyleCnt="0"/>
      <dgm:spPr/>
    </dgm:pt>
    <dgm:pt modelId="{536DAE52-F945-448F-886B-6635CC8FEEAB}" type="pres">
      <dgm:prSet presAssocID="{5A405EE9-7D71-4C57-BA7C-E18D08E6E7F2}" presName="parentLin" presStyleCnt="0"/>
      <dgm:spPr/>
    </dgm:pt>
    <dgm:pt modelId="{6F943DEF-4CA8-4B7C-988B-B28A6BD86767}" type="pres">
      <dgm:prSet presAssocID="{5A405EE9-7D71-4C57-BA7C-E18D08E6E7F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3D49C17-446B-4A5C-9876-2792B05CF401}" type="pres">
      <dgm:prSet presAssocID="{5A405EE9-7D71-4C57-BA7C-E18D08E6E7F2}" presName="parentText" presStyleLbl="node1" presStyleIdx="3" presStyleCnt="5" custScaleX="1340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562CC-094E-46C9-9B5A-E0033765D106}" type="pres">
      <dgm:prSet presAssocID="{5A405EE9-7D71-4C57-BA7C-E18D08E6E7F2}" presName="negativeSpace" presStyleCnt="0"/>
      <dgm:spPr/>
    </dgm:pt>
    <dgm:pt modelId="{1C408CA8-410F-45E6-B3C8-A54E9A353995}" type="pres">
      <dgm:prSet presAssocID="{5A405EE9-7D71-4C57-BA7C-E18D08E6E7F2}" presName="childText" presStyleLbl="conFgAcc1" presStyleIdx="3" presStyleCnt="5">
        <dgm:presLayoutVars>
          <dgm:bulletEnabled val="1"/>
        </dgm:presLayoutVars>
      </dgm:prSet>
      <dgm:spPr/>
    </dgm:pt>
    <dgm:pt modelId="{C0992348-33F5-40A8-89EF-74F1B2971BB1}" type="pres">
      <dgm:prSet presAssocID="{E1D9E50F-C354-4819-BCD9-22D8BF71484F}" presName="spaceBetweenRectangles" presStyleCnt="0"/>
      <dgm:spPr/>
    </dgm:pt>
    <dgm:pt modelId="{E8ACFEAE-C911-412D-820B-8E1BDBFAFB7B}" type="pres">
      <dgm:prSet presAssocID="{A51AA464-9828-49A8-A1BE-B4659842DC4F}" presName="parentLin" presStyleCnt="0"/>
      <dgm:spPr/>
    </dgm:pt>
    <dgm:pt modelId="{649778ED-C5F1-4E9F-A1C5-A9DA6ED7215C}" type="pres">
      <dgm:prSet presAssocID="{A51AA464-9828-49A8-A1BE-B4659842DC4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3728CCA-5F04-4FA4-B3C0-5D0179BBA523}" type="pres">
      <dgm:prSet presAssocID="{A51AA464-9828-49A8-A1BE-B4659842DC4F}" presName="parentText" presStyleLbl="node1" presStyleIdx="4" presStyleCnt="5" custScaleX="1340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469D4-EFA5-465F-BCCC-F69127561B21}" type="pres">
      <dgm:prSet presAssocID="{A51AA464-9828-49A8-A1BE-B4659842DC4F}" presName="negativeSpace" presStyleCnt="0"/>
      <dgm:spPr/>
    </dgm:pt>
    <dgm:pt modelId="{9187F7AB-B03F-4F20-92D4-E6F1A1A2128E}" type="pres">
      <dgm:prSet presAssocID="{A51AA464-9828-49A8-A1BE-B4659842DC4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C84B6B0-051F-42AC-B466-9C0F315B6E71}" type="presOf" srcId="{5A405EE9-7D71-4C57-BA7C-E18D08E6E7F2}" destId="{6F943DEF-4CA8-4B7C-988B-B28A6BD86767}" srcOrd="0" destOrd="0" presId="urn:microsoft.com/office/officeart/2005/8/layout/list1"/>
    <dgm:cxn modelId="{23F5AFE5-D6D7-4BDB-B165-5B36E4782FB8}" type="presOf" srcId="{063B19A9-6EB4-49BB-BB86-958CC053B6BA}" destId="{97023FF0-2A80-41D2-8A3F-F6E344ED8F9A}" srcOrd="0" destOrd="0" presId="urn:microsoft.com/office/officeart/2005/8/layout/list1"/>
    <dgm:cxn modelId="{A75CA8DD-AE6F-4C80-8100-6D492970FFEA}" type="presOf" srcId="{4F6170F5-8BE1-4296-9D1B-69912A6DEC67}" destId="{2BB4CAC8-DAE6-46CA-B689-045F5A6858E2}" srcOrd="0" destOrd="0" presId="urn:microsoft.com/office/officeart/2005/8/layout/list1"/>
    <dgm:cxn modelId="{DA7DA4B2-F55A-42B3-8756-DF29DD364D97}" type="presOf" srcId="{5A405EE9-7D71-4C57-BA7C-E18D08E6E7F2}" destId="{43D49C17-446B-4A5C-9876-2792B05CF401}" srcOrd="1" destOrd="0" presId="urn:microsoft.com/office/officeart/2005/8/layout/list1"/>
    <dgm:cxn modelId="{391D9256-7518-416E-8E61-BA77E8BFE60F}" type="presOf" srcId="{A51AA464-9828-49A8-A1BE-B4659842DC4F}" destId="{A3728CCA-5F04-4FA4-B3C0-5D0179BBA523}" srcOrd="1" destOrd="0" presId="urn:microsoft.com/office/officeart/2005/8/layout/list1"/>
    <dgm:cxn modelId="{6F4284D9-A29A-4D71-9A67-078B1FBB61F7}" type="presOf" srcId="{063B19A9-6EB4-49BB-BB86-958CC053B6BA}" destId="{BEC3F271-403C-4718-BE1E-7AB9C07A20D2}" srcOrd="1" destOrd="0" presId="urn:microsoft.com/office/officeart/2005/8/layout/list1"/>
    <dgm:cxn modelId="{29F5FE80-7DD5-4946-9B26-D8CB013F68BD}" type="presOf" srcId="{A51AA464-9828-49A8-A1BE-B4659842DC4F}" destId="{649778ED-C5F1-4E9F-A1C5-A9DA6ED7215C}" srcOrd="0" destOrd="0" presId="urn:microsoft.com/office/officeart/2005/8/layout/list1"/>
    <dgm:cxn modelId="{B503153A-D1F0-44AE-9C50-4332484E2236}" srcId="{5DE9BF4A-5E1F-4254-BCFC-D2CEBC52F642}" destId="{063B19A9-6EB4-49BB-BB86-958CC053B6BA}" srcOrd="1" destOrd="0" parTransId="{DDFA5DA7-3B14-4036-B248-DBE41950A409}" sibTransId="{6BF194F7-608A-4883-B4A9-2BD380CBEABA}"/>
    <dgm:cxn modelId="{CE944A0D-647A-42EB-AE84-E15C1CE4F897}" type="presOf" srcId="{4F6170F5-8BE1-4296-9D1B-69912A6DEC67}" destId="{C97FA21C-DD04-4A7D-9F1A-57EB1FE9C9A7}" srcOrd="1" destOrd="0" presId="urn:microsoft.com/office/officeart/2005/8/layout/list1"/>
    <dgm:cxn modelId="{732479C6-BB41-4C12-9865-D1C1C97E45C6}" srcId="{5DE9BF4A-5E1F-4254-BCFC-D2CEBC52F642}" destId="{4F6170F5-8BE1-4296-9D1B-69912A6DEC67}" srcOrd="0" destOrd="0" parTransId="{B3EEE567-50F0-454C-AC96-13470056C8E8}" sibTransId="{2EF034CA-9615-4711-B430-CC7864FB1596}"/>
    <dgm:cxn modelId="{8F6910FF-AA52-4B02-AD79-CB07C70E057D}" type="presOf" srcId="{7F6E4B73-9C24-42A6-AF07-32AA08DF20AD}" destId="{69B97F51-183B-43E7-97CE-C11DB6972D53}" srcOrd="1" destOrd="0" presId="urn:microsoft.com/office/officeart/2005/8/layout/list1"/>
    <dgm:cxn modelId="{3C721F4B-0F52-4E97-A113-D6436388E05E}" srcId="{5DE9BF4A-5E1F-4254-BCFC-D2CEBC52F642}" destId="{A51AA464-9828-49A8-A1BE-B4659842DC4F}" srcOrd="4" destOrd="0" parTransId="{EBA6ADB6-8D94-47B0-8E80-D3B236E4AB2A}" sibTransId="{44E25C9C-7105-408F-84C3-7251B5E0BC2B}"/>
    <dgm:cxn modelId="{DF9BA3A8-83D7-46CD-8EE1-C6E0C8CF3D52}" srcId="{5DE9BF4A-5E1F-4254-BCFC-D2CEBC52F642}" destId="{5A405EE9-7D71-4C57-BA7C-E18D08E6E7F2}" srcOrd="3" destOrd="0" parTransId="{E2F23F33-D410-497B-94A4-47CA81CD3701}" sibTransId="{E1D9E50F-C354-4819-BCD9-22D8BF71484F}"/>
    <dgm:cxn modelId="{A3A91963-B80F-4F6F-86B8-1AFF2A23327F}" srcId="{5DE9BF4A-5E1F-4254-BCFC-D2CEBC52F642}" destId="{7F6E4B73-9C24-42A6-AF07-32AA08DF20AD}" srcOrd="2" destOrd="0" parTransId="{F1F064B9-9701-4A1A-BFC4-BF7368275D48}" sibTransId="{055733AD-00E5-4F9C-BBDF-0B0499A607AB}"/>
    <dgm:cxn modelId="{B8C5309B-D351-488D-A112-B221A75C6A4C}" type="presOf" srcId="{7F6E4B73-9C24-42A6-AF07-32AA08DF20AD}" destId="{4146403E-D412-44D0-A61E-997EFF954046}" srcOrd="0" destOrd="0" presId="urn:microsoft.com/office/officeart/2005/8/layout/list1"/>
    <dgm:cxn modelId="{E03500BF-8BC7-41C2-A91C-0DFA27B3E05C}" type="presOf" srcId="{5DE9BF4A-5E1F-4254-BCFC-D2CEBC52F642}" destId="{B1624E91-52F6-4DE1-9CD0-728A2D4D1C93}" srcOrd="0" destOrd="0" presId="urn:microsoft.com/office/officeart/2005/8/layout/list1"/>
    <dgm:cxn modelId="{A153C39E-0BF8-4DF2-89AB-EACBDDDD3F7E}" type="presParOf" srcId="{B1624E91-52F6-4DE1-9CD0-728A2D4D1C93}" destId="{1C3C4932-723F-4FD1-BE58-0B0EBB12996F}" srcOrd="0" destOrd="0" presId="urn:microsoft.com/office/officeart/2005/8/layout/list1"/>
    <dgm:cxn modelId="{AD4BE8F8-E30D-4A46-8E24-BF3F2FD3BE5F}" type="presParOf" srcId="{1C3C4932-723F-4FD1-BE58-0B0EBB12996F}" destId="{2BB4CAC8-DAE6-46CA-B689-045F5A6858E2}" srcOrd="0" destOrd="0" presId="urn:microsoft.com/office/officeart/2005/8/layout/list1"/>
    <dgm:cxn modelId="{004EB4DD-B644-4890-978A-CEE84D633E17}" type="presParOf" srcId="{1C3C4932-723F-4FD1-BE58-0B0EBB12996F}" destId="{C97FA21C-DD04-4A7D-9F1A-57EB1FE9C9A7}" srcOrd="1" destOrd="0" presId="urn:microsoft.com/office/officeart/2005/8/layout/list1"/>
    <dgm:cxn modelId="{08949739-E5DD-47A7-BF1E-B27DAA776707}" type="presParOf" srcId="{B1624E91-52F6-4DE1-9CD0-728A2D4D1C93}" destId="{5A89A169-6F8F-4027-92F4-C05915DBD450}" srcOrd="1" destOrd="0" presId="urn:microsoft.com/office/officeart/2005/8/layout/list1"/>
    <dgm:cxn modelId="{419D7F3D-5062-4A09-9085-0AD5D70C5E9B}" type="presParOf" srcId="{B1624E91-52F6-4DE1-9CD0-728A2D4D1C93}" destId="{8C784BE6-B4FD-45F0-B2FD-D49DDED5D9A1}" srcOrd="2" destOrd="0" presId="urn:microsoft.com/office/officeart/2005/8/layout/list1"/>
    <dgm:cxn modelId="{5D1DEE0B-DAB7-42B0-8045-0C4E064D2537}" type="presParOf" srcId="{B1624E91-52F6-4DE1-9CD0-728A2D4D1C93}" destId="{5A75FDE2-2152-4D7C-AFD2-8D512E28C2EE}" srcOrd="3" destOrd="0" presId="urn:microsoft.com/office/officeart/2005/8/layout/list1"/>
    <dgm:cxn modelId="{408600A5-BE35-4A73-87E1-BB8209EB8513}" type="presParOf" srcId="{B1624E91-52F6-4DE1-9CD0-728A2D4D1C93}" destId="{2D2711F3-5E49-46F0-8641-A2486DB27401}" srcOrd="4" destOrd="0" presId="urn:microsoft.com/office/officeart/2005/8/layout/list1"/>
    <dgm:cxn modelId="{130250E3-9B6B-4BD7-A30E-98D97CEF0A8B}" type="presParOf" srcId="{2D2711F3-5E49-46F0-8641-A2486DB27401}" destId="{97023FF0-2A80-41D2-8A3F-F6E344ED8F9A}" srcOrd="0" destOrd="0" presId="urn:microsoft.com/office/officeart/2005/8/layout/list1"/>
    <dgm:cxn modelId="{4D94F001-2CDB-402A-B218-6CD51C64C878}" type="presParOf" srcId="{2D2711F3-5E49-46F0-8641-A2486DB27401}" destId="{BEC3F271-403C-4718-BE1E-7AB9C07A20D2}" srcOrd="1" destOrd="0" presId="urn:microsoft.com/office/officeart/2005/8/layout/list1"/>
    <dgm:cxn modelId="{764BF83E-391A-4C8D-91B6-82608A7300F1}" type="presParOf" srcId="{B1624E91-52F6-4DE1-9CD0-728A2D4D1C93}" destId="{6085C086-6C7E-4BE0-84A6-B1AEE6291CA1}" srcOrd="5" destOrd="0" presId="urn:microsoft.com/office/officeart/2005/8/layout/list1"/>
    <dgm:cxn modelId="{CC63F195-0294-4737-8710-FFB60A8BA56C}" type="presParOf" srcId="{B1624E91-52F6-4DE1-9CD0-728A2D4D1C93}" destId="{A1AF5AA8-0F81-48F6-A150-50046971FB6F}" srcOrd="6" destOrd="0" presId="urn:microsoft.com/office/officeart/2005/8/layout/list1"/>
    <dgm:cxn modelId="{8012CF6E-79B4-42AE-8AFB-3E7893003D99}" type="presParOf" srcId="{B1624E91-52F6-4DE1-9CD0-728A2D4D1C93}" destId="{A52C2197-592C-49F0-9655-113AFBA5A641}" srcOrd="7" destOrd="0" presId="urn:microsoft.com/office/officeart/2005/8/layout/list1"/>
    <dgm:cxn modelId="{4877B460-C64E-4DEF-B827-8F0EE7BB74CD}" type="presParOf" srcId="{B1624E91-52F6-4DE1-9CD0-728A2D4D1C93}" destId="{1C0B2014-67C6-41BF-A786-14B2DAF5B5DB}" srcOrd="8" destOrd="0" presId="urn:microsoft.com/office/officeart/2005/8/layout/list1"/>
    <dgm:cxn modelId="{9624666A-16D9-4087-AC9C-8C962F12CEFF}" type="presParOf" srcId="{1C0B2014-67C6-41BF-A786-14B2DAF5B5DB}" destId="{4146403E-D412-44D0-A61E-997EFF954046}" srcOrd="0" destOrd="0" presId="urn:microsoft.com/office/officeart/2005/8/layout/list1"/>
    <dgm:cxn modelId="{0D724B67-E863-4D07-813D-DE873A487399}" type="presParOf" srcId="{1C0B2014-67C6-41BF-A786-14B2DAF5B5DB}" destId="{69B97F51-183B-43E7-97CE-C11DB6972D53}" srcOrd="1" destOrd="0" presId="urn:microsoft.com/office/officeart/2005/8/layout/list1"/>
    <dgm:cxn modelId="{7807B518-0439-4832-8C01-93293C15522E}" type="presParOf" srcId="{B1624E91-52F6-4DE1-9CD0-728A2D4D1C93}" destId="{D30AB4DB-3B15-4B84-9590-5D1A1CB7DEFF}" srcOrd="9" destOrd="0" presId="urn:microsoft.com/office/officeart/2005/8/layout/list1"/>
    <dgm:cxn modelId="{0E872DD9-38A1-4A39-993D-6245079FA369}" type="presParOf" srcId="{B1624E91-52F6-4DE1-9CD0-728A2D4D1C93}" destId="{6C883949-E282-41C3-9A17-118435BB133A}" srcOrd="10" destOrd="0" presId="urn:microsoft.com/office/officeart/2005/8/layout/list1"/>
    <dgm:cxn modelId="{89E23423-70A9-418D-BF5A-F1871127B566}" type="presParOf" srcId="{B1624E91-52F6-4DE1-9CD0-728A2D4D1C93}" destId="{34BBAB69-9778-40F2-B8A3-47F536F37D61}" srcOrd="11" destOrd="0" presId="urn:microsoft.com/office/officeart/2005/8/layout/list1"/>
    <dgm:cxn modelId="{3B6F2286-CB97-4C08-A3F5-F4DD8C209FCC}" type="presParOf" srcId="{B1624E91-52F6-4DE1-9CD0-728A2D4D1C93}" destId="{536DAE52-F945-448F-886B-6635CC8FEEAB}" srcOrd="12" destOrd="0" presId="urn:microsoft.com/office/officeart/2005/8/layout/list1"/>
    <dgm:cxn modelId="{8023A78C-5131-40A4-9EAF-09A3E27C1C70}" type="presParOf" srcId="{536DAE52-F945-448F-886B-6635CC8FEEAB}" destId="{6F943DEF-4CA8-4B7C-988B-B28A6BD86767}" srcOrd="0" destOrd="0" presId="urn:microsoft.com/office/officeart/2005/8/layout/list1"/>
    <dgm:cxn modelId="{C6C9BB24-8738-4930-8E17-10EA86BAC4C9}" type="presParOf" srcId="{536DAE52-F945-448F-886B-6635CC8FEEAB}" destId="{43D49C17-446B-4A5C-9876-2792B05CF401}" srcOrd="1" destOrd="0" presId="urn:microsoft.com/office/officeart/2005/8/layout/list1"/>
    <dgm:cxn modelId="{F2E93F84-1D3C-4F35-A49A-2F2DA35731E9}" type="presParOf" srcId="{B1624E91-52F6-4DE1-9CD0-728A2D4D1C93}" destId="{AC3562CC-094E-46C9-9B5A-E0033765D106}" srcOrd="13" destOrd="0" presId="urn:microsoft.com/office/officeart/2005/8/layout/list1"/>
    <dgm:cxn modelId="{6F7A7696-27EF-4349-AF24-D1807A390EA4}" type="presParOf" srcId="{B1624E91-52F6-4DE1-9CD0-728A2D4D1C93}" destId="{1C408CA8-410F-45E6-B3C8-A54E9A353995}" srcOrd="14" destOrd="0" presId="urn:microsoft.com/office/officeart/2005/8/layout/list1"/>
    <dgm:cxn modelId="{300E73C3-CE99-488D-9EF8-E7723762D4D8}" type="presParOf" srcId="{B1624E91-52F6-4DE1-9CD0-728A2D4D1C93}" destId="{C0992348-33F5-40A8-89EF-74F1B2971BB1}" srcOrd="15" destOrd="0" presId="urn:microsoft.com/office/officeart/2005/8/layout/list1"/>
    <dgm:cxn modelId="{40F74647-21C5-4C53-BD63-8D92845F7C9F}" type="presParOf" srcId="{B1624E91-52F6-4DE1-9CD0-728A2D4D1C93}" destId="{E8ACFEAE-C911-412D-820B-8E1BDBFAFB7B}" srcOrd="16" destOrd="0" presId="urn:microsoft.com/office/officeart/2005/8/layout/list1"/>
    <dgm:cxn modelId="{7B5A1BAA-4FAC-4CF3-A302-9F0612F7466D}" type="presParOf" srcId="{E8ACFEAE-C911-412D-820B-8E1BDBFAFB7B}" destId="{649778ED-C5F1-4E9F-A1C5-A9DA6ED7215C}" srcOrd="0" destOrd="0" presId="urn:microsoft.com/office/officeart/2005/8/layout/list1"/>
    <dgm:cxn modelId="{DAB4D7A1-1BD7-403F-83D2-7DB89AADA8AC}" type="presParOf" srcId="{E8ACFEAE-C911-412D-820B-8E1BDBFAFB7B}" destId="{A3728CCA-5F04-4FA4-B3C0-5D0179BBA523}" srcOrd="1" destOrd="0" presId="urn:microsoft.com/office/officeart/2005/8/layout/list1"/>
    <dgm:cxn modelId="{F0DAA351-5526-4B2A-8F1B-8AFDC97F93DD}" type="presParOf" srcId="{B1624E91-52F6-4DE1-9CD0-728A2D4D1C93}" destId="{41B469D4-EFA5-465F-BCCC-F69127561B21}" srcOrd="17" destOrd="0" presId="urn:microsoft.com/office/officeart/2005/8/layout/list1"/>
    <dgm:cxn modelId="{F34518E7-32B5-4E4D-9ABB-127901E3FAF7}" type="presParOf" srcId="{B1624E91-52F6-4DE1-9CD0-728A2D4D1C93}" destId="{9187F7AB-B03F-4F20-92D4-E6F1A1A212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5CB4DB-A497-4891-96FE-AC953426F030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4DC5FAC-AC46-40D7-A9ED-32D71E41D46A}">
      <dgm:prSet phldrT="[Текст]" custT="1"/>
      <dgm:spPr/>
      <dgm:t>
        <a:bodyPr/>
        <a:lstStyle/>
        <a:p>
          <a:r>
            <a:rPr lang="uk-UA" sz="2400" b="1" dirty="0" smtClean="0">
              <a:latin typeface="Comic Sans MS" panose="030F0702030302020204" pitchFamily="66" charset="0"/>
            </a:rPr>
            <a:t>Теорія інформації</a:t>
          </a:r>
          <a:r>
            <a:rPr lang="uk-UA" sz="2400" dirty="0" smtClean="0">
              <a:latin typeface="Comic Sans MS" panose="030F0702030302020204" pitchFamily="66" charset="0"/>
            </a:rPr>
            <a:t>  вивчає властивості інформації та інфор­маційні процеси.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A8BBFD46-6FE5-40E3-9225-A449E4C33039}" type="parTrans" cxnId="{AAB7BB8A-C458-48D1-9C54-766B9BAD9D93}">
      <dgm:prSet/>
      <dgm:spPr/>
      <dgm:t>
        <a:bodyPr/>
        <a:lstStyle/>
        <a:p>
          <a:endParaRPr lang="ru-RU"/>
        </a:p>
      </dgm:t>
    </dgm:pt>
    <dgm:pt modelId="{FDE1AEA5-15C4-4214-B5FD-434AFF284E15}" type="sibTrans" cxnId="{AAB7BB8A-C458-48D1-9C54-766B9BAD9D93}">
      <dgm:prSet/>
      <dgm:spPr/>
      <dgm:t>
        <a:bodyPr/>
        <a:lstStyle/>
        <a:p>
          <a:endParaRPr lang="ru-RU"/>
        </a:p>
      </dgm:t>
    </dgm:pt>
    <dgm:pt modelId="{045CC8EE-5CF4-4277-ADA4-98726B5878EA}">
      <dgm:prSet custT="1"/>
      <dgm:spPr/>
      <dgm:t>
        <a:bodyPr/>
        <a:lstStyle/>
        <a:p>
          <a:r>
            <a:rPr lang="uk-UA" sz="2400" b="1" dirty="0" smtClean="0">
              <a:latin typeface="Comic Sans MS" panose="030F0702030302020204" pitchFamily="66" charset="0"/>
            </a:rPr>
            <a:t>Математичне моделювання</a:t>
          </a:r>
          <a:r>
            <a:rPr lang="uk-UA" sz="2400" dirty="0" smtClean="0">
              <a:latin typeface="Comic Sans MS" panose="030F0702030302020204" pitchFamily="66" charset="0"/>
            </a:rPr>
            <a:t>  вивчає методи обчислювальної і прикладної математики, їх застосування до досліджень у різних галузях людських знань.</a:t>
          </a:r>
          <a:endParaRPr lang="uk-UA" sz="2400" dirty="0">
            <a:latin typeface="Comic Sans MS" panose="030F0702030302020204" pitchFamily="66" charset="0"/>
          </a:endParaRPr>
        </a:p>
      </dgm:t>
    </dgm:pt>
    <dgm:pt modelId="{43D43C10-8BA8-41C3-BA6C-5F8524C7093D}" type="parTrans" cxnId="{522D0371-B0B2-4FEB-8955-E9ACED790197}">
      <dgm:prSet/>
      <dgm:spPr/>
      <dgm:t>
        <a:bodyPr/>
        <a:lstStyle/>
        <a:p>
          <a:endParaRPr lang="ru-RU"/>
        </a:p>
      </dgm:t>
    </dgm:pt>
    <dgm:pt modelId="{F3668EB9-A509-4AF3-B941-B661DEE351FE}" type="sibTrans" cxnId="{522D0371-B0B2-4FEB-8955-E9ACED790197}">
      <dgm:prSet/>
      <dgm:spPr/>
      <dgm:t>
        <a:bodyPr/>
        <a:lstStyle/>
        <a:p>
          <a:endParaRPr lang="ru-RU"/>
        </a:p>
      </dgm:t>
    </dgm:pt>
    <dgm:pt modelId="{CA08B50F-8A50-474E-87C8-71E4878581B1}">
      <dgm:prSet custT="1"/>
      <dgm:spPr/>
      <dgm:t>
        <a:bodyPr/>
        <a:lstStyle/>
        <a:p>
          <a:r>
            <a:rPr lang="uk-UA" sz="2400" b="1" dirty="0" smtClean="0">
              <a:latin typeface="Comic Sans MS" panose="030F0702030302020204" pitchFamily="66" charset="0"/>
            </a:rPr>
            <a:t>Теорія штучного інтелекту</a:t>
          </a:r>
          <a:r>
            <a:rPr lang="uk-UA" sz="2400" dirty="0" smtClean="0">
              <a:latin typeface="Comic Sans MS" panose="030F0702030302020204" pitchFamily="66" charset="0"/>
            </a:rPr>
            <a:t> моделює способи мислення людини.</a:t>
          </a:r>
          <a:endParaRPr lang="uk-UA" sz="2400" dirty="0">
            <a:latin typeface="Comic Sans MS" panose="030F0702030302020204" pitchFamily="66" charset="0"/>
          </a:endParaRPr>
        </a:p>
      </dgm:t>
    </dgm:pt>
    <dgm:pt modelId="{A990FBC4-B926-480D-B03B-0DF480FC02E8}" type="parTrans" cxnId="{F01BE171-95DB-4A7C-B9DF-34C9899EB35B}">
      <dgm:prSet/>
      <dgm:spPr/>
      <dgm:t>
        <a:bodyPr/>
        <a:lstStyle/>
        <a:p>
          <a:endParaRPr lang="ru-RU"/>
        </a:p>
      </dgm:t>
    </dgm:pt>
    <dgm:pt modelId="{4BA29353-B7C9-4629-9A3F-19ADADF64722}" type="sibTrans" cxnId="{F01BE171-95DB-4A7C-B9DF-34C9899EB35B}">
      <dgm:prSet/>
      <dgm:spPr/>
      <dgm:t>
        <a:bodyPr/>
        <a:lstStyle/>
        <a:p>
          <a:endParaRPr lang="ru-RU"/>
        </a:p>
      </dgm:t>
    </dgm:pt>
    <dgm:pt modelId="{A08403E1-F230-4158-8C2F-20A4A2FD35C1}">
      <dgm:prSet custT="1"/>
      <dgm:spPr/>
      <dgm:t>
        <a:bodyPr/>
        <a:lstStyle/>
        <a:p>
          <a:r>
            <a:rPr lang="uk-UA" sz="2400" b="1" dirty="0" smtClean="0">
              <a:latin typeface="Comic Sans MS" panose="030F0702030302020204" pitchFamily="66" charset="0"/>
            </a:rPr>
            <a:t>Системний аналіз</a:t>
          </a:r>
          <a:r>
            <a:rPr lang="uk-UA" sz="2400" dirty="0" smtClean="0">
              <a:latin typeface="Comic Sans MS" panose="030F0702030302020204" pitchFamily="66" charset="0"/>
            </a:rPr>
            <a:t> вивчає засоби підготовки й прийняття рішень.</a:t>
          </a:r>
          <a:endParaRPr lang="uk-UA" sz="2400" dirty="0">
            <a:latin typeface="Comic Sans MS" panose="030F0702030302020204" pitchFamily="66" charset="0"/>
          </a:endParaRPr>
        </a:p>
      </dgm:t>
    </dgm:pt>
    <dgm:pt modelId="{20480333-258F-4179-B8AF-5B9FFC983EA6}" type="parTrans" cxnId="{DE3932F4-F913-4F1B-AFC2-D8EB3D61DA4E}">
      <dgm:prSet/>
      <dgm:spPr/>
      <dgm:t>
        <a:bodyPr/>
        <a:lstStyle/>
        <a:p>
          <a:endParaRPr lang="ru-RU"/>
        </a:p>
      </dgm:t>
    </dgm:pt>
    <dgm:pt modelId="{4607A72E-F7F4-4E9E-85FB-1A8E9B0FBA95}" type="sibTrans" cxnId="{DE3932F4-F913-4F1B-AFC2-D8EB3D61DA4E}">
      <dgm:prSet/>
      <dgm:spPr/>
      <dgm:t>
        <a:bodyPr/>
        <a:lstStyle/>
        <a:p>
          <a:endParaRPr lang="ru-RU"/>
        </a:p>
      </dgm:t>
    </dgm:pt>
    <dgm:pt modelId="{518B56AE-1764-4308-AA82-720BCB9E9FCB}">
      <dgm:prSet custT="1"/>
      <dgm:spPr/>
      <dgm:t>
        <a:bodyPr/>
        <a:lstStyle/>
        <a:p>
          <a:r>
            <a:rPr lang="uk-UA" sz="2400" b="1" dirty="0" err="1" smtClean="0">
              <a:latin typeface="Comic Sans MS" panose="030F0702030302020204" pitchFamily="66" charset="0"/>
            </a:rPr>
            <a:t>Біоінформатика</a:t>
          </a:r>
          <a:r>
            <a:rPr lang="uk-UA" sz="2400" dirty="0" smtClean="0">
              <a:latin typeface="Comic Sans MS" panose="030F0702030302020204" pitchFamily="66" charset="0"/>
            </a:rPr>
            <a:t>  вивчає інформаційні процеси в біологічних системах</a:t>
          </a:r>
          <a:endParaRPr lang="uk-UA" sz="2400" dirty="0">
            <a:latin typeface="Comic Sans MS" panose="030F0702030302020204" pitchFamily="66" charset="0"/>
          </a:endParaRPr>
        </a:p>
      </dgm:t>
    </dgm:pt>
    <dgm:pt modelId="{BC146AFD-75D1-4351-BB85-83C5661BD54E}" type="parTrans" cxnId="{1445512A-1111-4220-9EC3-41B729977438}">
      <dgm:prSet/>
      <dgm:spPr/>
      <dgm:t>
        <a:bodyPr/>
        <a:lstStyle/>
        <a:p>
          <a:endParaRPr lang="ru-RU"/>
        </a:p>
      </dgm:t>
    </dgm:pt>
    <dgm:pt modelId="{E2E461F1-C089-4D87-884A-53B5E8CD6DA0}" type="sibTrans" cxnId="{1445512A-1111-4220-9EC3-41B729977438}">
      <dgm:prSet/>
      <dgm:spPr/>
      <dgm:t>
        <a:bodyPr/>
        <a:lstStyle/>
        <a:p>
          <a:endParaRPr lang="ru-RU"/>
        </a:p>
      </dgm:t>
    </dgm:pt>
    <dgm:pt modelId="{8EAF80B3-F39A-4A24-ACF6-A8DD3C564F75}" type="pres">
      <dgm:prSet presAssocID="{3F5CB4DB-A497-4891-96FE-AC953426F0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C5A000-FA01-401F-834D-3329939C9750}" type="pres">
      <dgm:prSet presAssocID="{C4DC5FAC-AC46-40D7-A9ED-32D71E41D46A}" presName="parentLin" presStyleCnt="0"/>
      <dgm:spPr/>
    </dgm:pt>
    <dgm:pt modelId="{346E65D8-D0B7-462A-A9A8-83ED2279F44F}" type="pres">
      <dgm:prSet presAssocID="{C4DC5FAC-AC46-40D7-A9ED-32D71E41D46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534B883-D8C8-42CB-BE19-968C62BDB86F}" type="pres">
      <dgm:prSet presAssocID="{C4DC5FAC-AC46-40D7-A9ED-32D71E41D46A}" presName="parentText" presStyleLbl="node1" presStyleIdx="0" presStyleCnt="5" custScaleX="132071" custScaleY="1285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438FD-D73E-4D6A-88E3-E33B242A882A}" type="pres">
      <dgm:prSet presAssocID="{C4DC5FAC-AC46-40D7-A9ED-32D71E41D46A}" presName="negativeSpace" presStyleCnt="0"/>
      <dgm:spPr/>
    </dgm:pt>
    <dgm:pt modelId="{D74E492F-3B33-427D-826A-CE040DEF5047}" type="pres">
      <dgm:prSet presAssocID="{C4DC5FAC-AC46-40D7-A9ED-32D71E41D46A}" presName="childText" presStyleLbl="conFgAcc1" presStyleIdx="0" presStyleCnt="5">
        <dgm:presLayoutVars>
          <dgm:bulletEnabled val="1"/>
        </dgm:presLayoutVars>
      </dgm:prSet>
      <dgm:spPr/>
    </dgm:pt>
    <dgm:pt modelId="{FF87BA78-BB9E-4332-A2B8-A7128C782A47}" type="pres">
      <dgm:prSet presAssocID="{FDE1AEA5-15C4-4214-B5FD-434AFF284E15}" presName="spaceBetweenRectangles" presStyleCnt="0"/>
      <dgm:spPr/>
    </dgm:pt>
    <dgm:pt modelId="{8634D8CB-9FA5-4D42-916D-7F02A4FC7419}" type="pres">
      <dgm:prSet presAssocID="{045CC8EE-5CF4-4277-ADA4-98726B5878EA}" presName="parentLin" presStyleCnt="0"/>
      <dgm:spPr/>
    </dgm:pt>
    <dgm:pt modelId="{F1D7C779-4835-4E72-A08F-79B23CCA276D}" type="pres">
      <dgm:prSet presAssocID="{045CC8EE-5CF4-4277-ADA4-98726B5878E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D3DFE87-B8DD-4A06-982E-55D94055C888}" type="pres">
      <dgm:prSet presAssocID="{045CC8EE-5CF4-4277-ADA4-98726B5878EA}" presName="parentText" presStyleLbl="node1" presStyleIdx="1" presStyleCnt="5" custScaleX="132071" custScaleY="1625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95586-C091-4740-B4FF-5C35774D0DAD}" type="pres">
      <dgm:prSet presAssocID="{045CC8EE-5CF4-4277-ADA4-98726B5878EA}" presName="negativeSpace" presStyleCnt="0"/>
      <dgm:spPr/>
    </dgm:pt>
    <dgm:pt modelId="{F1AC1453-76D7-4E0E-BC7E-43CD582524A6}" type="pres">
      <dgm:prSet presAssocID="{045CC8EE-5CF4-4277-ADA4-98726B5878EA}" presName="childText" presStyleLbl="conFgAcc1" presStyleIdx="1" presStyleCnt="5">
        <dgm:presLayoutVars>
          <dgm:bulletEnabled val="1"/>
        </dgm:presLayoutVars>
      </dgm:prSet>
      <dgm:spPr/>
    </dgm:pt>
    <dgm:pt modelId="{52A4393D-BE15-41EC-81DA-1DC81576F21C}" type="pres">
      <dgm:prSet presAssocID="{F3668EB9-A509-4AF3-B941-B661DEE351FE}" presName="spaceBetweenRectangles" presStyleCnt="0"/>
      <dgm:spPr/>
    </dgm:pt>
    <dgm:pt modelId="{FE7E7950-B093-4FEF-B27D-399CB3B9196A}" type="pres">
      <dgm:prSet presAssocID="{CA08B50F-8A50-474E-87C8-71E4878581B1}" presName="parentLin" presStyleCnt="0"/>
      <dgm:spPr/>
    </dgm:pt>
    <dgm:pt modelId="{EC421FF0-57ED-48A8-8C22-4F2C796F278C}" type="pres">
      <dgm:prSet presAssocID="{CA08B50F-8A50-474E-87C8-71E4878581B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9F528C9-9982-4815-8401-58E7B5BCAAFD}" type="pres">
      <dgm:prSet presAssocID="{CA08B50F-8A50-474E-87C8-71E4878581B1}" presName="parentText" presStyleLbl="node1" presStyleIdx="2" presStyleCnt="5" custScaleX="1320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6580D-C382-4CE1-ACC8-DB86F9873549}" type="pres">
      <dgm:prSet presAssocID="{CA08B50F-8A50-474E-87C8-71E4878581B1}" presName="negativeSpace" presStyleCnt="0"/>
      <dgm:spPr/>
    </dgm:pt>
    <dgm:pt modelId="{54DFFFAB-891C-4772-A6A5-1F36A287E339}" type="pres">
      <dgm:prSet presAssocID="{CA08B50F-8A50-474E-87C8-71E4878581B1}" presName="childText" presStyleLbl="conFgAcc1" presStyleIdx="2" presStyleCnt="5">
        <dgm:presLayoutVars>
          <dgm:bulletEnabled val="1"/>
        </dgm:presLayoutVars>
      </dgm:prSet>
      <dgm:spPr/>
    </dgm:pt>
    <dgm:pt modelId="{74E85F6F-E6CE-4BA0-9EAB-CD6EB12B5FB2}" type="pres">
      <dgm:prSet presAssocID="{4BA29353-B7C9-4629-9A3F-19ADADF64722}" presName="spaceBetweenRectangles" presStyleCnt="0"/>
      <dgm:spPr/>
    </dgm:pt>
    <dgm:pt modelId="{061E47FC-9B45-4E73-A2C7-2C5FE5C4A5D4}" type="pres">
      <dgm:prSet presAssocID="{A08403E1-F230-4158-8C2F-20A4A2FD35C1}" presName="parentLin" presStyleCnt="0"/>
      <dgm:spPr/>
    </dgm:pt>
    <dgm:pt modelId="{BF3C879D-737E-464B-8F5B-903113F24583}" type="pres">
      <dgm:prSet presAssocID="{A08403E1-F230-4158-8C2F-20A4A2FD35C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1B139E6-2678-49D8-A953-3EF107BB4B8D}" type="pres">
      <dgm:prSet presAssocID="{A08403E1-F230-4158-8C2F-20A4A2FD35C1}" presName="parentText" presStyleLbl="node1" presStyleIdx="3" presStyleCnt="5" custScaleX="1320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7108E-60B7-4DD5-8C32-9D602536890C}" type="pres">
      <dgm:prSet presAssocID="{A08403E1-F230-4158-8C2F-20A4A2FD35C1}" presName="negativeSpace" presStyleCnt="0"/>
      <dgm:spPr/>
    </dgm:pt>
    <dgm:pt modelId="{FD96A41D-09E9-4AB8-B31B-E4193EF24087}" type="pres">
      <dgm:prSet presAssocID="{A08403E1-F230-4158-8C2F-20A4A2FD35C1}" presName="childText" presStyleLbl="conFgAcc1" presStyleIdx="3" presStyleCnt="5">
        <dgm:presLayoutVars>
          <dgm:bulletEnabled val="1"/>
        </dgm:presLayoutVars>
      </dgm:prSet>
      <dgm:spPr/>
    </dgm:pt>
    <dgm:pt modelId="{B3A0EB85-DF11-4752-AFEB-F75C6C195C3B}" type="pres">
      <dgm:prSet presAssocID="{4607A72E-F7F4-4E9E-85FB-1A8E9B0FBA95}" presName="spaceBetweenRectangles" presStyleCnt="0"/>
      <dgm:spPr/>
    </dgm:pt>
    <dgm:pt modelId="{46DAAED2-5AF3-4088-8404-4BC56A1D1137}" type="pres">
      <dgm:prSet presAssocID="{518B56AE-1764-4308-AA82-720BCB9E9FCB}" presName="parentLin" presStyleCnt="0"/>
      <dgm:spPr/>
    </dgm:pt>
    <dgm:pt modelId="{A5676A55-A2FC-46CC-82A1-9BADC5BC3107}" type="pres">
      <dgm:prSet presAssocID="{518B56AE-1764-4308-AA82-720BCB9E9F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793111D-7EF8-4247-836A-147626F6466E}" type="pres">
      <dgm:prSet presAssocID="{518B56AE-1764-4308-AA82-720BCB9E9FCB}" presName="parentText" presStyleLbl="node1" presStyleIdx="4" presStyleCnt="5" custScaleX="132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46405-F431-494D-85EE-E72923091977}" type="pres">
      <dgm:prSet presAssocID="{518B56AE-1764-4308-AA82-720BCB9E9FCB}" presName="negativeSpace" presStyleCnt="0"/>
      <dgm:spPr/>
    </dgm:pt>
    <dgm:pt modelId="{A5FA5AEC-BD22-44E7-943A-F7FE8752BB70}" type="pres">
      <dgm:prSet presAssocID="{518B56AE-1764-4308-AA82-720BCB9E9FC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01BE171-95DB-4A7C-B9DF-34C9899EB35B}" srcId="{3F5CB4DB-A497-4891-96FE-AC953426F030}" destId="{CA08B50F-8A50-474E-87C8-71E4878581B1}" srcOrd="2" destOrd="0" parTransId="{A990FBC4-B926-480D-B03B-0DF480FC02E8}" sibTransId="{4BA29353-B7C9-4629-9A3F-19ADADF64722}"/>
    <dgm:cxn modelId="{31EFF4E5-8C9C-4B1B-9BCC-62B543C89B12}" type="presOf" srcId="{CA08B50F-8A50-474E-87C8-71E4878581B1}" destId="{EC421FF0-57ED-48A8-8C22-4F2C796F278C}" srcOrd="0" destOrd="0" presId="urn:microsoft.com/office/officeart/2005/8/layout/list1"/>
    <dgm:cxn modelId="{D4544CAA-FCE3-4A6B-BFDC-9F855F1A8F5C}" type="presOf" srcId="{3F5CB4DB-A497-4891-96FE-AC953426F030}" destId="{8EAF80B3-F39A-4A24-ACF6-A8DD3C564F75}" srcOrd="0" destOrd="0" presId="urn:microsoft.com/office/officeart/2005/8/layout/list1"/>
    <dgm:cxn modelId="{512F4A11-E4B7-4BDB-9B97-0F8569EFEDDF}" type="presOf" srcId="{C4DC5FAC-AC46-40D7-A9ED-32D71E41D46A}" destId="{346E65D8-D0B7-462A-A9A8-83ED2279F44F}" srcOrd="0" destOrd="0" presId="urn:microsoft.com/office/officeart/2005/8/layout/list1"/>
    <dgm:cxn modelId="{DC5674BF-985E-4F89-AFA5-CCD9E24449BA}" type="presOf" srcId="{A08403E1-F230-4158-8C2F-20A4A2FD35C1}" destId="{BF3C879D-737E-464B-8F5B-903113F24583}" srcOrd="0" destOrd="0" presId="urn:microsoft.com/office/officeart/2005/8/layout/list1"/>
    <dgm:cxn modelId="{522D0371-B0B2-4FEB-8955-E9ACED790197}" srcId="{3F5CB4DB-A497-4891-96FE-AC953426F030}" destId="{045CC8EE-5CF4-4277-ADA4-98726B5878EA}" srcOrd="1" destOrd="0" parTransId="{43D43C10-8BA8-41C3-BA6C-5F8524C7093D}" sibTransId="{F3668EB9-A509-4AF3-B941-B661DEE351FE}"/>
    <dgm:cxn modelId="{BE57F0DF-98EE-4400-BEBB-4070C6C8BB80}" type="presOf" srcId="{CA08B50F-8A50-474E-87C8-71E4878581B1}" destId="{99F528C9-9982-4815-8401-58E7B5BCAAFD}" srcOrd="1" destOrd="0" presId="urn:microsoft.com/office/officeart/2005/8/layout/list1"/>
    <dgm:cxn modelId="{DE3932F4-F913-4F1B-AFC2-D8EB3D61DA4E}" srcId="{3F5CB4DB-A497-4891-96FE-AC953426F030}" destId="{A08403E1-F230-4158-8C2F-20A4A2FD35C1}" srcOrd="3" destOrd="0" parTransId="{20480333-258F-4179-B8AF-5B9FFC983EA6}" sibTransId="{4607A72E-F7F4-4E9E-85FB-1A8E9B0FBA95}"/>
    <dgm:cxn modelId="{1AC0E9D6-7FF3-48C6-A2DC-E1AB1EDDC693}" type="presOf" srcId="{C4DC5FAC-AC46-40D7-A9ED-32D71E41D46A}" destId="{5534B883-D8C8-42CB-BE19-968C62BDB86F}" srcOrd="1" destOrd="0" presId="urn:microsoft.com/office/officeart/2005/8/layout/list1"/>
    <dgm:cxn modelId="{1D71B5B1-47A2-4E40-9E1D-60AA2E5F5C94}" type="presOf" srcId="{518B56AE-1764-4308-AA82-720BCB9E9FCB}" destId="{A5676A55-A2FC-46CC-82A1-9BADC5BC3107}" srcOrd="0" destOrd="0" presId="urn:microsoft.com/office/officeart/2005/8/layout/list1"/>
    <dgm:cxn modelId="{16C23941-2662-4E3F-BD33-08982AA12E97}" type="presOf" srcId="{045CC8EE-5CF4-4277-ADA4-98726B5878EA}" destId="{F1D7C779-4835-4E72-A08F-79B23CCA276D}" srcOrd="0" destOrd="0" presId="urn:microsoft.com/office/officeart/2005/8/layout/list1"/>
    <dgm:cxn modelId="{62FCEF0D-C4D7-4E50-B05A-C73B2C76A376}" type="presOf" srcId="{045CC8EE-5CF4-4277-ADA4-98726B5878EA}" destId="{7D3DFE87-B8DD-4A06-982E-55D94055C888}" srcOrd="1" destOrd="0" presId="urn:microsoft.com/office/officeart/2005/8/layout/list1"/>
    <dgm:cxn modelId="{C77014A0-EED1-48B4-9D0D-FFF37E7E4A42}" type="presOf" srcId="{A08403E1-F230-4158-8C2F-20A4A2FD35C1}" destId="{41B139E6-2678-49D8-A953-3EF107BB4B8D}" srcOrd="1" destOrd="0" presId="urn:microsoft.com/office/officeart/2005/8/layout/list1"/>
    <dgm:cxn modelId="{A0C2704C-4C38-4461-988E-82431CEB6FDA}" type="presOf" srcId="{518B56AE-1764-4308-AA82-720BCB9E9FCB}" destId="{5793111D-7EF8-4247-836A-147626F6466E}" srcOrd="1" destOrd="0" presId="urn:microsoft.com/office/officeart/2005/8/layout/list1"/>
    <dgm:cxn modelId="{AAB7BB8A-C458-48D1-9C54-766B9BAD9D93}" srcId="{3F5CB4DB-A497-4891-96FE-AC953426F030}" destId="{C4DC5FAC-AC46-40D7-A9ED-32D71E41D46A}" srcOrd="0" destOrd="0" parTransId="{A8BBFD46-6FE5-40E3-9225-A449E4C33039}" sibTransId="{FDE1AEA5-15C4-4214-B5FD-434AFF284E15}"/>
    <dgm:cxn modelId="{1445512A-1111-4220-9EC3-41B729977438}" srcId="{3F5CB4DB-A497-4891-96FE-AC953426F030}" destId="{518B56AE-1764-4308-AA82-720BCB9E9FCB}" srcOrd="4" destOrd="0" parTransId="{BC146AFD-75D1-4351-BB85-83C5661BD54E}" sibTransId="{E2E461F1-C089-4D87-884A-53B5E8CD6DA0}"/>
    <dgm:cxn modelId="{C2B288B8-C2A7-4472-A8CD-2AAAF3607387}" type="presParOf" srcId="{8EAF80B3-F39A-4A24-ACF6-A8DD3C564F75}" destId="{0DC5A000-FA01-401F-834D-3329939C9750}" srcOrd="0" destOrd="0" presId="urn:microsoft.com/office/officeart/2005/8/layout/list1"/>
    <dgm:cxn modelId="{183E13F5-D9C1-4341-8528-8D344A259EB8}" type="presParOf" srcId="{0DC5A000-FA01-401F-834D-3329939C9750}" destId="{346E65D8-D0B7-462A-A9A8-83ED2279F44F}" srcOrd="0" destOrd="0" presId="urn:microsoft.com/office/officeart/2005/8/layout/list1"/>
    <dgm:cxn modelId="{4E604EF1-A7EE-4A01-BE92-2453028F6C1C}" type="presParOf" srcId="{0DC5A000-FA01-401F-834D-3329939C9750}" destId="{5534B883-D8C8-42CB-BE19-968C62BDB86F}" srcOrd="1" destOrd="0" presId="urn:microsoft.com/office/officeart/2005/8/layout/list1"/>
    <dgm:cxn modelId="{207DA75D-0D6C-4EA7-8FC7-94A7B9416CC5}" type="presParOf" srcId="{8EAF80B3-F39A-4A24-ACF6-A8DD3C564F75}" destId="{5FC438FD-D73E-4D6A-88E3-E33B242A882A}" srcOrd="1" destOrd="0" presId="urn:microsoft.com/office/officeart/2005/8/layout/list1"/>
    <dgm:cxn modelId="{6842D340-0E04-431A-BD96-0D8BC21FC70B}" type="presParOf" srcId="{8EAF80B3-F39A-4A24-ACF6-A8DD3C564F75}" destId="{D74E492F-3B33-427D-826A-CE040DEF5047}" srcOrd="2" destOrd="0" presId="urn:microsoft.com/office/officeart/2005/8/layout/list1"/>
    <dgm:cxn modelId="{E5BC156D-2B5D-4303-9463-55DF7B73282F}" type="presParOf" srcId="{8EAF80B3-F39A-4A24-ACF6-A8DD3C564F75}" destId="{FF87BA78-BB9E-4332-A2B8-A7128C782A47}" srcOrd="3" destOrd="0" presId="urn:microsoft.com/office/officeart/2005/8/layout/list1"/>
    <dgm:cxn modelId="{56EF182A-2311-4292-9BDE-F2D6ACF1B7C2}" type="presParOf" srcId="{8EAF80B3-F39A-4A24-ACF6-A8DD3C564F75}" destId="{8634D8CB-9FA5-4D42-916D-7F02A4FC7419}" srcOrd="4" destOrd="0" presId="urn:microsoft.com/office/officeart/2005/8/layout/list1"/>
    <dgm:cxn modelId="{81542689-BFAB-4E14-9F31-C9829670033F}" type="presParOf" srcId="{8634D8CB-9FA5-4D42-916D-7F02A4FC7419}" destId="{F1D7C779-4835-4E72-A08F-79B23CCA276D}" srcOrd="0" destOrd="0" presId="urn:microsoft.com/office/officeart/2005/8/layout/list1"/>
    <dgm:cxn modelId="{F41B49FE-29BA-4C08-BD6C-B7DF30E686C4}" type="presParOf" srcId="{8634D8CB-9FA5-4D42-916D-7F02A4FC7419}" destId="{7D3DFE87-B8DD-4A06-982E-55D94055C888}" srcOrd="1" destOrd="0" presId="urn:microsoft.com/office/officeart/2005/8/layout/list1"/>
    <dgm:cxn modelId="{BA123F21-3317-4E67-A711-2BAF4E11D17B}" type="presParOf" srcId="{8EAF80B3-F39A-4A24-ACF6-A8DD3C564F75}" destId="{2D495586-C091-4740-B4FF-5C35774D0DAD}" srcOrd="5" destOrd="0" presId="urn:microsoft.com/office/officeart/2005/8/layout/list1"/>
    <dgm:cxn modelId="{70A7D566-4D0E-4673-8313-A651EAADF087}" type="presParOf" srcId="{8EAF80B3-F39A-4A24-ACF6-A8DD3C564F75}" destId="{F1AC1453-76D7-4E0E-BC7E-43CD582524A6}" srcOrd="6" destOrd="0" presId="urn:microsoft.com/office/officeart/2005/8/layout/list1"/>
    <dgm:cxn modelId="{A2EC40C7-6D71-4F0F-9CF3-5856E2324C34}" type="presParOf" srcId="{8EAF80B3-F39A-4A24-ACF6-A8DD3C564F75}" destId="{52A4393D-BE15-41EC-81DA-1DC81576F21C}" srcOrd="7" destOrd="0" presId="urn:microsoft.com/office/officeart/2005/8/layout/list1"/>
    <dgm:cxn modelId="{4BCA9162-FCE2-4889-9A5E-4D112E0FF8AE}" type="presParOf" srcId="{8EAF80B3-F39A-4A24-ACF6-A8DD3C564F75}" destId="{FE7E7950-B093-4FEF-B27D-399CB3B9196A}" srcOrd="8" destOrd="0" presId="urn:microsoft.com/office/officeart/2005/8/layout/list1"/>
    <dgm:cxn modelId="{D4F4F45C-FCB8-4635-90CD-CB48170F8DD0}" type="presParOf" srcId="{FE7E7950-B093-4FEF-B27D-399CB3B9196A}" destId="{EC421FF0-57ED-48A8-8C22-4F2C796F278C}" srcOrd="0" destOrd="0" presId="urn:microsoft.com/office/officeart/2005/8/layout/list1"/>
    <dgm:cxn modelId="{6D4200D4-3E6A-491F-A6F4-3679BB232BE6}" type="presParOf" srcId="{FE7E7950-B093-4FEF-B27D-399CB3B9196A}" destId="{99F528C9-9982-4815-8401-58E7B5BCAAFD}" srcOrd="1" destOrd="0" presId="urn:microsoft.com/office/officeart/2005/8/layout/list1"/>
    <dgm:cxn modelId="{305DD4BE-A581-43FE-994A-B38BE4A384FB}" type="presParOf" srcId="{8EAF80B3-F39A-4A24-ACF6-A8DD3C564F75}" destId="{DAE6580D-C382-4CE1-ACC8-DB86F9873549}" srcOrd="9" destOrd="0" presId="urn:microsoft.com/office/officeart/2005/8/layout/list1"/>
    <dgm:cxn modelId="{92A170B0-8DA7-4011-8225-E88BBB1524E3}" type="presParOf" srcId="{8EAF80B3-F39A-4A24-ACF6-A8DD3C564F75}" destId="{54DFFFAB-891C-4772-A6A5-1F36A287E339}" srcOrd="10" destOrd="0" presId="urn:microsoft.com/office/officeart/2005/8/layout/list1"/>
    <dgm:cxn modelId="{35813F98-032B-44B2-B9C8-D104487A24B4}" type="presParOf" srcId="{8EAF80B3-F39A-4A24-ACF6-A8DD3C564F75}" destId="{74E85F6F-E6CE-4BA0-9EAB-CD6EB12B5FB2}" srcOrd="11" destOrd="0" presId="urn:microsoft.com/office/officeart/2005/8/layout/list1"/>
    <dgm:cxn modelId="{7900E1C8-3C20-4EBD-A08A-9A082808F8E7}" type="presParOf" srcId="{8EAF80B3-F39A-4A24-ACF6-A8DD3C564F75}" destId="{061E47FC-9B45-4E73-A2C7-2C5FE5C4A5D4}" srcOrd="12" destOrd="0" presId="urn:microsoft.com/office/officeart/2005/8/layout/list1"/>
    <dgm:cxn modelId="{B0BB0B85-8BB7-4C77-BCAF-150F1B79EE1C}" type="presParOf" srcId="{061E47FC-9B45-4E73-A2C7-2C5FE5C4A5D4}" destId="{BF3C879D-737E-464B-8F5B-903113F24583}" srcOrd="0" destOrd="0" presId="urn:microsoft.com/office/officeart/2005/8/layout/list1"/>
    <dgm:cxn modelId="{F99AAD48-AE28-460A-A68B-C09F18FFCD1E}" type="presParOf" srcId="{061E47FC-9B45-4E73-A2C7-2C5FE5C4A5D4}" destId="{41B139E6-2678-49D8-A953-3EF107BB4B8D}" srcOrd="1" destOrd="0" presId="urn:microsoft.com/office/officeart/2005/8/layout/list1"/>
    <dgm:cxn modelId="{E964CBB9-50FA-45C5-8AE3-8B74ECB5343C}" type="presParOf" srcId="{8EAF80B3-F39A-4A24-ACF6-A8DD3C564F75}" destId="{E6B7108E-60B7-4DD5-8C32-9D602536890C}" srcOrd="13" destOrd="0" presId="urn:microsoft.com/office/officeart/2005/8/layout/list1"/>
    <dgm:cxn modelId="{AEFAA75C-DC9A-42B9-922F-A042B3DB7D70}" type="presParOf" srcId="{8EAF80B3-F39A-4A24-ACF6-A8DD3C564F75}" destId="{FD96A41D-09E9-4AB8-B31B-E4193EF24087}" srcOrd="14" destOrd="0" presId="urn:microsoft.com/office/officeart/2005/8/layout/list1"/>
    <dgm:cxn modelId="{107C4342-98F1-4A2F-9A80-D25AFF0ED03B}" type="presParOf" srcId="{8EAF80B3-F39A-4A24-ACF6-A8DD3C564F75}" destId="{B3A0EB85-DF11-4752-AFEB-F75C6C195C3B}" srcOrd="15" destOrd="0" presId="urn:microsoft.com/office/officeart/2005/8/layout/list1"/>
    <dgm:cxn modelId="{2B93D3A5-E140-4481-9D92-D16B07FF007D}" type="presParOf" srcId="{8EAF80B3-F39A-4A24-ACF6-A8DD3C564F75}" destId="{46DAAED2-5AF3-4088-8404-4BC56A1D1137}" srcOrd="16" destOrd="0" presId="urn:microsoft.com/office/officeart/2005/8/layout/list1"/>
    <dgm:cxn modelId="{D7C0EB39-6EFA-4993-BB7B-044B6ABCED50}" type="presParOf" srcId="{46DAAED2-5AF3-4088-8404-4BC56A1D1137}" destId="{A5676A55-A2FC-46CC-82A1-9BADC5BC3107}" srcOrd="0" destOrd="0" presId="urn:microsoft.com/office/officeart/2005/8/layout/list1"/>
    <dgm:cxn modelId="{75BED13A-23AE-415B-B4AF-0AE3FD3E41B4}" type="presParOf" srcId="{46DAAED2-5AF3-4088-8404-4BC56A1D1137}" destId="{5793111D-7EF8-4247-836A-147626F6466E}" srcOrd="1" destOrd="0" presId="urn:microsoft.com/office/officeart/2005/8/layout/list1"/>
    <dgm:cxn modelId="{84AA64BF-097C-4618-A8A8-94AB12C03825}" type="presParOf" srcId="{8EAF80B3-F39A-4A24-ACF6-A8DD3C564F75}" destId="{4AB46405-F431-494D-85EE-E72923091977}" srcOrd="17" destOrd="0" presId="urn:microsoft.com/office/officeart/2005/8/layout/list1"/>
    <dgm:cxn modelId="{1844E651-11F7-4F1C-BCBA-D62488C764BD}" type="presParOf" srcId="{8EAF80B3-F39A-4A24-ACF6-A8DD3C564F75}" destId="{A5FA5AEC-BD22-44E7-943A-F7FE8752BB7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5CB4DB-A497-4891-96FE-AC953426F030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4DC5FAC-AC46-40D7-A9ED-32D71E41D46A}">
      <dgm:prSet phldrT="[Текст]" custT="1"/>
      <dgm:spPr/>
      <dgm:t>
        <a:bodyPr/>
        <a:lstStyle/>
        <a:p>
          <a:r>
            <a:rPr lang="uk-UA" sz="2400" b="1" dirty="0" smtClean="0">
              <a:latin typeface="Comic Sans MS" panose="030F0702030302020204" pitchFamily="66" charset="0"/>
            </a:rPr>
            <a:t>соціальна інформатика </a:t>
          </a:r>
          <a:r>
            <a:rPr lang="uk-UA" sz="2400" dirty="0" smtClean="0">
              <a:latin typeface="Comic Sans MS" panose="030F0702030302020204" pitchFamily="66" charset="0"/>
            </a:rPr>
            <a:t>— вивчає інформаційні процеси в су­спільстві;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A8BBFD46-6FE5-40E3-9225-A449E4C33039}" type="parTrans" cxnId="{AAB7BB8A-C458-48D1-9C54-766B9BAD9D93}">
      <dgm:prSet/>
      <dgm:spPr/>
      <dgm:t>
        <a:bodyPr/>
        <a:lstStyle/>
        <a:p>
          <a:endParaRPr lang="ru-RU"/>
        </a:p>
      </dgm:t>
    </dgm:pt>
    <dgm:pt modelId="{FDE1AEA5-15C4-4214-B5FD-434AFF284E15}" type="sibTrans" cxnId="{AAB7BB8A-C458-48D1-9C54-766B9BAD9D93}">
      <dgm:prSet/>
      <dgm:spPr/>
      <dgm:t>
        <a:bodyPr/>
        <a:lstStyle/>
        <a:p>
          <a:endParaRPr lang="ru-RU"/>
        </a:p>
      </dgm:t>
    </dgm:pt>
    <dgm:pt modelId="{743C4527-3FE0-46D4-B51B-1306C9EE2042}">
      <dgm:prSet custT="1"/>
      <dgm:spPr/>
      <dgm:t>
        <a:bodyPr/>
        <a:lstStyle/>
        <a:p>
          <a:r>
            <a:rPr lang="uk-UA" sz="2400" b="1" dirty="0" smtClean="0">
              <a:latin typeface="Comic Sans MS" panose="030F0702030302020204" pitchFamily="66" charset="0"/>
            </a:rPr>
            <a:t>розробка обчислювальних систем і програмного забезпечення</a:t>
          </a:r>
          <a:r>
            <a:rPr lang="uk-UA" sz="2400" dirty="0" smtClean="0">
              <a:latin typeface="Comic Sans MS" panose="030F0702030302020204" pitchFamily="66" charset="0"/>
            </a:rPr>
            <a:t>;</a:t>
          </a:r>
          <a:endParaRPr lang="uk-UA" sz="2400" dirty="0">
            <a:latin typeface="Comic Sans MS" panose="030F0702030302020204" pitchFamily="66" charset="0"/>
          </a:endParaRPr>
        </a:p>
      </dgm:t>
    </dgm:pt>
    <dgm:pt modelId="{B685A51A-FF03-46DF-B26E-F80E5431645A}" type="parTrans" cxnId="{67AA4BB6-D839-417B-8F5A-A1B0F2A22B26}">
      <dgm:prSet/>
      <dgm:spPr/>
      <dgm:t>
        <a:bodyPr/>
        <a:lstStyle/>
        <a:p>
          <a:endParaRPr lang="ru-RU"/>
        </a:p>
      </dgm:t>
    </dgm:pt>
    <dgm:pt modelId="{9FF69654-D24B-4B06-905B-F673C5694EC9}" type="sibTrans" cxnId="{67AA4BB6-D839-417B-8F5A-A1B0F2A22B26}">
      <dgm:prSet/>
      <dgm:spPr/>
      <dgm:t>
        <a:bodyPr/>
        <a:lstStyle/>
        <a:p>
          <a:endParaRPr lang="ru-RU"/>
        </a:p>
      </dgm:t>
    </dgm:pt>
    <dgm:pt modelId="{A35AA80B-0529-45F0-B184-2439B111283A}">
      <dgm:prSet custT="1"/>
      <dgm:spPr/>
      <dgm:t>
        <a:bodyPr/>
        <a:lstStyle/>
        <a:p>
          <a:r>
            <a:rPr lang="uk-UA" sz="2400" b="1" dirty="0" smtClean="0">
              <a:latin typeface="Comic Sans MS" panose="030F0702030302020204" pitchFamily="66" charset="0"/>
            </a:rPr>
            <a:t>комп’ютерна графіка, анімація, засоби мультимедіа</a:t>
          </a:r>
          <a:r>
            <a:rPr lang="uk-UA" sz="2400" dirty="0" smtClean="0">
              <a:latin typeface="Comic Sans MS" panose="030F0702030302020204" pitchFamily="66" charset="0"/>
            </a:rPr>
            <a:t>;</a:t>
          </a:r>
          <a:endParaRPr lang="uk-UA" sz="2400" dirty="0">
            <a:latin typeface="Comic Sans MS" panose="030F0702030302020204" pitchFamily="66" charset="0"/>
          </a:endParaRPr>
        </a:p>
      </dgm:t>
    </dgm:pt>
    <dgm:pt modelId="{FAF056FE-6A29-4F8B-A474-2C7D37E963A5}" type="parTrans" cxnId="{AE0857D7-FE74-45F4-9A1A-C25160558EB7}">
      <dgm:prSet/>
      <dgm:spPr/>
      <dgm:t>
        <a:bodyPr/>
        <a:lstStyle/>
        <a:p>
          <a:endParaRPr lang="ru-RU"/>
        </a:p>
      </dgm:t>
    </dgm:pt>
    <dgm:pt modelId="{DDAC41D6-7720-4183-B09E-8A99C216D8E4}" type="sibTrans" cxnId="{AE0857D7-FE74-45F4-9A1A-C25160558EB7}">
      <dgm:prSet/>
      <dgm:spPr/>
      <dgm:t>
        <a:bodyPr/>
        <a:lstStyle/>
        <a:p>
          <a:endParaRPr lang="ru-RU"/>
        </a:p>
      </dgm:t>
    </dgm:pt>
    <dgm:pt modelId="{3C69A1DB-8175-41AF-B09D-95C75FEB6263}">
      <dgm:prSet custT="1"/>
      <dgm:spPr/>
      <dgm:t>
        <a:bodyPr/>
        <a:lstStyle/>
        <a:p>
          <a:r>
            <a:rPr lang="uk-UA" sz="2400" b="1" dirty="0" smtClean="0">
              <a:latin typeface="Comic Sans MS" panose="030F0702030302020204" pitchFamily="66" charset="0"/>
            </a:rPr>
            <a:t>телекомунікаційні</a:t>
          </a:r>
          <a:r>
            <a:rPr lang="uk-UA" sz="2400" dirty="0" smtClean="0">
              <a:latin typeface="Comic Sans MS" panose="030F0702030302020204" pitchFamily="66" charset="0"/>
            </a:rPr>
            <a:t> системи й мережі;</a:t>
          </a:r>
          <a:endParaRPr lang="uk-UA" sz="2400" dirty="0">
            <a:latin typeface="Comic Sans MS" panose="030F0702030302020204" pitchFamily="66" charset="0"/>
          </a:endParaRPr>
        </a:p>
      </dgm:t>
    </dgm:pt>
    <dgm:pt modelId="{BF0F1E27-5B13-42DF-B693-F29B0626A236}" type="parTrans" cxnId="{459921A9-6C17-481B-A107-8ABCA38C71E6}">
      <dgm:prSet/>
      <dgm:spPr/>
      <dgm:t>
        <a:bodyPr/>
        <a:lstStyle/>
        <a:p>
          <a:endParaRPr lang="ru-RU"/>
        </a:p>
      </dgm:t>
    </dgm:pt>
    <dgm:pt modelId="{2884DD64-66A2-4FEF-B255-9E95AB11CCCA}" type="sibTrans" cxnId="{459921A9-6C17-481B-A107-8ABCA38C71E6}">
      <dgm:prSet/>
      <dgm:spPr/>
      <dgm:t>
        <a:bodyPr/>
        <a:lstStyle/>
        <a:p>
          <a:endParaRPr lang="ru-RU"/>
        </a:p>
      </dgm:t>
    </dgm:pt>
    <dgm:pt modelId="{888186FE-B0C2-4A08-A9C8-CEE4B3DF0417}">
      <dgm:prSet custT="1"/>
      <dgm:spPr/>
      <dgm:t>
        <a:bodyPr/>
        <a:lstStyle/>
        <a:p>
          <a:r>
            <a:rPr lang="uk-UA" sz="2400" b="1" dirty="0" smtClean="0">
              <a:latin typeface="Comic Sans MS" panose="030F0702030302020204" pitchFamily="66" charset="0"/>
            </a:rPr>
            <a:t>інформатизація </a:t>
          </a:r>
          <a:r>
            <a:rPr lang="uk-UA" sz="2400" dirty="0" smtClean="0">
              <a:latin typeface="Comic Sans MS" panose="030F0702030302020204" pitchFamily="66" charset="0"/>
            </a:rPr>
            <a:t>виробництва, науки, освіти, медицини, торгівлі, промисловості</a:t>
          </a:r>
          <a:endParaRPr lang="en-US" sz="2400" dirty="0">
            <a:latin typeface="Comic Sans MS" panose="030F0702030302020204" pitchFamily="66" charset="0"/>
          </a:endParaRPr>
        </a:p>
      </dgm:t>
    </dgm:pt>
    <dgm:pt modelId="{22562B1D-ABDD-449C-9751-805D49CC6473}" type="parTrans" cxnId="{5A8B6858-470C-4811-B95F-3249AEB3D098}">
      <dgm:prSet/>
      <dgm:spPr/>
      <dgm:t>
        <a:bodyPr/>
        <a:lstStyle/>
        <a:p>
          <a:endParaRPr lang="ru-RU"/>
        </a:p>
      </dgm:t>
    </dgm:pt>
    <dgm:pt modelId="{B145BB34-0C48-4A5A-976D-EB42EAF6E7AB}" type="sibTrans" cxnId="{5A8B6858-470C-4811-B95F-3249AEB3D098}">
      <dgm:prSet/>
      <dgm:spPr/>
      <dgm:t>
        <a:bodyPr/>
        <a:lstStyle/>
        <a:p>
          <a:endParaRPr lang="ru-RU"/>
        </a:p>
      </dgm:t>
    </dgm:pt>
    <dgm:pt modelId="{8EAF80B3-F39A-4A24-ACF6-A8DD3C564F75}" type="pres">
      <dgm:prSet presAssocID="{3F5CB4DB-A497-4891-96FE-AC953426F0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C5A000-FA01-401F-834D-3329939C9750}" type="pres">
      <dgm:prSet presAssocID="{C4DC5FAC-AC46-40D7-A9ED-32D71E41D46A}" presName="parentLin" presStyleCnt="0"/>
      <dgm:spPr/>
    </dgm:pt>
    <dgm:pt modelId="{346E65D8-D0B7-462A-A9A8-83ED2279F44F}" type="pres">
      <dgm:prSet presAssocID="{C4DC5FAC-AC46-40D7-A9ED-32D71E41D46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534B883-D8C8-42CB-BE19-968C62BDB86F}" type="pres">
      <dgm:prSet presAssocID="{C4DC5FAC-AC46-40D7-A9ED-32D71E41D46A}" presName="parentText" presStyleLbl="node1" presStyleIdx="0" presStyleCnt="5" custScaleX="132071" custScaleY="1285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438FD-D73E-4D6A-88E3-E33B242A882A}" type="pres">
      <dgm:prSet presAssocID="{C4DC5FAC-AC46-40D7-A9ED-32D71E41D46A}" presName="negativeSpace" presStyleCnt="0"/>
      <dgm:spPr/>
    </dgm:pt>
    <dgm:pt modelId="{D74E492F-3B33-427D-826A-CE040DEF5047}" type="pres">
      <dgm:prSet presAssocID="{C4DC5FAC-AC46-40D7-A9ED-32D71E41D46A}" presName="childText" presStyleLbl="conFgAcc1" presStyleIdx="0" presStyleCnt="5">
        <dgm:presLayoutVars>
          <dgm:bulletEnabled val="1"/>
        </dgm:presLayoutVars>
      </dgm:prSet>
      <dgm:spPr/>
    </dgm:pt>
    <dgm:pt modelId="{FF87BA78-BB9E-4332-A2B8-A7128C782A47}" type="pres">
      <dgm:prSet presAssocID="{FDE1AEA5-15C4-4214-B5FD-434AFF284E15}" presName="spaceBetweenRectangles" presStyleCnt="0"/>
      <dgm:spPr/>
    </dgm:pt>
    <dgm:pt modelId="{7C3A1308-CD97-4EB7-8DDF-EE9624D07A7D}" type="pres">
      <dgm:prSet presAssocID="{743C4527-3FE0-46D4-B51B-1306C9EE2042}" presName="parentLin" presStyleCnt="0"/>
      <dgm:spPr/>
    </dgm:pt>
    <dgm:pt modelId="{B86AAC0C-F307-4B2C-BC07-B7AA581CBEC4}" type="pres">
      <dgm:prSet presAssocID="{743C4527-3FE0-46D4-B51B-1306C9EE204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DC2D715-F324-4132-89B2-D856E40637C8}" type="pres">
      <dgm:prSet presAssocID="{743C4527-3FE0-46D4-B51B-1306C9EE2042}" presName="parentText" presStyleLbl="node1" presStyleIdx="1" presStyleCnt="5" custScaleX="1309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E7CE9-EFB4-4B8D-B5D9-E5DA3CC69AF4}" type="pres">
      <dgm:prSet presAssocID="{743C4527-3FE0-46D4-B51B-1306C9EE2042}" presName="negativeSpace" presStyleCnt="0"/>
      <dgm:spPr/>
    </dgm:pt>
    <dgm:pt modelId="{9A34A5A1-645F-4259-AF4A-F0000234CF76}" type="pres">
      <dgm:prSet presAssocID="{743C4527-3FE0-46D4-B51B-1306C9EE2042}" presName="childText" presStyleLbl="conFgAcc1" presStyleIdx="1" presStyleCnt="5">
        <dgm:presLayoutVars>
          <dgm:bulletEnabled val="1"/>
        </dgm:presLayoutVars>
      </dgm:prSet>
      <dgm:spPr/>
    </dgm:pt>
    <dgm:pt modelId="{687FFDF4-3B18-45AF-B917-09979F299D33}" type="pres">
      <dgm:prSet presAssocID="{9FF69654-D24B-4B06-905B-F673C5694EC9}" presName="spaceBetweenRectangles" presStyleCnt="0"/>
      <dgm:spPr/>
    </dgm:pt>
    <dgm:pt modelId="{B6730855-47EC-4717-A51F-B863716A5E49}" type="pres">
      <dgm:prSet presAssocID="{A35AA80B-0529-45F0-B184-2439B111283A}" presName="parentLin" presStyleCnt="0"/>
      <dgm:spPr/>
    </dgm:pt>
    <dgm:pt modelId="{7C519279-79D4-4673-8657-AB68ABF91F13}" type="pres">
      <dgm:prSet presAssocID="{A35AA80B-0529-45F0-B184-2439B111283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06C3B35-678A-430E-823A-903FEA6E1C5B}" type="pres">
      <dgm:prSet presAssocID="{A35AA80B-0529-45F0-B184-2439B111283A}" presName="parentText" presStyleLbl="node1" presStyleIdx="2" presStyleCnt="5" custScaleX="1309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FFF15-E919-41BF-BCDC-41479ED61CC5}" type="pres">
      <dgm:prSet presAssocID="{A35AA80B-0529-45F0-B184-2439B111283A}" presName="negativeSpace" presStyleCnt="0"/>
      <dgm:spPr/>
    </dgm:pt>
    <dgm:pt modelId="{58830381-F5E4-4AA9-A380-81CAC28C5A99}" type="pres">
      <dgm:prSet presAssocID="{A35AA80B-0529-45F0-B184-2439B111283A}" presName="childText" presStyleLbl="conFgAcc1" presStyleIdx="2" presStyleCnt="5">
        <dgm:presLayoutVars>
          <dgm:bulletEnabled val="1"/>
        </dgm:presLayoutVars>
      </dgm:prSet>
      <dgm:spPr/>
    </dgm:pt>
    <dgm:pt modelId="{6D9237D8-CA3E-46FD-BA30-781201F6D4F6}" type="pres">
      <dgm:prSet presAssocID="{DDAC41D6-7720-4183-B09E-8A99C216D8E4}" presName="spaceBetweenRectangles" presStyleCnt="0"/>
      <dgm:spPr/>
    </dgm:pt>
    <dgm:pt modelId="{9F4958AF-DFDB-42CE-A2E9-7C5EBBA524BE}" type="pres">
      <dgm:prSet presAssocID="{3C69A1DB-8175-41AF-B09D-95C75FEB6263}" presName="parentLin" presStyleCnt="0"/>
      <dgm:spPr/>
    </dgm:pt>
    <dgm:pt modelId="{3038EAD6-E05E-49CB-878A-125B2A8FABE6}" type="pres">
      <dgm:prSet presAssocID="{3C69A1DB-8175-41AF-B09D-95C75FEB626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EC75FC9-2AC9-4A8A-AD3F-6E97ABD2980C}" type="pres">
      <dgm:prSet presAssocID="{3C69A1DB-8175-41AF-B09D-95C75FEB6263}" presName="parentText" presStyleLbl="node1" presStyleIdx="3" presStyleCnt="5" custScaleX="1309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4A9D4-B340-4A91-A1AA-B8F5080DEA94}" type="pres">
      <dgm:prSet presAssocID="{3C69A1DB-8175-41AF-B09D-95C75FEB6263}" presName="negativeSpace" presStyleCnt="0"/>
      <dgm:spPr/>
    </dgm:pt>
    <dgm:pt modelId="{0FC33F6E-3653-47E6-95E0-DFF16DD26200}" type="pres">
      <dgm:prSet presAssocID="{3C69A1DB-8175-41AF-B09D-95C75FEB6263}" presName="childText" presStyleLbl="conFgAcc1" presStyleIdx="3" presStyleCnt="5">
        <dgm:presLayoutVars>
          <dgm:bulletEnabled val="1"/>
        </dgm:presLayoutVars>
      </dgm:prSet>
      <dgm:spPr/>
    </dgm:pt>
    <dgm:pt modelId="{2966B730-940F-4324-85C3-D50F2127EBE8}" type="pres">
      <dgm:prSet presAssocID="{2884DD64-66A2-4FEF-B255-9E95AB11CCCA}" presName="spaceBetweenRectangles" presStyleCnt="0"/>
      <dgm:spPr/>
    </dgm:pt>
    <dgm:pt modelId="{931BB6A6-5284-46E1-B358-753EACA211B2}" type="pres">
      <dgm:prSet presAssocID="{888186FE-B0C2-4A08-A9C8-CEE4B3DF0417}" presName="parentLin" presStyleCnt="0"/>
      <dgm:spPr/>
    </dgm:pt>
    <dgm:pt modelId="{55C3B5FD-60C9-4CCF-84D1-2895E8691C12}" type="pres">
      <dgm:prSet presAssocID="{888186FE-B0C2-4A08-A9C8-CEE4B3DF041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D00AC8-26E6-492C-BA65-711AEE4D4DD8}" type="pres">
      <dgm:prSet presAssocID="{888186FE-B0C2-4A08-A9C8-CEE4B3DF0417}" presName="parentText" presStyleLbl="node1" presStyleIdx="4" presStyleCnt="5" custScaleX="1309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A47B7-709A-460A-9D1A-E2C10106AC85}" type="pres">
      <dgm:prSet presAssocID="{888186FE-B0C2-4A08-A9C8-CEE4B3DF0417}" presName="negativeSpace" presStyleCnt="0"/>
      <dgm:spPr/>
    </dgm:pt>
    <dgm:pt modelId="{0641FE16-C902-4382-AB53-42CCEEE1B319}" type="pres">
      <dgm:prSet presAssocID="{888186FE-B0C2-4A08-A9C8-CEE4B3DF041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DF683B7-EB44-44BA-BE2A-92FA94848EA4}" type="presOf" srcId="{888186FE-B0C2-4A08-A9C8-CEE4B3DF0417}" destId="{F0D00AC8-26E6-492C-BA65-711AEE4D4DD8}" srcOrd="1" destOrd="0" presId="urn:microsoft.com/office/officeart/2005/8/layout/list1"/>
    <dgm:cxn modelId="{0769CE9D-4797-4C98-AAEF-6479A93B7267}" type="presOf" srcId="{C4DC5FAC-AC46-40D7-A9ED-32D71E41D46A}" destId="{5534B883-D8C8-42CB-BE19-968C62BDB86F}" srcOrd="1" destOrd="0" presId="urn:microsoft.com/office/officeart/2005/8/layout/list1"/>
    <dgm:cxn modelId="{AE0857D7-FE74-45F4-9A1A-C25160558EB7}" srcId="{3F5CB4DB-A497-4891-96FE-AC953426F030}" destId="{A35AA80B-0529-45F0-B184-2439B111283A}" srcOrd="2" destOrd="0" parTransId="{FAF056FE-6A29-4F8B-A474-2C7D37E963A5}" sibTransId="{DDAC41D6-7720-4183-B09E-8A99C216D8E4}"/>
    <dgm:cxn modelId="{459921A9-6C17-481B-A107-8ABCA38C71E6}" srcId="{3F5CB4DB-A497-4891-96FE-AC953426F030}" destId="{3C69A1DB-8175-41AF-B09D-95C75FEB6263}" srcOrd="3" destOrd="0" parTransId="{BF0F1E27-5B13-42DF-B693-F29B0626A236}" sibTransId="{2884DD64-66A2-4FEF-B255-9E95AB11CCCA}"/>
    <dgm:cxn modelId="{B7B3AEC5-82A5-45D7-BB33-C14EB657275A}" type="presOf" srcId="{743C4527-3FE0-46D4-B51B-1306C9EE2042}" destId="{B86AAC0C-F307-4B2C-BC07-B7AA581CBEC4}" srcOrd="0" destOrd="0" presId="urn:microsoft.com/office/officeart/2005/8/layout/list1"/>
    <dgm:cxn modelId="{B25866A9-1656-431D-8A11-FD619FF35F57}" type="presOf" srcId="{743C4527-3FE0-46D4-B51B-1306C9EE2042}" destId="{1DC2D715-F324-4132-89B2-D856E40637C8}" srcOrd="1" destOrd="0" presId="urn:microsoft.com/office/officeart/2005/8/layout/list1"/>
    <dgm:cxn modelId="{A5B5B865-B6E0-4A3E-AC58-80884C846FAF}" type="presOf" srcId="{3C69A1DB-8175-41AF-B09D-95C75FEB6263}" destId="{4EC75FC9-2AC9-4A8A-AD3F-6E97ABD2980C}" srcOrd="1" destOrd="0" presId="urn:microsoft.com/office/officeart/2005/8/layout/list1"/>
    <dgm:cxn modelId="{67AA4BB6-D839-417B-8F5A-A1B0F2A22B26}" srcId="{3F5CB4DB-A497-4891-96FE-AC953426F030}" destId="{743C4527-3FE0-46D4-B51B-1306C9EE2042}" srcOrd="1" destOrd="0" parTransId="{B685A51A-FF03-46DF-B26E-F80E5431645A}" sibTransId="{9FF69654-D24B-4B06-905B-F673C5694EC9}"/>
    <dgm:cxn modelId="{18B17402-6FC9-4430-AC95-806FE71D711B}" type="presOf" srcId="{A35AA80B-0529-45F0-B184-2439B111283A}" destId="{706C3B35-678A-430E-823A-903FEA6E1C5B}" srcOrd="1" destOrd="0" presId="urn:microsoft.com/office/officeart/2005/8/layout/list1"/>
    <dgm:cxn modelId="{D6DE09C1-9FD4-46B5-9E59-1608E84B2ABE}" type="presOf" srcId="{A35AA80B-0529-45F0-B184-2439B111283A}" destId="{7C519279-79D4-4673-8657-AB68ABF91F13}" srcOrd="0" destOrd="0" presId="urn:microsoft.com/office/officeart/2005/8/layout/list1"/>
    <dgm:cxn modelId="{5A8B6858-470C-4811-B95F-3249AEB3D098}" srcId="{3F5CB4DB-A497-4891-96FE-AC953426F030}" destId="{888186FE-B0C2-4A08-A9C8-CEE4B3DF0417}" srcOrd="4" destOrd="0" parTransId="{22562B1D-ABDD-449C-9751-805D49CC6473}" sibTransId="{B145BB34-0C48-4A5A-976D-EB42EAF6E7AB}"/>
    <dgm:cxn modelId="{90B0ED03-D32D-4364-A6DC-8F49656E126D}" type="presOf" srcId="{3C69A1DB-8175-41AF-B09D-95C75FEB6263}" destId="{3038EAD6-E05E-49CB-878A-125B2A8FABE6}" srcOrd="0" destOrd="0" presId="urn:microsoft.com/office/officeart/2005/8/layout/list1"/>
    <dgm:cxn modelId="{943A0F5E-F5E9-4F6F-A9A5-0ECB0188C6D5}" type="presOf" srcId="{C4DC5FAC-AC46-40D7-A9ED-32D71E41D46A}" destId="{346E65D8-D0B7-462A-A9A8-83ED2279F44F}" srcOrd="0" destOrd="0" presId="urn:microsoft.com/office/officeart/2005/8/layout/list1"/>
    <dgm:cxn modelId="{AAB7BB8A-C458-48D1-9C54-766B9BAD9D93}" srcId="{3F5CB4DB-A497-4891-96FE-AC953426F030}" destId="{C4DC5FAC-AC46-40D7-A9ED-32D71E41D46A}" srcOrd="0" destOrd="0" parTransId="{A8BBFD46-6FE5-40E3-9225-A449E4C33039}" sibTransId="{FDE1AEA5-15C4-4214-B5FD-434AFF284E15}"/>
    <dgm:cxn modelId="{CB7A15DF-0765-42F5-A193-153929E25A69}" type="presOf" srcId="{3F5CB4DB-A497-4891-96FE-AC953426F030}" destId="{8EAF80B3-F39A-4A24-ACF6-A8DD3C564F75}" srcOrd="0" destOrd="0" presId="urn:microsoft.com/office/officeart/2005/8/layout/list1"/>
    <dgm:cxn modelId="{08BDE154-74DA-49FF-A9EF-75052E81DC6C}" type="presOf" srcId="{888186FE-B0C2-4A08-A9C8-CEE4B3DF0417}" destId="{55C3B5FD-60C9-4CCF-84D1-2895E8691C12}" srcOrd="0" destOrd="0" presId="urn:microsoft.com/office/officeart/2005/8/layout/list1"/>
    <dgm:cxn modelId="{46C83A81-1815-4EEE-B858-40B1552444FB}" type="presParOf" srcId="{8EAF80B3-F39A-4A24-ACF6-A8DD3C564F75}" destId="{0DC5A000-FA01-401F-834D-3329939C9750}" srcOrd="0" destOrd="0" presId="urn:microsoft.com/office/officeart/2005/8/layout/list1"/>
    <dgm:cxn modelId="{EE60B9CC-B2F4-4694-87BE-F1953DDEA2B4}" type="presParOf" srcId="{0DC5A000-FA01-401F-834D-3329939C9750}" destId="{346E65D8-D0B7-462A-A9A8-83ED2279F44F}" srcOrd="0" destOrd="0" presId="urn:microsoft.com/office/officeart/2005/8/layout/list1"/>
    <dgm:cxn modelId="{BDF4C966-17E7-49E8-8A65-2359702CCFEE}" type="presParOf" srcId="{0DC5A000-FA01-401F-834D-3329939C9750}" destId="{5534B883-D8C8-42CB-BE19-968C62BDB86F}" srcOrd="1" destOrd="0" presId="urn:microsoft.com/office/officeart/2005/8/layout/list1"/>
    <dgm:cxn modelId="{53652C7B-57E5-4733-A86C-22525D63E2FB}" type="presParOf" srcId="{8EAF80B3-F39A-4A24-ACF6-A8DD3C564F75}" destId="{5FC438FD-D73E-4D6A-88E3-E33B242A882A}" srcOrd="1" destOrd="0" presId="urn:microsoft.com/office/officeart/2005/8/layout/list1"/>
    <dgm:cxn modelId="{B549B1C6-6E75-4592-A28A-1F5569C2A8E9}" type="presParOf" srcId="{8EAF80B3-F39A-4A24-ACF6-A8DD3C564F75}" destId="{D74E492F-3B33-427D-826A-CE040DEF5047}" srcOrd="2" destOrd="0" presId="urn:microsoft.com/office/officeart/2005/8/layout/list1"/>
    <dgm:cxn modelId="{7E6290CA-A93E-4A5A-9A4F-94376C15E501}" type="presParOf" srcId="{8EAF80B3-F39A-4A24-ACF6-A8DD3C564F75}" destId="{FF87BA78-BB9E-4332-A2B8-A7128C782A47}" srcOrd="3" destOrd="0" presId="urn:microsoft.com/office/officeart/2005/8/layout/list1"/>
    <dgm:cxn modelId="{EC6423ED-749A-4451-8215-A56985E53F71}" type="presParOf" srcId="{8EAF80B3-F39A-4A24-ACF6-A8DD3C564F75}" destId="{7C3A1308-CD97-4EB7-8DDF-EE9624D07A7D}" srcOrd="4" destOrd="0" presId="urn:microsoft.com/office/officeart/2005/8/layout/list1"/>
    <dgm:cxn modelId="{963C515F-3925-4906-A3BB-D1AD61DECF5E}" type="presParOf" srcId="{7C3A1308-CD97-4EB7-8DDF-EE9624D07A7D}" destId="{B86AAC0C-F307-4B2C-BC07-B7AA581CBEC4}" srcOrd="0" destOrd="0" presId="urn:microsoft.com/office/officeart/2005/8/layout/list1"/>
    <dgm:cxn modelId="{2820B792-6637-429D-9A45-1DABC4BEBFB6}" type="presParOf" srcId="{7C3A1308-CD97-4EB7-8DDF-EE9624D07A7D}" destId="{1DC2D715-F324-4132-89B2-D856E40637C8}" srcOrd="1" destOrd="0" presId="urn:microsoft.com/office/officeart/2005/8/layout/list1"/>
    <dgm:cxn modelId="{CB4B1039-7578-47B8-B899-D5EA9466B3E5}" type="presParOf" srcId="{8EAF80B3-F39A-4A24-ACF6-A8DD3C564F75}" destId="{B1CE7CE9-EFB4-4B8D-B5D9-E5DA3CC69AF4}" srcOrd="5" destOrd="0" presId="urn:microsoft.com/office/officeart/2005/8/layout/list1"/>
    <dgm:cxn modelId="{4A2AE19B-A966-4D21-AEFC-F7D507BBB21A}" type="presParOf" srcId="{8EAF80B3-F39A-4A24-ACF6-A8DD3C564F75}" destId="{9A34A5A1-645F-4259-AF4A-F0000234CF76}" srcOrd="6" destOrd="0" presId="urn:microsoft.com/office/officeart/2005/8/layout/list1"/>
    <dgm:cxn modelId="{82924765-0E79-4009-A8A3-2E2DD72B37CB}" type="presParOf" srcId="{8EAF80B3-F39A-4A24-ACF6-A8DD3C564F75}" destId="{687FFDF4-3B18-45AF-B917-09979F299D33}" srcOrd="7" destOrd="0" presId="urn:microsoft.com/office/officeart/2005/8/layout/list1"/>
    <dgm:cxn modelId="{7733BDEE-00EB-4952-AE5D-D0828ADED65D}" type="presParOf" srcId="{8EAF80B3-F39A-4A24-ACF6-A8DD3C564F75}" destId="{B6730855-47EC-4717-A51F-B863716A5E49}" srcOrd="8" destOrd="0" presId="urn:microsoft.com/office/officeart/2005/8/layout/list1"/>
    <dgm:cxn modelId="{F7A057DC-B8D1-418E-A809-EC14F5C9D563}" type="presParOf" srcId="{B6730855-47EC-4717-A51F-B863716A5E49}" destId="{7C519279-79D4-4673-8657-AB68ABF91F13}" srcOrd="0" destOrd="0" presId="urn:microsoft.com/office/officeart/2005/8/layout/list1"/>
    <dgm:cxn modelId="{3D4BAD16-380F-42EE-8586-966BD6B59C86}" type="presParOf" srcId="{B6730855-47EC-4717-A51F-B863716A5E49}" destId="{706C3B35-678A-430E-823A-903FEA6E1C5B}" srcOrd="1" destOrd="0" presId="urn:microsoft.com/office/officeart/2005/8/layout/list1"/>
    <dgm:cxn modelId="{CB206647-918B-4660-92CC-DD0D9B6C2EA5}" type="presParOf" srcId="{8EAF80B3-F39A-4A24-ACF6-A8DD3C564F75}" destId="{A83FFF15-E919-41BF-BCDC-41479ED61CC5}" srcOrd="9" destOrd="0" presId="urn:microsoft.com/office/officeart/2005/8/layout/list1"/>
    <dgm:cxn modelId="{84552265-EE79-4196-8743-16EF3D61F1C4}" type="presParOf" srcId="{8EAF80B3-F39A-4A24-ACF6-A8DD3C564F75}" destId="{58830381-F5E4-4AA9-A380-81CAC28C5A99}" srcOrd="10" destOrd="0" presId="urn:microsoft.com/office/officeart/2005/8/layout/list1"/>
    <dgm:cxn modelId="{7D9A5A4C-D5FB-49C7-82CF-F82335513125}" type="presParOf" srcId="{8EAF80B3-F39A-4A24-ACF6-A8DD3C564F75}" destId="{6D9237D8-CA3E-46FD-BA30-781201F6D4F6}" srcOrd="11" destOrd="0" presId="urn:microsoft.com/office/officeart/2005/8/layout/list1"/>
    <dgm:cxn modelId="{1D52430C-ECC7-440B-BA25-BD5487A9295C}" type="presParOf" srcId="{8EAF80B3-F39A-4A24-ACF6-A8DD3C564F75}" destId="{9F4958AF-DFDB-42CE-A2E9-7C5EBBA524BE}" srcOrd="12" destOrd="0" presId="urn:microsoft.com/office/officeart/2005/8/layout/list1"/>
    <dgm:cxn modelId="{0EBEBB36-518F-4595-99AE-58C7B781EBA4}" type="presParOf" srcId="{9F4958AF-DFDB-42CE-A2E9-7C5EBBA524BE}" destId="{3038EAD6-E05E-49CB-878A-125B2A8FABE6}" srcOrd="0" destOrd="0" presId="urn:microsoft.com/office/officeart/2005/8/layout/list1"/>
    <dgm:cxn modelId="{AF9633D1-888D-4B23-A83B-1CF57998282E}" type="presParOf" srcId="{9F4958AF-DFDB-42CE-A2E9-7C5EBBA524BE}" destId="{4EC75FC9-2AC9-4A8A-AD3F-6E97ABD2980C}" srcOrd="1" destOrd="0" presId="urn:microsoft.com/office/officeart/2005/8/layout/list1"/>
    <dgm:cxn modelId="{C472B69F-11B7-44A6-9B48-56953E45ED21}" type="presParOf" srcId="{8EAF80B3-F39A-4A24-ACF6-A8DD3C564F75}" destId="{4E04A9D4-B340-4A91-A1AA-B8F5080DEA94}" srcOrd="13" destOrd="0" presId="urn:microsoft.com/office/officeart/2005/8/layout/list1"/>
    <dgm:cxn modelId="{DFE5EC08-191F-473F-A675-03A77C801079}" type="presParOf" srcId="{8EAF80B3-F39A-4A24-ACF6-A8DD3C564F75}" destId="{0FC33F6E-3653-47E6-95E0-DFF16DD26200}" srcOrd="14" destOrd="0" presId="urn:microsoft.com/office/officeart/2005/8/layout/list1"/>
    <dgm:cxn modelId="{BAE0DA5D-AA68-4098-B90E-4E8FC774B208}" type="presParOf" srcId="{8EAF80B3-F39A-4A24-ACF6-A8DD3C564F75}" destId="{2966B730-940F-4324-85C3-D50F2127EBE8}" srcOrd="15" destOrd="0" presId="urn:microsoft.com/office/officeart/2005/8/layout/list1"/>
    <dgm:cxn modelId="{7A264AED-89CE-4418-87CA-D660755F0B30}" type="presParOf" srcId="{8EAF80B3-F39A-4A24-ACF6-A8DD3C564F75}" destId="{931BB6A6-5284-46E1-B358-753EACA211B2}" srcOrd="16" destOrd="0" presId="urn:microsoft.com/office/officeart/2005/8/layout/list1"/>
    <dgm:cxn modelId="{9E5E5320-5000-4A74-ABF4-1BCF33F9C0D5}" type="presParOf" srcId="{931BB6A6-5284-46E1-B358-753EACA211B2}" destId="{55C3B5FD-60C9-4CCF-84D1-2895E8691C12}" srcOrd="0" destOrd="0" presId="urn:microsoft.com/office/officeart/2005/8/layout/list1"/>
    <dgm:cxn modelId="{7150E7DB-3173-4AAF-A74A-E88815AB5896}" type="presParOf" srcId="{931BB6A6-5284-46E1-B358-753EACA211B2}" destId="{F0D00AC8-26E6-492C-BA65-711AEE4D4DD8}" srcOrd="1" destOrd="0" presId="urn:microsoft.com/office/officeart/2005/8/layout/list1"/>
    <dgm:cxn modelId="{0454B829-6C7B-4F96-AB55-E996FB392EE9}" type="presParOf" srcId="{8EAF80B3-F39A-4A24-ACF6-A8DD3C564F75}" destId="{F2CA47B7-709A-460A-9D1A-E2C10106AC85}" srcOrd="17" destOrd="0" presId="urn:microsoft.com/office/officeart/2005/8/layout/list1"/>
    <dgm:cxn modelId="{B36C0F84-3C60-405E-BD91-ED992DAF72D4}" type="presParOf" srcId="{8EAF80B3-F39A-4A24-ACF6-A8DD3C564F75}" destId="{0641FE16-C902-4382-AB53-42CCEEE1B31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566932-53FC-4E0E-8DED-2801A88AF05B}" type="doc">
      <dgm:prSet loTypeId="urn:microsoft.com/office/officeart/2005/8/layout/radial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0B25510-3279-4DF3-9A05-38C8D25DD8B1}">
      <dgm:prSet phldrT="[Текст]" custT="1"/>
      <dgm:spPr>
        <a:xfrm>
          <a:off x="2602301" y="2033808"/>
          <a:ext cx="4052610" cy="1821823"/>
        </a:xfrm>
      </dgm:spPr>
      <dgm:t>
        <a:bodyPr/>
        <a:lstStyle/>
        <a:p>
          <a:pPr>
            <a:buNone/>
          </a:pPr>
          <a:r>
            <a:rPr lang="uk-UA" sz="2600" b="1" i="1" smtClean="0">
              <a:latin typeface="Verdana"/>
              <a:ea typeface="+mn-ea"/>
              <a:cs typeface="+mn-cs"/>
            </a:rPr>
            <a:t>Інформаційні процеси</a:t>
          </a:r>
          <a:endParaRPr lang="uk-UA" sz="2600" b="1" i="1" dirty="0">
            <a:latin typeface="Verdana"/>
            <a:ea typeface="+mn-ea"/>
            <a:cs typeface="+mn-cs"/>
          </a:endParaRPr>
        </a:p>
      </dgm:t>
    </dgm:pt>
    <dgm:pt modelId="{B563AEB9-EA6F-4C9D-9EA2-EE59DBEA091C}" type="parTrans" cxnId="{6C7327CB-3A15-4B8B-A73C-037069FB1EC6}">
      <dgm:prSet/>
      <dgm:spPr/>
      <dgm:t>
        <a:bodyPr/>
        <a:lstStyle/>
        <a:p>
          <a:endParaRPr lang="uk-UA"/>
        </a:p>
      </dgm:t>
    </dgm:pt>
    <dgm:pt modelId="{49313896-48B1-400F-8ECD-9E1BE1E0D48E}" type="sibTrans" cxnId="{6C7327CB-3A15-4B8B-A73C-037069FB1EC6}">
      <dgm:prSet/>
      <dgm:spPr/>
      <dgm:t>
        <a:bodyPr/>
        <a:lstStyle/>
        <a:p>
          <a:endParaRPr lang="uk-UA"/>
        </a:p>
      </dgm:t>
    </dgm:pt>
    <dgm:pt modelId="{D28112F8-BE42-4B41-BE22-C7167234BCEB}">
      <dgm:prSet phldrT="[Текст]" custT="1"/>
      <dgm:spPr>
        <a:xfrm>
          <a:off x="2748271" y="0"/>
          <a:ext cx="3696937" cy="1275276"/>
        </a:xfrm>
      </dgm:spPr>
      <dgm:t>
        <a:bodyPr/>
        <a:lstStyle/>
        <a:p>
          <a:pPr>
            <a:buNone/>
          </a:pPr>
          <a:r>
            <a:rPr lang="uk-UA" sz="2000" b="1" noProof="0" smtClean="0">
              <a:latin typeface="Verdana"/>
              <a:ea typeface="+mn-ea"/>
              <a:cs typeface="+mn-cs"/>
            </a:rPr>
            <a:t>Отримання</a:t>
          </a:r>
          <a:endParaRPr lang="uk-UA" sz="2000" b="1" noProof="0" dirty="0">
            <a:latin typeface="Verdana"/>
            <a:ea typeface="+mn-ea"/>
            <a:cs typeface="+mn-cs"/>
          </a:endParaRPr>
        </a:p>
      </dgm:t>
    </dgm:pt>
    <dgm:pt modelId="{DE6944B8-D5B3-4EB8-A140-55E202355147}" type="parTrans" cxnId="{3C48782E-FB9A-4C3A-85E2-73D5E88F2F9D}">
      <dgm:prSet/>
      <dgm:spPr/>
      <dgm:t>
        <a:bodyPr/>
        <a:lstStyle/>
        <a:p>
          <a:endParaRPr lang="uk-UA"/>
        </a:p>
      </dgm:t>
    </dgm:pt>
    <dgm:pt modelId="{0165D180-DE01-45B7-8512-10B23801CD52}" type="sibTrans" cxnId="{3C48782E-FB9A-4C3A-85E2-73D5E88F2F9D}">
      <dgm:prSet/>
      <dgm:spPr>
        <a:xfrm>
          <a:off x="2702113" y="546252"/>
          <a:ext cx="4700314" cy="4700314"/>
        </a:xfrm>
      </dgm:spPr>
      <dgm:t>
        <a:bodyPr/>
        <a:lstStyle/>
        <a:p>
          <a:endParaRPr lang="uk-UA"/>
        </a:p>
      </dgm:t>
    </dgm:pt>
    <dgm:pt modelId="{160A247E-DD8D-4C47-966C-392B6BC4FAE1}">
      <dgm:prSet phldrT="[Текст]" custT="1"/>
      <dgm:spPr>
        <a:xfrm>
          <a:off x="5902087" y="3052788"/>
          <a:ext cx="3013312" cy="1275276"/>
        </a:xfrm>
      </dgm:spPr>
      <dgm:t>
        <a:bodyPr/>
        <a:lstStyle/>
        <a:p>
          <a:pPr>
            <a:buNone/>
          </a:pPr>
          <a:r>
            <a:rPr lang="uk-UA" sz="2000" b="1" smtClean="0">
              <a:latin typeface="Verdana"/>
              <a:ea typeface="+mn-ea"/>
              <a:cs typeface="+mn-cs"/>
            </a:rPr>
            <a:t>Передавання</a:t>
          </a:r>
          <a:endParaRPr lang="uk-UA" sz="2000" b="1" dirty="0">
            <a:latin typeface="Verdana"/>
            <a:ea typeface="+mn-ea"/>
            <a:cs typeface="+mn-cs"/>
          </a:endParaRPr>
        </a:p>
      </dgm:t>
    </dgm:pt>
    <dgm:pt modelId="{1C45164F-1172-407B-BABD-6BDEFE4F61A9}" type="parTrans" cxnId="{42C96358-3B1D-48F6-A28E-A9A44E343904}">
      <dgm:prSet/>
      <dgm:spPr/>
      <dgm:t>
        <a:bodyPr/>
        <a:lstStyle/>
        <a:p>
          <a:endParaRPr lang="uk-UA"/>
        </a:p>
      </dgm:t>
    </dgm:pt>
    <dgm:pt modelId="{0CAA4263-0D0F-4B8B-877F-032958692382}" type="sibTrans" cxnId="{42C96358-3B1D-48F6-A28E-A9A44E343904}">
      <dgm:prSet/>
      <dgm:spPr>
        <a:xfrm>
          <a:off x="2815272" y="813866"/>
          <a:ext cx="4700314" cy="4700314"/>
        </a:xfrm>
      </dgm:spPr>
      <dgm:t>
        <a:bodyPr/>
        <a:lstStyle/>
        <a:p>
          <a:endParaRPr lang="uk-UA"/>
        </a:p>
      </dgm:t>
    </dgm:pt>
    <dgm:pt modelId="{520593BC-5D9F-4670-A0A9-FE0A0C496934}">
      <dgm:prSet phldrT="[Текст]" custT="1"/>
      <dgm:spPr>
        <a:xfrm>
          <a:off x="4677658" y="4385971"/>
          <a:ext cx="3696937" cy="1275276"/>
        </a:xfrm>
      </dgm:spPr>
      <dgm:t>
        <a:bodyPr/>
        <a:lstStyle/>
        <a:p>
          <a:pPr>
            <a:buNone/>
          </a:pPr>
          <a:r>
            <a:rPr lang="uk-UA" sz="2000" b="1" smtClean="0">
              <a:latin typeface="Verdana"/>
              <a:ea typeface="+mn-ea"/>
              <a:cs typeface="+mn-cs"/>
            </a:rPr>
            <a:t>Пошук</a:t>
          </a:r>
          <a:endParaRPr lang="uk-UA" sz="2000" b="1" dirty="0">
            <a:latin typeface="Verdana"/>
            <a:ea typeface="+mn-ea"/>
            <a:cs typeface="+mn-cs"/>
          </a:endParaRPr>
        </a:p>
      </dgm:t>
    </dgm:pt>
    <dgm:pt modelId="{8FD8618C-86F6-4907-858F-BD8FD18359AF}" type="parTrans" cxnId="{964FF4D0-22F6-47F7-9A95-0E76AB3B08C7}">
      <dgm:prSet/>
      <dgm:spPr/>
      <dgm:t>
        <a:bodyPr/>
        <a:lstStyle/>
        <a:p>
          <a:endParaRPr lang="uk-UA"/>
        </a:p>
      </dgm:t>
    </dgm:pt>
    <dgm:pt modelId="{98E4039B-43B1-41AC-8DAF-95338FA60521}" type="sibTrans" cxnId="{964FF4D0-22F6-47F7-9A95-0E76AB3B08C7}">
      <dgm:prSet/>
      <dgm:spPr>
        <a:xfrm>
          <a:off x="2729074" y="880117"/>
          <a:ext cx="4700314" cy="4700314"/>
        </a:xfrm>
      </dgm:spPr>
      <dgm:t>
        <a:bodyPr/>
        <a:lstStyle/>
        <a:p>
          <a:endParaRPr lang="uk-UA"/>
        </a:p>
      </dgm:t>
    </dgm:pt>
    <dgm:pt modelId="{EB9A45DA-F605-434D-9263-42D78307BB42}">
      <dgm:prSet phldrT="[Текст]" custT="1"/>
      <dgm:spPr>
        <a:xfrm>
          <a:off x="0" y="1152425"/>
          <a:ext cx="3696937" cy="1275276"/>
        </a:xfrm>
      </dgm:spPr>
      <dgm:t>
        <a:bodyPr/>
        <a:lstStyle/>
        <a:p>
          <a:pPr>
            <a:buNone/>
          </a:pPr>
          <a:r>
            <a:rPr lang="uk-UA" sz="2000" b="1" smtClean="0">
              <a:latin typeface="Verdana"/>
              <a:ea typeface="+mn-ea"/>
              <a:cs typeface="+mn-cs"/>
            </a:rPr>
            <a:t>Захист</a:t>
          </a:r>
          <a:endParaRPr lang="uk-UA" sz="2000" b="1" dirty="0">
            <a:latin typeface="Verdana"/>
            <a:ea typeface="+mn-ea"/>
            <a:cs typeface="+mn-cs"/>
          </a:endParaRPr>
        </a:p>
      </dgm:t>
    </dgm:pt>
    <dgm:pt modelId="{DDDD1F78-8BCF-42CE-AAD8-E476F1729821}" type="parTrans" cxnId="{E3B86145-0A43-4507-B642-57979A3B7A3F}">
      <dgm:prSet/>
      <dgm:spPr/>
      <dgm:t>
        <a:bodyPr/>
        <a:lstStyle/>
        <a:p>
          <a:endParaRPr lang="uk-UA"/>
        </a:p>
      </dgm:t>
    </dgm:pt>
    <dgm:pt modelId="{F9FF5753-C90C-41C6-9379-E9B8B038FEB8}" type="sibTrans" cxnId="{E3B86145-0A43-4507-B642-57979A3B7A3F}">
      <dgm:prSet/>
      <dgm:spPr>
        <a:xfrm>
          <a:off x="1552134" y="484591"/>
          <a:ext cx="4700314" cy="4700314"/>
        </a:xfrm>
      </dgm:spPr>
      <dgm:t>
        <a:bodyPr/>
        <a:lstStyle/>
        <a:p>
          <a:endParaRPr lang="uk-UA"/>
        </a:p>
      </dgm:t>
    </dgm:pt>
    <dgm:pt modelId="{DA905031-15CB-45AE-A35E-555F525A64C7}">
      <dgm:prSet phldrT="[Текст]" custT="1"/>
      <dgm:spPr>
        <a:xfrm>
          <a:off x="1780361" y="4383137"/>
          <a:ext cx="3696937" cy="1275276"/>
        </a:xfrm>
      </dgm:spPr>
      <dgm:t>
        <a:bodyPr/>
        <a:lstStyle/>
        <a:p>
          <a:pPr>
            <a:buNone/>
          </a:pPr>
          <a:r>
            <a:rPr lang="uk-UA" sz="2000" b="1" smtClean="0">
              <a:latin typeface="Verdana"/>
              <a:ea typeface="+mn-ea"/>
              <a:cs typeface="+mn-cs"/>
            </a:rPr>
            <a:t>Обробка</a:t>
          </a:r>
          <a:endParaRPr lang="uk-UA" sz="2000" b="1" dirty="0">
            <a:latin typeface="Verdana"/>
            <a:ea typeface="+mn-ea"/>
            <a:cs typeface="+mn-cs"/>
          </a:endParaRPr>
        </a:p>
      </dgm:t>
    </dgm:pt>
    <dgm:pt modelId="{D2168BB8-A157-4371-B18E-CC3B4BA6472E}" type="parTrans" cxnId="{B49F556F-3DED-4398-AC84-3B7FEB0271A3}">
      <dgm:prSet/>
      <dgm:spPr/>
      <dgm:t>
        <a:bodyPr/>
        <a:lstStyle/>
        <a:p>
          <a:endParaRPr lang="uk-UA"/>
        </a:p>
      </dgm:t>
    </dgm:pt>
    <dgm:pt modelId="{01CCC525-0282-497B-B12B-43113E401CDE}" type="sibTrans" cxnId="{B49F556F-3DED-4398-AC84-3B7FEB0271A3}">
      <dgm:prSet/>
      <dgm:spPr>
        <a:xfrm>
          <a:off x="1539038" y="381127"/>
          <a:ext cx="4700314" cy="4700314"/>
        </a:xfrm>
      </dgm:spPr>
      <dgm:t>
        <a:bodyPr/>
        <a:lstStyle/>
        <a:p>
          <a:endParaRPr lang="uk-UA"/>
        </a:p>
      </dgm:t>
    </dgm:pt>
    <dgm:pt modelId="{F8630D6B-0996-4758-9CA6-DF11B1BBFCDC}">
      <dgm:prSet phldrT="[Текст]" custT="1"/>
      <dgm:spPr>
        <a:xfrm>
          <a:off x="0" y="3163687"/>
          <a:ext cx="3696937" cy="1275276"/>
        </a:xfrm>
      </dgm:spPr>
      <dgm:t>
        <a:bodyPr/>
        <a:lstStyle/>
        <a:p>
          <a:pPr>
            <a:buNone/>
          </a:pPr>
          <a:r>
            <a:rPr lang="uk-UA" sz="2000" b="1" smtClean="0">
              <a:latin typeface="Verdana"/>
              <a:ea typeface="+mn-ea"/>
              <a:cs typeface="+mn-cs"/>
            </a:rPr>
            <a:t>Зберігання</a:t>
          </a:r>
          <a:endParaRPr lang="uk-UA" sz="2000" b="1" dirty="0">
            <a:latin typeface="Verdana"/>
            <a:ea typeface="+mn-ea"/>
            <a:cs typeface="+mn-cs"/>
          </a:endParaRPr>
        </a:p>
      </dgm:t>
    </dgm:pt>
    <dgm:pt modelId="{891A8B50-33DA-4094-BF40-D9A7A30D31BA}" type="parTrans" cxnId="{367E4E92-8B92-4C77-A953-E0C6B8BE3077}">
      <dgm:prSet/>
      <dgm:spPr/>
      <dgm:t>
        <a:bodyPr/>
        <a:lstStyle/>
        <a:p>
          <a:endParaRPr lang="uk-UA"/>
        </a:p>
      </dgm:t>
    </dgm:pt>
    <dgm:pt modelId="{082F1236-D1D5-46C9-9AC7-A2A95767F044}" type="sibTrans" cxnId="{367E4E92-8B92-4C77-A953-E0C6B8BE3077}">
      <dgm:prSet/>
      <dgm:spPr>
        <a:xfrm>
          <a:off x="1571536" y="445537"/>
          <a:ext cx="4700314" cy="4700314"/>
        </a:xfrm>
      </dgm:spPr>
      <dgm:t>
        <a:bodyPr/>
        <a:lstStyle/>
        <a:p>
          <a:endParaRPr lang="uk-UA"/>
        </a:p>
      </dgm:t>
    </dgm:pt>
    <dgm:pt modelId="{5A07946D-F556-4D0F-A07A-F1AC79EDD41B}">
      <dgm:prSet phldrT="[Текст]" custT="1"/>
      <dgm:spPr>
        <a:xfrm>
          <a:off x="5218462" y="1140424"/>
          <a:ext cx="3696937" cy="1275276"/>
        </a:xfrm>
      </dgm:spPr>
      <dgm:t>
        <a:bodyPr/>
        <a:lstStyle/>
        <a:p>
          <a:pPr>
            <a:buNone/>
          </a:pPr>
          <a:r>
            <a:rPr lang="uk-UA" sz="2000" b="1" smtClean="0">
              <a:latin typeface="Verdana"/>
              <a:ea typeface="+mn-ea"/>
              <a:cs typeface="+mn-cs"/>
            </a:rPr>
            <a:t>Збирання</a:t>
          </a:r>
          <a:endParaRPr lang="uk-UA" sz="2000" b="1" dirty="0">
            <a:latin typeface="Verdana"/>
            <a:ea typeface="+mn-ea"/>
            <a:cs typeface="+mn-cs"/>
          </a:endParaRPr>
        </a:p>
      </dgm:t>
    </dgm:pt>
    <dgm:pt modelId="{4627BEF6-7DD0-4609-9D28-93B0EE2A96DF}" type="sibTrans" cxnId="{3CAC4CA0-1677-4008-AA0E-92943C629674}">
      <dgm:prSet/>
      <dgm:spPr>
        <a:xfrm>
          <a:off x="2830765" y="751736"/>
          <a:ext cx="4700314" cy="4700314"/>
        </a:xfrm>
      </dgm:spPr>
      <dgm:t>
        <a:bodyPr/>
        <a:lstStyle/>
        <a:p>
          <a:endParaRPr lang="uk-UA"/>
        </a:p>
      </dgm:t>
    </dgm:pt>
    <dgm:pt modelId="{BD89F99E-5F5E-43AF-8FE0-F2E59361A9B2}" type="parTrans" cxnId="{3CAC4CA0-1677-4008-AA0E-92943C629674}">
      <dgm:prSet/>
      <dgm:spPr/>
      <dgm:t>
        <a:bodyPr/>
        <a:lstStyle/>
        <a:p>
          <a:endParaRPr lang="uk-UA"/>
        </a:p>
      </dgm:t>
    </dgm:pt>
    <dgm:pt modelId="{8153C658-1EFA-4A1A-8FA5-BD5CD35602B4}" type="pres">
      <dgm:prSet presAssocID="{D9566932-53FC-4E0E-8DED-2801A88AF0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E02D-C6C0-4008-8024-6CE448A5509D}" type="pres">
      <dgm:prSet presAssocID="{30B25510-3279-4DF3-9A05-38C8D25DD8B1}" presName="centerShape" presStyleLbl="node0" presStyleIdx="0" presStyleCnt="1" custScaleX="222448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1FDD7C6-5125-4CCD-8FB4-96E7B8F59908}" type="pres">
      <dgm:prSet presAssocID="{D28112F8-BE42-4B41-BE22-C7167234BCEB}" presName="node" presStyleLbl="node1" presStyleIdx="0" presStyleCnt="7" custScaleX="289893" custRadScaleRad="103266" custRadScaleInc="-447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A094AF1-3E04-4965-8298-44A2EE7B4B09}" type="pres">
      <dgm:prSet presAssocID="{D28112F8-BE42-4B41-BE22-C7167234BCEB}" presName="dummy" presStyleCnt="0"/>
      <dgm:spPr/>
      <dgm:t>
        <a:bodyPr/>
        <a:lstStyle/>
        <a:p>
          <a:endParaRPr lang="ru-RU"/>
        </a:p>
      </dgm:t>
    </dgm:pt>
    <dgm:pt modelId="{353C9415-F219-4746-913B-502582BC196E}" type="pres">
      <dgm:prSet presAssocID="{0165D180-DE01-45B7-8512-10B23801CD52}" presName="sibTrans" presStyleLbl="sibTrans2D1" presStyleIdx="0" presStyleCnt="7"/>
      <dgm:spPr>
        <a:prstGeom prst="blockArc">
          <a:avLst>
            <a:gd name="adj1" fmla="val 15515880"/>
            <a:gd name="adj2" fmla="val 19857909"/>
            <a:gd name="adj3" fmla="val 3907"/>
          </a:avLst>
        </a:prstGeom>
      </dgm:spPr>
      <dgm:t>
        <a:bodyPr/>
        <a:lstStyle/>
        <a:p>
          <a:endParaRPr lang="ru-RU"/>
        </a:p>
      </dgm:t>
    </dgm:pt>
    <dgm:pt modelId="{D98E33D1-4B23-4BA3-99A8-38FBA79AD96B}" type="pres">
      <dgm:prSet presAssocID="{5A07946D-F556-4D0F-A07A-F1AC79EDD41B}" presName="node" presStyleLbl="node1" presStyleIdx="1" presStyleCnt="7" custScaleX="289893" custRadScaleRad="134533" custRadScaleInc="9604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128C97A-832A-42A5-9FB5-39DF15480A92}" type="pres">
      <dgm:prSet presAssocID="{5A07946D-F556-4D0F-A07A-F1AC79EDD41B}" presName="dummy" presStyleCnt="0"/>
      <dgm:spPr/>
      <dgm:t>
        <a:bodyPr/>
        <a:lstStyle/>
        <a:p>
          <a:endParaRPr lang="ru-RU"/>
        </a:p>
      </dgm:t>
    </dgm:pt>
    <dgm:pt modelId="{A549244C-C25A-460A-87F1-2CC7F01E9692}" type="pres">
      <dgm:prSet presAssocID="{4627BEF6-7DD0-4609-9D28-93B0EE2A96DF}" presName="sibTrans" presStyleLbl="sibTrans2D1" presStyleIdx="1" presStyleCnt="7"/>
      <dgm:spPr>
        <a:prstGeom prst="blockArc">
          <a:avLst>
            <a:gd name="adj1" fmla="val 19496048"/>
            <a:gd name="adj2" fmla="val 887881"/>
            <a:gd name="adj3" fmla="val 3907"/>
          </a:avLst>
        </a:prstGeom>
      </dgm:spPr>
      <dgm:t>
        <a:bodyPr/>
        <a:lstStyle/>
        <a:p>
          <a:endParaRPr lang="ru-RU"/>
        </a:p>
      </dgm:t>
    </dgm:pt>
    <dgm:pt modelId="{B6AFEDE6-73C9-43A1-B7FA-C769CC537E87}" type="pres">
      <dgm:prSet presAssocID="{160A247E-DD8D-4C47-966C-392B6BC4FAE1}" presName="node" presStyleLbl="node1" presStyleIdx="2" presStyleCnt="7" custScaleX="236287" custRadScaleRad="139902" custRadScaleInc="30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346F34B-1574-4958-BAE8-6A820D8FD978}" type="pres">
      <dgm:prSet presAssocID="{160A247E-DD8D-4C47-966C-392B6BC4FAE1}" presName="dummy" presStyleCnt="0"/>
      <dgm:spPr/>
      <dgm:t>
        <a:bodyPr/>
        <a:lstStyle/>
        <a:p>
          <a:endParaRPr lang="ru-RU"/>
        </a:p>
      </dgm:t>
    </dgm:pt>
    <dgm:pt modelId="{4A5C5064-BB4D-4E11-ACE0-133FA4C62F37}" type="pres">
      <dgm:prSet presAssocID="{0CAA4263-0D0F-4B8B-877F-032958692382}" presName="sibTrans" presStyleLbl="sibTrans2D1" presStyleIdx="2" presStyleCnt="7"/>
      <dgm:spPr>
        <a:prstGeom prst="blockArc">
          <a:avLst>
            <a:gd name="adj1" fmla="val 792347"/>
            <a:gd name="adj2" fmla="val 3228378"/>
            <a:gd name="adj3" fmla="val 3907"/>
          </a:avLst>
        </a:prstGeom>
      </dgm:spPr>
      <dgm:t>
        <a:bodyPr/>
        <a:lstStyle/>
        <a:p>
          <a:endParaRPr lang="ru-RU"/>
        </a:p>
      </dgm:t>
    </dgm:pt>
    <dgm:pt modelId="{856D7D87-F992-4F29-87A7-DA259FF50687}" type="pres">
      <dgm:prSet presAssocID="{520593BC-5D9F-4670-A0A9-FE0A0C496934}" presName="node" presStyleLbl="node1" presStyleIdx="3" presStyleCnt="7" custScaleX="289893" custRadScaleRad="124279" custRadScaleInc="-9208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4595B85-C7AC-49CC-A544-BCCE55A78938}" type="pres">
      <dgm:prSet presAssocID="{520593BC-5D9F-4670-A0A9-FE0A0C496934}" presName="dummy" presStyleCnt="0"/>
      <dgm:spPr/>
      <dgm:t>
        <a:bodyPr/>
        <a:lstStyle/>
        <a:p>
          <a:endParaRPr lang="ru-RU"/>
        </a:p>
      </dgm:t>
    </dgm:pt>
    <dgm:pt modelId="{60067160-04A1-4EF4-AAE9-F2F179DD7726}" type="pres">
      <dgm:prSet presAssocID="{98E4039B-43B1-41AC-8DAF-95338FA60521}" presName="sibTrans" presStyleLbl="sibTrans2D1" presStyleIdx="3" presStyleCnt="7"/>
      <dgm:spPr>
        <a:prstGeom prst="blockArc">
          <a:avLst>
            <a:gd name="adj1" fmla="val 3066167"/>
            <a:gd name="adj2" fmla="val 7740559"/>
            <a:gd name="adj3" fmla="val 3907"/>
          </a:avLst>
        </a:prstGeom>
      </dgm:spPr>
      <dgm:t>
        <a:bodyPr/>
        <a:lstStyle/>
        <a:p>
          <a:endParaRPr lang="ru-RU"/>
        </a:p>
      </dgm:t>
    </dgm:pt>
    <dgm:pt modelId="{A508E120-4843-471C-B5F5-BBE8C0F8439D}" type="pres">
      <dgm:prSet presAssocID="{DA905031-15CB-45AE-A35E-555F525A64C7}" presName="node" presStyleLbl="node1" presStyleIdx="4" presStyleCnt="7" custScaleX="28989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849D325-54B4-4390-A8B4-CAB5D42B7141}" type="pres">
      <dgm:prSet presAssocID="{DA905031-15CB-45AE-A35E-555F525A64C7}" presName="dummy" presStyleCnt="0"/>
      <dgm:spPr/>
      <dgm:t>
        <a:bodyPr/>
        <a:lstStyle/>
        <a:p>
          <a:endParaRPr lang="ru-RU"/>
        </a:p>
      </dgm:t>
    </dgm:pt>
    <dgm:pt modelId="{F06885B0-D7FB-4F1E-88C9-31B636AC7538}" type="pres">
      <dgm:prSet presAssocID="{01CCC525-0282-497B-B12B-43113E401CDE}" presName="sibTrans" presStyleLbl="sibTrans2D1" presStyleIdx="4" presStyleCnt="7"/>
      <dgm:spPr>
        <a:prstGeom prst="blockArc">
          <a:avLst>
            <a:gd name="adj1" fmla="val 5789275"/>
            <a:gd name="adj2" fmla="val 9139803"/>
            <a:gd name="adj3" fmla="val 3907"/>
          </a:avLst>
        </a:prstGeom>
      </dgm:spPr>
      <dgm:t>
        <a:bodyPr/>
        <a:lstStyle/>
        <a:p>
          <a:endParaRPr lang="ru-RU"/>
        </a:p>
      </dgm:t>
    </dgm:pt>
    <dgm:pt modelId="{31BDF7F7-88C7-4F80-88AD-375449363B34}" type="pres">
      <dgm:prSet presAssocID="{F8630D6B-0996-4758-9CA6-DF11B1BBFCDC}" presName="node" presStyleLbl="node1" presStyleIdx="5" presStyleCnt="7" custScaleX="289893" custRadScaleRad="135169" custRadScaleInc="-1812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7402EDD-EE61-4E3B-8185-74AA1EF6D969}" type="pres">
      <dgm:prSet presAssocID="{F8630D6B-0996-4758-9CA6-DF11B1BBFCDC}" presName="dummy" presStyleCnt="0"/>
      <dgm:spPr/>
      <dgm:t>
        <a:bodyPr/>
        <a:lstStyle/>
        <a:p>
          <a:endParaRPr lang="ru-RU"/>
        </a:p>
      </dgm:t>
    </dgm:pt>
    <dgm:pt modelId="{1D5AA46E-CD12-4CBE-845D-FEACCEF5AC29}" type="pres">
      <dgm:prSet presAssocID="{082F1236-D1D5-46C9-9AC7-A2A95767F044}" presName="sibTrans" presStyleLbl="sibTrans2D1" presStyleIdx="5" presStyleCnt="7"/>
      <dgm:spPr>
        <a:prstGeom prst="blockArc">
          <a:avLst>
            <a:gd name="adj1" fmla="val 9247440"/>
            <a:gd name="adj2" fmla="val 12352560"/>
            <a:gd name="adj3" fmla="val 3907"/>
          </a:avLst>
        </a:prstGeom>
      </dgm:spPr>
      <dgm:t>
        <a:bodyPr/>
        <a:lstStyle/>
        <a:p>
          <a:endParaRPr lang="ru-RU"/>
        </a:p>
      </dgm:t>
    </dgm:pt>
    <dgm:pt modelId="{42D1924A-4B5D-4A1E-B28B-DEF1307CA2B9}" type="pres">
      <dgm:prSet presAssocID="{EB9A45DA-F605-434D-9263-42D78307BB42}" presName="node" presStyleLbl="node1" presStyleIdx="6" presStyleCnt="7" custScaleX="289893" custRadScaleRad="136622" custRadScaleInc="-9948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CD3AE1B-E869-436C-AE37-699709B7FB83}" type="pres">
      <dgm:prSet presAssocID="{EB9A45DA-F605-434D-9263-42D78307BB42}" presName="dummy" presStyleCnt="0"/>
      <dgm:spPr/>
      <dgm:t>
        <a:bodyPr/>
        <a:lstStyle/>
        <a:p>
          <a:endParaRPr lang="ru-RU"/>
        </a:p>
      </dgm:t>
    </dgm:pt>
    <dgm:pt modelId="{78964B0D-1E90-4C52-8174-13D965F2DE98}" type="pres">
      <dgm:prSet presAssocID="{F9FF5753-C90C-41C6-9379-E9B8B038FEB8}" presName="sibTrans" presStyleLbl="sibTrans2D1" presStyleIdx="6" presStyleCnt="7"/>
      <dgm:spPr>
        <a:prstGeom prst="blockArc">
          <a:avLst>
            <a:gd name="adj1" fmla="val 12417621"/>
            <a:gd name="adj2" fmla="val 17252422"/>
            <a:gd name="adj3" fmla="val 3907"/>
          </a:avLst>
        </a:prstGeom>
      </dgm:spPr>
      <dgm:t>
        <a:bodyPr/>
        <a:lstStyle/>
        <a:p>
          <a:endParaRPr lang="ru-RU"/>
        </a:p>
      </dgm:t>
    </dgm:pt>
  </dgm:ptLst>
  <dgm:cxnLst>
    <dgm:cxn modelId="{C4D48B3A-8A67-4F9B-8A0B-981B24B47F75}" type="presOf" srcId="{520593BC-5D9F-4670-A0A9-FE0A0C496934}" destId="{856D7D87-F992-4F29-87A7-DA259FF50687}" srcOrd="0" destOrd="0" presId="urn:microsoft.com/office/officeart/2005/8/layout/radial6"/>
    <dgm:cxn modelId="{610934D6-B11D-4ADA-B73E-9B1BE6DB033A}" type="presOf" srcId="{F9FF5753-C90C-41C6-9379-E9B8B038FEB8}" destId="{78964B0D-1E90-4C52-8174-13D965F2DE98}" srcOrd="0" destOrd="0" presId="urn:microsoft.com/office/officeart/2005/8/layout/radial6"/>
    <dgm:cxn modelId="{7E4F4430-DC45-4C9A-88E1-8D611F3AFF1C}" type="presOf" srcId="{D9566932-53FC-4E0E-8DED-2801A88AF05B}" destId="{8153C658-1EFA-4A1A-8FA5-BD5CD35602B4}" srcOrd="0" destOrd="0" presId="urn:microsoft.com/office/officeart/2005/8/layout/radial6"/>
    <dgm:cxn modelId="{BAA40485-812F-4915-BA96-08171C159F06}" type="presOf" srcId="{98E4039B-43B1-41AC-8DAF-95338FA60521}" destId="{60067160-04A1-4EF4-AAE9-F2F179DD7726}" srcOrd="0" destOrd="0" presId="urn:microsoft.com/office/officeart/2005/8/layout/radial6"/>
    <dgm:cxn modelId="{FC9DDABC-D031-477E-9F3D-547EA80BE084}" type="presOf" srcId="{0165D180-DE01-45B7-8512-10B23801CD52}" destId="{353C9415-F219-4746-913B-502582BC196E}" srcOrd="0" destOrd="0" presId="urn:microsoft.com/office/officeart/2005/8/layout/radial6"/>
    <dgm:cxn modelId="{38739182-E748-49E0-9A17-3C1821172C06}" type="presOf" srcId="{0CAA4263-0D0F-4B8B-877F-032958692382}" destId="{4A5C5064-BB4D-4E11-ACE0-133FA4C62F37}" srcOrd="0" destOrd="0" presId="urn:microsoft.com/office/officeart/2005/8/layout/radial6"/>
    <dgm:cxn modelId="{6F8B621F-CA11-4B00-BB3A-5D0545AA7247}" type="presOf" srcId="{EB9A45DA-F605-434D-9263-42D78307BB42}" destId="{42D1924A-4B5D-4A1E-B28B-DEF1307CA2B9}" srcOrd="0" destOrd="0" presId="urn:microsoft.com/office/officeart/2005/8/layout/radial6"/>
    <dgm:cxn modelId="{00E4E80F-2D0C-49D3-BDD6-1E3C08592C84}" type="presOf" srcId="{082F1236-D1D5-46C9-9AC7-A2A95767F044}" destId="{1D5AA46E-CD12-4CBE-845D-FEACCEF5AC29}" srcOrd="0" destOrd="0" presId="urn:microsoft.com/office/officeart/2005/8/layout/radial6"/>
    <dgm:cxn modelId="{E0788345-7C2F-4A2E-B549-2A3D0CC65890}" type="presOf" srcId="{30B25510-3279-4DF3-9A05-38C8D25DD8B1}" destId="{58FAE02D-C6C0-4008-8024-6CE448A5509D}" srcOrd="0" destOrd="0" presId="urn:microsoft.com/office/officeart/2005/8/layout/radial6"/>
    <dgm:cxn modelId="{3C48782E-FB9A-4C3A-85E2-73D5E88F2F9D}" srcId="{30B25510-3279-4DF3-9A05-38C8D25DD8B1}" destId="{D28112F8-BE42-4B41-BE22-C7167234BCEB}" srcOrd="0" destOrd="0" parTransId="{DE6944B8-D5B3-4EB8-A140-55E202355147}" sibTransId="{0165D180-DE01-45B7-8512-10B23801CD52}"/>
    <dgm:cxn modelId="{F30758E9-EB2C-4865-B744-4D5AA61E6087}" type="presOf" srcId="{D28112F8-BE42-4B41-BE22-C7167234BCEB}" destId="{F1FDD7C6-5125-4CCD-8FB4-96E7B8F59908}" srcOrd="0" destOrd="0" presId="urn:microsoft.com/office/officeart/2005/8/layout/radial6"/>
    <dgm:cxn modelId="{BE5C6EC3-66EB-40F0-B565-97C9267842B4}" type="presOf" srcId="{01CCC525-0282-497B-B12B-43113E401CDE}" destId="{F06885B0-D7FB-4F1E-88C9-31B636AC7538}" srcOrd="0" destOrd="0" presId="urn:microsoft.com/office/officeart/2005/8/layout/radial6"/>
    <dgm:cxn modelId="{3CAC4CA0-1677-4008-AA0E-92943C629674}" srcId="{30B25510-3279-4DF3-9A05-38C8D25DD8B1}" destId="{5A07946D-F556-4D0F-A07A-F1AC79EDD41B}" srcOrd="1" destOrd="0" parTransId="{BD89F99E-5F5E-43AF-8FE0-F2E59361A9B2}" sibTransId="{4627BEF6-7DD0-4609-9D28-93B0EE2A96DF}"/>
    <dgm:cxn modelId="{6C7327CB-3A15-4B8B-A73C-037069FB1EC6}" srcId="{D9566932-53FC-4E0E-8DED-2801A88AF05B}" destId="{30B25510-3279-4DF3-9A05-38C8D25DD8B1}" srcOrd="0" destOrd="0" parTransId="{B563AEB9-EA6F-4C9D-9EA2-EE59DBEA091C}" sibTransId="{49313896-48B1-400F-8ECD-9E1BE1E0D48E}"/>
    <dgm:cxn modelId="{964FF4D0-22F6-47F7-9A95-0E76AB3B08C7}" srcId="{30B25510-3279-4DF3-9A05-38C8D25DD8B1}" destId="{520593BC-5D9F-4670-A0A9-FE0A0C496934}" srcOrd="3" destOrd="0" parTransId="{8FD8618C-86F6-4907-858F-BD8FD18359AF}" sibTransId="{98E4039B-43B1-41AC-8DAF-95338FA60521}"/>
    <dgm:cxn modelId="{42C96358-3B1D-48F6-A28E-A9A44E343904}" srcId="{30B25510-3279-4DF3-9A05-38C8D25DD8B1}" destId="{160A247E-DD8D-4C47-966C-392B6BC4FAE1}" srcOrd="2" destOrd="0" parTransId="{1C45164F-1172-407B-BABD-6BDEFE4F61A9}" sibTransId="{0CAA4263-0D0F-4B8B-877F-032958692382}"/>
    <dgm:cxn modelId="{73FFD4B9-AE0F-45F3-90A7-5C60E2BEC151}" type="presOf" srcId="{F8630D6B-0996-4758-9CA6-DF11B1BBFCDC}" destId="{31BDF7F7-88C7-4F80-88AD-375449363B34}" srcOrd="0" destOrd="0" presId="urn:microsoft.com/office/officeart/2005/8/layout/radial6"/>
    <dgm:cxn modelId="{367E4E92-8B92-4C77-A953-E0C6B8BE3077}" srcId="{30B25510-3279-4DF3-9A05-38C8D25DD8B1}" destId="{F8630D6B-0996-4758-9CA6-DF11B1BBFCDC}" srcOrd="5" destOrd="0" parTransId="{891A8B50-33DA-4094-BF40-D9A7A30D31BA}" sibTransId="{082F1236-D1D5-46C9-9AC7-A2A95767F044}"/>
    <dgm:cxn modelId="{76D024C4-5A3E-4EB1-BAA4-B19AE93A7750}" type="presOf" srcId="{5A07946D-F556-4D0F-A07A-F1AC79EDD41B}" destId="{D98E33D1-4B23-4BA3-99A8-38FBA79AD96B}" srcOrd="0" destOrd="0" presId="urn:microsoft.com/office/officeart/2005/8/layout/radial6"/>
    <dgm:cxn modelId="{B49F556F-3DED-4398-AC84-3B7FEB0271A3}" srcId="{30B25510-3279-4DF3-9A05-38C8D25DD8B1}" destId="{DA905031-15CB-45AE-A35E-555F525A64C7}" srcOrd="4" destOrd="0" parTransId="{D2168BB8-A157-4371-B18E-CC3B4BA6472E}" sibTransId="{01CCC525-0282-497B-B12B-43113E401CDE}"/>
    <dgm:cxn modelId="{4891EB6F-FA3C-4D1C-B882-859D8A94C0E5}" type="presOf" srcId="{160A247E-DD8D-4C47-966C-392B6BC4FAE1}" destId="{B6AFEDE6-73C9-43A1-B7FA-C769CC537E87}" srcOrd="0" destOrd="0" presId="urn:microsoft.com/office/officeart/2005/8/layout/radial6"/>
    <dgm:cxn modelId="{765A8D5C-E03B-4A94-A6B2-9B0D583EE2FE}" type="presOf" srcId="{DA905031-15CB-45AE-A35E-555F525A64C7}" destId="{A508E120-4843-471C-B5F5-BBE8C0F8439D}" srcOrd="0" destOrd="0" presId="urn:microsoft.com/office/officeart/2005/8/layout/radial6"/>
    <dgm:cxn modelId="{E3B86145-0A43-4507-B642-57979A3B7A3F}" srcId="{30B25510-3279-4DF3-9A05-38C8D25DD8B1}" destId="{EB9A45DA-F605-434D-9263-42D78307BB42}" srcOrd="6" destOrd="0" parTransId="{DDDD1F78-8BCF-42CE-AAD8-E476F1729821}" sibTransId="{F9FF5753-C90C-41C6-9379-E9B8B038FEB8}"/>
    <dgm:cxn modelId="{D2AC5BD8-5EBA-41EC-9D16-78CEC60DCC10}" type="presOf" srcId="{4627BEF6-7DD0-4609-9D28-93B0EE2A96DF}" destId="{A549244C-C25A-460A-87F1-2CC7F01E9692}" srcOrd="0" destOrd="0" presId="urn:microsoft.com/office/officeart/2005/8/layout/radial6"/>
    <dgm:cxn modelId="{6C914ABD-8588-4D72-BCB3-BB729924006E}" type="presParOf" srcId="{8153C658-1EFA-4A1A-8FA5-BD5CD35602B4}" destId="{58FAE02D-C6C0-4008-8024-6CE448A5509D}" srcOrd="0" destOrd="0" presId="urn:microsoft.com/office/officeart/2005/8/layout/radial6"/>
    <dgm:cxn modelId="{611CCCB2-BCF9-4927-AEBA-D4465612B5C7}" type="presParOf" srcId="{8153C658-1EFA-4A1A-8FA5-BD5CD35602B4}" destId="{F1FDD7C6-5125-4CCD-8FB4-96E7B8F59908}" srcOrd="1" destOrd="0" presId="urn:microsoft.com/office/officeart/2005/8/layout/radial6"/>
    <dgm:cxn modelId="{AB9EAC2D-5E2D-4EC6-8501-BC0F7C7884C9}" type="presParOf" srcId="{8153C658-1EFA-4A1A-8FA5-BD5CD35602B4}" destId="{7A094AF1-3E04-4965-8298-44A2EE7B4B09}" srcOrd="2" destOrd="0" presId="urn:microsoft.com/office/officeart/2005/8/layout/radial6"/>
    <dgm:cxn modelId="{D36B621D-CE76-41C1-A094-ABADAF6E01B1}" type="presParOf" srcId="{8153C658-1EFA-4A1A-8FA5-BD5CD35602B4}" destId="{353C9415-F219-4746-913B-502582BC196E}" srcOrd="3" destOrd="0" presId="urn:microsoft.com/office/officeart/2005/8/layout/radial6"/>
    <dgm:cxn modelId="{163024F9-DF59-492C-B1B0-9F0890ECEB69}" type="presParOf" srcId="{8153C658-1EFA-4A1A-8FA5-BD5CD35602B4}" destId="{D98E33D1-4B23-4BA3-99A8-38FBA79AD96B}" srcOrd="4" destOrd="0" presId="urn:microsoft.com/office/officeart/2005/8/layout/radial6"/>
    <dgm:cxn modelId="{1F402E6B-A340-4269-9C34-58D1E9C3F9C8}" type="presParOf" srcId="{8153C658-1EFA-4A1A-8FA5-BD5CD35602B4}" destId="{4128C97A-832A-42A5-9FB5-39DF15480A92}" srcOrd="5" destOrd="0" presId="urn:microsoft.com/office/officeart/2005/8/layout/radial6"/>
    <dgm:cxn modelId="{DAED1E34-AD21-4CF1-907B-CA08930D6AEB}" type="presParOf" srcId="{8153C658-1EFA-4A1A-8FA5-BD5CD35602B4}" destId="{A549244C-C25A-460A-87F1-2CC7F01E9692}" srcOrd="6" destOrd="0" presId="urn:microsoft.com/office/officeart/2005/8/layout/radial6"/>
    <dgm:cxn modelId="{BB8FDBF2-7DAA-4B4F-BA10-7DEDA6432227}" type="presParOf" srcId="{8153C658-1EFA-4A1A-8FA5-BD5CD35602B4}" destId="{B6AFEDE6-73C9-43A1-B7FA-C769CC537E87}" srcOrd="7" destOrd="0" presId="urn:microsoft.com/office/officeart/2005/8/layout/radial6"/>
    <dgm:cxn modelId="{2663A6FD-5CD9-43C5-9243-9B5C7CCE60A9}" type="presParOf" srcId="{8153C658-1EFA-4A1A-8FA5-BD5CD35602B4}" destId="{2346F34B-1574-4958-BAE8-6A820D8FD978}" srcOrd="8" destOrd="0" presId="urn:microsoft.com/office/officeart/2005/8/layout/radial6"/>
    <dgm:cxn modelId="{2EE95C7C-61A1-4461-B669-D5598F967746}" type="presParOf" srcId="{8153C658-1EFA-4A1A-8FA5-BD5CD35602B4}" destId="{4A5C5064-BB4D-4E11-ACE0-133FA4C62F37}" srcOrd="9" destOrd="0" presId="urn:microsoft.com/office/officeart/2005/8/layout/radial6"/>
    <dgm:cxn modelId="{BE7753BB-C73E-4384-9B67-57D12B3E4BB2}" type="presParOf" srcId="{8153C658-1EFA-4A1A-8FA5-BD5CD35602B4}" destId="{856D7D87-F992-4F29-87A7-DA259FF50687}" srcOrd="10" destOrd="0" presId="urn:microsoft.com/office/officeart/2005/8/layout/radial6"/>
    <dgm:cxn modelId="{0149FD43-2BEE-455A-B1BD-2F7BBE7A4DD9}" type="presParOf" srcId="{8153C658-1EFA-4A1A-8FA5-BD5CD35602B4}" destId="{34595B85-C7AC-49CC-A544-BCCE55A78938}" srcOrd="11" destOrd="0" presId="urn:microsoft.com/office/officeart/2005/8/layout/radial6"/>
    <dgm:cxn modelId="{1A6C63CC-F402-4CDA-8759-967C292E8176}" type="presParOf" srcId="{8153C658-1EFA-4A1A-8FA5-BD5CD35602B4}" destId="{60067160-04A1-4EF4-AAE9-F2F179DD7726}" srcOrd="12" destOrd="0" presId="urn:microsoft.com/office/officeart/2005/8/layout/radial6"/>
    <dgm:cxn modelId="{2D74EAB3-3293-4D2C-9198-C754ED954CF0}" type="presParOf" srcId="{8153C658-1EFA-4A1A-8FA5-BD5CD35602B4}" destId="{A508E120-4843-471C-B5F5-BBE8C0F8439D}" srcOrd="13" destOrd="0" presId="urn:microsoft.com/office/officeart/2005/8/layout/radial6"/>
    <dgm:cxn modelId="{C90BF72B-D364-45C8-BF85-2F5BC1110EA7}" type="presParOf" srcId="{8153C658-1EFA-4A1A-8FA5-BD5CD35602B4}" destId="{7849D325-54B4-4390-A8B4-CAB5D42B7141}" srcOrd="14" destOrd="0" presId="urn:microsoft.com/office/officeart/2005/8/layout/radial6"/>
    <dgm:cxn modelId="{A55E4542-4BBD-4910-843B-BA49395571D8}" type="presParOf" srcId="{8153C658-1EFA-4A1A-8FA5-BD5CD35602B4}" destId="{F06885B0-D7FB-4F1E-88C9-31B636AC7538}" srcOrd="15" destOrd="0" presId="urn:microsoft.com/office/officeart/2005/8/layout/radial6"/>
    <dgm:cxn modelId="{8C2BE991-CC41-4FEC-BFC7-C5D158F1FB8C}" type="presParOf" srcId="{8153C658-1EFA-4A1A-8FA5-BD5CD35602B4}" destId="{31BDF7F7-88C7-4F80-88AD-375449363B34}" srcOrd="16" destOrd="0" presId="urn:microsoft.com/office/officeart/2005/8/layout/radial6"/>
    <dgm:cxn modelId="{04E09071-932D-42EF-964D-A65A7D8DA160}" type="presParOf" srcId="{8153C658-1EFA-4A1A-8FA5-BD5CD35602B4}" destId="{57402EDD-EE61-4E3B-8185-74AA1EF6D969}" srcOrd="17" destOrd="0" presId="urn:microsoft.com/office/officeart/2005/8/layout/radial6"/>
    <dgm:cxn modelId="{BA3EF3CF-8852-48CF-AC3F-DC27F621DE90}" type="presParOf" srcId="{8153C658-1EFA-4A1A-8FA5-BD5CD35602B4}" destId="{1D5AA46E-CD12-4CBE-845D-FEACCEF5AC29}" srcOrd="18" destOrd="0" presId="urn:microsoft.com/office/officeart/2005/8/layout/radial6"/>
    <dgm:cxn modelId="{65C66DC1-BACB-4215-A447-3EA7332A17B6}" type="presParOf" srcId="{8153C658-1EFA-4A1A-8FA5-BD5CD35602B4}" destId="{42D1924A-4B5D-4A1E-B28B-DEF1307CA2B9}" srcOrd="19" destOrd="0" presId="urn:microsoft.com/office/officeart/2005/8/layout/radial6"/>
    <dgm:cxn modelId="{E2448FDB-F041-4144-B874-7A5C1393B028}" type="presParOf" srcId="{8153C658-1EFA-4A1A-8FA5-BD5CD35602B4}" destId="{6CD3AE1B-E869-436C-AE37-699709B7FB83}" srcOrd="20" destOrd="0" presId="urn:microsoft.com/office/officeart/2005/8/layout/radial6"/>
    <dgm:cxn modelId="{F11BEA4F-AECE-4AF8-9176-E56394965EEB}" type="presParOf" srcId="{8153C658-1EFA-4A1A-8FA5-BD5CD35602B4}" destId="{78964B0D-1E90-4C52-8174-13D965F2DE98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5C3491-99F3-4EE5-97E5-7ED4DFD45592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9A76E0C-5FAF-47AE-9B60-CF97C8022A50}">
      <dgm:prSet phldrT="[Текст]" custT="1"/>
      <dgm:spPr/>
      <dgm:t>
        <a:bodyPr/>
        <a:lstStyle/>
        <a:p>
          <a:r>
            <a:rPr lang="uk-UA" sz="3200" b="1" dirty="0" smtClean="0">
              <a:latin typeface="Comic Sans MS" panose="030F0702030302020204" pitchFamily="66" charset="0"/>
            </a:rPr>
            <a:t>Інформаційні </a:t>
          </a:r>
          <a:br>
            <a:rPr lang="uk-UA" sz="3200" b="1" dirty="0" smtClean="0">
              <a:latin typeface="Comic Sans MS" panose="030F0702030302020204" pitchFamily="66" charset="0"/>
            </a:rPr>
          </a:br>
          <a:r>
            <a:rPr lang="uk-UA" sz="3200" b="1" dirty="0" smtClean="0">
              <a:latin typeface="Comic Sans MS" panose="030F0702030302020204" pitchFamily="66" charset="0"/>
            </a:rPr>
            <a:t>технології</a:t>
          </a:r>
          <a:endParaRPr lang="ru-RU" sz="3200" b="1" dirty="0">
            <a:latin typeface="Comic Sans MS" panose="030F0702030302020204" pitchFamily="66" charset="0"/>
          </a:endParaRPr>
        </a:p>
      </dgm:t>
    </dgm:pt>
    <dgm:pt modelId="{D224F2D9-7421-48E5-851A-FB878C091886}" type="parTrans" cxnId="{34C31B28-3866-4F8A-98C2-DDE888F2DF61}">
      <dgm:prSet/>
      <dgm:spPr/>
      <dgm:t>
        <a:bodyPr/>
        <a:lstStyle/>
        <a:p>
          <a:endParaRPr lang="ru-RU"/>
        </a:p>
      </dgm:t>
    </dgm:pt>
    <dgm:pt modelId="{4563B4B5-748E-497D-8281-CE4E200BEF12}" type="sibTrans" cxnId="{34C31B28-3866-4F8A-98C2-DDE888F2DF61}">
      <dgm:prSet/>
      <dgm:spPr/>
      <dgm:t>
        <a:bodyPr/>
        <a:lstStyle/>
        <a:p>
          <a:endParaRPr lang="ru-RU"/>
        </a:p>
      </dgm:t>
    </dgm:pt>
    <dgm:pt modelId="{92277F7E-3462-48D2-88F6-DAC45D59E364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Засоби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B6AB9EB4-DF54-430E-8A69-354FABD54E50}" type="parTrans" cxnId="{E57F7F60-B944-4C92-801C-F24072C1F3EE}">
      <dgm:prSet/>
      <dgm:spPr/>
      <dgm:t>
        <a:bodyPr/>
        <a:lstStyle/>
        <a:p>
          <a:endParaRPr lang="ru-RU"/>
        </a:p>
      </dgm:t>
    </dgm:pt>
    <dgm:pt modelId="{A1B1AFAC-B250-4790-812A-97B343D174F5}" type="sibTrans" cxnId="{E57F7F60-B944-4C92-801C-F24072C1F3EE}">
      <dgm:prSet/>
      <dgm:spPr/>
      <dgm:t>
        <a:bodyPr/>
        <a:lstStyle/>
        <a:p>
          <a:endParaRPr lang="ru-RU"/>
        </a:p>
      </dgm:t>
    </dgm:pt>
    <dgm:pt modelId="{956B76E3-C557-4BFB-9909-1F1CEB471366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Прийоми та способи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16D02D7F-661B-4B97-802E-AA1A754B6867}" type="parTrans" cxnId="{CB618F84-1263-4DE6-BFD3-D2B308901E57}">
      <dgm:prSet/>
      <dgm:spPr/>
      <dgm:t>
        <a:bodyPr/>
        <a:lstStyle/>
        <a:p>
          <a:endParaRPr lang="ru-RU"/>
        </a:p>
      </dgm:t>
    </dgm:pt>
    <dgm:pt modelId="{742D3680-5832-4379-81B9-742464BB4BD0}" type="sibTrans" cxnId="{CB618F84-1263-4DE6-BFD3-D2B308901E57}">
      <dgm:prSet/>
      <dgm:spPr/>
      <dgm:t>
        <a:bodyPr/>
        <a:lstStyle/>
        <a:p>
          <a:endParaRPr lang="ru-RU"/>
        </a:p>
      </dgm:t>
    </dgm:pt>
    <dgm:pt modelId="{848F05B4-BF79-4F2E-AB90-5CABCD6ADC63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Апаратні засоби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678F048A-F97F-48BE-8CB0-836AD8B2F6C7}" type="parTrans" cxnId="{D160850D-CE10-4E58-B90A-F249EABE2A03}">
      <dgm:prSet/>
      <dgm:spPr/>
      <dgm:t>
        <a:bodyPr/>
        <a:lstStyle/>
        <a:p>
          <a:endParaRPr lang="ru-RU"/>
        </a:p>
      </dgm:t>
    </dgm:pt>
    <dgm:pt modelId="{93F4E79E-18ED-423B-9603-6860EAE36CEF}" type="sibTrans" cxnId="{D160850D-CE10-4E58-B90A-F249EABE2A03}">
      <dgm:prSet/>
      <dgm:spPr/>
      <dgm:t>
        <a:bodyPr/>
        <a:lstStyle/>
        <a:p>
          <a:endParaRPr lang="ru-RU"/>
        </a:p>
      </dgm:t>
    </dgm:pt>
    <dgm:pt modelId="{05C3CBBA-8A4D-436D-AC71-7B81CFEEEB7F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Програмне забезпечення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CF2724B2-7916-4874-B7FD-2C8C0466017E}" type="parTrans" cxnId="{56EAA6D6-D8CB-4083-B8C4-2F5634E15ADB}">
      <dgm:prSet/>
      <dgm:spPr/>
      <dgm:t>
        <a:bodyPr/>
        <a:lstStyle/>
        <a:p>
          <a:endParaRPr lang="ru-RU"/>
        </a:p>
      </dgm:t>
    </dgm:pt>
    <dgm:pt modelId="{AFE1648C-5871-453E-B5FF-35C52F74FC54}" type="sibTrans" cxnId="{56EAA6D6-D8CB-4083-B8C4-2F5634E15ADB}">
      <dgm:prSet/>
      <dgm:spPr/>
      <dgm:t>
        <a:bodyPr/>
        <a:lstStyle/>
        <a:p>
          <a:endParaRPr lang="ru-RU"/>
        </a:p>
      </dgm:t>
    </dgm:pt>
    <dgm:pt modelId="{CF0EAA1F-EDC0-4B08-BCCB-497C5E236AB9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Алгоритм досягнення поставленої мети (його виконання</a:t>
          </a:r>
          <a:r>
            <a:rPr lang="uk-UA" sz="1600" dirty="0" smtClean="0"/>
            <a:t>)</a:t>
          </a:r>
          <a:endParaRPr lang="ru-RU" sz="1600" dirty="0"/>
        </a:p>
      </dgm:t>
    </dgm:pt>
    <dgm:pt modelId="{7B2AA126-9334-451E-9250-199882F1C7B1}" type="parTrans" cxnId="{38CF17F2-AD6F-475F-8F90-DE3E1533C206}">
      <dgm:prSet/>
      <dgm:spPr/>
      <dgm:t>
        <a:bodyPr/>
        <a:lstStyle/>
        <a:p>
          <a:endParaRPr lang="ru-RU"/>
        </a:p>
      </dgm:t>
    </dgm:pt>
    <dgm:pt modelId="{CF85F5C2-8AB3-4556-81E8-7D98A681AE67}" type="sibTrans" cxnId="{38CF17F2-AD6F-475F-8F90-DE3E1533C206}">
      <dgm:prSet/>
      <dgm:spPr/>
      <dgm:t>
        <a:bodyPr/>
        <a:lstStyle/>
        <a:p>
          <a:endParaRPr lang="ru-RU"/>
        </a:p>
      </dgm:t>
    </dgm:pt>
    <dgm:pt modelId="{DBFB9203-36E8-48DA-8A38-4FBA546FEFB7}" type="pres">
      <dgm:prSet presAssocID="{0D5C3491-99F3-4EE5-97E5-7ED4DFD4559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D2596C-F19D-4551-AFC5-0BDBDF25E4EF}" type="pres">
      <dgm:prSet presAssocID="{49A76E0C-5FAF-47AE-9B60-CF97C8022A50}" presName="root1" presStyleCnt="0"/>
      <dgm:spPr/>
    </dgm:pt>
    <dgm:pt modelId="{21C2E167-4C29-4F7B-87F8-14B436441506}" type="pres">
      <dgm:prSet presAssocID="{49A76E0C-5FAF-47AE-9B60-CF97C8022A50}" presName="LevelOneTextNode" presStyleLbl="node0" presStyleIdx="0" presStyleCnt="1" custScaleX="132902" custLinFactNeighborX="2842" custLinFactNeighborY="-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63AA5-F001-4F89-9664-3FA18515E0F7}" type="pres">
      <dgm:prSet presAssocID="{49A76E0C-5FAF-47AE-9B60-CF97C8022A50}" presName="level2hierChild" presStyleCnt="0"/>
      <dgm:spPr/>
    </dgm:pt>
    <dgm:pt modelId="{713C4689-62F4-487C-981F-48116D11490D}" type="pres">
      <dgm:prSet presAssocID="{B6AB9EB4-DF54-430E-8A69-354FABD54E5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E9FF6D0A-F405-49D0-A43D-30E528178F43}" type="pres">
      <dgm:prSet presAssocID="{B6AB9EB4-DF54-430E-8A69-354FABD54E5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0BF7645-1727-4BE2-A429-A3815554866C}" type="pres">
      <dgm:prSet presAssocID="{92277F7E-3462-48D2-88F6-DAC45D59E364}" presName="root2" presStyleCnt="0"/>
      <dgm:spPr/>
    </dgm:pt>
    <dgm:pt modelId="{39F79C04-C3C7-437A-A4FD-99F8C1707E0B}" type="pres">
      <dgm:prSet presAssocID="{92277F7E-3462-48D2-88F6-DAC45D59E364}" presName="LevelTwoTextNode" presStyleLbl="node2" presStyleIdx="0" presStyleCnt="2" custLinFactNeighborX="867" custLinFactNeighborY="-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33B8C3-DFB9-44CA-8F67-CF0152B36EAF}" type="pres">
      <dgm:prSet presAssocID="{92277F7E-3462-48D2-88F6-DAC45D59E364}" presName="level3hierChild" presStyleCnt="0"/>
      <dgm:spPr/>
    </dgm:pt>
    <dgm:pt modelId="{ECDA9F82-D042-40E5-AA20-40E511177BB8}" type="pres">
      <dgm:prSet presAssocID="{678F048A-F97F-48BE-8CB0-836AD8B2F6C7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DD770FA1-A374-418F-A1F0-08BF1B1827FD}" type="pres">
      <dgm:prSet presAssocID="{678F048A-F97F-48BE-8CB0-836AD8B2F6C7}" presName="connTx" presStyleLbl="parChTrans1D3" presStyleIdx="0" presStyleCnt="3"/>
      <dgm:spPr/>
      <dgm:t>
        <a:bodyPr/>
        <a:lstStyle/>
        <a:p>
          <a:endParaRPr lang="ru-RU"/>
        </a:p>
      </dgm:t>
    </dgm:pt>
    <dgm:pt modelId="{E9C5DBBA-3875-4941-8098-8F3BB45D131B}" type="pres">
      <dgm:prSet presAssocID="{848F05B4-BF79-4F2E-AB90-5CABCD6ADC63}" presName="root2" presStyleCnt="0"/>
      <dgm:spPr/>
    </dgm:pt>
    <dgm:pt modelId="{6798AC4E-992F-4D8C-9893-5E473D9E99F5}" type="pres">
      <dgm:prSet presAssocID="{848F05B4-BF79-4F2E-AB90-5CABCD6ADC63}" presName="LevelTwoTextNode" presStyleLbl="node3" presStyleIdx="0" presStyleCnt="3" custLinFactNeighborX="867" custLinFactNeighborY="-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06221-6A43-4793-83AB-9A74BAB13CCF}" type="pres">
      <dgm:prSet presAssocID="{848F05B4-BF79-4F2E-AB90-5CABCD6ADC63}" presName="level3hierChild" presStyleCnt="0"/>
      <dgm:spPr/>
    </dgm:pt>
    <dgm:pt modelId="{51730569-92EB-409A-9963-944FFFE2F0B1}" type="pres">
      <dgm:prSet presAssocID="{CF2724B2-7916-4874-B7FD-2C8C0466017E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0A251F5F-0DA1-4224-B61D-BE13E8278C26}" type="pres">
      <dgm:prSet presAssocID="{CF2724B2-7916-4874-B7FD-2C8C0466017E}" presName="connTx" presStyleLbl="parChTrans1D3" presStyleIdx="1" presStyleCnt="3"/>
      <dgm:spPr/>
      <dgm:t>
        <a:bodyPr/>
        <a:lstStyle/>
        <a:p>
          <a:endParaRPr lang="ru-RU"/>
        </a:p>
      </dgm:t>
    </dgm:pt>
    <dgm:pt modelId="{FF90F8BE-2B4D-4F30-A75F-34BCD4C0D684}" type="pres">
      <dgm:prSet presAssocID="{05C3CBBA-8A4D-436D-AC71-7B81CFEEEB7F}" presName="root2" presStyleCnt="0"/>
      <dgm:spPr/>
    </dgm:pt>
    <dgm:pt modelId="{4C6319D4-1A3D-494E-987E-63A0F344B9D7}" type="pres">
      <dgm:prSet presAssocID="{05C3CBBA-8A4D-436D-AC71-7B81CFEEEB7F}" presName="LevelTwoTextNode" presStyleLbl="node3" presStyleIdx="1" presStyleCnt="3" custLinFactNeighborX="867" custLinFactNeighborY="-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3E3DFB-4E4F-4ACF-8642-B15544ACEB7F}" type="pres">
      <dgm:prSet presAssocID="{05C3CBBA-8A4D-436D-AC71-7B81CFEEEB7F}" presName="level3hierChild" presStyleCnt="0"/>
      <dgm:spPr/>
    </dgm:pt>
    <dgm:pt modelId="{CC488C3F-90CA-4EEE-A8CC-7D1F1B35C0E8}" type="pres">
      <dgm:prSet presAssocID="{16D02D7F-661B-4B97-802E-AA1A754B686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1D15E61-0516-4D25-97E0-BD56DEB69837}" type="pres">
      <dgm:prSet presAssocID="{16D02D7F-661B-4B97-802E-AA1A754B686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B27CF3C-88E6-48DD-90E5-5147378844CE}" type="pres">
      <dgm:prSet presAssocID="{956B76E3-C557-4BFB-9909-1F1CEB471366}" presName="root2" presStyleCnt="0"/>
      <dgm:spPr/>
    </dgm:pt>
    <dgm:pt modelId="{B965E9A0-0839-4432-91D5-BC00BBBD5E95}" type="pres">
      <dgm:prSet presAssocID="{956B76E3-C557-4BFB-9909-1F1CEB471366}" presName="LevelTwoTextNode" presStyleLbl="node2" presStyleIdx="1" presStyleCnt="2" custLinFactNeighborX="867" custLinFactNeighborY="-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3E2B86-E4FD-438B-B041-6B1EC721CE8E}" type="pres">
      <dgm:prSet presAssocID="{956B76E3-C557-4BFB-9909-1F1CEB471366}" presName="level3hierChild" presStyleCnt="0"/>
      <dgm:spPr/>
    </dgm:pt>
    <dgm:pt modelId="{79B02FD2-55A5-4C4F-AC4A-54B5AD2F7EC7}" type="pres">
      <dgm:prSet presAssocID="{7B2AA126-9334-451E-9250-199882F1C7B1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6854E5DF-5694-4E76-B05A-716EC138B16B}" type="pres">
      <dgm:prSet presAssocID="{7B2AA126-9334-451E-9250-199882F1C7B1}" presName="connTx" presStyleLbl="parChTrans1D3" presStyleIdx="2" presStyleCnt="3"/>
      <dgm:spPr/>
      <dgm:t>
        <a:bodyPr/>
        <a:lstStyle/>
        <a:p>
          <a:endParaRPr lang="ru-RU"/>
        </a:p>
      </dgm:t>
    </dgm:pt>
    <dgm:pt modelId="{7EEF6011-7FD3-4086-8377-F8D1F007B479}" type="pres">
      <dgm:prSet presAssocID="{CF0EAA1F-EDC0-4B08-BCCB-497C5E236AB9}" presName="root2" presStyleCnt="0"/>
      <dgm:spPr/>
    </dgm:pt>
    <dgm:pt modelId="{0624636F-8334-495B-B62F-EB08AA087813}" type="pres">
      <dgm:prSet presAssocID="{CF0EAA1F-EDC0-4B08-BCCB-497C5E236AB9}" presName="LevelTwoTextNode" presStyleLbl="node3" presStyleIdx="2" presStyleCnt="3" custScaleY="255968" custLinFactNeighborX="867" custLinFactNeighborY="-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B71233-0FD4-4DCD-B19A-D6FFFF770B50}" type="pres">
      <dgm:prSet presAssocID="{CF0EAA1F-EDC0-4B08-BCCB-497C5E236AB9}" presName="level3hierChild" presStyleCnt="0"/>
      <dgm:spPr/>
    </dgm:pt>
  </dgm:ptLst>
  <dgm:cxnLst>
    <dgm:cxn modelId="{8BC112AA-DF59-43E7-91F6-CC5BC38B1121}" type="presOf" srcId="{848F05B4-BF79-4F2E-AB90-5CABCD6ADC63}" destId="{6798AC4E-992F-4D8C-9893-5E473D9E99F5}" srcOrd="0" destOrd="0" presId="urn:microsoft.com/office/officeart/2008/layout/HorizontalMultiLevelHierarchy"/>
    <dgm:cxn modelId="{2ED6CC3D-4047-43DA-BB0F-7E652B4754C4}" type="presOf" srcId="{678F048A-F97F-48BE-8CB0-836AD8B2F6C7}" destId="{ECDA9F82-D042-40E5-AA20-40E511177BB8}" srcOrd="0" destOrd="0" presId="urn:microsoft.com/office/officeart/2008/layout/HorizontalMultiLevelHierarchy"/>
    <dgm:cxn modelId="{39393F43-4A9E-42F4-979D-195D6BCBAD21}" type="presOf" srcId="{0D5C3491-99F3-4EE5-97E5-7ED4DFD45592}" destId="{DBFB9203-36E8-48DA-8A38-4FBA546FEFB7}" srcOrd="0" destOrd="0" presId="urn:microsoft.com/office/officeart/2008/layout/HorizontalMultiLevelHierarchy"/>
    <dgm:cxn modelId="{E2EA1E1E-CF6C-4481-97C7-E55B46630850}" type="presOf" srcId="{16D02D7F-661B-4B97-802E-AA1A754B6867}" destId="{71D15E61-0516-4D25-97E0-BD56DEB69837}" srcOrd="1" destOrd="0" presId="urn:microsoft.com/office/officeart/2008/layout/HorizontalMultiLevelHierarchy"/>
    <dgm:cxn modelId="{04F2FEC5-7777-4547-907D-E5D0992698F0}" type="presOf" srcId="{CF2724B2-7916-4874-B7FD-2C8C0466017E}" destId="{51730569-92EB-409A-9963-944FFFE2F0B1}" srcOrd="0" destOrd="0" presId="urn:microsoft.com/office/officeart/2008/layout/HorizontalMultiLevelHierarchy"/>
    <dgm:cxn modelId="{596F649D-90C0-4CA7-986B-A8CC6FD29013}" type="presOf" srcId="{05C3CBBA-8A4D-436D-AC71-7B81CFEEEB7F}" destId="{4C6319D4-1A3D-494E-987E-63A0F344B9D7}" srcOrd="0" destOrd="0" presId="urn:microsoft.com/office/officeart/2008/layout/HorizontalMultiLevelHierarchy"/>
    <dgm:cxn modelId="{F63BE00C-703A-4F28-AACD-E8295B20089F}" type="presOf" srcId="{92277F7E-3462-48D2-88F6-DAC45D59E364}" destId="{39F79C04-C3C7-437A-A4FD-99F8C1707E0B}" srcOrd="0" destOrd="0" presId="urn:microsoft.com/office/officeart/2008/layout/HorizontalMultiLevelHierarchy"/>
    <dgm:cxn modelId="{C54DECA1-9EAC-4E4A-9FDD-0517B7D25EF0}" type="presOf" srcId="{7B2AA126-9334-451E-9250-199882F1C7B1}" destId="{79B02FD2-55A5-4C4F-AC4A-54B5AD2F7EC7}" srcOrd="0" destOrd="0" presId="urn:microsoft.com/office/officeart/2008/layout/HorizontalMultiLevelHierarchy"/>
    <dgm:cxn modelId="{194033F0-8011-46B3-8AB3-A72762BC91B9}" type="presOf" srcId="{B6AB9EB4-DF54-430E-8A69-354FABD54E50}" destId="{713C4689-62F4-487C-981F-48116D11490D}" srcOrd="0" destOrd="0" presId="urn:microsoft.com/office/officeart/2008/layout/HorizontalMultiLevelHierarchy"/>
    <dgm:cxn modelId="{CB618F84-1263-4DE6-BFD3-D2B308901E57}" srcId="{49A76E0C-5FAF-47AE-9B60-CF97C8022A50}" destId="{956B76E3-C557-4BFB-9909-1F1CEB471366}" srcOrd="1" destOrd="0" parTransId="{16D02D7F-661B-4B97-802E-AA1A754B6867}" sibTransId="{742D3680-5832-4379-81B9-742464BB4BD0}"/>
    <dgm:cxn modelId="{1BA972E0-9165-4031-B842-D43311C81490}" type="presOf" srcId="{CF2724B2-7916-4874-B7FD-2C8C0466017E}" destId="{0A251F5F-0DA1-4224-B61D-BE13E8278C26}" srcOrd="1" destOrd="0" presId="urn:microsoft.com/office/officeart/2008/layout/HorizontalMultiLevelHierarchy"/>
    <dgm:cxn modelId="{387A9DB0-B182-4010-8A4E-D9057C537744}" type="presOf" srcId="{7B2AA126-9334-451E-9250-199882F1C7B1}" destId="{6854E5DF-5694-4E76-B05A-716EC138B16B}" srcOrd="1" destOrd="0" presId="urn:microsoft.com/office/officeart/2008/layout/HorizontalMultiLevelHierarchy"/>
    <dgm:cxn modelId="{D160850D-CE10-4E58-B90A-F249EABE2A03}" srcId="{92277F7E-3462-48D2-88F6-DAC45D59E364}" destId="{848F05B4-BF79-4F2E-AB90-5CABCD6ADC63}" srcOrd="0" destOrd="0" parTransId="{678F048A-F97F-48BE-8CB0-836AD8B2F6C7}" sibTransId="{93F4E79E-18ED-423B-9603-6860EAE36CEF}"/>
    <dgm:cxn modelId="{7884FB89-0B48-45C3-BAD0-EF2151B7D5C2}" type="presOf" srcId="{678F048A-F97F-48BE-8CB0-836AD8B2F6C7}" destId="{DD770FA1-A374-418F-A1F0-08BF1B1827FD}" srcOrd="1" destOrd="0" presId="urn:microsoft.com/office/officeart/2008/layout/HorizontalMultiLevelHierarchy"/>
    <dgm:cxn modelId="{DA624B88-4098-4CF2-8FAB-26CD70F97D1C}" type="presOf" srcId="{CF0EAA1F-EDC0-4B08-BCCB-497C5E236AB9}" destId="{0624636F-8334-495B-B62F-EB08AA087813}" srcOrd="0" destOrd="0" presId="urn:microsoft.com/office/officeart/2008/layout/HorizontalMultiLevelHierarchy"/>
    <dgm:cxn modelId="{34C31B28-3866-4F8A-98C2-DDE888F2DF61}" srcId="{0D5C3491-99F3-4EE5-97E5-7ED4DFD45592}" destId="{49A76E0C-5FAF-47AE-9B60-CF97C8022A50}" srcOrd="0" destOrd="0" parTransId="{D224F2D9-7421-48E5-851A-FB878C091886}" sibTransId="{4563B4B5-748E-497D-8281-CE4E200BEF12}"/>
    <dgm:cxn modelId="{9E95BD83-896C-4FA6-A61B-8FB1812E9F07}" type="presOf" srcId="{49A76E0C-5FAF-47AE-9B60-CF97C8022A50}" destId="{21C2E167-4C29-4F7B-87F8-14B436441506}" srcOrd="0" destOrd="0" presId="urn:microsoft.com/office/officeart/2008/layout/HorizontalMultiLevelHierarchy"/>
    <dgm:cxn modelId="{56EAA6D6-D8CB-4083-B8C4-2F5634E15ADB}" srcId="{92277F7E-3462-48D2-88F6-DAC45D59E364}" destId="{05C3CBBA-8A4D-436D-AC71-7B81CFEEEB7F}" srcOrd="1" destOrd="0" parTransId="{CF2724B2-7916-4874-B7FD-2C8C0466017E}" sibTransId="{AFE1648C-5871-453E-B5FF-35C52F74FC54}"/>
    <dgm:cxn modelId="{E57F7F60-B944-4C92-801C-F24072C1F3EE}" srcId="{49A76E0C-5FAF-47AE-9B60-CF97C8022A50}" destId="{92277F7E-3462-48D2-88F6-DAC45D59E364}" srcOrd="0" destOrd="0" parTransId="{B6AB9EB4-DF54-430E-8A69-354FABD54E50}" sibTransId="{A1B1AFAC-B250-4790-812A-97B343D174F5}"/>
    <dgm:cxn modelId="{10B8DEF3-BAD6-458E-BF5E-1D073F6F0F81}" type="presOf" srcId="{956B76E3-C557-4BFB-9909-1F1CEB471366}" destId="{B965E9A0-0839-4432-91D5-BC00BBBD5E95}" srcOrd="0" destOrd="0" presId="urn:microsoft.com/office/officeart/2008/layout/HorizontalMultiLevelHierarchy"/>
    <dgm:cxn modelId="{38CF17F2-AD6F-475F-8F90-DE3E1533C206}" srcId="{956B76E3-C557-4BFB-9909-1F1CEB471366}" destId="{CF0EAA1F-EDC0-4B08-BCCB-497C5E236AB9}" srcOrd="0" destOrd="0" parTransId="{7B2AA126-9334-451E-9250-199882F1C7B1}" sibTransId="{CF85F5C2-8AB3-4556-81E8-7D98A681AE67}"/>
    <dgm:cxn modelId="{301023C6-DD2C-4C94-8F1C-08BC80EE5512}" type="presOf" srcId="{B6AB9EB4-DF54-430E-8A69-354FABD54E50}" destId="{E9FF6D0A-F405-49D0-A43D-30E528178F43}" srcOrd="1" destOrd="0" presId="urn:microsoft.com/office/officeart/2008/layout/HorizontalMultiLevelHierarchy"/>
    <dgm:cxn modelId="{C565F74F-59A6-4B86-8EC7-CD3C40E78F33}" type="presOf" srcId="{16D02D7F-661B-4B97-802E-AA1A754B6867}" destId="{CC488C3F-90CA-4EEE-A8CC-7D1F1B35C0E8}" srcOrd="0" destOrd="0" presId="urn:microsoft.com/office/officeart/2008/layout/HorizontalMultiLevelHierarchy"/>
    <dgm:cxn modelId="{6C7F112A-29A8-47E5-85FE-13ACFCCAF8D0}" type="presParOf" srcId="{DBFB9203-36E8-48DA-8A38-4FBA546FEFB7}" destId="{21D2596C-F19D-4551-AFC5-0BDBDF25E4EF}" srcOrd="0" destOrd="0" presId="urn:microsoft.com/office/officeart/2008/layout/HorizontalMultiLevelHierarchy"/>
    <dgm:cxn modelId="{DF4A986E-2B08-4EB8-B2DE-5FFB3BC7AB37}" type="presParOf" srcId="{21D2596C-F19D-4551-AFC5-0BDBDF25E4EF}" destId="{21C2E167-4C29-4F7B-87F8-14B436441506}" srcOrd="0" destOrd="0" presId="urn:microsoft.com/office/officeart/2008/layout/HorizontalMultiLevelHierarchy"/>
    <dgm:cxn modelId="{1E470FAB-2E0C-4185-83C1-BF80331EACAA}" type="presParOf" srcId="{21D2596C-F19D-4551-AFC5-0BDBDF25E4EF}" destId="{DC363AA5-F001-4F89-9664-3FA18515E0F7}" srcOrd="1" destOrd="0" presId="urn:microsoft.com/office/officeart/2008/layout/HorizontalMultiLevelHierarchy"/>
    <dgm:cxn modelId="{FDAD4E6A-0878-408B-82FB-BDA8B2211503}" type="presParOf" srcId="{DC363AA5-F001-4F89-9664-3FA18515E0F7}" destId="{713C4689-62F4-487C-981F-48116D11490D}" srcOrd="0" destOrd="0" presId="urn:microsoft.com/office/officeart/2008/layout/HorizontalMultiLevelHierarchy"/>
    <dgm:cxn modelId="{7804A79C-E69E-49AF-B5A0-3BC1F9933F72}" type="presParOf" srcId="{713C4689-62F4-487C-981F-48116D11490D}" destId="{E9FF6D0A-F405-49D0-A43D-30E528178F43}" srcOrd="0" destOrd="0" presId="urn:microsoft.com/office/officeart/2008/layout/HorizontalMultiLevelHierarchy"/>
    <dgm:cxn modelId="{C63327B9-D7E1-421C-BF06-43323CB5E673}" type="presParOf" srcId="{DC363AA5-F001-4F89-9664-3FA18515E0F7}" destId="{50BF7645-1727-4BE2-A429-A3815554866C}" srcOrd="1" destOrd="0" presId="urn:microsoft.com/office/officeart/2008/layout/HorizontalMultiLevelHierarchy"/>
    <dgm:cxn modelId="{BAFF879E-3EBD-41A1-8AA9-A3BC9C8FE5C1}" type="presParOf" srcId="{50BF7645-1727-4BE2-A429-A3815554866C}" destId="{39F79C04-C3C7-437A-A4FD-99F8C1707E0B}" srcOrd="0" destOrd="0" presId="urn:microsoft.com/office/officeart/2008/layout/HorizontalMultiLevelHierarchy"/>
    <dgm:cxn modelId="{3F72832F-D491-47EB-8415-D83280748A81}" type="presParOf" srcId="{50BF7645-1727-4BE2-A429-A3815554866C}" destId="{C933B8C3-DFB9-44CA-8F67-CF0152B36EAF}" srcOrd="1" destOrd="0" presId="urn:microsoft.com/office/officeart/2008/layout/HorizontalMultiLevelHierarchy"/>
    <dgm:cxn modelId="{10A3D4A7-A6A1-4119-80A4-8D1B7F80363F}" type="presParOf" srcId="{C933B8C3-DFB9-44CA-8F67-CF0152B36EAF}" destId="{ECDA9F82-D042-40E5-AA20-40E511177BB8}" srcOrd="0" destOrd="0" presId="urn:microsoft.com/office/officeart/2008/layout/HorizontalMultiLevelHierarchy"/>
    <dgm:cxn modelId="{A326F0FD-5DB4-47A3-B337-5F112970A5CB}" type="presParOf" srcId="{ECDA9F82-D042-40E5-AA20-40E511177BB8}" destId="{DD770FA1-A374-418F-A1F0-08BF1B1827FD}" srcOrd="0" destOrd="0" presId="urn:microsoft.com/office/officeart/2008/layout/HorizontalMultiLevelHierarchy"/>
    <dgm:cxn modelId="{87FA08AE-977F-40EA-BAD0-F9F78D48C8F8}" type="presParOf" srcId="{C933B8C3-DFB9-44CA-8F67-CF0152B36EAF}" destId="{E9C5DBBA-3875-4941-8098-8F3BB45D131B}" srcOrd="1" destOrd="0" presId="urn:microsoft.com/office/officeart/2008/layout/HorizontalMultiLevelHierarchy"/>
    <dgm:cxn modelId="{5D86C0D4-FA72-4B75-B8B5-DF2672B7B16F}" type="presParOf" srcId="{E9C5DBBA-3875-4941-8098-8F3BB45D131B}" destId="{6798AC4E-992F-4D8C-9893-5E473D9E99F5}" srcOrd="0" destOrd="0" presId="urn:microsoft.com/office/officeart/2008/layout/HorizontalMultiLevelHierarchy"/>
    <dgm:cxn modelId="{8FB0D987-8051-4F5B-A155-C87A2DB53F8F}" type="presParOf" srcId="{E9C5DBBA-3875-4941-8098-8F3BB45D131B}" destId="{10C06221-6A43-4793-83AB-9A74BAB13CCF}" srcOrd="1" destOrd="0" presId="urn:microsoft.com/office/officeart/2008/layout/HorizontalMultiLevelHierarchy"/>
    <dgm:cxn modelId="{AF8C18EC-B60E-4941-A237-72A9AA8A6CAA}" type="presParOf" srcId="{C933B8C3-DFB9-44CA-8F67-CF0152B36EAF}" destId="{51730569-92EB-409A-9963-944FFFE2F0B1}" srcOrd="2" destOrd="0" presId="urn:microsoft.com/office/officeart/2008/layout/HorizontalMultiLevelHierarchy"/>
    <dgm:cxn modelId="{B2146A23-D122-4B37-9EA7-887B2B22F2B4}" type="presParOf" srcId="{51730569-92EB-409A-9963-944FFFE2F0B1}" destId="{0A251F5F-0DA1-4224-B61D-BE13E8278C26}" srcOrd="0" destOrd="0" presId="urn:microsoft.com/office/officeart/2008/layout/HorizontalMultiLevelHierarchy"/>
    <dgm:cxn modelId="{65BF9C61-1EC5-451F-9A57-F4CF1A1DC9C0}" type="presParOf" srcId="{C933B8C3-DFB9-44CA-8F67-CF0152B36EAF}" destId="{FF90F8BE-2B4D-4F30-A75F-34BCD4C0D684}" srcOrd="3" destOrd="0" presId="urn:microsoft.com/office/officeart/2008/layout/HorizontalMultiLevelHierarchy"/>
    <dgm:cxn modelId="{34A1DD2B-1D92-4951-90DB-BD0CAF671155}" type="presParOf" srcId="{FF90F8BE-2B4D-4F30-A75F-34BCD4C0D684}" destId="{4C6319D4-1A3D-494E-987E-63A0F344B9D7}" srcOrd="0" destOrd="0" presId="urn:microsoft.com/office/officeart/2008/layout/HorizontalMultiLevelHierarchy"/>
    <dgm:cxn modelId="{C57722B3-E384-432D-84E8-77DC77DEEDCA}" type="presParOf" srcId="{FF90F8BE-2B4D-4F30-A75F-34BCD4C0D684}" destId="{E03E3DFB-4E4F-4ACF-8642-B15544ACEB7F}" srcOrd="1" destOrd="0" presId="urn:microsoft.com/office/officeart/2008/layout/HorizontalMultiLevelHierarchy"/>
    <dgm:cxn modelId="{6ACD336D-C083-43ED-95F9-9964E23AD4CF}" type="presParOf" srcId="{DC363AA5-F001-4F89-9664-3FA18515E0F7}" destId="{CC488C3F-90CA-4EEE-A8CC-7D1F1B35C0E8}" srcOrd="2" destOrd="0" presId="urn:microsoft.com/office/officeart/2008/layout/HorizontalMultiLevelHierarchy"/>
    <dgm:cxn modelId="{C8EB3E2F-08A6-45A8-83A0-810E92BD2712}" type="presParOf" srcId="{CC488C3F-90CA-4EEE-A8CC-7D1F1B35C0E8}" destId="{71D15E61-0516-4D25-97E0-BD56DEB69837}" srcOrd="0" destOrd="0" presId="urn:microsoft.com/office/officeart/2008/layout/HorizontalMultiLevelHierarchy"/>
    <dgm:cxn modelId="{958966AD-59A6-426D-8C84-9B9C8A1352CA}" type="presParOf" srcId="{DC363AA5-F001-4F89-9664-3FA18515E0F7}" destId="{6B27CF3C-88E6-48DD-90E5-5147378844CE}" srcOrd="3" destOrd="0" presId="urn:microsoft.com/office/officeart/2008/layout/HorizontalMultiLevelHierarchy"/>
    <dgm:cxn modelId="{40801577-85DC-4751-9497-ADFDCB323115}" type="presParOf" srcId="{6B27CF3C-88E6-48DD-90E5-5147378844CE}" destId="{B965E9A0-0839-4432-91D5-BC00BBBD5E95}" srcOrd="0" destOrd="0" presId="urn:microsoft.com/office/officeart/2008/layout/HorizontalMultiLevelHierarchy"/>
    <dgm:cxn modelId="{04D0854D-70C6-46C8-96FC-A749EED156E8}" type="presParOf" srcId="{6B27CF3C-88E6-48DD-90E5-5147378844CE}" destId="{783E2B86-E4FD-438B-B041-6B1EC721CE8E}" srcOrd="1" destOrd="0" presId="urn:microsoft.com/office/officeart/2008/layout/HorizontalMultiLevelHierarchy"/>
    <dgm:cxn modelId="{B62CFFB3-F834-49F0-89DA-0D788129B39E}" type="presParOf" srcId="{783E2B86-E4FD-438B-B041-6B1EC721CE8E}" destId="{79B02FD2-55A5-4C4F-AC4A-54B5AD2F7EC7}" srcOrd="0" destOrd="0" presId="urn:microsoft.com/office/officeart/2008/layout/HorizontalMultiLevelHierarchy"/>
    <dgm:cxn modelId="{C74F53DD-B21F-490D-9C98-32DB7AEA14D8}" type="presParOf" srcId="{79B02FD2-55A5-4C4F-AC4A-54B5AD2F7EC7}" destId="{6854E5DF-5694-4E76-B05A-716EC138B16B}" srcOrd="0" destOrd="0" presId="urn:microsoft.com/office/officeart/2008/layout/HorizontalMultiLevelHierarchy"/>
    <dgm:cxn modelId="{12BA72C3-97F8-4819-BE7D-1AFA0ABA45CC}" type="presParOf" srcId="{783E2B86-E4FD-438B-B041-6B1EC721CE8E}" destId="{7EEF6011-7FD3-4086-8377-F8D1F007B479}" srcOrd="1" destOrd="0" presId="urn:microsoft.com/office/officeart/2008/layout/HorizontalMultiLevelHierarchy"/>
    <dgm:cxn modelId="{4889EA49-DCFB-44B4-8C2A-A96EC535114F}" type="presParOf" srcId="{7EEF6011-7FD3-4086-8377-F8D1F007B479}" destId="{0624636F-8334-495B-B62F-EB08AA087813}" srcOrd="0" destOrd="0" presId="urn:microsoft.com/office/officeart/2008/layout/HorizontalMultiLevelHierarchy"/>
    <dgm:cxn modelId="{68BC7AB9-AF09-47FE-85F2-D04DBB8A73A1}" type="presParOf" srcId="{7EEF6011-7FD3-4086-8377-F8D1F007B479}" destId="{74B71233-0FD4-4DCD-B19A-D6FFFF770B5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8EACA0-C21C-4D4D-AC6A-4B418A7F4965}" type="doc">
      <dgm:prSet loTypeId="urn:microsoft.com/office/officeart/2005/8/layout/pList2" loCatId="list" qsTypeId="urn:microsoft.com/office/officeart/2005/8/quickstyle/simple3" qsCatId="simple" csTypeId="urn:microsoft.com/office/officeart/2005/8/colors/colorful5" csCatId="colorful" phldr="1"/>
      <dgm:spPr/>
    </dgm:pt>
    <dgm:pt modelId="{935CC460-6DBD-45AA-A36B-3DD8EB37F7EE}">
      <dgm:prSet phldrT="[Текст]" custT="1"/>
      <dgm:spPr/>
      <dgm:t>
        <a:bodyPr vert="vert27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latin typeface="Comic Sans MS" panose="030F0702030302020204" pitchFamily="66" charset="0"/>
            </a:rPr>
            <a:t>Ручна інформаційна технологія</a:t>
          </a:r>
          <a:r>
            <a:rPr lang="uk-UA" sz="2000" b="0" dirty="0" smtClean="0">
              <a:latin typeface="Comic Sans MS" panose="030F0702030302020204" pitchFamily="66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000" b="0" dirty="0" smtClean="0">
              <a:latin typeface="Comic Sans MS" panose="030F0702030302020204" pitchFamily="66" charset="0"/>
            </a:rPr>
            <a:t>до середини ХІХ </a:t>
          </a:r>
          <a:r>
            <a:rPr lang="uk-UA" sz="2000" b="0" dirty="0" err="1" smtClean="0">
              <a:latin typeface="Comic Sans MS" panose="030F0702030302020204" pitchFamily="66" charset="0"/>
            </a:rPr>
            <a:t>ст</a:t>
          </a:r>
          <a:endParaRPr lang="ru-RU" sz="2000" b="0" dirty="0">
            <a:latin typeface="Comic Sans MS" panose="030F0702030302020204" pitchFamily="66" charset="0"/>
          </a:endParaRPr>
        </a:p>
      </dgm:t>
    </dgm:pt>
    <dgm:pt modelId="{6B43B3FF-FF9E-4EE3-A35F-744020632EBA}" type="parTrans" cxnId="{5824AC52-DC1D-43F8-9E90-605C452182BB}">
      <dgm:prSet/>
      <dgm:spPr/>
      <dgm:t>
        <a:bodyPr/>
        <a:lstStyle/>
        <a:p>
          <a:endParaRPr lang="ru-RU"/>
        </a:p>
      </dgm:t>
    </dgm:pt>
    <dgm:pt modelId="{3DEDDD8B-7059-456A-8E06-FEF0E94AC432}" type="sibTrans" cxnId="{5824AC52-DC1D-43F8-9E90-605C452182BB}">
      <dgm:prSet/>
      <dgm:spPr/>
      <dgm:t>
        <a:bodyPr/>
        <a:lstStyle/>
        <a:p>
          <a:endParaRPr lang="ru-RU"/>
        </a:p>
      </dgm:t>
    </dgm:pt>
    <dgm:pt modelId="{ABD86D4F-DF85-4E86-B412-4A4B7EE319AD}">
      <dgm:prSet phldrT="[Текст]" custT="1"/>
      <dgm:spPr/>
      <dgm:t>
        <a:bodyPr vert="vert27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latin typeface="Comic Sans MS" panose="030F0702030302020204" pitchFamily="66" charset="0"/>
            </a:rPr>
            <a:t>Механічна</a:t>
          </a:r>
          <a:r>
            <a:rPr lang="uk-UA" sz="2000" b="0" dirty="0" smtClean="0">
              <a:latin typeface="Comic Sans MS" panose="030F0702030302020204" pitchFamily="66" charset="0"/>
            </a:rPr>
            <a:t> </a:t>
          </a:r>
          <a:r>
            <a:rPr lang="uk-UA" sz="2000" b="1" dirty="0" smtClean="0">
              <a:latin typeface="Comic Sans MS" panose="030F0702030302020204" pitchFamily="66" charset="0"/>
            </a:rPr>
            <a:t>технологія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000" b="0" dirty="0" smtClean="0">
              <a:latin typeface="Comic Sans MS" panose="030F0702030302020204" pitchFamily="66" charset="0"/>
            </a:rPr>
            <a:t>ХІХ ст. до 30-ті роки ХХ ст.</a:t>
          </a:r>
          <a:endParaRPr lang="ru-RU" sz="2000" b="0" dirty="0">
            <a:latin typeface="Comic Sans MS" panose="030F0702030302020204" pitchFamily="66" charset="0"/>
          </a:endParaRPr>
        </a:p>
      </dgm:t>
    </dgm:pt>
    <dgm:pt modelId="{9F2F7B2C-9949-46C2-B365-E7A3BD07137D}" type="parTrans" cxnId="{E2C9AD62-6A59-4295-9FBE-184B6FE031AF}">
      <dgm:prSet/>
      <dgm:spPr/>
      <dgm:t>
        <a:bodyPr/>
        <a:lstStyle/>
        <a:p>
          <a:endParaRPr lang="ru-RU"/>
        </a:p>
      </dgm:t>
    </dgm:pt>
    <dgm:pt modelId="{8EC4DCB6-ADA2-4B76-8F3B-E8069BD737E6}" type="sibTrans" cxnId="{E2C9AD62-6A59-4295-9FBE-184B6FE031AF}">
      <dgm:prSet/>
      <dgm:spPr/>
      <dgm:t>
        <a:bodyPr/>
        <a:lstStyle/>
        <a:p>
          <a:endParaRPr lang="ru-RU"/>
        </a:p>
      </dgm:t>
    </dgm:pt>
    <dgm:pt modelId="{78E55B03-3A16-46DB-B338-66F60B33110D}">
      <dgm:prSet phldrT="[Текст]" custT="1"/>
      <dgm:spPr/>
      <dgm:t>
        <a:bodyPr vert="vert27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latin typeface="Comic Sans MS" panose="030F0702030302020204" pitchFamily="66" charset="0"/>
            </a:rPr>
            <a:t>Електричні</a:t>
          </a:r>
          <a:r>
            <a:rPr lang="uk-UA" sz="2000" b="0" dirty="0" smtClean="0">
              <a:latin typeface="Comic Sans MS" panose="030F0702030302020204" pitchFamily="66" charset="0"/>
            </a:rPr>
            <a:t> </a:t>
          </a:r>
          <a:r>
            <a:rPr lang="uk-UA" sz="2000" b="1" dirty="0" smtClean="0">
              <a:latin typeface="Comic Sans MS" panose="030F0702030302020204" pitchFamily="66" charset="0"/>
            </a:rPr>
            <a:t>технології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000" b="0" dirty="0" smtClean="0">
              <a:latin typeface="Comic Sans MS" panose="030F0702030302020204" pitchFamily="66" charset="0"/>
            </a:rPr>
            <a:t>40-70-ті роки ХХ ст.</a:t>
          </a:r>
          <a:endParaRPr lang="ru-RU" sz="2000" b="0" dirty="0">
            <a:latin typeface="Comic Sans MS" panose="030F0702030302020204" pitchFamily="66" charset="0"/>
          </a:endParaRPr>
        </a:p>
      </dgm:t>
    </dgm:pt>
    <dgm:pt modelId="{824DB02F-22ED-42C2-A292-815012B37CC7}" type="parTrans" cxnId="{35482535-2EAA-495A-A732-418E317B30AB}">
      <dgm:prSet/>
      <dgm:spPr/>
      <dgm:t>
        <a:bodyPr/>
        <a:lstStyle/>
        <a:p>
          <a:endParaRPr lang="ru-RU"/>
        </a:p>
      </dgm:t>
    </dgm:pt>
    <dgm:pt modelId="{CA645F00-9D32-455A-9F0C-57310AA3E7F0}" type="sibTrans" cxnId="{35482535-2EAA-495A-A732-418E317B30AB}">
      <dgm:prSet/>
      <dgm:spPr/>
      <dgm:t>
        <a:bodyPr/>
        <a:lstStyle/>
        <a:p>
          <a:endParaRPr lang="ru-RU"/>
        </a:p>
      </dgm:t>
    </dgm:pt>
    <dgm:pt modelId="{D9D9F696-1710-4C79-9502-ECE6D557C5B9}">
      <dgm:prSet phldrT="[Текст]" custT="1"/>
      <dgm:spPr/>
      <dgm:t>
        <a:bodyPr vert="vert27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latin typeface="Comic Sans MS" panose="030F0702030302020204" pitchFamily="66" charset="0"/>
            </a:rPr>
            <a:t>Хмарні технології </a:t>
          </a:r>
          <a:r>
            <a:rPr lang="uk-UA" sz="2000" b="0" dirty="0" smtClean="0">
              <a:latin typeface="Comic Sans MS" panose="030F0702030302020204" pitchFamily="66" charset="0"/>
            </a:rPr>
            <a:t>ХХІ ст. </a:t>
          </a:r>
          <a:endParaRPr lang="ru-RU" sz="2000" b="0" dirty="0">
            <a:latin typeface="Comic Sans MS" panose="030F0702030302020204" pitchFamily="66" charset="0"/>
          </a:endParaRPr>
        </a:p>
      </dgm:t>
    </dgm:pt>
    <dgm:pt modelId="{84025B96-E72E-4648-8F9D-7671FC67E840}" type="parTrans" cxnId="{15BACFD3-D31C-40FD-962E-83562E2A4846}">
      <dgm:prSet/>
      <dgm:spPr/>
      <dgm:t>
        <a:bodyPr/>
        <a:lstStyle/>
        <a:p>
          <a:endParaRPr lang="ru-RU"/>
        </a:p>
      </dgm:t>
    </dgm:pt>
    <dgm:pt modelId="{F3B96544-6166-4DE4-A53E-FD372426C38A}" type="sibTrans" cxnId="{15BACFD3-D31C-40FD-962E-83562E2A4846}">
      <dgm:prSet/>
      <dgm:spPr/>
      <dgm:t>
        <a:bodyPr/>
        <a:lstStyle/>
        <a:p>
          <a:endParaRPr lang="ru-RU"/>
        </a:p>
      </dgm:t>
    </dgm:pt>
    <dgm:pt modelId="{F3D5567C-AB20-4AE3-A972-8245FB5B2840}">
      <dgm:prSet phldrT="[Текст]" custT="1"/>
      <dgm:spPr/>
      <dgm:t>
        <a:bodyPr vert="vert27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latin typeface="Comic Sans MS" panose="030F0702030302020204" pitchFamily="66" charset="0"/>
            </a:rPr>
            <a:t>Комп'ютерна</a:t>
          </a:r>
          <a:r>
            <a:rPr lang="uk-UA" sz="2000" b="0" dirty="0" smtClean="0">
              <a:latin typeface="Comic Sans MS" panose="030F0702030302020204" pitchFamily="66" charset="0"/>
            </a:rPr>
            <a:t>  </a:t>
          </a:r>
          <a:r>
            <a:rPr lang="uk-UA" sz="2000" b="1" dirty="0" smtClean="0">
              <a:latin typeface="Comic Sans MS" panose="030F0702030302020204" pitchFamily="66" charset="0"/>
            </a:rPr>
            <a:t>технологія</a:t>
          </a:r>
          <a:r>
            <a:rPr lang="uk-UA" sz="2000" b="0" dirty="0" smtClean="0">
              <a:latin typeface="Comic Sans MS" panose="030F0702030302020204" pitchFamily="66" charset="0"/>
            </a:rPr>
            <a:t> </a:t>
          </a:r>
          <a:br>
            <a:rPr lang="uk-UA" sz="2000" b="0" dirty="0" smtClean="0">
              <a:latin typeface="Comic Sans MS" panose="030F0702030302020204" pitchFamily="66" charset="0"/>
            </a:rPr>
          </a:br>
          <a:r>
            <a:rPr lang="uk-UA" sz="2000" b="0" dirty="0" smtClean="0">
              <a:latin typeface="Comic Sans MS" panose="030F0702030302020204" pitchFamily="66" charset="0"/>
            </a:rPr>
            <a:t>80-ті роки ХХ ст.</a:t>
          </a:r>
          <a:endParaRPr lang="ru-RU" sz="2000" b="0" dirty="0">
            <a:latin typeface="Comic Sans MS" panose="030F0702030302020204" pitchFamily="66" charset="0"/>
          </a:endParaRPr>
        </a:p>
      </dgm:t>
    </dgm:pt>
    <dgm:pt modelId="{8893A13C-439F-4265-86C9-102D429F74AD}" type="parTrans" cxnId="{0DB2E965-584C-4286-99A5-8F14B5F20744}">
      <dgm:prSet/>
      <dgm:spPr/>
      <dgm:t>
        <a:bodyPr/>
        <a:lstStyle/>
        <a:p>
          <a:endParaRPr lang="ru-RU"/>
        </a:p>
      </dgm:t>
    </dgm:pt>
    <dgm:pt modelId="{C3E20755-18C7-42A7-B42D-EE8927FC97B8}" type="sibTrans" cxnId="{0DB2E965-584C-4286-99A5-8F14B5F20744}">
      <dgm:prSet/>
      <dgm:spPr/>
      <dgm:t>
        <a:bodyPr/>
        <a:lstStyle/>
        <a:p>
          <a:endParaRPr lang="ru-RU"/>
        </a:p>
      </dgm:t>
    </dgm:pt>
    <dgm:pt modelId="{9CBC53DB-130D-4BCB-9EF0-29222D2BCB66}">
      <dgm:prSet phldrT="[Текст]" custT="1"/>
      <dgm:spPr/>
      <dgm:t>
        <a:bodyPr vert="vert27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latin typeface="Comic Sans MS" panose="030F0702030302020204" pitchFamily="66" charset="0"/>
            </a:rPr>
            <a:t>Інтернет</a:t>
          </a:r>
          <a:r>
            <a:rPr lang="uk-UA" sz="2000" b="0" dirty="0" smtClean="0">
              <a:latin typeface="Comic Sans MS" panose="030F0702030302020204" pitchFamily="66" charset="0"/>
            </a:rPr>
            <a:t> </a:t>
          </a:r>
          <a:r>
            <a:rPr lang="uk-UA" sz="2000" b="1" dirty="0" smtClean="0">
              <a:latin typeface="Comic Sans MS" panose="030F0702030302020204" pitchFamily="66" charset="0"/>
            </a:rPr>
            <a:t>технології </a:t>
          </a:r>
          <a:r>
            <a:rPr lang="uk-UA" sz="2000" b="0" dirty="0" smtClean="0">
              <a:latin typeface="Comic Sans MS" panose="030F0702030302020204" pitchFamily="66" charset="0"/>
            </a:rPr>
            <a:t/>
          </a:r>
          <a:br>
            <a:rPr lang="uk-UA" sz="2000" b="0" dirty="0" smtClean="0">
              <a:latin typeface="Comic Sans MS" panose="030F0702030302020204" pitchFamily="66" charset="0"/>
            </a:rPr>
          </a:br>
          <a:r>
            <a:rPr lang="uk-UA" sz="2000" b="0" dirty="0" smtClean="0">
              <a:latin typeface="Comic Sans MS" panose="030F0702030302020204" pitchFamily="66" charset="0"/>
            </a:rPr>
            <a:t>90-ті роки ХХ ст. </a:t>
          </a:r>
          <a:endParaRPr lang="ru-RU" sz="2000" b="0" dirty="0">
            <a:latin typeface="Comic Sans MS" panose="030F0702030302020204" pitchFamily="66" charset="0"/>
          </a:endParaRPr>
        </a:p>
      </dgm:t>
    </dgm:pt>
    <dgm:pt modelId="{D993A7A0-5F69-4DD2-B1FF-0B0D70278409}" type="parTrans" cxnId="{8407B019-FABD-451E-8833-A7E6119EEB9A}">
      <dgm:prSet/>
      <dgm:spPr/>
      <dgm:t>
        <a:bodyPr/>
        <a:lstStyle/>
        <a:p>
          <a:endParaRPr lang="ru-RU"/>
        </a:p>
      </dgm:t>
    </dgm:pt>
    <dgm:pt modelId="{D661C456-AABC-4C64-B2F9-7753DCD325AC}" type="sibTrans" cxnId="{8407B019-FABD-451E-8833-A7E6119EEB9A}">
      <dgm:prSet/>
      <dgm:spPr/>
      <dgm:t>
        <a:bodyPr/>
        <a:lstStyle/>
        <a:p>
          <a:endParaRPr lang="ru-RU"/>
        </a:p>
      </dgm:t>
    </dgm:pt>
    <dgm:pt modelId="{EB93C9C3-795E-4ABA-9935-B8ADF82ACAA0}" type="pres">
      <dgm:prSet presAssocID="{DA8EACA0-C21C-4D4D-AC6A-4B418A7F4965}" presName="Name0" presStyleCnt="0">
        <dgm:presLayoutVars>
          <dgm:dir/>
          <dgm:resizeHandles val="exact"/>
        </dgm:presLayoutVars>
      </dgm:prSet>
      <dgm:spPr/>
    </dgm:pt>
    <dgm:pt modelId="{1918E271-06D2-49F3-BF4F-1BE06B8D1479}" type="pres">
      <dgm:prSet presAssocID="{DA8EACA0-C21C-4D4D-AC6A-4B418A7F4965}" presName="bkgdShp" presStyleLbl="alignAccFollowNode1" presStyleIdx="0" presStyleCnt="1"/>
      <dgm:spPr/>
    </dgm:pt>
    <dgm:pt modelId="{DB83CA64-01D3-4881-9B87-7759FFFE2513}" type="pres">
      <dgm:prSet presAssocID="{DA8EACA0-C21C-4D4D-AC6A-4B418A7F4965}" presName="linComp" presStyleCnt="0"/>
      <dgm:spPr/>
    </dgm:pt>
    <dgm:pt modelId="{0839254D-82A4-451B-96A5-61972EF6B9D7}" type="pres">
      <dgm:prSet presAssocID="{935CC460-6DBD-45AA-A36B-3DD8EB37F7EE}" presName="compNode" presStyleCnt="0"/>
      <dgm:spPr/>
    </dgm:pt>
    <dgm:pt modelId="{72271939-924C-4AA3-9B29-D63122BA4B7A}" type="pres">
      <dgm:prSet presAssocID="{935CC460-6DBD-45AA-A36B-3DD8EB37F7E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B9FBB-4509-4F08-9887-3AB4332F4C1D}" type="pres">
      <dgm:prSet presAssocID="{935CC460-6DBD-45AA-A36B-3DD8EB37F7EE}" presName="invisiNode" presStyleLbl="node1" presStyleIdx="0" presStyleCnt="6"/>
      <dgm:spPr/>
    </dgm:pt>
    <dgm:pt modelId="{094DB0BF-9AA5-4490-A6CA-BB05A8313EF5}" type="pres">
      <dgm:prSet presAssocID="{935CC460-6DBD-45AA-A36B-3DD8EB37F7EE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780559D-7700-4335-AB2F-C313FCE7EDD4}" type="pres">
      <dgm:prSet presAssocID="{3DEDDD8B-7059-456A-8E06-FEF0E94AC4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1F5FD4-3D63-4ECC-BE46-63B4A2B712DC}" type="pres">
      <dgm:prSet presAssocID="{ABD86D4F-DF85-4E86-B412-4A4B7EE319AD}" presName="compNode" presStyleCnt="0"/>
      <dgm:spPr/>
    </dgm:pt>
    <dgm:pt modelId="{4B11014E-0F48-458C-AB8C-3034E00E759E}" type="pres">
      <dgm:prSet presAssocID="{ABD86D4F-DF85-4E86-B412-4A4B7EE319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18071-A65E-4F7E-B50E-BDCA407AAD2C}" type="pres">
      <dgm:prSet presAssocID="{ABD86D4F-DF85-4E86-B412-4A4B7EE319AD}" presName="invisiNode" presStyleLbl="node1" presStyleIdx="1" presStyleCnt="6"/>
      <dgm:spPr/>
    </dgm:pt>
    <dgm:pt modelId="{BDA87BB5-6217-4A2E-84FD-8AF57257DB7B}" type="pres">
      <dgm:prSet presAssocID="{ABD86D4F-DF85-4E86-B412-4A4B7EE319AD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45F2D69-7CD4-4DC4-B4C9-DD2C6E18E5D1}" type="pres">
      <dgm:prSet presAssocID="{8EC4DCB6-ADA2-4B76-8F3B-E8069BD737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4116CB-C52F-4AA7-B145-7A80868BA7FB}" type="pres">
      <dgm:prSet presAssocID="{78E55B03-3A16-46DB-B338-66F60B33110D}" presName="compNode" presStyleCnt="0"/>
      <dgm:spPr/>
    </dgm:pt>
    <dgm:pt modelId="{002D8D9F-3CB7-4843-AB02-DDDF5BC54CC5}" type="pres">
      <dgm:prSet presAssocID="{78E55B03-3A16-46DB-B338-66F60B33110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4F0F3-35FA-4075-84A9-1731FA3E3EB5}" type="pres">
      <dgm:prSet presAssocID="{78E55B03-3A16-46DB-B338-66F60B33110D}" presName="invisiNode" presStyleLbl="node1" presStyleIdx="2" presStyleCnt="6"/>
      <dgm:spPr/>
    </dgm:pt>
    <dgm:pt modelId="{5DFEAF97-CDF8-48E6-B177-0B6E02E58E5B}" type="pres">
      <dgm:prSet presAssocID="{78E55B03-3A16-46DB-B338-66F60B33110D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C66CD55-2392-4FFA-90D2-7DD1A076337B}" type="pres">
      <dgm:prSet presAssocID="{CA645F00-9D32-455A-9F0C-57310AA3E7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AB6A68F-E1C3-47F7-9A84-2A9A4F874AB7}" type="pres">
      <dgm:prSet presAssocID="{F3D5567C-AB20-4AE3-A972-8245FB5B2840}" presName="compNode" presStyleCnt="0"/>
      <dgm:spPr/>
    </dgm:pt>
    <dgm:pt modelId="{4D389D80-16E2-4995-A2CB-958BA814023E}" type="pres">
      <dgm:prSet presAssocID="{F3D5567C-AB20-4AE3-A972-8245FB5B284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BA477-996F-40C8-A979-452138C31202}" type="pres">
      <dgm:prSet presAssocID="{F3D5567C-AB20-4AE3-A972-8245FB5B2840}" presName="invisiNode" presStyleLbl="node1" presStyleIdx="3" presStyleCnt="6"/>
      <dgm:spPr/>
    </dgm:pt>
    <dgm:pt modelId="{5948D593-EC5D-42B7-98DC-6F1D6564DF18}" type="pres">
      <dgm:prSet presAssocID="{F3D5567C-AB20-4AE3-A972-8245FB5B2840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4A385CA-E3AD-45E1-83B2-3124C8A4F34E}" type="pres">
      <dgm:prSet presAssocID="{C3E20755-18C7-42A7-B42D-EE8927FC97B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FB5DFC-CF8D-4F85-92BA-CAE9ECC6146F}" type="pres">
      <dgm:prSet presAssocID="{9CBC53DB-130D-4BCB-9EF0-29222D2BCB66}" presName="compNode" presStyleCnt="0"/>
      <dgm:spPr/>
    </dgm:pt>
    <dgm:pt modelId="{628DEC1A-B2C3-404D-866A-901E47557826}" type="pres">
      <dgm:prSet presAssocID="{9CBC53DB-130D-4BCB-9EF0-29222D2BCB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B1DD3-4089-490F-8D8E-9B0D9C0A3C4F}" type="pres">
      <dgm:prSet presAssocID="{9CBC53DB-130D-4BCB-9EF0-29222D2BCB66}" presName="invisiNode" presStyleLbl="node1" presStyleIdx="4" presStyleCnt="6"/>
      <dgm:spPr/>
    </dgm:pt>
    <dgm:pt modelId="{92000136-2847-4C91-8097-D2BC9BD0ADB2}" type="pres">
      <dgm:prSet presAssocID="{9CBC53DB-130D-4BCB-9EF0-29222D2BCB66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A978A5B-6850-45F8-AFB0-8DCFF30AE344}" type="pres">
      <dgm:prSet presAssocID="{D661C456-AABC-4C64-B2F9-7753DCD325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0A5FB87-D034-4064-BCB9-06D7789895FD}" type="pres">
      <dgm:prSet presAssocID="{D9D9F696-1710-4C79-9502-ECE6D557C5B9}" presName="compNode" presStyleCnt="0"/>
      <dgm:spPr/>
    </dgm:pt>
    <dgm:pt modelId="{3C83E83A-E768-4EFD-9DD7-A6B9BEAE475C}" type="pres">
      <dgm:prSet presAssocID="{D9D9F696-1710-4C79-9502-ECE6D557C5B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4AEA4-CDE5-40A6-B7F1-6641427E98BF}" type="pres">
      <dgm:prSet presAssocID="{D9D9F696-1710-4C79-9502-ECE6D557C5B9}" presName="invisiNode" presStyleLbl="node1" presStyleIdx="5" presStyleCnt="6"/>
      <dgm:spPr/>
    </dgm:pt>
    <dgm:pt modelId="{50072162-39A5-428F-8C04-833964E892DA}" type="pres">
      <dgm:prSet presAssocID="{D9D9F696-1710-4C79-9502-ECE6D557C5B9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B6E9CDEF-4B41-46D7-BF82-1A4D51F725E5}" type="presOf" srcId="{935CC460-6DBD-45AA-A36B-3DD8EB37F7EE}" destId="{72271939-924C-4AA3-9B29-D63122BA4B7A}" srcOrd="0" destOrd="0" presId="urn:microsoft.com/office/officeart/2005/8/layout/pList2"/>
    <dgm:cxn modelId="{8407B019-FABD-451E-8833-A7E6119EEB9A}" srcId="{DA8EACA0-C21C-4D4D-AC6A-4B418A7F4965}" destId="{9CBC53DB-130D-4BCB-9EF0-29222D2BCB66}" srcOrd="4" destOrd="0" parTransId="{D993A7A0-5F69-4DD2-B1FF-0B0D70278409}" sibTransId="{D661C456-AABC-4C64-B2F9-7753DCD325AC}"/>
    <dgm:cxn modelId="{C7C341CF-7A9D-41E5-A5CB-4EE9259443C0}" type="presOf" srcId="{D9D9F696-1710-4C79-9502-ECE6D557C5B9}" destId="{3C83E83A-E768-4EFD-9DD7-A6B9BEAE475C}" srcOrd="0" destOrd="0" presId="urn:microsoft.com/office/officeart/2005/8/layout/pList2"/>
    <dgm:cxn modelId="{53B077D1-0D23-47CD-B65B-1E8043F317C8}" type="presOf" srcId="{8EC4DCB6-ADA2-4B76-8F3B-E8069BD737E6}" destId="{845F2D69-7CD4-4DC4-B4C9-DD2C6E18E5D1}" srcOrd="0" destOrd="0" presId="urn:microsoft.com/office/officeart/2005/8/layout/pList2"/>
    <dgm:cxn modelId="{E2C9AD62-6A59-4295-9FBE-184B6FE031AF}" srcId="{DA8EACA0-C21C-4D4D-AC6A-4B418A7F4965}" destId="{ABD86D4F-DF85-4E86-B412-4A4B7EE319AD}" srcOrd="1" destOrd="0" parTransId="{9F2F7B2C-9949-46C2-B365-E7A3BD07137D}" sibTransId="{8EC4DCB6-ADA2-4B76-8F3B-E8069BD737E6}"/>
    <dgm:cxn modelId="{62D521A2-411D-4070-AFED-3611F86CCDD5}" type="presOf" srcId="{ABD86D4F-DF85-4E86-B412-4A4B7EE319AD}" destId="{4B11014E-0F48-458C-AB8C-3034E00E759E}" srcOrd="0" destOrd="0" presId="urn:microsoft.com/office/officeart/2005/8/layout/pList2"/>
    <dgm:cxn modelId="{34CEA9C7-8DFF-4E42-8B70-3F46582274A0}" type="presOf" srcId="{78E55B03-3A16-46DB-B338-66F60B33110D}" destId="{002D8D9F-3CB7-4843-AB02-DDDF5BC54CC5}" srcOrd="0" destOrd="0" presId="urn:microsoft.com/office/officeart/2005/8/layout/pList2"/>
    <dgm:cxn modelId="{15BACFD3-D31C-40FD-962E-83562E2A4846}" srcId="{DA8EACA0-C21C-4D4D-AC6A-4B418A7F4965}" destId="{D9D9F696-1710-4C79-9502-ECE6D557C5B9}" srcOrd="5" destOrd="0" parTransId="{84025B96-E72E-4648-8F9D-7671FC67E840}" sibTransId="{F3B96544-6166-4DE4-A53E-FD372426C38A}"/>
    <dgm:cxn modelId="{473A1DA7-37F6-4B2E-828A-456783E0E7E2}" type="presOf" srcId="{DA8EACA0-C21C-4D4D-AC6A-4B418A7F4965}" destId="{EB93C9C3-795E-4ABA-9935-B8ADF82ACAA0}" srcOrd="0" destOrd="0" presId="urn:microsoft.com/office/officeart/2005/8/layout/pList2"/>
    <dgm:cxn modelId="{7B4B7238-38E2-4A2F-B904-223C19AACA0C}" type="presOf" srcId="{3DEDDD8B-7059-456A-8E06-FEF0E94AC432}" destId="{3780559D-7700-4335-AB2F-C313FCE7EDD4}" srcOrd="0" destOrd="0" presId="urn:microsoft.com/office/officeart/2005/8/layout/pList2"/>
    <dgm:cxn modelId="{CE747491-94AC-4D7F-AD0B-D1BB60FF8B80}" type="presOf" srcId="{D661C456-AABC-4C64-B2F9-7753DCD325AC}" destId="{7A978A5B-6850-45F8-AFB0-8DCFF30AE344}" srcOrd="0" destOrd="0" presId="urn:microsoft.com/office/officeart/2005/8/layout/pList2"/>
    <dgm:cxn modelId="{35482535-2EAA-495A-A732-418E317B30AB}" srcId="{DA8EACA0-C21C-4D4D-AC6A-4B418A7F4965}" destId="{78E55B03-3A16-46DB-B338-66F60B33110D}" srcOrd="2" destOrd="0" parTransId="{824DB02F-22ED-42C2-A292-815012B37CC7}" sibTransId="{CA645F00-9D32-455A-9F0C-57310AA3E7F0}"/>
    <dgm:cxn modelId="{708EA8EC-EE3C-4B6B-A695-D343DB6F3BC0}" type="presOf" srcId="{C3E20755-18C7-42A7-B42D-EE8927FC97B8}" destId="{F4A385CA-E3AD-45E1-83B2-3124C8A4F34E}" srcOrd="0" destOrd="0" presId="urn:microsoft.com/office/officeart/2005/8/layout/pList2"/>
    <dgm:cxn modelId="{7AEA4822-6536-4143-AE53-A07B16565014}" type="presOf" srcId="{F3D5567C-AB20-4AE3-A972-8245FB5B2840}" destId="{4D389D80-16E2-4995-A2CB-958BA814023E}" srcOrd="0" destOrd="0" presId="urn:microsoft.com/office/officeart/2005/8/layout/pList2"/>
    <dgm:cxn modelId="{0DB2E965-584C-4286-99A5-8F14B5F20744}" srcId="{DA8EACA0-C21C-4D4D-AC6A-4B418A7F4965}" destId="{F3D5567C-AB20-4AE3-A972-8245FB5B2840}" srcOrd="3" destOrd="0" parTransId="{8893A13C-439F-4265-86C9-102D429F74AD}" sibTransId="{C3E20755-18C7-42A7-B42D-EE8927FC97B8}"/>
    <dgm:cxn modelId="{E493397A-7EF3-49FB-9060-A8C695829387}" type="presOf" srcId="{CA645F00-9D32-455A-9F0C-57310AA3E7F0}" destId="{EC66CD55-2392-4FFA-90D2-7DD1A076337B}" srcOrd="0" destOrd="0" presId="urn:microsoft.com/office/officeart/2005/8/layout/pList2"/>
    <dgm:cxn modelId="{5824AC52-DC1D-43F8-9E90-605C452182BB}" srcId="{DA8EACA0-C21C-4D4D-AC6A-4B418A7F4965}" destId="{935CC460-6DBD-45AA-A36B-3DD8EB37F7EE}" srcOrd="0" destOrd="0" parTransId="{6B43B3FF-FF9E-4EE3-A35F-744020632EBA}" sibTransId="{3DEDDD8B-7059-456A-8E06-FEF0E94AC432}"/>
    <dgm:cxn modelId="{7BE9FEC6-28AE-4BD5-A466-960E932BFD44}" type="presOf" srcId="{9CBC53DB-130D-4BCB-9EF0-29222D2BCB66}" destId="{628DEC1A-B2C3-404D-866A-901E47557826}" srcOrd="0" destOrd="0" presId="urn:microsoft.com/office/officeart/2005/8/layout/pList2"/>
    <dgm:cxn modelId="{D44E6BDA-4DED-432A-B934-2A4593B3BDAA}" type="presParOf" srcId="{EB93C9C3-795E-4ABA-9935-B8ADF82ACAA0}" destId="{1918E271-06D2-49F3-BF4F-1BE06B8D1479}" srcOrd="0" destOrd="0" presId="urn:microsoft.com/office/officeart/2005/8/layout/pList2"/>
    <dgm:cxn modelId="{78461A8E-DC33-48A8-819E-CFA67529B5FA}" type="presParOf" srcId="{EB93C9C3-795E-4ABA-9935-B8ADF82ACAA0}" destId="{DB83CA64-01D3-4881-9B87-7759FFFE2513}" srcOrd="1" destOrd="0" presId="urn:microsoft.com/office/officeart/2005/8/layout/pList2"/>
    <dgm:cxn modelId="{B0B4393E-AECC-4841-B7C1-91C033276366}" type="presParOf" srcId="{DB83CA64-01D3-4881-9B87-7759FFFE2513}" destId="{0839254D-82A4-451B-96A5-61972EF6B9D7}" srcOrd="0" destOrd="0" presId="urn:microsoft.com/office/officeart/2005/8/layout/pList2"/>
    <dgm:cxn modelId="{54E0C3E2-698C-4D36-B223-19F6096CF9C9}" type="presParOf" srcId="{0839254D-82A4-451B-96A5-61972EF6B9D7}" destId="{72271939-924C-4AA3-9B29-D63122BA4B7A}" srcOrd="0" destOrd="0" presId="urn:microsoft.com/office/officeart/2005/8/layout/pList2"/>
    <dgm:cxn modelId="{8EFE98BC-3AEC-4A6B-9308-2708010EF5EE}" type="presParOf" srcId="{0839254D-82A4-451B-96A5-61972EF6B9D7}" destId="{1B7B9FBB-4509-4F08-9887-3AB4332F4C1D}" srcOrd="1" destOrd="0" presId="urn:microsoft.com/office/officeart/2005/8/layout/pList2"/>
    <dgm:cxn modelId="{1F5770A7-47EE-43A3-B591-EC858D9CC4BA}" type="presParOf" srcId="{0839254D-82A4-451B-96A5-61972EF6B9D7}" destId="{094DB0BF-9AA5-4490-A6CA-BB05A8313EF5}" srcOrd="2" destOrd="0" presId="urn:microsoft.com/office/officeart/2005/8/layout/pList2"/>
    <dgm:cxn modelId="{9F9D1B36-2F05-49A7-BE80-FFB5B42A14CF}" type="presParOf" srcId="{DB83CA64-01D3-4881-9B87-7759FFFE2513}" destId="{3780559D-7700-4335-AB2F-C313FCE7EDD4}" srcOrd="1" destOrd="0" presId="urn:microsoft.com/office/officeart/2005/8/layout/pList2"/>
    <dgm:cxn modelId="{C049AA6C-9070-4BFD-A00B-B16D26584A82}" type="presParOf" srcId="{DB83CA64-01D3-4881-9B87-7759FFFE2513}" destId="{AF1F5FD4-3D63-4ECC-BE46-63B4A2B712DC}" srcOrd="2" destOrd="0" presId="urn:microsoft.com/office/officeart/2005/8/layout/pList2"/>
    <dgm:cxn modelId="{9885F948-1E68-40E9-9247-B09FD010403A}" type="presParOf" srcId="{AF1F5FD4-3D63-4ECC-BE46-63B4A2B712DC}" destId="{4B11014E-0F48-458C-AB8C-3034E00E759E}" srcOrd="0" destOrd="0" presId="urn:microsoft.com/office/officeart/2005/8/layout/pList2"/>
    <dgm:cxn modelId="{69B0D5D8-68D4-410A-87F0-7F4FCE71CE11}" type="presParOf" srcId="{AF1F5FD4-3D63-4ECC-BE46-63B4A2B712DC}" destId="{34318071-A65E-4F7E-B50E-BDCA407AAD2C}" srcOrd="1" destOrd="0" presId="urn:microsoft.com/office/officeart/2005/8/layout/pList2"/>
    <dgm:cxn modelId="{4DB2999D-D01D-4CCC-A83C-07E39E9C0A49}" type="presParOf" srcId="{AF1F5FD4-3D63-4ECC-BE46-63B4A2B712DC}" destId="{BDA87BB5-6217-4A2E-84FD-8AF57257DB7B}" srcOrd="2" destOrd="0" presId="urn:microsoft.com/office/officeart/2005/8/layout/pList2"/>
    <dgm:cxn modelId="{6FA4822D-6AA3-4662-ACE1-5E7765B43020}" type="presParOf" srcId="{DB83CA64-01D3-4881-9B87-7759FFFE2513}" destId="{845F2D69-7CD4-4DC4-B4C9-DD2C6E18E5D1}" srcOrd="3" destOrd="0" presId="urn:microsoft.com/office/officeart/2005/8/layout/pList2"/>
    <dgm:cxn modelId="{B8E45A7F-34F9-482D-8FE2-3F90F274A53B}" type="presParOf" srcId="{DB83CA64-01D3-4881-9B87-7759FFFE2513}" destId="{024116CB-C52F-4AA7-B145-7A80868BA7FB}" srcOrd="4" destOrd="0" presId="urn:microsoft.com/office/officeart/2005/8/layout/pList2"/>
    <dgm:cxn modelId="{DD31915C-8EA2-4C2B-8BA6-203089A528C8}" type="presParOf" srcId="{024116CB-C52F-4AA7-B145-7A80868BA7FB}" destId="{002D8D9F-3CB7-4843-AB02-DDDF5BC54CC5}" srcOrd="0" destOrd="0" presId="urn:microsoft.com/office/officeart/2005/8/layout/pList2"/>
    <dgm:cxn modelId="{F9494045-C44B-4A2C-976F-751BEF1EB2E3}" type="presParOf" srcId="{024116CB-C52F-4AA7-B145-7A80868BA7FB}" destId="{B694F0F3-35FA-4075-84A9-1731FA3E3EB5}" srcOrd="1" destOrd="0" presId="urn:microsoft.com/office/officeart/2005/8/layout/pList2"/>
    <dgm:cxn modelId="{1A9BB4C0-6443-46F8-A6E1-3FD0B30302CF}" type="presParOf" srcId="{024116CB-C52F-4AA7-B145-7A80868BA7FB}" destId="{5DFEAF97-CDF8-48E6-B177-0B6E02E58E5B}" srcOrd="2" destOrd="0" presId="urn:microsoft.com/office/officeart/2005/8/layout/pList2"/>
    <dgm:cxn modelId="{FC483537-5808-4D31-9781-552BE757045E}" type="presParOf" srcId="{DB83CA64-01D3-4881-9B87-7759FFFE2513}" destId="{EC66CD55-2392-4FFA-90D2-7DD1A076337B}" srcOrd="5" destOrd="0" presId="urn:microsoft.com/office/officeart/2005/8/layout/pList2"/>
    <dgm:cxn modelId="{3BAC9EF4-7DC6-43A1-9404-9BDD8EBB249E}" type="presParOf" srcId="{DB83CA64-01D3-4881-9B87-7759FFFE2513}" destId="{AAB6A68F-E1C3-47F7-9A84-2A9A4F874AB7}" srcOrd="6" destOrd="0" presId="urn:microsoft.com/office/officeart/2005/8/layout/pList2"/>
    <dgm:cxn modelId="{1C5CC3F0-C91A-47CA-8842-8901C9D0AD57}" type="presParOf" srcId="{AAB6A68F-E1C3-47F7-9A84-2A9A4F874AB7}" destId="{4D389D80-16E2-4995-A2CB-958BA814023E}" srcOrd="0" destOrd="0" presId="urn:microsoft.com/office/officeart/2005/8/layout/pList2"/>
    <dgm:cxn modelId="{7C465A7D-CD7D-4302-BF6C-A54D853FFB6F}" type="presParOf" srcId="{AAB6A68F-E1C3-47F7-9A84-2A9A4F874AB7}" destId="{801BA477-996F-40C8-A979-452138C31202}" srcOrd="1" destOrd="0" presId="urn:microsoft.com/office/officeart/2005/8/layout/pList2"/>
    <dgm:cxn modelId="{507C035F-F420-4586-8EB5-8CCA4CC0D141}" type="presParOf" srcId="{AAB6A68F-E1C3-47F7-9A84-2A9A4F874AB7}" destId="{5948D593-EC5D-42B7-98DC-6F1D6564DF18}" srcOrd="2" destOrd="0" presId="urn:microsoft.com/office/officeart/2005/8/layout/pList2"/>
    <dgm:cxn modelId="{A1409B22-03FB-45C7-B77A-CAA5BD6A039B}" type="presParOf" srcId="{DB83CA64-01D3-4881-9B87-7759FFFE2513}" destId="{F4A385CA-E3AD-45E1-83B2-3124C8A4F34E}" srcOrd="7" destOrd="0" presId="urn:microsoft.com/office/officeart/2005/8/layout/pList2"/>
    <dgm:cxn modelId="{F13860DB-4002-4E4A-8A82-7D9EAC574A94}" type="presParOf" srcId="{DB83CA64-01D3-4881-9B87-7759FFFE2513}" destId="{A1FB5DFC-CF8D-4F85-92BA-CAE9ECC6146F}" srcOrd="8" destOrd="0" presId="urn:microsoft.com/office/officeart/2005/8/layout/pList2"/>
    <dgm:cxn modelId="{25535F47-914D-4F8C-9A7C-A829B7E939D9}" type="presParOf" srcId="{A1FB5DFC-CF8D-4F85-92BA-CAE9ECC6146F}" destId="{628DEC1A-B2C3-404D-866A-901E47557826}" srcOrd="0" destOrd="0" presId="urn:microsoft.com/office/officeart/2005/8/layout/pList2"/>
    <dgm:cxn modelId="{E3BE3146-7535-4C07-BF99-6E46B7524182}" type="presParOf" srcId="{A1FB5DFC-CF8D-4F85-92BA-CAE9ECC6146F}" destId="{8DEB1DD3-4089-490F-8D8E-9B0D9C0A3C4F}" srcOrd="1" destOrd="0" presId="urn:microsoft.com/office/officeart/2005/8/layout/pList2"/>
    <dgm:cxn modelId="{90BF38FB-AA04-43B0-BC08-E33192CA484B}" type="presParOf" srcId="{A1FB5DFC-CF8D-4F85-92BA-CAE9ECC6146F}" destId="{92000136-2847-4C91-8097-D2BC9BD0ADB2}" srcOrd="2" destOrd="0" presId="urn:microsoft.com/office/officeart/2005/8/layout/pList2"/>
    <dgm:cxn modelId="{2C7405C3-EAA1-4E4F-9C13-EFB6227727B5}" type="presParOf" srcId="{DB83CA64-01D3-4881-9B87-7759FFFE2513}" destId="{7A978A5B-6850-45F8-AFB0-8DCFF30AE344}" srcOrd="9" destOrd="0" presId="urn:microsoft.com/office/officeart/2005/8/layout/pList2"/>
    <dgm:cxn modelId="{DA85B739-DCB3-4CFE-9546-0D7D0BE11554}" type="presParOf" srcId="{DB83CA64-01D3-4881-9B87-7759FFFE2513}" destId="{40A5FB87-D034-4064-BCB9-06D7789895FD}" srcOrd="10" destOrd="0" presId="urn:microsoft.com/office/officeart/2005/8/layout/pList2"/>
    <dgm:cxn modelId="{88B0E866-7DD7-4506-914D-C67AF1AA2CAA}" type="presParOf" srcId="{40A5FB87-D034-4064-BCB9-06D7789895FD}" destId="{3C83E83A-E768-4EFD-9DD7-A6B9BEAE475C}" srcOrd="0" destOrd="0" presId="urn:microsoft.com/office/officeart/2005/8/layout/pList2"/>
    <dgm:cxn modelId="{E58BEFA5-AB34-4363-B059-4A8AD14EE41D}" type="presParOf" srcId="{40A5FB87-D034-4064-BCB9-06D7789895FD}" destId="{6624AEA4-CDE5-40A6-B7F1-6641427E98BF}" srcOrd="1" destOrd="0" presId="urn:microsoft.com/office/officeart/2005/8/layout/pList2"/>
    <dgm:cxn modelId="{73EECE40-4C85-448C-9765-55ED4C646434}" type="presParOf" srcId="{40A5FB87-D034-4064-BCB9-06D7789895FD}" destId="{50072162-39A5-428F-8C04-833964E892D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2F78B1-FF0F-4EB0-AE6A-D1E39CC14622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00A3F0-6B08-4CEB-A1A2-533BAB0C679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70C0"/>
              </a:solidFill>
              <a:latin typeface="Comic Sans MS" panose="030F0702030302020204" pitchFamily="66" charset="0"/>
            </a:rPr>
            <a:t>Інформаційні системи</a:t>
          </a:r>
          <a:endParaRPr lang="ru-RU" sz="2400" b="1" dirty="0">
            <a:solidFill>
              <a:srgbClr val="0070C0"/>
            </a:solidFill>
            <a:latin typeface="Comic Sans MS" panose="030F0702030302020204" pitchFamily="66" charset="0"/>
          </a:endParaRPr>
        </a:p>
      </dgm:t>
    </dgm:pt>
    <dgm:pt modelId="{5FD1D18B-6367-4B0D-B945-A065E99988B4}" type="parTrans" cxnId="{3F87C851-AE08-43D1-A3C2-4BE190C08E67}">
      <dgm:prSet/>
      <dgm:spPr/>
      <dgm:t>
        <a:bodyPr/>
        <a:lstStyle/>
        <a:p>
          <a:endParaRPr lang="ru-RU"/>
        </a:p>
      </dgm:t>
    </dgm:pt>
    <dgm:pt modelId="{FCF5E63B-20B6-4E41-A172-4B8BC0EF4F7D}" type="sibTrans" cxnId="{3F87C851-AE08-43D1-A3C2-4BE190C08E67}">
      <dgm:prSet/>
      <dgm:spPr/>
      <dgm:t>
        <a:bodyPr/>
        <a:lstStyle/>
        <a:p>
          <a:endParaRPr lang="ru-RU"/>
        </a:p>
      </dgm:t>
    </dgm:pt>
    <dgm:pt modelId="{04A94A16-FFE5-4B09-835D-7CFE5BF8EF90}">
      <dgm:prSet phldrT="[Текст]" custT="1"/>
      <dgm:spPr/>
      <dgm:t>
        <a:bodyPr/>
        <a:lstStyle/>
        <a:p>
          <a:r>
            <a:rPr lang="uk-UA" sz="2400" b="1" i="1" dirty="0" smtClean="0">
              <a:latin typeface="Comic Sans MS" panose="030F0702030302020204" pitchFamily="66" charset="0"/>
            </a:rPr>
            <a:t>Апаратна складова</a:t>
          </a:r>
          <a:endParaRPr lang="ru-RU" sz="2400" b="1" i="1" dirty="0">
            <a:latin typeface="Comic Sans MS" panose="030F0702030302020204" pitchFamily="66" charset="0"/>
          </a:endParaRPr>
        </a:p>
      </dgm:t>
    </dgm:pt>
    <dgm:pt modelId="{29727BA7-6DAB-4B59-B523-D17CACA29AD7}" type="parTrans" cxnId="{DD516B74-FD0F-4827-83B6-2773B2B1EFE9}">
      <dgm:prSet/>
      <dgm:spPr/>
      <dgm:t>
        <a:bodyPr/>
        <a:lstStyle/>
        <a:p>
          <a:endParaRPr lang="ru-RU"/>
        </a:p>
      </dgm:t>
    </dgm:pt>
    <dgm:pt modelId="{51B75FBF-015B-409C-9527-FDD3B7B2F128}" type="sibTrans" cxnId="{DD516B74-FD0F-4827-83B6-2773B2B1EFE9}">
      <dgm:prSet/>
      <dgm:spPr/>
      <dgm:t>
        <a:bodyPr/>
        <a:lstStyle/>
        <a:p>
          <a:endParaRPr lang="ru-RU"/>
        </a:p>
      </dgm:t>
    </dgm:pt>
    <dgm:pt modelId="{EE422380-27E9-4454-82D7-42F9D599B3EA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Пристрої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5C6B75DA-B64E-48F4-8C94-8DBE45CE3259}" type="parTrans" cxnId="{1EEAFA86-73F6-4AE5-90B8-8F555D5F9EB1}">
      <dgm:prSet/>
      <dgm:spPr/>
      <dgm:t>
        <a:bodyPr/>
        <a:lstStyle/>
        <a:p>
          <a:endParaRPr lang="ru-RU"/>
        </a:p>
      </dgm:t>
    </dgm:pt>
    <dgm:pt modelId="{709427C8-F6B8-4B24-B283-A381787927C8}" type="sibTrans" cxnId="{1EEAFA86-73F6-4AE5-90B8-8F555D5F9EB1}">
      <dgm:prSet/>
      <dgm:spPr/>
      <dgm:t>
        <a:bodyPr/>
        <a:lstStyle/>
        <a:p>
          <a:endParaRPr lang="ru-RU"/>
        </a:p>
      </dgm:t>
    </dgm:pt>
    <dgm:pt modelId="{E0A9FB2B-9F8C-4DC7-AE53-EB0965E156F4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Технічні засоби зв’язку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84FED640-098F-422B-803D-01A5809408E3}" type="parTrans" cxnId="{148DF82C-789C-4334-A4FC-56A38BF499C9}">
      <dgm:prSet/>
      <dgm:spPr/>
      <dgm:t>
        <a:bodyPr/>
        <a:lstStyle/>
        <a:p>
          <a:endParaRPr lang="ru-RU"/>
        </a:p>
      </dgm:t>
    </dgm:pt>
    <dgm:pt modelId="{17EF4634-7D7B-4D40-AB9D-FC892A42FCA8}" type="sibTrans" cxnId="{148DF82C-789C-4334-A4FC-56A38BF499C9}">
      <dgm:prSet/>
      <dgm:spPr/>
      <dgm:t>
        <a:bodyPr/>
        <a:lstStyle/>
        <a:p>
          <a:endParaRPr lang="ru-RU"/>
        </a:p>
      </dgm:t>
    </dgm:pt>
    <dgm:pt modelId="{A9AADAD8-0D63-46F1-A5A1-83DA786939ED}">
      <dgm:prSet phldrT="[Текст]" custT="1"/>
      <dgm:spPr/>
      <dgm:t>
        <a:bodyPr/>
        <a:lstStyle/>
        <a:p>
          <a:r>
            <a:rPr lang="uk-UA" sz="2400" b="1" i="1" dirty="0" smtClean="0">
              <a:latin typeface="Comic Sans MS" panose="030F0702030302020204" pitchFamily="66" charset="0"/>
            </a:rPr>
            <a:t>Інформаційна складова</a:t>
          </a:r>
          <a:endParaRPr lang="ru-RU" sz="2400" b="1" i="1" dirty="0">
            <a:latin typeface="Comic Sans MS" panose="030F0702030302020204" pitchFamily="66" charset="0"/>
          </a:endParaRPr>
        </a:p>
      </dgm:t>
    </dgm:pt>
    <dgm:pt modelId="{A9BCBF20-A563-42FB-B65E-9378CE26B4FA}" type="parTrans" cxnId="{47EFF8EF-9983-4C7A-9259-2AC479853E8B}">
      <dgm:prSet/>
      <dgm:spPr/>
      <dgm:t>
        <a:bodyPr/>
        <a:lstStyle/>
        <a:p>
          <a:endParaRPr lang="ru-RU"/>
        </a:p>
      </dgm:t>
    </dgm:pt>
    <dgm:pt modelId="{DDCB7D79-1051-4EC1-ACDD-97D51C9DA31C}" type="sibTrans" cxnId="{47EFF8EF-9983-4C7A-9259-2AC479853E8B}">
      <dgm:prSet/>
      <dgm:spPr/>
      <dgm:t>
        <a:bodyPr/>
        <a:lstStyle/>
        <a:p>
          <a:endParaRPr lang="ru-RU"/>
        </a:p>
      </dgm:t>
    </dgm:pt>
    <dgm:pt modelId="{571D91EB-4520-4124-A706-D0F9FE97A291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Програми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7A02B6A3-0142-4563-B8B6-F791913D71E2}" type="parTrans" cxnId="{620DA5CB-DDCA-49DD-943E-D039C051311E}">
      <dgm:prSet/>
      <dgm:spPr/>
      <dgm:t>
        <a:bodyPr/>
        <a:lstStyle/>
        <a:p>
          <a:endParaRPr lang="ru-RU"/>
        </a:p>
      </dgm:t>
    </dgm:pt>
    <dgm:pt modelId="{74F63793-2F92-4B61-A348-DD639D0C6C66}" type="sibTrans" cxnId="{620DA5CB-DDCA-49DD-943E-D039C051311E}">
      <dgm:prSet/>
      <dgm:spPr/>
      <dgm:t>
        <a:bodyPr/>
        <a:lstStyle/>
        <a:p>
          <a:endParaRPr lang="ru-RU"/>
        </a:p>
      </dgm:t>
    </dgm:pt>
    <dgm:pt modelId="{9826D66C-C733-4A47-AED1-7D9CB439CDE7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Дані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E017F61A-F043-4DAC-8E61-FB27F7364064}" type="parTrans" cxnId="{C219C20C-FF86-4CD0-A606-3D7B802C56E6}">
      <dgm:prSet/>
      <dgm:spPr/>
      <dgm:t>
        <a:bodyPr/>
        <a:lstStyle/>
        <a:p>
          <a:endParaRPr lang="ru-RU"/>
        </a:p>
      </dgm:t>
    </dgm:pt>
    <dgm:pt modelId="{7E5F9D29-308D-4059-9F35-4AF513BED5BE}" type="sibTrans" cxnId="{C219C20C-FF86-4CD0-A606-3D7B802C56E6}">
      <dgm:prSet/>
      <dgm:spPr/>
      <dgm:t>
        <a:bodyPr/>
        <a:lstStyle/>
        <a:p>
          <a:endParaRPr lang="ru-RU"/>
        </a:p>
      </dgm:t>
    </dgm:pt>
    <dgm:pt modelId="{F87EB0A9-7191-4786-844D-3FF4A183595D}" type="pres">
      <dgm:prSet presAssocID="{8A2F78B1-FF0F-4EB0-AE6A-D1E39CC146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9B0DDE-2458-4403-89C2-FE821BC084F4}" type="pres">
      <dgm:prSet presAssocID="{E900A3F0-6B08-4CEB-A1A2-533BAB0C6794}" presName="hierRoot1" presStyleCnt="0"/>
      <dgm:spPr/>
    </dgm:pt>
    <dgm:pt modelId="{568D85C6-C056-488F-BB42-7483677F61DB}" type="pres">
      <dgm:prSet presAssocID="{E900A3F0-6B08-4CEB-A1A2-533BAB0C6794}" presName="composite" presStyleCnt="0"/>
      <dgm:spPr/>
    </dgm:pt>
    <dgm:pt modelId="{141AD1F9-819D-4F3D-B20B-C424C9168652}" type="pres">
      <dgm:prSet presAssocID="{E900A3F0-6B08-4CEB-A1A2-533BAB0C6794}" presName="background" presStyleLbl="node0" presStyleIdx="0" presStyleCnt="1"/>
      <dgm:spPr/>
    </dgm:pt>
    <dgm:pt modelId="{795005F1-FD11-4862-9EC4-2688F64EB95A}" type="pres">
      <dgm:prSet presAssocID="{E900A3F0-6B08-4CEB-A1A2-533BAB0C6794}" presName="text" presStyleLbl="fgAcc0" presStyleIdx="0" presStyleCnt="1" custScaleX="188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02FAE0-4ED6-4F00-B83C-21B70B448D63}" type="pres">
      <dgm:prSet presAssocID="{E900A3F0-6B08-4CEB-A1A2-533BAB0C6794}" presName="hierChild2" presStyleCnt="0"/>
      <dgm:spPr/>
    </dgm:pt>
    <dgm:pt modelId="{C7473F62-197E-48D1-AB60-FE7787093C2B}" type="pres">
      <dgm:prSet presAssocID="{29727BA7-6DAB-4B59-B523-D17CACA29AD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D4EE465-530B-41FF-9C33-464630338446}" type="pres">
      <dgm:prSet presAssocID="{04A94A16-FFE5-4B09-835D-7CFE5BF8EF90}" presName="hierRoot2" presStyleCnt="0"/>
      <dgm:spPr/>
    </dgm:pt>
    <dgm:pt modelId="{FC6EDA4B-84DF-46DD-9459-D7795FB9FA59}" type="pres">
      <dgm:prSet presAssocID="{04A94A16-FFE5-4B09-835D-7CFE5BF8EF90}" presName="composite2" presStyleCnt="0"/>
      <dgm:spPr/>
    </dgm:pt>
    <dgm:pt modelId="{F80E665B-89BF-473A-8311-77329D80A484}" type="pres">
      <dgm:prSet presAssocID="{04A94A16-FFE5-4B09-835D-7CFE5BF8EF90}" presName="background2" presStyleLbl="node2" presStyleIdx="0" presStyleCnt="2"/>
      <dgm:spPr/>
    </dgm:pt>
    <dgm:pt modelId="{DFC321EF-5A4C-4851-90B7-75DA211AA150}" type="pres">
      <dgm:prSet presAssocID="{04A94A16-FFE5-4B09-835D-7CFE5BF8EF90}" presName="text2" presStyleLbl="fgAcc2" presStyleIdx="0" presStyleCnt="2" custScaleX="188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CFFA50-B780-497D-970C-2FC3A244ABDA}" type="pres">
      <dgm:prSet presAssocID="{04A94A16-FFE5-4B09-835D-7CFE5BF8EF90}" presName="hierChild3" presStyleCnt="0"/>
      <dgm:spPr/>
    </dgm:pt>
    <dgm:pt modelId="{851CE6F9-2C18-4B8B-B0C3-7D3DD4086C93}" type="pres">
      <dgm:prSet presAssocID="{5C6B75DA-B64E-48F4-8C94-8DBE45CE3259}" presName="Name17" presStyleLbl="parChTrans1D3" presStyleIdx="0" presStyleCnt="4"/>
      <dgm:spPr/>
      <dgm:t>
        <a:bodyPr/>
        <a:lstStyle/>
        <a:p>
          <a:endParaRPr lang="ru-RU"/>
        </a:p>
      </dgm:t>
    </dgm:pt>
    <dgm:pt modelId="{E997271B-461A-4B13-B786-B35431F72C0E}" type="pres">
      <dgm:prSet presAssocID="{EE422380-27E9-4454-82D7-42F9D599B3EA}" presName="hierRoot3" presStyleCnt="0"/>
      <dgm:spPr/>
    </dgm:pt>
    <dgm:pt modelId="{9CE7F1A1-960B-4F71-8F32-C19517B41D49}" type="pres">
      <dgm:prSet presAssocID="{EE422380-27E9-4454-82D7-42F9D599B3EA}" presName="composite3" presStyleCnt="0"/>
      <dgm:spPr/>
    </dgm:pt>
    <dgm:pt modelId="{B8B94BD6-E5C4-40C7-B108-39E5B367A6DE}" type="pres">
      <dgm:prSet presAssocID="{EE422380-27E9-4454-82D7-42F9D599B3EA}" presName="background3" presStyleLbl="node3" presStyleIdx="0" presStyleCnt="4"/>
      <dgm:spPr/>
    </dgm:pt>
    <dgm:pt modelId="{A689D2BF-48A6-4090-9C62-6B1D73A6A661}" type="pres">
      <dgm:prSet presAssocID="{EE422380-27E9-4454-82D7-42F9D599B3EA}" presName="text3" presStyleLbl="fgAcc3" presStyleIdx="0" presStyleCnt="4" custScaleX="188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1C1ABD-2F71-43AD-BD84-8FAC90E1FE07}" type="pres">
      <dgm:prSet presAssocID="{EE422380-27E9-4454-82D7-42F9D599B3EA}" presName="hierChild4" presStyleCnt="0"/>
      <dgm:spPr/>
    </dgm:pt>
    <dgm:pt modelId="{F53752E4-B960-4B71-BC03-621DBF52AF3B}" type="pres">
      <dgm:prSet presAssocID="{84FED640-098F-422B-803D-01A5809408E3}" presName="Name17" presStyleLbl="parChTrans1D3" presStyleIdx="1" presStyleCnt="4"/>
      <dgm:spPr/>
      <dgm:t>
        <a:bodyPr/>
        <a:lstStyle/>
        <a:p>
          <a:endParaRPr lang="ru-RU"/>
        </a:p>
      </dgm:t>
    </dgm:pt>
    <dgm:pt modelId="{0BD950FB-8B79-4B62-AF0D-151E2E844011}" type="pres">
      <dgm:prSet presAssocID="{E0A9FB2B-9F8C-4DC7-AE53-EB0965E156F4}" presName="hierRoot3" presStyleCnt="0"/>
      <dgm:spPr/>
    </dgm:pt>
    <dgm:pt modelId="{CE7206B7-0927-40B5-A97E-806ED14DCA9F}" type="pres">
      <dgm:prSet presAssocID="{E0A9FB2B-9F8C-4DC7-AE53-EB0965E156F4}" presName="composite3" presStyleCnt="0"/>
      <dgm:spPr/>
    </dgm:pt>
    <dgm:pt modelId="{CA7E9B2D-3BA8-454F-B492-5BEF7EAA49ED}" type="pres">
      <dgm:prSet presAssocID="{E0A9FB2B-9F8C-4DC7-AE53-EB0965E156F4}" presName="background3" presStyleLbl="node3" presStyleIdx="1" presStyleCnt="4"/>
      <dgm:spPr/>
    </dgm:pt>
    <dgm:pt modelId="{73E55DB3-7DEF-436D-BB49-C77BB78DB3F0}" type="pres">
      <dgm:prSet presAssocID="{E0A9FB2B-9F8C-4DC7-AE53-EB0965E156F4}" presName="text3" presStyleLbl="fgAcc3" presStyleIdx="1" presStyleCnt="4" custScaleX="188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34EACE-B002-4045-BE03-319CC4E46EB0}" type="pres">
      <dgm:prSet presAssocID="{E0A9FB2B-9F8C-4DC7-AE53-EB0965E156F4}" presName="hierChild4" presStyleCnt="0"/>
      <dgm:spPr/>
    </dgm:pt>
    <dgm:pt modelId="{F55396B3-924B-4F7E-9AFD-A789646A9179}" type="pres">
      <dgm:prSet presAssocID="{A9BCBF20-A563-42FB-B65E-9378CE26B4F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33FEA78-B424-411A-A183-06B291727209}" type="pres">
      <dgm:prSet presAssocID="{A9AADAD8-0D63-46F1-A5A1-83DA786939ED}" presName="hierRoot2" presStyleCnt="0"/>
      <dgm:spPr/>
    </dgm:pt>
    <dgm:pt modelId="{794D82FE-451D-4424-B2BA-F7F06354DF8B}" type="pres">
      <dgm:prSet presAssocID="{A9AADAD8-0D63-46F1-A5A1-83DA786939ED}" presName="composite2" presStyleCnt="0"/>
      <dgm:spPr/>
    </dgm:pt>
    <dgm:pt modelId="{97225F84-B4F5-4619-8BDC-A330F152E61B}" type="pres">
      <dgm:prSet presAssocID="{A9AADAD8-0D63-46F1-A5A1-83DA786939ED}" presName="background2" presStyleLbl="node2" presStyleIdx="1" presStyleCnt="2"/>
      <dgm:spPr/>
    </dgm:pt>
    <dgm:pt modelId="{41524AFE-384D-469D-BAD5-23A73D0D260E}" type="pres">
      <dgm:prSet presAssocID="{A9AADAD8-0D63-46F1-A5A1-83DA786939ED}" presName="text2" presStyleLbl="fgAcc2" presStyleIdx="1" presStyleCnt="2" custScaleX="188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A25A80-8697-483D-85E4-63FBA193B6C0}" type="pres">
      <dgm:prSet presAssocID="{A9AADAD8-0D63-46F1-A5A1-83DA786939ED}" presName="hierChild3" presStyleCnt="0"/>
      <dgm:spPr/>
    </dgm:pt>
    <dgm:pt modelId="{63104EEE-D167-4957-8588-FC85E50AC936}" type="pres">
      <dgm:prSet presAssocID="{7A02B6A3-0142-4563-B8B6-F791913D71E2}" presName="Name17" presStyleLbl="parChTrans1D3" presStyleIdx="2" presStyleCnt="4"/>
      <dgm:spPr/>
      <dgm:t>
        <a:bodyPr/>
        <a:lstStyle/>
        <a:p>
          <a:endParaRPr lang="ru-RU"/>
        </a:p>
      </dgm:t>
    </dgm:pt>
    <dgm:pt modelId="{A653E7EA-B9C2-4158-B8DD-8E02F2C7D6F3}" type="pres">
      <dgm:prSet presAssocID="{571D91EB-4520-4124-A706-D0F9FE97A291}" presName="hierRoot3" presStyleCnt="0"/>
      <dgm:spPr/>
    </dgm:pt>
    <dgm:pt modelId="{D1B00BAF-2ED9-4561-AB29-4F3E8198DBE1}" type="pres">
      <dgm:prSet presAssocID="{571D91EB-4520-4124-A706-D0F9FE97A291}" presName="composite3" presStyleCnt="0"/>
      <dgm:spPr/>
    </dgm:pt>
    <dgm:pt modelId="{01B5CBCE-9B5E-4159-AF9D-CA73D18D14E7}" type="pres">
      <dgm:prSet presAssocID="{571D91EB-4520-4124-A706-D0F9FE97A291}" presName="background3" presStyleLbl="node3" presStyleIdx="2" presStyleCnt="4"/>
      <dgm:spPr/>
    </dgm:pt>
    <dgm:pt modelId="{0F3C364B-362B-406D-B140-C68CD2F9BA7A}" type="pres">
      <dgm:prSet presAssocID="{571D91EB-4520-4124-A706-D0F9FE97A291}" presName="text3" presStyleLbl="fgAcc3" presStyleIdx="2" presStyleCnt="4" custScaleX="188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C6BC13-A3FC-4C98-A3C0-6431D0526742}" type="pres">
      <dgm:prSet presAssocID="{571D91EB-4520-4124-A706-D0F9FE97A291}" presName="hierChild4" presStyleCnt="0"/>
      <dgm:spPr/>
    </dgm:pt>
    <dgm:pt modelId="{0F6E51D8-019E-429E-BF3F-E2F4153DC181}" type="pres">
      <dgm:prSet presAssocID="{E017F61A-F043-4DAC-8E61-FB27F7364064}" presName="Name17" presStyleLbl="parChTrans1D3" presStyleIdx="3" presStyleCnt="4"/>
      <dgm:spPr/>
      <dgm:t>
        <a:bodyPr/>
        <a:lstStyle/>
        <a:p>
          <a:endParaRPr lang="ru-RU"/>
        </a:p>
      </dgm:t>
    </dgm:pt>
    <dgm:pt modelId="{B31BC203-9BFC-4586-BA0E-A999BE14FE09}" type="pres">
      <dgm:prSet presAssocID="{9826D66C-C733-4A47-AED1-7D9CB439CDE7}" presName="hierRoot3" presStyleCnt="0"/>
      <dgm:spPr/>
    </dgm:pt>
    <dgm:pt modelId="{C8CE71BA-7C49-4004-B3A2-E548B363FF9D}" type="pres">
      <dgm:prSet presAssocID="{9826D66C-C733-4A47-AED1-7D9CB439CDE7}" presName="composite3" presStyleCnt="0"/>
      <dgm:spPr/>
    </dgm:pt>
    <dgm:pt modelId="{6D068140-B677-4158-B6DB-3F194799F688}" type="pres">
      <dgm:prSet presAssocID="{9826D66C-C733-4A47-AED1-7D9CB439CDE7}" presName="background3" presStyleLbl="node3" presStyleIdx="3" presStyleCnt="4"/>
      <dgm:spPr/>
    </dgm:pt>
    <dgm:pt modelId="{71E60FBA-A3CF-49ED-9332-3F6A6D802802}" type="pres">
      <dgm:prSet presAssocID="{9826D66C-C733-4A47-AED1-7D9CB439CDE7}" presName="text3" presStyleLbl="fgAcc3" presStyleIdx="3" presStyleCnt="4" custScaleX="188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37883-70A7-4FBE-98CE-764A744E1EA7}" type="pres">
      <dgm:prSet presAssocID="{9826D66C-C733-4A47-AED1-7D9CB439CDE7}" presName="hierChild4" presStyleCnt="0"/>
      <dgm:spPr/>
    </dgm:pt>
  </dgm:ptLst>
  <dgm:cxnLst>
    <dgm:cxn modelId="{A8293926-52E6-442D-8EDC-2345892411E0}" type="presOf" srcId="{E017F61A-F043-4DAC-8E61-FB27F7364064}" destId="{0F6E51D8-019E-429E-BF3F-E2F4153DC181}" srcOrd="0" destOrd="0" presId="urn:microsoft.com/office/officeart/2005/8/layout/hierarchy1"/>
    <dgm:cxn modelId="{48CF0AAE-5ED9-4EC4-9F87-0616B2FF7BFD}" type="presOf" srcId="{E0A9FB2B-9F8C-4DC7-AE53-EB0965E156F4}" destId="{73E55DB3-7DEF-436D-BB49-C77BB78DB3F0}" srcOrd="0" destOrd="0" presId="urn:microsoft.com/office/officeart/2005/8/layout/hierarchy1"/>
    <dgm:cxn modelId="{148DF82C-789C-4334-A4FC-56A38BF499C9}" srcId="{04A94A16-FFE5-4B09-835D-7CFE5BF8EF90}" destId="{E0A9FB2B-9F8C-4DC7-AE53-EB0965E156F4}" srcOrd="1" destOrd="0" parTransId="{84FED640-098F-422B-803D-01A5809408E3}" sibTransId="{17EF4634-7D7B-4D40-AB9D-FC892A42FCA8}"/>
    <dgm:cxn modelId="{948F2B99-823C-4C26-B1DC-6E78A6BD1A1E}" type="presOf" srcId="{29727BA7-6DAB-4B59-B523-D17CACA29AD7}" destId="{C7473F62-197E-48D1-AB60-FE7787093C2B}" srcOrd="0" destOrd="0" presId="urn:microsoft.com/office/officeart/2005/8/layout/hierarchy1"/>
    <dgm:cxn modelId="{C219C20C-FF86-4CD0-A606-3D7B802C56E6}" srcId="{A9AADAD8-0D63-46F1-A5A1-83DA786939ED}" destId="{9826D66C-C733-4A47-AED1-7D9CB439CDE7}" srcOrd="1" destOrd="0" parTransId="{E017F61A-F043-4DAC-8E61-FB27F7364064}" sibTransId="{7E5F9D29-308D-4059-9F35-4AF513BED5BE}"/>
    <dgm:cxn modelId="{A685821B-C60E-4A19-A8A1-E08CB9F5EB3E}" type="presOf" srcId="{571D91EB-4520-4124-A706-D0F9FE97A291}" destId="{0F3C364B-362B-406D-B140-C68CD2F9BA7A}" srcOrd="0" destOrd="0" presId="urn:microsoft.com/office/officeart/2005/8/layout/hierarchy1"/>
    <dgm:cxn modelId="{620DA5CB-DDCA-49DD-943E-D039C051311E}" srcId="{A9AADAD8-0D63-46F1-A5A1-83DA786939ED}" destId="{571D91EB-4520-4124-A706-D0F9FE97A291}" srcOrd="0" destOrd="0" parTransId="{7A02B6A3-0142-4563-B8B6-F791913D71E2}" sibTransId="{74F63793-2F92-4B61-A348-DD639D0C6C66}"/>
    <dgm:cxn modelId="{DD516B74-FD0F-4827-83B6-2773B2B1EFE9}" srcId="{E900A3F0-6B08-4CEB-A1A2-533BAB0C6794}" destId="{04A94A16-FFE5-4B09-835D-7CFE5BF8EF90}" srcOrd="0" destOrd="0" parTransId="{29727BA7-6DAB-4B59-B523-D17CACA29AD7}" sibTransId="{51B75FBF-015B-409C-9527-FDD3B7B2F128}"/>
    <dgm:cxn modelId="{3F87C851-AE08-43D1-A3C2-4BE190C08E67}" srcId="{8A2F78B1-FF0F-4EB0-AE6A-D1E39CC14622}" destId="{E900A3F0-6B08-4CEB-A1A2-533BAB0C6794}" srcOrd="0" destOrd="0" parTransId="{5FD1D18B-6367-4B0D-B945-A065E99988B4}" sibTransId="{FCF5E63B-20B6-4E41-A172-4B8BC0EF4F7D}"/>
    <dgm:cxn modelId="{BA0B26DD-3DBF-44B5-ACA8-81ABED67FD03}" type="presOf" srcId="{EE422380-27E9-4454-82D7-42F9D599B3EA}" destId="{A689D2BF-48A6-4090-9C62-6B1D73A6A661}" srcOrd="0" destOrd="0" presId="urn:microsoft.com/office/officeart/2005/8/layout/hierarchy1"/>
    <dgm:cxn modelId="{49ACC48B-B87C-4B81-BD86-A59831F7105A}" type="presOf" srcId="{9826D66C-C733-4A47-AED1-7D9CB439CDE7}" destId="{71E60FBA-A3CF-49ED-9332-3F6A6D802802}" srcOrd="0" destOrd="0" presId="urn:microsoft.com/office/officeart/2005/8/layout/hierarchy1"/>
    <dgm:cxn modelId="{FE8CAF9F-FAD6-4B3F-A6B8-3DF509A834E9}" type="presOf" srcId="{E900A3F0-6B08-4CEB-A1A2-533BAB0C6794}" destId="{795005F1-FD11-4862-9EC4-2688F64EB95A}" srcOrd="0" destOrd="0" presId="urn:microsoft.com/office/officeart/2005/8/layout/hierarchy1"/>
    <dgm:cxn modelId="{47EFF8EF-9983-4C7A-9259-2AC479853E8B}" srcId="{E900A3F0-6B08-4CEB-A1A2-533BAB0C6794}" destId="{A9AADAD8-0D63-46F1-A5A1-83DA786939ED}" srcOrd="1" destOrd="0" parTransId="{A9BCBF20-A563-42FB-B65E-9378CE26B4FA}" sibTransId="{DDCB7D79-1051-4EC1-ACDD-97D51C9DA31C}"/>
    <dgm:cxn modelId="{1EEAFA86-73F6-4AE5-90B8-8F555D5F9EB1}" srcId="{04A94A16-FFE5-4B09-835D-7CFE5BF8EF90}" destId="{EE422380-27E9-4454-82D7-42F9D599B3EA}" srcOrd="0" destOrd="0" parTransId="{5C6B75DA-B64E-48F4-8C94-8DBE45CE3259}" sibTransId="{709427C8-F6B8-4B24-B283-A381787927C8}"/>
    <dgm:cxn modelId="{1B23654D-F84B-4EE4-BD15-C646073D043B}" type="presOf" srcId="{84FED640-098F-422B-803D-01A5809408E3}" destId="{F53752E4-B960-4B71-BC03-621DBF52AF3B}" srcOrd="0" destOrd="0" presId="urn:microsoft.com/office/officeart/2005/8/layout/hierarchy1"/>
    <dgm:cxn modelId="{31D67C78-73F7-4FAF-98D7-179CC339F045}" type="presOf" srcId="{A9AADAD8-0D63-46F1-A5A1-83DA786939ED}" destId="{41524AFE-384D-469D-BAD5-23A73D0D260E}" srcOrd="0" destOrd="0" presId="urn:microsoft.com/office/officeart/2005/8/layout/hierarchy1"/>
    <dgm:cxn modelId="{FC97CE85-1089-4913-8D64-FFA17C9D2E64}" type="presOf" srcId="{8A2F78B1-FF0F-4EB0-AE6A-D1E39CC14622}" destId="{F87EB0A9-7191-4786-844D-3FF4A183595D}" srcOrd="0" destOrd="0" presId="urn:microsoft.com/office/officeart/2005/8/layout/hierarchy1"/>
    <dgm:cxn modelId="{69EE5646-463E-4041-AAC0-466E95ED6DAA}" type="presOf" srcId="{04A94A16-FFE5-4B09-835D-7CFE5BF8EF90}" destId="{DFC321EF-5A4C-4851-90B7-75DA211AA150}" srcOrd="0" destOrd="0" presId="urn:microsoft.com/office/officeart/2005/8/layout/hierarchy1"/>
    <dgm:cxn modelId="{BD56AA41-8E0F-4C79-9E95-F4F82C47EE9E}" type="presOf" srcId="{7A02B6A3-0142-4563-B8B6-F791913D71E2}" destId="{63104EEE-D167-4957-8588-FC85E50AC936}" srcOrd="0" destOrd="0" presId="urn:microsoft.com/office/officeart/2005/8/layout/hierarchy1"/>
    <dgm:cxn modelId="{7535E8FE-BC9D-45A1-80C3-0F5F8129C81D}" type="presOf" srcId="{5C6B75DA-B64E-48F4-8C94-8DBE45CE3259}" destId="{851CE6F9-2C18-4B8B-B0C3-7D3DD4086C93}" srcOrd="0" destOrd="0" presId="urn:microsoft.com/office/officeart/2005/8/layout/hierarchy1"/>
    <dgm:cxn modelId="{50DBB8CE-E161-47B9-846E-E7B8EF04A3D9}" type="presOf" srcId="{A9BCBF20-A563-42FB-B65E-9378CE26B4FA}" destId="{F55396B3-924B-4F7E-9AFD-A789646A9179}" srcOrd="0" destOrd="0" presId="urn:microsoft.com/office/officeart/2005/8/layout/hierarchy1"/>
    <dgm:cxn modelId="{06DD2AB0-7045-4699-9B68-85946F2F1647}" type="presParOf" srcId="{F87EB0A9-7191-4786-844D-3FF4A183595D}" destId="{3F9B0DDE-2458-4403-89C2-FE821BC084F4}" srcOrd="0" destOrd="0" presId="urn:microsoft.com/office/officeart/2005/8/layout/hierarchy1"/>
    <dgm:cxn modelId="{EF79BCA4-E1BD-4928-911C-DC63A9C48DA5}" type="presParOf" srcId="{3F9B0DDE-2458-4403-89C2-FE821BC084F4}" destId="{568D85C6-C056-488F-BB42-7483677F61DB}" srcOrd="0" destOrd="0" presId="urn:microsoft.com/office/officeart/2005/8/layout/hierarchy1"/>
    <dgm:cxn modelId="{02FB0119-C6CA-4E0D-8B0F-3E9A20BC3ECA}" type="presParOf" srcId="{568D85C6-C056-488F-BB42-7483677F61DB}" destId="{141AD1F9-819D-4F3D-B20B-C424C9168652}" srcOrd="0" destOrd="0" presId="urn:microsoft.com/office/officeart/2005/8/layout/hierarchy1"/>
    <dgm:cxn modelId="{2F6EF363-EFB1-41BF-B3A3-223E0951275E}" type="presParOf" srcId="{568D85C6-C056-488F-BB42-7483677F61DB}" destId="{795005F1-FD11-4862-9EC4-2688F64EB95A}" srcOrd="1" destOrd="0" presId="urn:microsoft.com/office/officeart/2005/8/layout/hierarchy1"/>
    <dgm:cxn modelId="{83C22C75-4492-4714-B247-0C7A89FF9AE0}" type="presParOf" srcId="{3F9B0DDE-2458-4403-89C2-FE821BC084F4}" destId="{6602FAE0-4ED6-4F00-B83C-21B70B448D63}" srcOrd="1" destOrd="0" presId="urn:microsoft.com/office/officeart/2005/8/layout/hierarchy1"/>
    <dgm:cxn modelId="{CE1687E7-5D9E-4FF9-93C2-5B08AEA02420}" type="presParOf" srcId="{6602FAE0-4ED6-4F00-B83C-21B70B448D63}" destId="{C7473F62-197E-48D1-AB60-FE7787093C2B}" srcOrd="0" destOrd="0" presId="urn:microsoft.com/office/officeart/2005/8/layout/hierarchy1"/>
    <dgm:cxn modelId="{583FDC88-0BE6-491F-87E1-1E9CDC492D8F}" type="presParOf" srcId="{6602FAE0-4ED6-4F00-B83C-21B70B448D63}" destId="{1D4EE465-530B-41FF-9C33-464630338446}" srcOrd="1" destOrd="0" presId="urn:microsoft.com/office/officeart/2005/8/layout/hierarchy1"/>
    <dgm:cxn modelId="{16735AA8-0E2D-4CD0-BDFF-F7B9E248BB3E}" type="presParOf" srcId="{1D4EE465-530B-41FF-9C33-464630338446}" destId="{FC6EDA4B-84DF-46DD-9459-D7795FB9FA59}" srcOrd="0" destOrd="0" presId="urn:microsoft.com/office/officeart/2005/8/layout/hierarchy1"/>
    <dgm:cxn modelId="{8EEA2BA6-BB10-456C-9F6B-84279C9AE009}" type="presParOf" srcId="{FC6EDA4B-84DF-46DD-9459-D7795FB9FA59}" destId="{F80E665B-89BF-473A-8311-77329D80A484}" srcOrd="0" destOrd="0" presId="urn:microsoft.com/office/officeart/2005/8/layout/hierarchy1"/>
    <dgm:cxn modelId="{11EFEDFB-59AC-45E8-8425-8C127C4775B5}" type="presParOf" srcId="{FC6EDA4B-84DF-46DD-9459-D7795FB9FA59}" destId="{DFC321EF-5A4C-4851-90B7-75DA211AA150}" srcOrd="1" destOrd="0" presId="urn:microsoft.com/office/officeart/2005/8/layout/hierarchy1"/>
    <dgm:cxn modelId="{007F8BC3-53AD-4DC5-8A1F-7B41E58DA4AC}" type="presParOf" srcId="{1D4EE465-530B-41FF-9C33-464630338446}" destId="{E2CFFA50-B780-497D-970C-2FC3A244ABDA}" srcOrd="1" destOrd="0" presId="urn:microsoft.com/office/officeart/2005/8/layout/hierarchy1"/>
    <dgm:cxn modelId="{8D9CE8F2-7F0A-4CAA-BB97-99DBEA51E4B6}" type="presParOf" srcId="{E2CFFA50-B780-497D-970C-2FC3A244ABDA}" destId="{851CE6F9-2C18-4B8B-B0C3-7D3DD4086C93}" srcOrd="0" destOrd="0" presId="urn:microsoft.com/office/officeart/2005/8/layout/hierarchy1"/>
    <dgm:cxn modelId="{D951B563-DAB4-4A17-87A2-48DDD4381E85}" type="presParOf" srcId="{E2CFFA50-B780-497D-970C-2FC3A244ABDA}" destId="{E997271B-461A-4B13-B786-B35431F72C0E}" srcOrd="1" destOrd="0" presId="urn:microsoft.com/office/officeart/2005/8/layout/hierarchy1"/>
    <dgm:cxn modelId="{91992EBB-FD5A-4C34-BE6C-9D8BDB8952F6}" type="presParOf" srcId="{E997271B-461A-4B13-B786-B35431F72C0E}" destId="{9CE7F1A1-960B-4F71-8F32-C19517B41D49}" srcOrd="0" destOrd="0" presId="urn:microsoft.com/office/officeart/2005/8/layout/hierarchy1"/>
    <dgm:cxn modelId="{F3504C76-9805-4BAF-9F85-B0E4F2A0B729}" type="presParOf" srcId="{9CE7F1A1-960B-4F71-8F32-C19517B41D49}" destId="{B8B94BD6-E5C4-40C7-B108-39E5B367A6DE}" srcOrd="0" destOrd="0" presId="urn:microsoft.com/office/officeart/2005/8/layout/hierarchy1"/>
    <dgm:cxn modelId="{2FF9DAA0-10F6-4A23-9003-8375CCA85BF5}" type="presParOf" srcId="{9CE7F1A1-960B-4F71-8F32-C19517B41D49}" destId="{A689D2BF-48A6-4090-9C62-6B1D73A6A661}" srcOrd="1" destOrd="0" presId="urn:microsoft.com/office/officeart/2005/8/layout/hierarchy1"/>
    <dgm:cxn modelId="{194748BF-8C90-4B11-8D90-A336873AAAC3}" type="presParOf" srcId="{E997271B-461A-4B13-B786-B35431F72C0E}" destId="{141C1ABD-2F71-43AD-BD84-8FAC90E1FE07}" srcOrd="1" destOrd="0" presId="urn:microsoft.com/office/officeart/2005/8/layout/hierarchy1"/>
    <dgm:cxn modelId="{E747EBC2-8CD7-4C28-B060-25CF143E2C66}" type="presParOf" srcId="{E2CFFA50-B780-497D-970C-2FC3A244ABDA}" destId="{F53752E4-B960-4B71-BC03-621DBF52AF3B}" srcOrd="2" destOrd="0" presId="urn:microsoft.com/office/officeart/2005/8/layout/hierarchy1"/>
    <dgm:cxn modelId="{C10E3E77-65B7-4C54-937B-021D5DF9DAD1}" type="presParOf" srcId="{E2CFFA50-B780-497D-970C-2FC3A244ABDA}" destId="{0BD950FB-8B79-4B62-AF0D-151E2E844011}" srcOrd="3" destOrd="0" presId="urn:microsoft.com/office/officeart/2005/8/layout/hierarchy1"/>
    <dgm:cxn modelId="{234EB539-5EDC-408E-B416-16ADC90FFC79}" type="presParOf" srcId="{0BD950FB-8B79-4B62-AF0D-151E2E844011}" destId="{CE7206B7-0927-40B5-A97E-806ED14DCA9F}" srcOrd="0" destOrd="0" presId="urn:microsoft.com/office/officeart/2005/8/layout/hierarchy1"/>
    <dgm:cxn modelId="{7E13AC5E-1001-4B52-88DF-A3AC7087F27C}" type="presParOf" srcId="{CE7206B7-0927-40B5-A97E-806ED14DCA9F}" destId="{CA7E9B2D-3BA8-454F-B492-5BEF7EAA49ED}" srcOrd="0" destOrd="0" presId="urn:microsoft.com/office/officeart/2005/8/layout/hierarchy1"/>
    <dgm:cxn modelId="{65B41ED7-4240-4C40-B96D-94D716A02D54}" type="presParOf" srcId="{CE7206B7-0927-40B5-A97E-806ED14DCA9F}" destId="{73E55DB3-7DEF-436D-BB49-C77BB78DB3F0}" srcOrd="1" destOrd="0" presId="urn:microsoft.com/office/officeart/2005/8/layout/hierarchy1"/>
    <dgm:cxn modelId="{964AB805-2A83-42FA-966B-F7A2C8B09EF8}" type="presParOf" srcId="{0BD950FB-8B79-4B62-AF0D-151E2E844011}" destId="{4034EACE-B002-4045-BE03-319CC4E46EB0}" srcOrd="1" destOrd="0" presId="urn:microsoft.com/office/officeart/2005/8/layout/hierarchy1"/>
    <dgm:cxn modelId="{55BEAD54-10D2-4B2C-BCBF-19340316EE48}" type="presParOf" srcId="{6602FAE0-4ED6-4F00-B83C-21B70B448D63}" destId="{F55396B3-924B-4F7E-9AFD-A789646A9179}" srcOrd="2" destOrd="0" presId="urn:microsoft.com/office/officeart/2005/8/layout/hierarchy1"/>
    <dgm:cxn modelId="{37424E34-0476-49E5-BB5C-8F87A2A52027}" type="presParOf" srcId="{6602FAE0-4ED6-4F00-B83C-21B70B448D63}" destId="{333FEA78-B424-411A-A183-06B291727209}" srcOrd="3" destOrd="0" presId="urn:microsoft.com/office/officeart/2005/8/layout/hierarchy1"/>
    <dgm:cxn modelId="{72FD0C28-7E67-4B79-82F9-337719F103C0}" type="presParOf" srcId="{333FEA78-B424-411A-A183-06B291727209}" destId="{794D82FE-451D-4424-B2BA-F7F06354DF8B}" srcOrd="0" destOrd="0" presId="urn:microsoft.com/office/officeart/2005/8/layout/hierarchy1"/>
    <dgm:cxn modelId="{9B4F0B5B-96DC-41C0-A06A-96279B15F3E0}" type="presParOf" srcId="{794D82FE-451D-4424-B2BA-F7F06354DF8B}" destId="{97225F84-B4F5-4619-8BDC-A330F152E61B}" srcOrd="0" destOrd="0" presId="urn:microsoft.com/office/officeart/2005/8/layout/hierarchy1"/>
    <dgm:cxn modelId="{5A4A5CF2-D25D-427F-98C2-2DC2C88B092B}" type="presParOf" srcId="{794D82FE-451D-4424-B2BA-F7F06354DF8B}" destId="{41524AFE-384D-469D-BAD5-23A73D0D260E}" srcOrd="1" destOrd="0" presId="urn:microsoft.com/office/officeart/2005/8/layout/hierarchy1"/>
    <dgm:cxn modelId="{D22F7FAC-663D-40D4-A987-925DF37174AF}" type="presParOf" srcId="{333FEA78-B424-411A-A183-06B291727209}" destId="{A8A25A80-8697-483D-85E4-63FBA193B6C0}" srcOrd="1" destOrd="0" presId="urn:microsoft.com/office/officeart/2005/8/layout/hierarchy1"/>
    <dgm:cxn modelId="{00EAD2CC-5391-4A60-97A6-3A7DC653CB56}" type="presParOf" srcId="{A8A25A80-8697-483D-85E4-63FBA193B6C0}" destId="{63104EEE-D167-4957-8588-FC85E50AC936}" srcOrd="0" destOrd="0" presId="urn:microsoft.com/office/officeart/2005/8/layout/hierarchy1"/>
    <dgm:cxn modelId="{CA43BA18-0E0A-4E67-B760-D3F6B38F1E82}" type="presParOf" srcId="{A8A25A80-8697-483D-85E4-63FBA193B6C0}" destId="{A653E7EA-B9C2-4158-B8DD-8E02F2C7D6F3}" srcOrd="1" destOrd="0" presId="urn:microsoft.com/office/officeart/2005/8/layout/hierarchy1"/>
    <dgm:cxn modelId="{C3939472-2D5C-48FF-A0E6-400807B50EE4}" type="presParOf" srcId="{A653E7EA-B9C2-4158-B8DD-8E02F2C7D6F3}" destId="{D1B00BAF-2ED9-4561-AB29-4F3E8198DBE1}" srcOrd="0" destOrd="0" presId="urn:microsoft.com/office/officeart/2005/8/layout/hierarchy1"/>
    <dgm:cxn modelId="{AC0895E6-E070-4BF8-9459-147622AAB9E9}" type="presParOf" srcId="{D1B00BAF-2ED9-4561-AB29-4F3E8198DBE1}" destId="{01B5CBCE-9B5E-4159-AF9D-CA73D18D14E7}" srcOrd="0" destOrd="0" presId="urn:microsoft.com/office/officeart/2005/8/layout/hierarchy1"/>
    <dgm:cxn modelId="{B4D34421-F1BD-4A60-8F3C-BA3FFD0CB834}" type="presParOf" srcId="{D1B00BAF-2ED9-4561-AB29-4F3E8198DBE1}" destId="{0F3C364B-362B-406D-B140-C68CD2F9BA7A}" srcOrd="1" destOrd="0" presId="urn:microsoft.com/office/officeart/2005/8/layout/hierarchy1"/>
    <dgm:cxn modelId="{13F6030E-4686-483A-826E-1E0537EA9C22}" type="presParOf" srcId="{A653E7EA-B9C2-4158-B8DD-8E02F2C7D6F3}" destId="{11C6BC13-A3FC-4C98-A3C0-6431D0526742}" srcOrd="1" destOrd="0" presId="urn:microsoft.com/office/officeart/2005/8/layout/hierarchy1"/>
    <dgm:cxn modelId="{0DEA706D-BB02-4B50-9C6E-936E8A517343}" type="presParOf" srcId="{A8A25A80-8697-483D-85E4-63FBA193B6C0}" destId="{0F6E51D8-019E-429E-BF3F-E2F4153DC181}" srcOrd="2" destOrd="0" presId="urn:microsoft.com/office/officeart/2005/8/layout/hierarchy1"/>
    <dgm:cxn modelId="{6F578969-2E20-45DF-9889-19E30632BFA5}" type="presParOf" srcId="{A8A25A80-8697-483D-85E4-63FBA193B6C0}" destId="{B31BC203-9BFC-4586-BA0E-A999BE14FE09}" srcOrd="3" destOrd="0" presId="urn:microsoft.com/office/officeart/2005/8/layout/hierarchy1"/>
    <dgm:cxn modelId="{C6879427-CA98-4339-9AD0-F5B494439857}" type="presParOf" srcId="{B31BC203-9BFC-4586-BA0E-A999BE14FE09}" destId="{C8CE71BA-7C49-4004-B3A2-E548B363FF9D}" srcOrd="0" destOrd="0" presId="urn:microsoft.com/office/officeart/2005/8/layout/hierarchy1"/>
    <dgm:cxn modelId="{78B526EC-64DD-4C15-B564-B13103CB90F8}" type="presParOf" srcId="{C8CE71BA-7C49-4004-B3A2-E548B363FF9D}" destId="{6D068140-B677-4158-B6DB-3F194799F688}" srcOrd="0" destOrd="0" presId="urn:microsoft.com/office/officeart/2005/8/layout/hierarchy1"/>
    <dgm:cxn modelId="{E4D1B0C0-D8CE-4AC9-9342-EEDD7DC34CDA}" type="presParOf" srcId="{C8CE71BA-7C49-4004-B3A2-E548B363FF9D}" destId="{71E60FBA-A3CF-49ED-9332-3F6A6D802802}" srcOrd="1" destOrd="0" presId="urn:microsoft.com/office/officeart/2005/8/layout/hierarchy1"/>
    <dgm:cxn modelId="{DCB3150F-1730-485E-A255-B8516DCD970E}" type="presParOf" srcId="{B31BC203-9BFC-4586-BA0E-A999BE14FE09}" destId="{C1A37883-70A7-4FBE-98CE-764A744E1E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4095A-A7AC-4F80-81E1-4EFDCF7993C7}">
      <dsp:nvSpPr>
        <dsp:cNvPr id="0" name=""/>
        <dsp:cNvSpPr/>
      </dsp:nvSpPr>
      <dsp:spPr>
        <a:xfrm>
          <a:off x="1042970" y="3194352"/>
          <a:ext cx="682754" cy="65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377" y="0"/>
              </a:lnTo>
              <a:lnTo>
                <a:pt x="341377" y="650490"/>
              </a:lnTo>
              <a:lnTo>
                <a:pt x="682754" y="65049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60772" y="3496022"/>
        <a:ext cx="47151" cy="47151"/>
      </dsp:txXfrm>
    </dsp:sp>
    <dsp:sp modelId="{8EA7F01A-A691-4BB8-9697-E66FFE30613F}">
      <dsp:nvSpPr>
        <dsp:cNvPr id="0" name=""/>
        <dsp:cNvSpPr/>
      </dsp:nvSpPr>
      <dsp:spPr>
        <a:xfrm>
          <a:off x="1042970" y="2543861"/>
          <a:ext cx="682754" cy="650490"/>
        </a:xfrm>
        <a:custGeom>
          <a:avLst/>
          <a:gdLst/>
          <a:ahLst/>
          <a:cxnLst/>
          <a:rect l="0" t="0" r="0" b="0"/>
          <a:pathLst>
            <a:path>
              <a:moveTo>
                <a:pt x="0" y="650490"/>
              </a:moveTo>
              <a:lnTo>
                <a:pt x="341377" y="650490"/>
              </a:lnTo>
              <a:lnTo>
                <a:pt x="341377" y="0"/>
              </a:lnTo>
              <a:lnTo>
                <a:pt x="682754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60772" y="2845531"/>
        <a:ext cx="47151" cy="47151"/>
      </dsp:txXfrm>
    </dsp:sp>
    <dsp:sp modelId="{E67A4C34-1EAD-41D0-9AC8-8E46ECFD636D}">
      <dsp:nvSpPr>
        <dsp:cNvPr id="0" name=""/>
        <dsp:cNvSpPr/>
      </dsp:nvSpPr>
      <dsp:spPr>
        <a:xfrm rot="16200000">
          <a:off x="-2216329" y="2673960"/>
          <a:ext cx="5477815" cy="10407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kern="1200" dirty="0" smtClean="0">
              <a:latin typeface="Comic Sans MS" panose="030F0702030302020204" pitchFamily="66" charset="0"/>
            </a:rPr>
            <a:t>Інформатика</a:t>
          </a:r>
          <a:endParaRPr lang="ru-RU" sz="6000" kern="1200" dirty="0">
            <a:latin typeface="Comic Sans MS" panose="030F0702030302020204" pitchFamily="66" charset="0"/>
          </a:endParaRPr>
        </a:p>
      </dsp:txBody>
      <dsp:txXfrm>
        <a:off x="-2216329" y="2673960"/>
        <a:ext cx="5477815" cy="1040784"/>
      </dsp:txXfrm>
    </dsp:sp>
    <dsp:sp modelId="{573BEC33-0754-4158-B42A-EEF4227D2D2F}">
      <dsp:nvSpPr>
        <dsp:cNvPr id="0" name=""/>
        <dsp:cNvSpPr/>
      </dsp:nvSpPr>
      <dsp:spPr>
        <a:xfrm>
          <a:off x="1725725" y="2023469"/>
          <a:ext cx="3413774" cy="10407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kern="1200" dirty="0" smtClean="0">
              <a:latin typeface="Comic Sans MS" panose="030F0702030302020204" pitchFamily="66" charset="0"/>
            </a:rPr>
            <a:t>Теоретична</a:t>
          </a:r>
          <a:endParaRPr lang="ru-RU" sz="4700" kern="1200" dirty="0">
            <a:latin typeface="Comic Sans MS" panose="030F0702030302020204" pitchFamily="66" charset="0"/>
          </a:endParaRPr>
        </a:p>
      </dsp:txBody>
      <dsp:txXfrm>
        <a:off x="1725725" y="2023469"/>
        <a:ext cx="3413774" cy="1040784"/>
      </dsp:txXfrm>
    </dsp:sp>
    <dsp:sp modelId="{6E1D8FC3-C025-4E49-9E2A-55B37CCA0AD4}">
      <dsp:nvSpPr>
        <dsp:cNvPr id="0" name=""/>
        <dsp:cNvSpPr/>
      </dsp:nvSpPr>
      <dsp:spPr>
        <a:xfrm>
          <a:off x="1725725" y="3324450"/>
          <a:ext cx="3413774" cy="10407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kern="1200" dirty="0" smtClean="0">
              <a:latin typeface="Comic Sans MS" panose="030F0702030302020204" pitchFamily="66" charset="0"/>
            </a:rPr>
            <a:t>Прикладна</a:t>
          </a:r>
          <a:endParaRPr lang="ru-RU" sz="4700" kern="1200" dirty="0">
            <a:latin typeface="Comic Sans MS" panose="030F0702030302020204" pitchFamily="66" charset="0"/>
          </a:endParaRPr>
        </a:p>
      </dsp:txBody>
      <dsp:txXfrm>
        <a:off x="1725725" y="3324450"/>
        <a:ext cx="3413774" cy="1040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84BE6-B4FD-45F0-B2FD-D49DDED5D9A1}">
      <dsp:nvSpPr>
        <dsp:cNvPr id="0" name=""/>
        <dsp:cNvSpPr/>
      </dsp:nvSpPr>
      <dsp:spPr>
        <a:xfrm>
          <a:off x="0" y="365038"/>
          <a:ext cx="844005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FA21C-DD04-4A7D-9F1A-57EB1FE9C9A7}">
      <dsp:nvSpPr>
        <dsp:cNvPr id="0" name=""/>
        <dsp:cNvSpPr/>
      </dsp:nvSpPr>
      <dsp:spPr>
        <a:xfrm>
          <a:off x="422002" y="99358"/>
          <a:ext cx="7920081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310" tIns="0" rIns="2233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Виробництво і ремонт комп’ютерної техніки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447941" y="125297"/>
        <a:ext cx="7868203" cy="479482"/>
      </dsp:txXfrm>
    </dsp:sp>
    <dsp:sp modelId="{A1AF5AA8-0F81-48F6-A150-50046971FB6F}">
      <dsp:nvSpPr>
        <dsp:cNvPr id="0" name=""/>
        <dsp:cNvSpPr/>
      </dsp:nvSpPr>
      <dsp:spPr>
        <a:xfrm>
          <a:off x="0" y="1181518"/>
          <a:ext cx="844005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3F271-403C-4718-BE1E-7AB9C07A20D2}">
      <dsp:nvSpPr>
        <dsp:cNvPr id="0" name=""/>
        <dsp:cNvSpPr/>
      </dsp:nvSpPr>
      <dsp:spPr>
        <a:xfrm>
          <a:off x="422002" y="915838"/>
          <a:ext cx="7920081" cy="53136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64000"/>
                <a:lumMod val="118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310" tIns="0" rIns="2233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Створення програмного забезпечення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447941" y="941777"/>
        <a:ext cx="7868203" cy="479482"/>
      </dsp:txXfrm>
    </dsp:sp>
    <dsp:sp modelId="{6C883949-E282-41C3-9A17-118435BB133A}">
      <dsp:nvSpPr>
        <dsp:cNvPr id="0" name=""/>
        <dsp:cNvSpPr/>
      </dsp:nvSpPr>
      <dsp:spPr>
        <a:xfrm>
          <a:off x="0" y="2320767"/>
          <a:ext cx="844005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97F51-183B-43E7-97CE-C11DB6972D53}">
      <dsp:nvSpPr>
        <dsp:cNvPr id="0" name=""/>
        <dsp:cNvSpPr/>
      </dsp:nvSpPr>
      <dsp:spPr>
        <a:xfrm>
          <a:off x="422002" y="1732318"/>
          <a:ext cx="7920081" cy="85412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64000"/>
                <a:lumMod val="118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310" tIns="0" rIns="2233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Створення і забезпечення роботи комп’ютерних мереж різного рівня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463697" y="1774013"/>
        <a:ext cx="7836691" cy="770739"/>
      </dsp:txXfrm>
    </dsp:sp>
    <dsp:sp modelId="{1C408CA8-410F-45E6-B3C8-A54E9A353995}">
      <dsp:nvSpPr>
        <dsp:cNvPr id="0" name=""/>
        <dsp:cNvSpPr/>
      </dsp:nvSpPr>
      <dsp:spPr>
        <a:xfrm>
          <a:off x="0" y="3137247"/>
          <a:ext cx="844005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49C17-446B-4A5C-9876-2792B05CF401}">
      <dsp:nvSpPr>
        <dsp:cNvPr id="0" name=""/>
        <dsp:cNvSpPr/>
      </dsp:nvSpPr>
      <dsp:spPr>
        <a:xfrm>
          <a:off x="422002" y="2871567"/>
          <a:ext cx="7920081" cy="53136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64000"/>
                <a:lumMod val="118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310" tIns="0" rIns="2233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Створення сайтів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447941" y="2897506"/>
        <a:ext cx="7868203" cy="479482"/>
      </dsp:txXfrm>
    </dsp:sp>
    <dsp:sp modelId="{9187F7AB-B03F-4F20-92D4-E6F1A1A2128E}">
      <dsp:nvSpPr>
        <dsp:cNvPr id="0" name=""/>
        <dsp:cNvSpPr/>
      </dsp:nvSpPr>
      <dsp:spPr>
        <a:xfrm>
          <a:off x="0" y="3953727"/>
          <a:ext cx="844005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28CCA-5F04-4FA4-B3C0-5D0179BBA523}">
      <dsp:nvSpPr>
        <dsp:cNvPr id="0" name=""/>
        <dsp:cNvSpPr/>
      </dsp:nvSpPr>
      <dsp:spPr>
        <a:xfrm>
          <a:off x="422002" y="3688047"/>
          <a:ext cx="7920081" cy="5313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64000"/>
                <a:lumMod val="118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310" tIns="0" rIns="2233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Створення робототехніки….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447941" y="3713986"/>
        <a:ext cx="7868203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E492F-3B33-427D-826A-CE040DEF5047}">
      <dsp:nvSpPr>
        <dsp:cNvPr id="0" name=""/>
        <dsp:cNvSpPr/>
      </dsp:nvSpPr>
      <dsp:spPr>
        <a:xfrm>
          <a:off x="0" y="616372"/>
          <a:ext cx="1106351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4B883-D8C8-42CB-BE19-968C62BDB86F}">
      <dsp:nvSpPr>
        <dsp:cNvPr id="0" name=""/>
        <dsp:cNvSpPr/>
      </dsp:nvSpPr>
      <dsp:spPr>
        <a:xfrm>
          <a:off x="553175" y="83185"/>
          <a:ext cx="10228185" cy="87266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722" tIns="0" rIns="2927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omic Sans MS" panose="030F0702030302020204" pitchFamily="66" charset="0"/>
            </a:rPr>
            <a:t>Теорія інформації</a:t>
          </a:r>
          <a:r>
            <a:rPr lang="uk-UA" sz="2400" kern="1200" dirty="0" smtClean="0">
              <a:latin typeface="Comic Sans MS" panose="030F0702030302020204" pitchFamily="66" charset="0"/>
            </a:rPr>
            <a:t>  вивчає властивості інформації та інфор­маційні процеси.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595775" y="125785"/>
        <a:ext cx="10142985" cy="787467"/>
      </dsp:txXfrm>
    </dsp:sp>
    <dsp:sp modelId="{F1AC1453-76D7-4E0E-BC7E-43CD582524A6}">
      <dsp:nvSpPr>
        <dsp:cNvPr id="0" name=""/>
        <dsp:cNvSpPr/>
      </dsp:nvSpPr>
      <dsp:spPr>
        <a:xfrm>
          <a:off x="0" y="2084450"/>
          <a:ext cx="1106351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DFE87-B8DD-4A06-982E-55D94055C888}">
      <dsp:nvSpPr>
        <dsp:cNvPr id="0" name=""/>
        <dsp:cNvSpPr/>
      </dsp:nvSpPr>
      <dsp:spPr>
        <a:xfrm>
          <a:off x="553175" y="1320172"/>
          <a:ext cx="10228185" cy="1103758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64000"/>
                <a:lumMod val="118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722" tIns="0" rIns="2927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omic Sans MS" panose="030F0702030302020204" pitchFamily="66" charset="0"/>
            </a:rPr>
            <a:t>Математичне моделювання</a:t>
          </a:r>
          <a:r>
            <a:rPr lang="uk-UA" sz="2400" kern="1200" dirty="0" smtClean="0">
              <a:latin typeface="Comic Sans MS" panose="030F0702030302020204" pitchFamily="66" charset="0"/>
            </a:rPr>
            <a:t>  вивчає методи обчислювальної і прикладної математики, їх застосування до досліджень у різних галузях людських знань.</a:t>
          </a:r>
          <a:endParaRPr lang="uk-UA" sz="2400" kern="1200" dirty="0">
            <a:latin typeface="Comic Sans MS" panose="030F0702030302020204" pitchFamily="66" charset="0"/>
          </a:endParaRPr>
        </a:p>
      </dsp:txBody>
      <dsp:txXfrm>
        <a:off x="607056" y="1374053"/>
        <a:ext cx="10120423" cy="995996"/>
      </dsp:txXfrm>
    </dsp:sp>
    <dsp:sp modelId="{54DFFFAB-891C-4772-A6A5-1F36A287E339}">
      <dsp:nvSpPr>
        <dsp:cNvPr id="0" name=""/>
        <dsp:cNvSpPr/>
      </dsp:nvSpPr>
      <dsp:spPr>
        <a:xfrm>
          <a:off x="0" y="3127730"/>
          <a:ext cx="1106351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528C9-9982-4815-8401-58E7B5BCAAFD}">
      <dsp:nvSpPr>
        <dsp:cNvPr id="0" name=""/>
        <dsp:cNvSpPr/>
      </dsp:nvSpPr>
      <dsp:spPr>
        <a:xfrm>
          <a:off x="553175" y="2788250"/>
          <a:ext cx="10228185" cy="67896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64000"/>
                <a:lumMod val="118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722" tIns="0" rIns="2927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omic Sans MS" panose="030F0702030302020204" pitchFamily="66" charset="0"/>
            </a:rPr>
            <a:t>Теорія штучного інтелекту</a:t>
          </a:r>
          <a:r>
            <a:rPr lang="uk-UA" sz="2400" kern="1200" dirty="0" smtClean="0">
              <a:latin typeface="Comic Sans MS" panose="030F0702030302020204" pitchFamily="66" charset="0"/>
            </a:rPr>
            <a:t> моделює способи мислення людини.</a:t>
          </a:r>
          <a:endParaRPr lang="uk-UA" sz="2400" kern="1200" dirty="0">
            <a:latin typeface="Comic Sans MS" panose="030F0702030302020204" pitchFamily="66" charset="0"/>
          </a:endParaRPr>
        </a:p>
      </dsp:txBody>
      <dsp:txXfrm>
        <a:off x="586319" y="2821394"/>
        <a:ext cx="10161897" cy="612672"/>
      </dsp:txXfrm>
    </dsp:sp>
    <dsp:sp modelId="{FD96A41D-09E9-4AB8-B31B-E4193EF24087}">
      <dsp:nvSpPr>
        <dsp:cNvPr id="0" name=""/>
        <dsp:cNvSpPr/>
      </dsp:nvSpPr>
      <dsp:spPr>
        <a:xfrm>
          <a:off x="0" y="4171010"/>
          <a:ext cx="1106351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139E6-2678-49D8-A953-3EF107BB4B8D}">
      <dsp:nvSpPr>
        <dsp:cNvPr id="0" name=""/>
        <dsp:cNvSpPr/>
      </dsp:nvSpPr>
      <dsp:spPr>
        <a:xfrm>
          <a:off x="553175" y="3831530"/>
          <a:ext cx="10228185" cy="67896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64000"/>
                <a:lumMod val="118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722" tIns="0" rIns="2927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omic Sans MS" panose="030F0702030302020204" pitchFamily="66" charset="0"/>
            </a:rPr>
            <a:t>Системний аналіз</a:t>
          </a:r>
          <a:r>
            <a:rPr lang="uk-UA" sz="2400" kern="1200" dirty="0" smtClean="0">
              <a:latin typeface="Comic Sans MS" panose="030F0702030302020204" pitchFamily="66" charset="0"/>
            </a:rPr>
            <a:t> вивчає засоби підготовки й прийняття рішень.</a:t>
          </a:r>
          <a:endParaRPr lang="uk-UA" sz="2400" kern="1200" dirty="0">
            <a:latin typeface="Comic Sans MS" panose="030F0702030302020204" pitchFamily="66" charset="0"/>
          </a:endParaRPr>
        </a:p>
      </dsp:txBody>
      <dsp:txXfrm>
        <a:off x="586319" y="3864674"/>
        <a:ext cx="10161897" cy="612672"/>
      </dsp:txXfrm>
    </dsp:sp>
    <dsp:sp modelId="{A5FA5AEC-BD22-44E7-943A-F7FE8752BB70}">
      <dsp:nvSpPr>
        <dsp:cNvPr id="0" name=""/>
        <dsp:cNvSpPr/>
      </dsp:nvSpPr>
      <dsp:spPr>
        <a:xfrm>
          <a:off x="0" y="5214290"/>
          <a:ext cx="1106351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3111D-7EF8-4247-836A-147626F6466E}">
      <dsp:nvSpPr>
        <dsp:cNvPr id="0" name=""/>
        <dsp:cNvSpPr/>
      </dsp:nvSpPr>
      <dsp:spPr>
        <a:xfrm>
          <a:off x="553175" y="4874810"/>
          <a:ext cx="10225320" cy="6789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64000"/>
                <a:lumMod val="118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722" tIns="0" rIns="2927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latin typeface="Comic Sans MS" panose="030F0702030302020204" pitchFamily="66" charset="0"/>
            </a:rPr>
            <a:t>Біоінформатика</a:t>
          </a:r>
          <a:r>
            <a:rPr lang="uk-UA" sz="2400" kern="1200" dirty="0" smtClean="0">
              <a:latin typeface="Comic Sans MS" panose="030F0702030302020204" pitchFamily="66" charset="0"/>
            </a:rPr>
            <a:t>  вивчає інформаційні процеси в біологічних системах</a:t>
          </a:r>
          <a:endParaRPr lang="uk-UA" sz="2400" kern="1200" dirty="0">
            <a:latin typeface="Comic Sans MS" panose="030F0702030302020204" pitchFamily="66" charset="0"/>
          </a:endParaRPr>
        </a:p>
      </dsp:txBody>
      <dsp:txXfrm>
        <a:off x="586319" y="4907954"/>
        <a:ext cx="1015903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E492F-3B33-427D-826A-CE040DEF5047}">
      <dsp:nvSpPr>
        <dsp:cNvPr id="0" name=""/>
        <dsp:cNvSpPr/>
      </dsp:nvSpPr>
      <dsp:spPr>
        <a:xfrm>
          <a:off x="0" y="645313"/>
          <a:ext cx="1106351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4B883-D8C8-42CB-BE19-968C62BDB86F}">
      <dsp:nvSpPr>
        <dsp:cNvPr id="0" name=""/>
        <dsp:cNvSpPr/>
      </dsp:nvSpPr>
      <dsp:spPr>
        <a:xfrm>
          <a:off x="553175" y="65762"/>
          <a:ext cx="10228185" cy="9485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722" tIns="0" rIns="2927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omic Sans MS" panose="030F0702030302020204" pitchFamily="66" charset="0"/>
            </a:rPr>
            <a:t>соціальна інформатика </a:t>
          </a:r>
          <a:r>
            <a:rPr lang="uk-UA" sz="2400" kern="1200" dirty="0" smtClean="0">
              <a:latin typeface="Comic Sans MS" panose="030F0702030302020204" pitchFamily="66" charset="0"/>
            </a:rPr>
            <a:t>— вивчає інформаційні процеси в су­спільстві;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599479" y="112066"/>
        <a:ext cx="10135577" cy="855943"/>
      </dsp:txXfrm>
    </dsp:sp>
    <dsp:sp modelId="{9A34A5A1-645F-4259-AF4A-F0000234CF76}">
      <dsp:nvSpPr>
        <dsp:cNvPr id="0" name=""/>
        <dsp:cNvSpPr/>
      </dsp:nvSpPr>
      <dsp:spPr>
        <a:xfrm>
          <a:off x="0" y="1779313"/>
          <a:ext cx="1106351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2D715-F324-4132-89B2-D856E40637C8}">
      <dsp:nvSpPr>
        <dsp:cNvPr id="0" name=""/>
        <dsp:cNvSpPr/>
      </dsp:nvSpPr>
      <dsp:spPr>
        <a:xfrm>
          <a:off x="553175" y="1410313"/>
          <a:ext cx="10141137" cy="73800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64000"/>
                <a:lumMod val="118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722" tIns="0" rIns="2927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omic Sans MS" panose="030F0702030302020204" pitchFamily="66" charset="0"/>
            </a:rPr>
            <a:t>розробка обчислювальних систем і програмного забезпечення</a:t>
          </a:r>
          <a:r>
            <a:rPr lang="uk-UA" sz="2400" kern="1200" dirty="0" smtClean="0">
              <a:latin typeface="Comic Sans MS" panose="030F0702030302020204" pitchFamily="66" charset="0"/>
            </a:rPr>
            <a:t>;</a:t>
          </a:r>
          <a:endParaRPr lang="uk-UA" sz="2400" kern="1200" dirty="0">
            <a:latin typeface="Comic Sans MS" panose="030F0702030302020204" pitchFamily="66" charset="0"/>
          </a:endParaRPr>
        </a:p>
      </dsp:txBody>
      <dsp:txXfrm>
        <a:off x="589201" y="1446339"/>
        <a:ext cx="10069085" cy="665948"/>
      </dsp:txXfrm>
    </dsp:sp>
    <dsp:sp modelId="{58830381-F5E4-4AA9-A380-81CAC28C5A99}">
      <dsp:nvSpPr>
        <dsp:cNvPr id="0" name=""/>
        <dsp:cNvSpPr/>
      </dsp:nvSpPr>
      <dsp:spPr>
        <a:xfrm>
          <a:off x="0" y="2913313"/>
          <a:ext cx="1106351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C3B35-678A-430E-823A-903FEA6E1C5B}">
      <dsp:nvSpPr>
        <dsp:cNvPr id="0" name=""/>
        <dsp:cNvSpPr/>
      </dsp:nvSpPr>
      <dsp:spPr>
        <a:xfrm>
          <a:off x="553175" y="2544313"/>
          <a:ext cx="10141137" cy="7380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64000"/>
                <a:lumMod val="118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722" tIns="0" rIns="2927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omic Sans MS" panose="030F0702030302020204" pitchFamily="66" charset="0"/>
            </a:rPr>
            <a:t>комп’ютерна графіка, анімація, засоби мультимедіа</a:t>
          </a:r>
          <a:r>
            <a:rPr lang="uk-UA" sz="2400" kern="1200" dirty="0" smtClean="0">
              <a:latin typeface="Comic Sans MS" panose="030F0702030302020204" pitchFamily="66" charset="0"/>
            </a:rPr>
            <a:t>;</a:t>
          </a:r>
          <a:endParaRPr lang="uk-UA" sz="2400" kern="1200" dirty="0">
            <a:latin typeface="Comic Sans MS" panose="030F0702030302020204" pitchFamily="66" charset="0"/>
          </a:endParaRPr>
        </a:p>
      </dsp:txBody>
      <dsp:txXfrm>
        <a:off x="589201" y="2580339"/>
        <a:ext cx="10069085" cy="665948"/>
      </dsp:txXfrm>
    </dsp:sp>
    <dsp:sp modelId="{0FC33F6E-3653-47E6-95E0-DFF16DD26200}">
      <dsp:nvSpPr>
        <dsp:cNvPr id="0" name=""/>
        <dsp:cNvSpPr/>
      </dsp:nvSpPr>
      <dsp:spPr>
        <a:xfrm>
          <a:off x="0" y="4047313"/>
          <a:ext cx="1106351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75FC9-2AC9-4A8A-AD3F-6E97ABD2980C}">
      <dsp:nvSpPr>
        <dsp:cNvPr id="0" name=""/>
        <dsp:cNvSpPr/>
      </dsp:nvSpPr>
      <dsp:spPr>
        <a:xfrm>
          <a:off x="553175" y="3678313"/>
          <a:ext cx="10141137" cy="73800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64000"/>
                <a:lumMod val="118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722" tIns="0" rIns="2927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omic Sans MS" panose="030F0702030302020204" pitchFamily="66" charset="0"/>
            </a:rPr>
            <a:t>телекомунікаційні</a:t>
          </a:r>
          <a:r>
            <a:rPr lang="uk-UA" sz="2400" kern="1200" dirty="0" smtClean="0">
              <a:latin typeface="Comic Sans MS" panose="030F0702030302020204" pitchFamily="66" charset="0"/>
            </a:rPr>
            <a:t> системи й мережі;</a:t>
          </a:r>
          <a:endParaRPr lang="uk-UA" sz="2400" kern="1200" dirty="0">
            <a:latin typeface="Comic Sans MS" panose="030F0702030302020204" pitchFamily="66" charset="0"/>
          </a:endParaRPr>
        </a:p>
      </dsp:txBody>
      <dsp:txXfrm>
        <a:off x="589201" y="3714339"/>
        <a:ext cx="10069085" cy="665948"/>
      </dsp:txXfrm>
    </dsp:sp>
    <dsp:sp modelId="{0641FE16-C902-4382-AB53-42CCEEE1B319}">
      <dsp:nvSpPr>
        <dsp:cNvPr id="0" name=""/>
        <dsp:cNvSpPr/>
      </dsp:nvSpPr>
      <dsp:spPr>
        <a:xfrm>
          <a:off x="0" y="5181313"/>
          <a:ext cx="1106351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00AC8-26E6-492C-BA65-711AEE4D4DD8}">
      <dsp:nvSpPr>
        <dsp:cNvPr id="0" name=""/>
        <dsp:cNvSpPr/>
      </dsp:nvSpPr>
      <dsp:spPr>
        <a:xfrm>
          <a:off x="553175" y="4812313"/>
          <a:ext cx="10141137" cy="7380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64000"/>
                <a:lumMod val="118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722" tIns="0" rIns="2927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omic Sans MS" panose="030F0702030302020204" pitchFamily="66" charset="0"/>
            </a:rPr>
            <a:t>інформатизація </a:t>
          </a:r>
          <a:r>
            <a:rPr lang="uk-UA" sz="2400" kern="1200" dirty="0" smtClean="0">
              <a:latin typeface="Comic Sans MS" panose="030F0702030302020204" pitchFamily="66" charset="0"/>
            </a:rPr>
            <a:t>виробництва, науки, освіти, медицини, торгівлі, промисловості</a:t>
          </a:r>
          <a:endParaRPr lang="en-US" sz="2400" kern="1200" dirty="0">
            <a:latin typeface="Comic Sans MS" panose="030F0702030302020204" pitchFamily="66" charset="0"/>
          </a:endParaRPr>
        </a:p>
      </dsp:txBody>
      <dsp:txXfrm>
        <a:off x="589201" y="4848339"/>
        <a:ext cx="10069085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64B0D-1E90-4C52-8174-13D965F2DE98}">
      <dsp:nvSpPr>
        <dsp:cNvPr id="0" name=""/>
        <dsp:cNvSpPr/>
      </dsp:nvSpPr>
      <dsp:spPr>
        <a:xfrm>
          <a:off x="2907781" y="435547"/>
          <a:ext cx="4638859" cy="4638859"/>
        </a:xfrm>
        <a:prstGeom prst="blockArc">
          <a:avLst>
            <a:gd name="adj1" fmla="val 12417621"/>
            <a:gd name="adj2" fmla="val 17252422"/>
            <a:gd name="adj3" fmla="val 3907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64000"/>
                <a:lumMod val="118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5AA46E-CD12-4CBE-845D-FEACCEF5AC29}">
      <dsp:nvSpPr>
        <dsp:cNvPr id="0" name=""/>
        <dsp:cNvSpPr/>
      </dsp:nvSpPr>
      <dsp:spPr>
        <a:xfrm>
          <a:off x="2871457" y="507617"/>
          <a:ext cx="4638859" cy="4638859"/>
        </a:xfrm>
        <a:prstGeom prst="blockArc">
          <a:avLst>
            <a:gd name="adj1" fmla="val 9247440"/>
            <a:gd name="adj2" fmla="val 12352560"/>
            <a:gd name="adj3" fmla="val 3907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64000"/>
                <a:lumMod val="118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6885B0-D7FB-4F1E-88C9-31B636AC7538}">
      <dsp:nvSpPr>
        <dsp:cNvPr id="0" name=""/>
        <dsp:cNvSpPr/>
      </dsp:nvSpPr>
      <dsp:spPr>
        <a:xfrm>
          <a:off x="2800730" y="362904"/>
          <a:ext cx="4638859" cy="4638859"/>
        </a:xfrm>
        <a:prstGeom prst="blockArc">
          <a:avLst>
            <a:gd name="adj1" fmla="val 5789275"/>
            <a:gd name="adj2" fmla="val 9139803"/>
            <a:gd name="adj3" fmla="val 3907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64000"/>
                <a:lumMod val="118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067160-04A1-4EF4-AAE9-F2F179DD7726}">
      <dsp:nvSpPr>
        <dsp:cNvPr id="0" name=""/>
        <dsp:cNvSpPr/>
      </dsp:nvSpPr>
      <dsp:spPr>
        <a:xfrm>
          <a:off x="4194386" y="869690"/>
          <a:ext cx="4638859" cy="4638859"/>
        </a:xfrm>
        <a:prstGeom prst="blockArc">
          <a:avLst>
            <a:gd name="adj1" fmla="val 3066167"/>
            <a:gd name="adj2" fmla="val 7740559"/>
            <a:gd name="adj3" fmla="val 390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64000"/>
                <a:lumMod val="118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5C5064-BB4D-4E11-ACE0-133FA4C62F37}">
      <dsp:nvSpPr>
        <dsp:cNvPr id="0" name=""/>
        <dsp:cNvSpPr/>
      </dsp:nvSpPr>
      <dsp:spPr>
        <a:xfrm>
          <a:off x="4702859" y="559683"/>
          <a:ext cx="4638859" cy="4638859"/>
        </a:xfrm>
        <a:prstGeom prst="blockArc">
          <a:avLst>
            <a:gd name="adj1" fmla="val 792347"/>
            <a:gd name="adj2" fmla="val 3228378"/>
            <a:gd name="adj3" fmla="val 3907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64000"/>
                <a:lumMod val="118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49244C-C25A-460A-87F1-2CC7F01E9692}">
      <dsp:nvSpPr>
        <dsp:cNvPr id="0" name=""/>
        <dsp:cNvSpPr/>
      </dsp:nvSpPr>
      <dsp:spPr>
        <a:xfrm>
          <a:off x="4668872" y="662655"/>
          <a:ext cx="4638859" cy="4638859"/>
        </a:xfrm>
        <a:prstGeom prst="blockArc">
          <a:avLst>
            <a:gd name="adj1" fmla="val 19496048"/>
            <a:gd name="adj2" fmla="val 887881"/>
            <a:gd name="adj3" fmla="val 3907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64000"/>
                <a:lumMod val="118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3C9415-F219-4746-913B-502582BC196E}">
      <dsp:nvSpPr>
        <dsp:cNvPr id="0" name=""/>
        <dsp:cNvSpPr/>
      </dsp:nvSpPr>
      <dsp:spPr>
        <a:xfrm>
          <a:off x="4539168" y="431425"/>
          <a:ext cx="4638859" cy="4638859"/>
        </a:xfrm>
        <a:prstGeom prst="blockArc">
          <a:avLst>
            <a:gd name="adj1" fmla="val 15515880"/>
            <a:gd name="adj2" fmla="val 19857909"/>
            <a:gd name="adj3" fmla="val 390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FAE02D-C6C0-4008-8024-6CE448A5509D}">
      <dsp:nvSpPr>
        <dsp:cNvPr id="0" name=""/>
        <dsp:cNvSpPr/>
      </dsp:nvSpPr>
      <dsp:spPr>
        <a:xfrm>
          <a:off x="4066333" y="2006940"/>
          <a:ext cx="4005311" cy="18005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smtClean="0">
              <a:latin typeface="Verdana"/>
              <a:ea typeface="+mn-ea"/>
              <a:cs typeface="+mn-cs"/>
            </a:rPr>
            <a:t>Інформаційні процеси</a:t>
          </a:r>
          <a:endParaRPr lang="uk-UA" sz="2600" b="1" i="1" kern="1200" dirty="0">
            <a:latin typeface="Verdana"/>
            <a:ea typeface="+mn-ea"/>
            <a:cs typeface="+mn-cs"/>
          </a:endParaRPr>
        </a:p>
      </dsp:txBody>
      <dsp:txXfrm>
        <a:off x="4652897" y="2270626"/>
        <a:ext cx="2832183" cy="1273188"/>
      </dsp:txXfrm>
    </dsp:sp>
    <dsp:sp modelId="{F1FDD7C6-5125-4CCD-8FB4-96E7B8F59908}">
      <dsp:nvSpPr>
        <dsp:cNvPr id="0" name=""/>
        <dsp:cNvSpPr/>
      </dsp:nvSpPr>
      <dsp:spPr>
        <a:xfrm>
          <a:off x="4210645" y="0"/>
          <a:ext cx="3653789" cy="12603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smtClean="0">
              <a:latin typeface="Verdana"/>
              <a:ea typeface="+mn-ea"/>
              <a:cs typeface="+mn-cs"/>
            </a:rPr>
            <a:t>Отримання</a:t>
          </a:r>
          <a:endParaRPr lang="uk-UA" sz="2000" b="1" kern="1200" noProof="0" dirty="0">
            <a:latin typeface="Verdana"/>
            <a:ea typeface="+mn-ea"/>
            <a:cs typeface="+mn-cs"/>
          </a:endParaRPr>
        </a:p>
      </dsp:txBody>
      <dsp:txXfrm>
        <a:off x="4745730" y="184580"/>
        <a:ext cx="2583619" cy="891232"/>
      </dsp:txXfrm>
    </dsp:sp>
    <dsp:sp modelId="{D98E33D1-4B23-4BA3-99A8-38FBA79AD96B}">
      <dsp:nvSpPr>
        <dsp:cNvPr id="0" name=""/>
        <dsp:cNvSpPr/>
      </dsp:nvSpPr>
      <dsp:spPr>
        <a:xfrm>
          <a:off x="7076525" y="1125653"/>
          <a:ext cx="3653789" cy="1260392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64000"/>
                <a:lumMod val="118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smtClean="0">
              <a:latin typeface="Verdana"/>
              <a:ea typeface="+mn-ea"/>
              <a:cs typeface="+mn-cs"/>
            </a:rPr>
            <a:t>Збирання</a:t>
          </a:r>
          <a:endParaRPr lang="uk-UA" sz="2000" b="1" kern="1200" dirty="0">
            <a:latin typeface="Verdana"/>
            <a:ea typeface="+mn-ea"/>
            <a:cs typeface="+mn-cs"/>
          </a:endParaRPr>
        </a:p>
      </dsp:txBody>
      <dsp:txXfrm>
        <a:off x="7611610" y="1310233"/>
        <a:ext cx="2583619" cy="891232"/>
      </dsp:txXfrm>
    </dsp:sp>
    <dsp:sp modelId="{B6AFEDE6-73C9-43A1-B7FA-C769CC537E87}">
      <dsp:nvSpPr>
        <dsp:cNvPr id="0" name=""/>
        <dsp:cNvSpPr/>
      </dsp:nvSpPr>
      <dsp:spPr>
        <a:xfrm>
          <a:off x="7675077" y="3012960"/>
          <a:ext cx="2978143" cy="1260392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64000"/>
                <a:lumMod val="118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smtClean="0">
              <a:latin typeface="Verdana"/>
              <a:ea typeface="+mn-ea"/>
              <a:cs typeface="+mn-cs"/>
            </a:rPr>
            <a:t>Передавання</a:t>
          </a:r>
          <a:endParaRPr lang="uk-UA" sz="2000" b="1" kern="1200" dirty="0">
            <a:latin typeface="Verdana"/>
            <a:ea typeface="+mn-ea"/>
            <a:cs typeface="+mn-cs"/>
          </a:endParaRPr>
        </a:p>
      </dsp:txBody>
      <dsp:txXfrm>
        <a:off x="8111216" y="3197540"/>
        <a:ext cx="2105865" cy="891232"/>
      </dsp:txXfrm>
    </dsp:sp>
    <dsp:sp modelId="{856D7D87-F992-4F29-87A7-DA259FF50687}">
      <dsp:nvSpPr>
        <dsp:cNvPr id="0" name=""/>
        <dsp:cNvSpPr/>
      </dsp:nvSpPr>
      <dsp:spPr>
        <a:xfrm>
          <a:off x="6114752" y="4328847"/>
          <a:ext cx="3653789" cy="1260392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64000"/>
                <a:lumMod val="118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smtClean="0">
              <a:latin typeface="Verdana"/>
              <a:ea typeface="+mn-ea"/>
              <a:cs typeface="+mn-cs"/>
            </a:rPr>
            <a:t>Пошук</a:t>
          </a:r>
          <a:endParaRPr lang="uk-UA" sz="2000" b="1" kern="1200" dirty="0">
            <a:latin typeface="Verdana"/>
            <a:ea typeface="+mn-ea"/>
            <a:cs typeface="+mn-cs"/>
          </a:endParaRPr>
        </a:p>
      </dsp:txBody>
      <dsp:txXfrm>
        <a:off x="6649837" y="4513427"/>
        <a:ext cx="2583619" cy="891232"/>
      </dsp:txXfrm>
    </dsp:sp>
    <dsp:sp modelId="{A508E120-4843-471C-B5F5-BBE8C0F8439D}">
      <dsp:nvSpPr>
        <dsp:cNvPr id="0" name=""/>
        <dsp:cNvSpPr/>
      </dsp:nvSpPr>
      <dsp:spPr>
        <a:xfrm>
          <a:off x="3255418" y="4325878"/>
          <a:ext cx="3653789" cy="1260392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64000"/>
                <a:lumMod val="118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smtClean="0">
              <a:latin typeface="Verdana"/>
              <a:ea typeface="+mn-ea"/>
              <a:cs typeface="+mn-cs"/>
            </a:rPr>
            <a:t>Обробка</a:t>
          </a:r>
          <a:endParaRPr lang="uk-UA" sz="2000" b="1" kern="1200" dirty="0">
            <a:latin typeface="Verdana"/>
            <a:ea typeface="+mn-ea"/>
            <a:cs typeface="+mn-cs"/>
          </a:endParaRPr>
        </a:p>
      </dsp:txBody>
      <dsp:txXfrm>
        <a:off x="3790503" y="4510458"/>
        <a:ext cx="2583619" cy="891232"/>
      </dsp:txXfrm>
    </dsp:sp>
    <dsp:sp modelId="{31BDF7F7-88C7-4F80-88AD-375449363B34}">
      <dsp:nvSpPr>
        <dsp:cNvPr id="0" name=""/>
        <dsp:cNvSpPr/>
      </dsp:nvSpPr>
      <dsp:spPr>
        <a:xfrm>
          <a:off x="1286812" y="3122406"/>
          <a:ext cx="3653789" cy="1260392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64000"/>
                <a:lumMod val="118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smtClean="0">
              <a:latin typeface="Verdana"/>
              <a:ea typeface="+mn-ea"/>
              <a:cs typeface="+mn-cs"/>
            </a:rPr>
            <a:t>Зберігання</a:t>
          </a:r>
          <a:endParaRPr lang="uk-UA" sz="2000" b="1" kern="1200" dirty="0">
            <a:latin typeface="Verdana"/>
            <a:ea typeface="+mn-ea"/>
            <a:cs typeface="+mn-cs"/>
          </a:endParaRPr>
        </a:p>
      </dsp:txBody>
      <dsp:txXfrm>
        <a:off x="1821897" y="3306986"/>
        <a:ext cx="2583619" cy="891232"/>
      </dsp:txXfrm>
    </dsp:sp>
    <dsp:sp modelId="{42D1924A-4B5D-4A1E-B28B-DEF1307CA2B9}">
      <dsp:nvSpPr>
        <dsp:cNvPr id="0" name=""/>
        <dsp:cNvSpPr/>
      </dsp:nvSpPr>
      <dsp:spPr>
        <a:xfrm>
          <a:off x="1351755" y="1137497"/>
          <a:ext cx="3653789" cy="126039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64000"/>
                <a:lumMod val="118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smtClean="0">
              <a:latin typeface="Verdana"/>
              <a:ea typeface="+mn-ea"/>
              <a:cs typeface="+mn-cs"/>
            </a:rPr>
            <a:t>Захист</a:t>
          </a:r>
          <a:endParaRPr lang="uk-UA" sz="2000" b="1" kern="1200" dirty="0">
            <a:latin typeface="Verdana"/>
            <a:ea typeface="+mn-ea"/>
            <a:cs typeface="+mn-cs"/>
          </a:endParaRPr>
        </a:p>
      </dsp:txBody>
      <dsp:txXfrm>
        <a:off x="1886840" y="1322077"/>
        <a:ext cx="2583619" cy="891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02FD2-55A5-4C4F-AC4A-54B5AD2F7EC7}">
      <dsp:nvSpPr>
        <dsp:cNvPr id="0" name=""/>
        <dsp:cNvSpPr/>
      </dsp:nvSpPr>
      <dsp:spPr>
        <a:xfrm>
          <a:off x="4080306" y="3041302"/>
          <a:ext cx="487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7365" y="4572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11805" y="3074837"/>
        <a:ext cx="24368" cy="24368"/>
      </dsp:txXfrm>
    </dsp:sp>
    <dsp:sp modelId="{CC488C3F-90CA-4EEE-A8CC-7D1F1B35C0E8}">
      <dsp:nvSpPr>
        <dsp:cNvPr id="0" name=""/>
        <dsp:cNvSpPr/>
      </dsp:nvSpPr>
      <dsp:spPr>
        <a:xfrm>
          <a:off x="1049402" y="2064845"/>
          <a:ext cx="505161" cy="1022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580" y="0"/>
              </a:lnTo>
              <a:lnTo>
                <a:pt x="252580" y="1022176"/>
              </a:lnTo>
              <a:lnTo>
                <a:pt x="505161" y="102217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73479" y="2547428"/>
        <a:ext cx="57009" cy="57009"/>
      </dsp:txXfrm>
    </dsp:sp>
    <dsp:sp modelId="{51730569-92EB-409A-9963-944FFFE2F0B1}">
      <dsp:nvSpPr>
        <dsp:cNvPr id="0" name=""/>
        <dsp:cNvSpPr/>
      </dsp:nvSpPr>
      <dsp:spPr>
        <a:xfrm>
          <a:off x="4080306" y="1042680"/>
          <a:ext cx="487365" cy="481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682" y="0"/>
              </a:lnTo>
              <a:lnTo>
                <a:pt x="243682" y="481277"/>
              </a:lnTo>
              <a:lnTo>
                <a:pt x="487365" y="48127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06865" y="1266195"/>
        <a:ext cx="34247" cy="34247"/>
      </dsp:txXfrm>
    </dsp:sp>
    <dsp:sp modelId="{ECDA9F82-D042-40E5-AA20-40E511177BB8}">
      <dsp:nvSpPr>
        <dsp:cNvPr id="0" name=""/>
        <dsp:cNvSpPr/>
      </dsp:nvSpPr>
      <dsp:spPr>
        <a:xfrm>
          <a:off x="4080306" y="561403"/>
          <a:ext cx="487365" cy="481277"/>
        </a:xfrm>
        <a:custGeom>
          <a:avLst/>
          <a:gdLst/>
          <a:ahLst/>
          <a:cxnLst/>
          <a:rect l="0" t="0" r="0" b="0"/>
          <a:pathLst>
            <a:path>
              <a:moveTo>
                <a:pt x="0" y="481277"/>
              </a:moveTo>
              <a:lnTo>
                <a:pt x="243682" y="481277"/>
              </a:lnTo>
              <a:lnTo>
                <a:pt x="243682" y="0"/>
              </a:lnTo>
              <a:lnTo>
                <a:pt x="487365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06865" y="784918"/>
        <a:ext cx="34247" cy="34247"/>
      </dsp:txXfrm>
    </dsp:sp>
    <dsp:sp modelId="{713C4689-62F4-487C-981F-48116D11490D}">
      <dsp:nvSpPr>
        <dsp:cNvPr id="0" name=""/>
        <dsp:cNvSpPr/>
      </dsp:nvSpPr>
      <dsp:spPr>
        <a:xfrm>
          <a:off x="1049402" y="1042680"/>
          <a:ext cx="505161" cy="1022164"/>
        </a:xfrm>
        <a:custGeom>
          <a:avLst/>
          <a:gdLst/>
          <a:ahLst/>
          <a:cxnLst/>
          <a:rect l="0" t="0" r="0" b="0"/>
          <a:pathLst>
            <a:path>
              <a:moveTo>
                <a:pt x="0" y="1022164"/>
              </a:moveTo>
              <a:lnTo>
                <a:pt x="252580" y="1022164"/>
              </a:lnTo>
              <a:lnTo>
                <a:pt x="252580" y="0"/>
              </a:lnTo>
              <a:lnTo>
                <a:pt x="505161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73479" y="1525258"/>
        <a:ext cx="57008" cy="57008"/>
      </dsp:txXfrm>
    </dsp:sp>
    <dsp:sp modelId="{21C2E167-4C29-4F7B-87F8-14B436441506}">
      <dsp:nvSpPr>
        <dsp:cNvPr id="0" name=""/>
        <dsp:cNvSpPr/>
      </dsp:nvSpPr>
      <dsp:spPr>
        <a:xfrm rot="16200000">
          <a:off x="-1488728" y="1553143"/>
          <a:ext cx="4052859" cy="10234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Comic Sans MS" panose="030F0702030302020204" pitchFamily="66" charset="0"/>
            </a:rPr>
            <a:t>Інформаційні </a:t>
          </a:r>
          <a:br>
            <a:rPr lang="uk-UA" sz="3200" b="1" kern="1200" dirty="0" smtClean="0">
              <a:latin typeface="Comic Sans MS" panose="030F0702030302020204" pitchFamily="66" charset="0"/>
            </a:rPr>
          </a:br>
          <a:r>
            <a:rPr lang="uk-UA" sz="3200" b="1" kern="1200" dirty="0" smtClean="0">
              <a:latin typeface="Comic Sans MS" panose="030F0702030302020204" pitchFamily="66" charset="0"/>
            </a:rPr>
            <a:t>технології</a:t>
          </a:r>
          <a:endParaRPr lang="ru-RU" sz="3200" b="1" kern="1200" dirty="0">
            <a:latin typeface="Comic Sans MS" panose="030F0702030302020204" pitchFamily="66" charset="0"/>
          </a:endParaRPr>
        </a:p>
      </dsp:txBody>
      <dsp:txXfrm>
        <a:off x="-1488728" y="1553143"/>
        <a:ext cx="4052859" cy="1023402"/>
      </dsp:txXfrm>
    </dsp:sp>
    <dsp:sp modelId="{39F79C04-C3C7-437A-A4FD-99F8C1707E0B}">
      <dsp:nvSpPr>
        <dsp:cNvPr id="0" name=""/>
        <dsp:cNvSpPr/>
      </dsp:nvSpPr>
      <dsp:spPr>
        <a:xfrm>
          <a:off x="1554564" y="657658"/>
          <a:ext cx="2525741" cy="7700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Засоби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1554564" y="657658"/>
        <a:ext cx="2525741" cy="770043"/>
      </dsp:txXfrm>
    </dsp:sp>
    <dsp:sp modelId="{6798AC4E-992F-4D8C-9893-5E473D9E99F5}">
      <dsp:nvSpPr>
        <dsp:cNvPr id="0" name=""/>
        <dsp:cNvSpPr/>
      </dsp:nvSpPr>
      <dsp:spPr>
        <a:xfrm>
          <a:off x="4567672" y="176381"/>
          <a:ext cx="2525741" cy="7700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Апаратні засоби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4567672" y="176381"/>
        <a:ext cx="2525741" cy="770043"/>
      </dsp:txXfrm>
    </dsp:sp>
    <dsp:sp modelId="{4C6319D4-1A3D-494E-987E-63A0F344B9D7}">
      <dsp:nvSpPr>
        <dsp:cNvPr id="0" name=""/>
        <dsp:cNvSpPr/>
      </dsp:nvSpPr>
      <dsp:spPr>
        <a:xfrm>
          <a:off x="4567672" y="1138935"/>
          <a:ext cx="2525741" cy="7700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Програмне забезпечення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4567672" y="1138935"/>
        <a:ext cx="2525741" cy="770043"/>
      </dsp:txXfrm>
    </dsp:sp>
    <dsp:sp modelId="{B965E9A0-0839-4432-91D5-BC00BBBD5E95}">
      <dsp:nvSpPr>
        <dsp:cNvPr id="0" name=""/>
        <dsp:cNvSpPr/>
      </dsp:nvSpPr>
      <dsp:spPr>
        <a:xfrm>
          <a:off x="1554564" y="2702000"/>
          <a:ext cx="2525741" cy="7700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Прийоми та способи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1554564" y="2702000"/>
        <a:ext cx="2525741" cy="770043"/>
      </dsp:txXfrm>
    </dsp:sp>
    <dsp:sp modelId="{0624636F-8334-495B-B62F-EB08AA087813}">
      <dsp:nvSpPr>
        <dsp:cNvPr id="0" name=""/>
        <dsp:cNvSpPr/>
      </dsp:nvSpPr>
      <dsp:spPr>
        <a:xfrm>
          <a:off x="4567672" y="2101489"/>
          <a:ext cx="2525741" cy="19710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Алгоритм досягнення поставленої мети (його виконання</a:t>
          </a:r>
          <a:r>
            <a:rPr lang="uk-UA" sz="1600" kern="1200" dirty="0" smtClean="0"/>
            <a:t>)</a:t>
          </a:r>
          <a:endParaRPr lang="ru-RU" sz="1600" kern="1200" dirty="0"/>
        </a:p>
      </dsp:txBody>
      <dsp:txXfrm>
        <a:off x="4567672" y="2101489"/>
        <a:ext cx="2525741" cy="19710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8E271-06D2-49F3-BF4F-1BE06B8D1479}">
      <dsp:nvSpPr>
        <dsp:cNvPr id="0" name=""/>
        <dsp:cNvSpPr/>
      </dsp:nvSpPr>
      <dsp:spPr>
        <a:xfrm>
          <a:off x="0" y="0"/>
          <a:ext cx="11650547" cy="243877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DB0BF-9AA5-4490-A6CA-BB05A8313EF5}">
      <dsp:nvSpPr>
        <dsp:cNvPr id="0" name=""/>
        <dsp:cNvSpPr/>
      </dsp:nvSpPr>
      <dsp:spPr>
        <a:xfrm>
          <a:off x="350853" y="325169"/>
          <a:ext cx="1684436" cy="17884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271939-924C-4AA3-9B29-D63122BA4B7A}">
      <dsp:nvSpPr>
        <dsp:cNvPr id="0" name=""/>
        <dsp:cNvSpPr/>
      </dsp:nvSpPr>
      <dsp:spPr>
        <a:xfrm rot="10800000">
          <a:off x="350853" y="2438771"/>
          <a:ext cx="1684436" cy="29807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latin typeface="Comic Sans MS" panose="030F0702030302020204" pitchFamily="66" charset="0"/>
            </a:rPr>
            <a:t>Ручна інформаційна технологія</a:t>
          </a:r>
          <a:r>
            <a:rPr lang="uk-UA" sz="2000" b="0" kern="1200" dirty="0" smtClean="0">
              <a:latin typeface="Comic Sans MS" panose="030F0702030302020204" pitchFamily="66" charset="0"/>
            </a:rPr>
            <a:t>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0" kern="1200" dirty="0" smtClean="0">
              <a:latin typeface="Comic Sans MS" panose="030F0702030302020204" pitchFamily="66" charset="0"/>
            </a:rPr>
            <a:t>до середини ХІХ </a:t>
          </a:r>
          <a:r>
            <a:rPr lang="uk-UA" sz="2000" b="0" kern="1200" dirty="0" err="1" smtClean="0">
              <a:latin typeface="Comic Sans MS" panose="030F0702030302020204" pitchFamily="66" charset="0"/>
            </a:rPr>
            <a:t>ст</a:t>
          </a:r>
          <a:endParaRPr lang="ru-RU" sz="2000" b="0" kern="1200" dirty="0">
            <a:latin typeface="Comic Sans MS" panose="030F0702030302020204" pitchFamily="66" charset="0"/>
          </a:endParaRPr>
        </a:p>
      </dsp:txBody>
      <dsp:txXfrm rot="10800000">
        <a:off x="402655" y="2438771"/>
        <a:ext cx="1580832" cy="2928918"/>
      </dsp:txXfrm>
    </dsp:sp>
    <dsp:sp modelId="{BDA87BB5-6217-4A2E-84FD-8AF57257DB7B}">
      <dsp:nvSpPr>
        <dsp:cNvPr id="0" name=""/>
        <dsp:cNvSpPr/>
      </dsp:nvSpPr>
      <dsp:spPr>
        <a:xfrm>
          <a:off x="2203733" y="325169"/>
          <a:ext cx="1684436" cy="17884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11014E-0F48-458C-AB8C-3034E00E759E}">
      <dsp:nvSpPr>
        <dsp:cNvPr id="0" name=""/>
        <dsp:cNvSpPr/>
      </dsp:nvSpPr>
      <dsp:spPr>
        <a:xfrm rot="10800000">
          <a:off x="2203733" y="2438771"/>
          <a:ext cx="1684436" cy="29807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64000"/>
                <a:lumMod val="118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latin typeface="Comic Sans MS" panose="030F0702030302020204" pitchFamily="66" charset="0"/>
            </a:rPr>
            <a:t>Механічна</a:t>
          </a:r>
          <a:r>
            <a:rPr lang="uk-UA" sz="2000" b="0" kern="1200" dirty="0" smtClean="0">
              <a:latin typeface="Comic Sans MS" panose="030F0702030302020204" pitchFamily="66" charset="0"/>
            </a:rPr>
            <a:t> </a:t>
          </a:r>
          <a:r>
            <a:rPr lang="uk-UA" sz="2000" b="1" kern="1200" dirty="0" smtClean="0">
              <a:latin typeface="Comic Sans MS" panose="030F0702030302020204" pitchFamily="66" charset="0"/>
            </a:rPr>
            <a:t>технологія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0" kern="1200" dirty="0" smtClean="0">
              <a:latin typeface="Comic Sans MS" panose="030F0702030302020204" pitchFamily="66" charset="0"/>
            </a:rPr>
            <a:t>ХІХ ст. до 30-ті роки ХХ ст.</a:t>
          </a:r>
          <a:endParaRPr lang="ru-RU" sz="2000" b="0" kern="1200" dirty="0">
            <a:latin typeface="Comic Sans MS" panose="030F0702030302020204" pitchFamily="66" charset="0"/>
          </a:endParaRPr>
        </a:p>
      </dsp:txBody>
      <dsp:txXfrm rot="10800000">
        <a:off x="2255535" y="2438771"/>
        <a:ext cx="1580832" cy="2928918"/>
      </dsp:txXfrm>
    </dsp:sp>
    <dsp:sp modelId="{5DFEAF97-CDF8-48E6-B177-0B6E02E58E5B}">
      <dsp:nvSpPr>
        <dsp:cNvPr id="0" name=""/>
        <dsp:cNvSpPr/>
      </dsp:nvSpPr>
      <dsp:spPr>
        <a:xfrm>
          <a:off x="4056614" y="325169"/>
          <a:ext cx="1684436" cy="17884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2D8D9F-3CB7-4843-AB02-DDDF5BC54CC5}">
      <dsp:nvSpPr>
        <dsp:cNvPr id="0" name=""/>
        <dsp:cNvSpPr/>
      </dsp:nvSpPr>
      <dsp:spPr>
        <a:xfrm rot="10800000">
          <a:off x="4056614" y="2438771"/>
          <a:ext cx="1684436" cy="29807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64000"/>
                <a:lumMod val="118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latin typeface="Comic Sans MS" panose="030F0702030302020204" pitchFamily="66" charset="0"/>
            </a:rPr>
            <a:t>Електричні</a:t>
          </a:r>
          <a:r>
            <a:rPr lang="uk-UA" sz="2000" b="0" kern="1200" dirty="0" smtClean="0">
              <a:latin typeface="Comic Sans MS" panose="030F0702030302020204" pitchFamily="66" charset="0"/>
            </a:rPr>
            <a:t> </a:t>
          </a:r>
          <a:r>
            <a:rPr lang="uk-UA" sz="2000" b="1" kern="1200" dirty="0" smtClean="0">
              <a:latin typeface="Comic Sans MS" panose="030F0702030302020204" pitchFamily="66" charset="0"/>
            </a:rPr>
            <a:t>технології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0" kern="1200" dirty="0" smtClean="0">
              <a:latin typeface="Comic Sans MS" panose="030F0702030302020204" pitchFamily="66" charset="0"/>
            </a:rPr>
            <a:t>40-70-ті роки ХХ ст.</a:t>
          </a:r>
          <a:endParaRPr lang="ru-RU" sz="2000" b="0" kern="1200" dirty="0">
            <a:latin typeface="Comic Sans MS" panose="030F0702030302020204" pitchFamily="66" charset="0"/>
          </a:endParaRPr>
        </a:p>
      </dsp:txBody>
      <dsp:txXfrm rot="10800000">
        <a:off x="4108416" y="2438771"/>
        <a:ext cx="1580832" cy="2928918"/>
      </dsp:txXfrm>
    </dsp:sp>
    <dsp:sp modelId="{5948D593-EC5D-42B7-98DC-6F1D6564DF18}">
      <dsp:nvSpPr>
        <dsp:cNvPr id="0" name=""/>
        <dsp:cNvSpPr/>
      </dsp:nvSpPr>
      <dsp:spPr>
        <a:xfrm>
          <a:off x="5909495" y="325169"/>
          <a:ext cx="1684436" cy="17884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389D80-16E2-4995-A2CB-958BA814023E}">
      <dsp:nvSpPr>
        <dsp:cNvPr id="0" name=""/>
        <dsp:cNvSpPr/>
      </dsp:nvSpPr>
      <dsp:spPr>
        <a:xfrm rot="10800000">
          <a:off x="5909495" y="2438771"/>
          <a:ext cx="1684436" cy="29807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64000"/>
                <a:lumMod val="118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latin typeface="Comic Sans MS" panose="030F0702030302020204" pitchFamily="66" charset="0"/>
            </a:rPr>
            <a:t>Комп'ютерна</a:t>
          </a:r>
          <a:r>
            <a:rPr lang="uk-UA" sz="2000" b="0" kern="1200" dirty="0" smtClean="0">
              <a:latin typeface="Comic Sans MS" panose="030F0702030302020204" pitchFamily="66" charset="0"/>
            </a:rPr>
            <a:t>  </a:t>
          </a:r>
          <a:r>
            <a:rPr lang="uk-UA" sz="2000" b="1" kern="1200" dirty="0" smtClean="0">
              <a:latin typeface="Comic Sans MS" panose="030F0702030302020204" pitchFamily="66" charset="0"/>
            </a:rPr>
            <a:t>технологія</a:t>
          </a:r>
          <a:r>
            <a:rPr lang="uk-UA" sz="2000" b="0" kern="1200" dirty="0" smtClean="0">
              <a:latin typeface="Comic Sans MS" panose="030F0702030302020204" pitchFamily="66" charset="0"/>
            </a:rPr>
            <a:t> </a:t>
          </a:r>
          <a:br>
            <a:rPr lang="uk-UA" sz="2000" b="0" kern="1200" dirty="0" smtClean="0">
              <a:latin typeface="Comic Sans MS" panose="030F0702030302020204" pitchFamily="66" charset="0"/>
            </a:rPr>
          </a:br>
          <a:r>
            <a:rPr lang="uk-UA" sz="2000" b="0" kern="1200" dirty="0" smtClean="0">
              <a:latin typeface="Comic Sans MS" panose="030F0702030302020204" pitchFamily="66" charset="0"/>
            </a:rPr>
            <a:t>80-ті роки ХХ ст.</a:t>
          </a:r>
          <a:endParaRPr lang="ru-RU" sz="2000" b="0" kern="1200" dirty="0">
            <a:latin typeface="Comic Sans MS" panose="030F0702030302020204" pitchFamily="66" charset="0"/>
          </a:endParaRPr>
        </a:p>
      </dsp:txBody>
      <dsp:txXfrm rot="10800000">
        <a:off x="5961297" y="2438771"/>
        <a:ext cx="1580832" cy="2928918"/>
      </dsp:txXfrm>
    </dsp:sp>
    <dsp:sp modelId="{92000136-2847-4C91-8097-D2BC9BD0ADB2}">
      <dsp:nvSpPr>
        <dsp:cNvPr id="0" name=""/>
        <dsp:cNvSpPr/>
      </dsp:nvSpPr>
      <dsp:spPr>
        <a:xfrm>
          <a:off x="7762376" y="325169"/>
          <a:ext cx="1684436" cy="17884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8DEC1A-B2C3-404D-866A-901E47557826}">
      <dsp:nvSpPr>
        <dsp:cNvPr id="0" name=""/>
        <dsp:cNvSpPr/>
      </dsp:nvSpPr>
      <dsp:spPr>
        <a:xfrm rot="10800000">
          <a:off x="7762376" y="2438771"/>
          <a:ext cx="1684436" cy="29807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64000"/>
                <a:lumMod val="118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latin typeface="Comic Sans MS" panose="030F0702030302020204" pitchFamily="66" charset="0"/>
            </a:rPr>
            <a:t>Інтернет</a:t>
          </a:r>
          <a:r>
            <a:rPr lang="uk-UA" sz="2000" b="0" kern="1200" dirty="0" smtClean="0">
              <a:latin typeface="Comic Sans MS" panose="030F0702030302020204" pitchFamily="66" charset="0"/>
            </a:rPr>
            <a:t> </a:t>
          </a:r>
          <a:r>
            <a:rPr lang="uk-UA" sz="2000" b="1" kern="1200" dirty="0" smtClean="0">
              <a:latin typeface="Comic Sans MS" panose="030F0702030302020204" pitchFamily="66" charset="0"/>
            </a:rPr>
            <a:t>технології </a:t>
          </a:r>
          <a:r>
            <a:rPr lang="uk-UA" sz="2000" b="0" kern="1200" dirty="0" smtClean="0">
              <a:latin typeface="Comic Sans MS" panose="030F0702030302020204" pitchFamily="66" charset="0"/>
            </a:rPr>
            <a:t/>
          </a:r>
          <a:br>
            <a:rPr lang="uk-UA" sz="2000" b="0" kern="1200" dirty="0" smtClean="0">
              <a:latin typeface="Comic Sans MS" panose="030F0702030302020204" pitchFamily="66" charset="0"/>
            </a:rPr>
          </a:br>
          <a:r>
            <a:rPr lang="uk-UA" sz="2000" b="0" kern="1200" dirty="0" smtClean="0">
              <a:latin typeface="Comic Sans MS" panose="030F0702030302020204" pitchFamily="66" charset="0"/>
            </a:rPr>
            <a:t>90-ті роки ХХ ст. </a:t>
          </a:r>
          <a:endParaRPr lang="ru-RU" sz="2000" b="0" kern="1200" dirty="0">
            <a:latin typeface="Comic Sans MS" panose="030F0702030302020204" pitchFamily="66" charset="0"/>
          </a:endParaRPr>
        </a:p>
      </dsp:txBody>
      <dsp:txXfrm rot="10800000">
        <a:off x="7814178" y="2438771"/>
        <a:ext cx="1580832" cy="2928918"/>
      </dsp:txXfrm>
    </dsp:sp>
    <dsp:sp modelId="{50072162-39A5-428F-8C04-833964E892DA}">
      <dsp:nvSpPr>
        <dsp:cNvPr id="0" name=""/>
        <dsp:cNvSpPr/>
      </dsp:nvSpPr>
      <dsp:spPr>
        <a:xfrm>
          <a:off x="9615256" y="325169"/>
          <a:ext cx="1684436" cy="17884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83E83A-E768-4EFD-9DD7-A6B9BEAE475C}">
      <dsp:nvSpPr>
        <dsp:cNvPr id="0" name=""/>
        <dsp:cNvSpPr/>
      </dsp:nvSpPr>
      <dsp:spPr>
        <a:xfrm rot="10800000">
          <a:off x="9615256" y="2438771"/>
          <a:ext cx="1684436" cy="29807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64000"/>
                <a:lumMod val="118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latin typeface="Comic Sans MS" panose="030F0702030302020204" pitchFamily="66" charset="0"/>
            </a:rPr>
            <a:t>Хмарні технології </a:t>
          </a:r>
          <a:r>
            <a:rPr lang="uk-UA" sz="2000" b="0" kern="1200" dirty="0" smtClean="0">
              <a:latin typeface="Comic Sans MS" panose="030F0702030302020204" pitchFamily="66" charset="0"/>
            </a:rPr>
            <a:t>ХХІ ст. </a:t>
          </a:r>
          <a:endParaRPr lang="ru-RU" sz="2000" b="0" kern="1200" dirty="0">
            <a:latin typeface="Comic Sans MS" panose="030F0702030302020204" pitchFamily="66" charset="0"/>
          </a:endParaRPr>
        </a:p>
      </dsp:txBody>
      <dsp:txXfrm rot="10800000">
        <a:off x="9667058" y="2438771"/>
        <a:ext cx="1580832" cy="29289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E51D8-019E-429E-BF3F-E2F4153DC181}">
      <dsp:nvSpPr>
        <dsp:cNvPr id="0" name=""/>
        <dsp:cNvSpPr/>
      </dsp:nvSpPr>
      <dsp:spPr>
        <a:xfrm>
          <a:off x="8258039" y="2688784"/>
          <a:ext cx="1400516" cy="387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90"/>
              </a:lnTo>
              <a:lnTo>
                <a:pt x="1400516" y="263990"/>
              </a:lnTo>
              <a:lnTo>
                <a:pt x="1400516" y="387383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04EEE-D167-4957-8588-FC85E50AC936}">
      <dsp:nvSpPr>
        <dsp:cNvPr id="0" name=""/>
        <dsp:cNvSpPr/>
      </dsp:nvSpPr>
      <dsp:spPr>
        <a:xfrm>
          <a:off x="6857522" y="2688784"/>
          <a:ext cx="1400516" cy="387383"/>
        </a:xfrm>
        <a:custGeom>
          <a:avLst/>
          <a:gdLst/>
          <a:ahLst/>
          <a:cxnLst/>
          <a:rect l="0" t="0" r="0" b="0"/>
          <a:pathLst>
            <a:path>
              <a:moveTo>
                <a:pt x="1400516" y="0"/>
              </a:moveTo>
              <a:lnTo>
                <a:pt x="1400516" y="263990"/>
              </a:lnTo>
              <a:lnTo>
                <a:pt x="0" y="263990"/>
              </a:lnTo>
              <a:lnTo>
                <a:pt x="0" y="387383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396B3-924B-4F7E-9AFD-A789646A9179}">
      <dsp:nvSpPr>
        <dsp:cNvPr id="0" name=""/>
        <dsp:cNvSpPr/>
      </dsp:nvSpPr>
      <dsp:spPr>
        <a:xfrm>
          <a:off x="5457006" y="1455594"/>
          <a:ext cx="2801033" cy="387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90"/>
              </a:lnTo>
              <a:lnTo>
                <a:pt x="2801033" y="263990"/>
              </a:lnTo>
              <a:lnTo>
                <a:pt x="2801033" y="387383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752E4-B960-4B71-BC03-621DBF52AF3B}">
      <dsp:nvSpPr>
        <dsp:cNvPr id="0" name=""/>
        <dsp:cNvSpPr/>
      </dsp:nvSpPr>
      <dsp:spPr>
        <a:xfrm>
          <a:off x="2655972" y="2688784"/>
          <a:ext cx="1400516" cy="387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90"/>
              </a:lnTo>
              <a:lnTo>
                <a:pt x="1400516" y="263990"/>
              </a:lnTo>
              <a:lnTo>
                <a:pt x="1400516" y="387383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CE6F9-2C18-4B8B-B0C3-7D3DD4086C93}">
      <dsp:nvSpPr>
        <dsp:cNvPr id="0" name=""/>
        <dsp:cNvSpPr/>
      </dsp:nvSpPr>
      <dsp:spPr>
        <a:xfrm>
          <a:off x="1255455" y="2688784"/>
          <a:ext cx="1400516" cy="387383"/>
        </a:xfrm>
        <a:custGeom>
          <a:avLst/>
          <a:gdLst/>
          <a:ahLst/>
          <a:cxnLst/>
          <a:rect l="0" t="0" r="0" b="0"/>
          <a:pathLst>
            <a:path>
              <a:moveTo>
                <a:pt x="1400516" y="0"/>
              </a:moveTo>
              <a:lnTo>
                <a:pt x="1400516" y="263990"/>
              </a:lnTo>
              <a:lnTo>
                <a:pt x="0" y="263990"/>
              </a:lnTo>
              <a:lnTo>
                <a:pt x="0" y="387383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73F62-197E-48D1-AB60-FE7787093C2B}">
      <dsp:nvSpPr>
        <dsp:cNvPr id="0" name=""/>
        <dsp:cNvSpPr/>
      </dsp:nvSpPr>
      <dsp:spPr>
        <a:xfrm>
          <a:off x="2655972" y="1455594"/>
          <a:ext cx="2801033" cy="387383"/>
        </a:xfrm>
        <a:custGeom>
          <a:avLst/>
          <a:gdLst/>
          <a:ahLst/>
          <a:cxnLst/>
          <a:rect l="0" t="0" r="0" b="0"/>
          <a:pathLst>
            <a:path>
              <a:moveTo>
                <a:pt x="2801033" y="0"/>
              </a:moveTo>
              <a:lnTo>
                <a:pt x="2801033" y="263990"/>
              </a:lnTo>
              <a:lnTo>
                <a:pt x="0" y="263990"/>
              </a:lnTo>
              <a:lnTo>
                <a:pt x="0" y="387383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AD1F9-819D-4F3D-B20B-C424C9168652}">
      <dsp:nvSpPr>
        <dsp:cNvPr id="0" name=""/>
        <dsp:cNvSpPr/>
      </dsp:nvSpPr>
      <dsp:spPr>
        <a:xfrm>
          <a:off x="4204487" y="609788"/>
          <a:ext cx="2505038" cy="845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5005F1-FD11-4862-9EC4-2688F64EB95A}">
      <dsp:nvSpPr>
        <dsp:cNvPr id="0" name=""/>
        <dsp:cNvSpPr/>
      </dsp:nvSpPr>
      <dsp:spPr>
        <a:xfrm>
          <a:off x="4352484" y="750386"/>
          <a:ext cx="2505038" cy="845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70C0"/>
              </a:solidFill>
              <a:latin typeface="Comic Sans MS" panose="030F0702030302020204" pitchFamily="66" charset="0"/>
            </a:rPr>
            <a:t>Інформаційні системи</a:t>
          </a:r>
          <a:endParaRPr lang="ru-RU" sz="2400" b="1" kern="1200" dirty="0">
            <a:solidFill>
              <a:srgbClr val="0070C0"/>
            </a:solidFill>
            <a:latin typeface="Comic Sans MS" panose="030F0702030302020204" pitchFamily="66" charset="0"/>
          </a:endParaRPr>
        </a:p>
      </dsp:txBody>
      <dsp:txXfrm>
        <a:off x="4377257" y="775159"/>
        <a:ext cx="2455492" cy="796260"/>
      </dsp:txXfrm>
    </dsp:sp>
    <dsp:sp modelId="{F80E665B-89BF-473A-8311-77329D80A484}">
      <dsp:nvSpPr>
        <dsp:cNvPr id="0" name=""/>
        <dsp:cNvSpPr/>
      </dsp:nvSpPr>
      <dsp:spPr>
        <a:xfrm>
          <a:off x="1403453" y="1842978"/>
          <a:ext cx="2505038" cy="845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C321EF-5A4C-4851-90B7-75DA211AA150}">
      <dsp:nvSpPr>
        <dsp:cNvPr id="0" name=""/>
        <dsp:cNvSpPr/>
      </dsp:nvSpPr>
      <dsp:spPr>
        <a:xfrm>
          <a:off x="1551451" y="1983576"/>
          <a:ext cx="2505038" cy="845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Comic Sans MS" panose="030F0702030302020204" pitchFamily="66" charset="0"/>
            </a:rPr>
            <a:t>Апаратна складова</a:t>
          </a:r>
          <a:endParaRPr lang="ru-RU" sz="2400" b="1" i="1" kern="1200" dirty="0">
            <a:latin typeface="Comic Sans MS" panose="030F0702030302020204" pitchFamily="66" charset="0"/>
          </a:endParaRPr>
        </a:p>
      </dsp:txBody>
      <dsp:txXfrm>
        <a:off x="1576224" y="2008349"/>
        <a:ext cx="2455492" cy="796260"/>
      </dsp:txXfrm>
    </dsp:sp>
    <dsp:sp modelId="{B8B94BD6-E5C4-40C7-B108-39E5B367A6DE}">
      <dsp:nvSpPr>
        <dsp:cNvPr id="0" name=""/>
        <dsp:cNvSpPr/>
      </dsp:nvSpPr>
      <dsp:spPr>
        <a:xfrm>
          <a:off x="2936" y="3076168"/>
          <a:ext cx="2505038" cy="845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89D2BF-48A6-4090-9C62-6B1D73A6A661}">
      <dsp:nvSpPr>
        <dsp:cNvPr id="0" name=""/>
        <dsp:cNvSpPr/>
      </dsp:nvSpPr>
      <dsp:spPr>
        <a:xfrm>
          <a:off x="150934" y="3216766"/>
          <a:ext cx="2505038" cy="845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Пристрої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175707" y="3241539"/>
        <a:ext cx="2455492" cy="796260"/>
      </dsp:txXfrm>
    </dsp:sp>
    <dsp:sp modelId="{CA7E9B2D-3BA8-454F-B492-5BEF7EAA49ED}">
      <dsp:nvSpPr>
        <dsp:cNvPr id="0" name=""/>
        <dsp:cNvSpPr/>
      </dsp:nvSpPr>
      <dsp:spPr>
        <a:xfrm>
          <a:off x="2803970" y="3076168"/>
          <a:ext cx="2505038" cy="845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E55DB3-7DEF-436D-BB49-C77BB78DB3F0}">
      <dsp:nvSpPr>
        <dsp:cNvPr id="0" name=""/>
        <dsp:cNvSpPr/>
      </dsp:nvSpPr>
      <dsp:spPr>
        <a:xfrm>
          <a:off x="2951967" y="3216766"/>
          <a:ext cx="2505038" cy="845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Технічні засоби зв’язку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2976740" y="3241539"/>
        <a:ext cx="2455492" cy="796260"/>
      </dsp:txXfrm>
    </dsp:sp>
    <dsp:sp modelId="{97225F84-B4F5-4619-8BDC-A330F152E61B}">
      <dsp:nvSpPr>
        <dsp:cNvPr id="0" name=""/>
        <dsp:cNvSpPr/>
      </dsp:nvSpPr>
      <dsp:spPr>
        <a:xfrm>
          <a:off x="7005520" y="1842978"/>
          <a:ext cx="2505038" cy="845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524AFE-384D-469D-BAD5-23A73D0D260E}">
      <dsp:nvSpPr>
        <dsp:cNvPr id="0" name=""/>
        <dsp:cNvSpPr/>
      </dsp:nvSpPr>
      <dsp:spPr>
        <a:xfrm>
          <a:off x="7153518" y="1983576"/>
          <a:ext cx="2505038" cy="845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Comic Sans MS" panose="030F0702030302020204" pitchFamily="66" charset="0"/>
            </a:rPr>
            <a:t>Інформаційна складова</a:t>
          </a:r>
          <a:endParaRPr lang="ru-RU" sz="2400" b="1" i="1" kern="1200" dirty="0">
            <a:latin typeface="Comic Sans MS" panose="030F0702030302020204" pitchFamily="66" charset="0"/>
          </a:endParaRPr>
        </a:p>
      </dsp:txBody>
      <dsp:txXfrm>
        <a:off x="7178291" y="2008349"/>
        <a:ext cx="2455492" cy="796260"/>
      </dsp:txXfrm>
    </dsp:sp>
    <dsp:sp modelId="{01B5CBCE-9B5E-4159-AF9D-CA73D18D14E7}">
      <dsp:nvSpPr>
        <dsp:cNvPr id="0" name=""/>
        <dsp:cNvSpPr/>
      </dsp:nvSpPr>
      <dsp:spPr>
        <a:xfrm>
          <a:off x="5605003" y="3076168"/>
          <a:ext cx="2505038" cy="845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3C364B-362B-406D-B140-C68CD2F9BA7A}">
      <dsp:nvSpPr>
        <dsp:cNvPr id="0" name=""/>
        <dsp:cNvSpPr/>
      </dsp:nvSpPr>
      <dsp:spPr>
        <a:xfrm>
          <a:off x="5753001" y="3216766"/>
          <a:ext cx="2505038" cy="845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Програми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5777774" y="3241539"/>
        <a:ext cx="2455492" cy="796260"/>
      </dsp:txXfrm>
    </dsp:sp>
    <dsp:sp modelId="{6D068140-B677-4158-B6DB-3F194799F688}">
      <dsp:nvSpPr>
        <dsp:cNvPr id="0" name=""/>
        <dsp:cNvSpPr/>
      </dsp:nvSpPr>
      <dsp:spPr>
        <a:xfrm>
          <a:off x="8406037" y="3076168"/>
          <a:ext cx="2505038" cy="845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E60FBA-A3CF-49ED-9332-3F6A6D802802}">
      <dsp:nvSpPr>
        <dsp:cNvPr id="0" name=""/>
        <dsp:cNvSpPr/>
      </dsp:nvSpPr>
      <dsp:spPr>
        <a:xfrm>
          <a:off x="8554034" y="3216766"/>
          <a:ext cx="2505038" cy="845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Дані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8578807" y="3241539"/>
        <a:ext cx="2455492" cy="796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3D64E-92F2-400F-9053-FAAFD606FA88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5987A-1B2A-4146-AB8F-6EA40F9E3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5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987A-1B2A-4146-AB8F-6EA40F9E38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0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7362-F40A-4091-9411-BDC28DFAB4F8}" type="datetime1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5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B5D7-50A6-4E4D-8EA2-024752C056D9}" type="datetime1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2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5CB9-4C62-4DB2-9028-431533AC3D19}" type="datetime1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6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E77C-4E97-4131-835C-5BCAE528FED3}" type="datetime1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30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C1F1-E354-487D-9965-348AC3377A30}" type="datetime1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6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737D-76D6-41B7-A72F-E6EE376457C5}" type="datetime1">
              <a:rPr lang="ru-RU" smtClean="0"/>
              <a:t>10.09.2020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7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4EFF-3E6F-4F6F-8F26-C089098CDF4C}" type="datetime1">
              <a:rPr lang="ru-RU" smtClean="0"/>
              <a:t>10.09.2020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B4256-C066-4839-B41D-60C54157320A}" type="datetime1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26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5EBF-35F2-4BB0-9ECA-B3E2B5325698}" type="datetime1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3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DB7A-CD57-45F8-9441-6758B4734367}" type="datetime1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3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0769-988E-4069-B4B2-D6DEC8D47A86}" type="datetime1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1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C373-CB9C-4350-85FC-DACC01DC531F}" type="datetime1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6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7F80-F334-4114-9C42-DAD22A5FD491}" type="datetime1">
              <a:rPr lang="ru-RU" smtClean="0"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9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C30A-035D-430E-A1CC-D2CE799F69D1}" type="datetime1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1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0579-6D9F-497E-A8DB-C8FF6AAD66FB}" type="datetime1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0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ECD0-427C-4D42-AEF4-F96E73D434A8}" type="datetime1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877A-6B25-4368-9014-FF3405193884}" type="datetime1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4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B9733B-F057-4483-944F-5C59A7A2EE8E}" type="datetime1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infosvit2017.blogspot.com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B0466-BCBA-47B3-8FBF-69CB675C9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477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1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0.jp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9.jpg"/><Relationship Id="rId4" Type="http://schemas.openxmlformats.org/officeDocument/2006/relationships/diagramLayout" Target="../diagrams/layout5.xml"/><Relationship Id="rId9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tm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Admin\Desktop\системний блок , монітор заготов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839" y="1475975"/>
            <a:ext cx="4083484" cy="408348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458309" y="1118877"/>
            <a:ext cx="8299938" cy="514969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0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Інформаційні</a:t>
            </a:r>
            <a:r>
              <a:rPr lang="ru-RU" sz="6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60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технології</a:t>
            </a:r>
            <a:r>
              <a:rPr lang="ru-RU" sz="6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в </a:t>
            </a:r>
            <a:r>
              <a:rPr lang="ru-RU" sz="60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управлінні</a:t>
            </a:r>
            <a:r>
              <a:rPr lang="ru-RU" sz="6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60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економічними</a:t>
            </a:r>
            <a:r>
              <a:rPr lang="ru-RU" sz="6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6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системами</a:t>
            </a:r>
            <a:endParaRPr lang="ru-RU" sz="6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4775702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2452" y="76947"/>
            <a:ext cx="10958061" cy="7612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Інформаційні процеси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32452" y="707572"/>
            <a:ext cx="11698291" cy="116477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Процес</a:t>
            </a:r>
            <a:r>
              <a:rPr lang="uk-UA" sz="2800" kern="0" dirty="0">
                <a:solidFill>
                  <a:schemeClr val="bg1"/>
                </a:solidFill>
                <a:latin typeface="Comic Sans MS" panose="030F0702030302020204" pitchFamily="66" charset="0"/>
              </a:rPr>
              <a:t> – послідовність взаємопов'язаних дій, що тривають протягом певного часу.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15686" y="2079171"/>
            <a:ext cx="6825343" cy="452845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chemeClr val="bg1"/>
                </a:solidFill>
                <a:latin typeface="Comic Sans MS" panose="030F0702030302020204" pitchFamily="66" charset="0"/>
              </a:rPr>
              <a:t>Людина постійно отримує, шукає, зберігає, опрацьовує і передає повідомлення, коли пізнає навколишній світ та спілкується. При цьому вона може виконувати з повідомленнями різні дії залежно від поставленої мети. Такі дії називають </a:t>
            </a:r>
            <a:r>
              <a:rPr lang="uk-UA" sz="2800" b="1" i="1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інформаційними процесами</a:t>
            </a:r>
            <a:r>
              <a:rPr lang="uk-UA" sz="2800" b="1" i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2" descr="http://media.tumblr.com/0f21b28059ce5d50c171dbd0bc84dbcf/tumblr_inline_mh38tbnfaR1rpyd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69" y="1265646"/>
            <a:ext cx="4085431" cy="293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382"/>
          <p:cNvSpPr/>
          <p:nvPr/>
        </p:nvSpPr>
        <p:spPr>
          <a:xfrm>
            <a:off x="6912429" y="3940629"/>
            <a:ext cx="4474029" cy="271054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4775702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7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54"/>
          <p:cNvSpPr/>
          <p:nvPr/>
        </p:nvSpPr>
        <p:spPr>
          <a:xfrm>
            <a:off x="587594" y="4819154"/>
            <a:ext cx="1821070" cy="16082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10871" y="57616"/>
            <a:ext cx="10958061" cy="7612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Інформаційні процеси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19157351"/>
              </p:ext>
            </p:extLst>
          </p:nvPr>
        </p:nvGraphicFramePr>
        <p:xfrm>
          <a:off x="159029" y="818870"/>
          <a:ext cx="11800155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hape 336"/>
          <p:cNvSpPr/>
          <p:nvPr/>
        </p:nvSpPr>
        <p:spPr>
          <a:xfrm>
            <a:off x="5889901" y="5445707"/>
            <a:ext cx="1715231" cy="118418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6" name="Shape 333"/>
          <p:cNvSpPr/>
          <p:nvPr/>
        </p:nvSpPr>
        <p:spPr>
          <a:xfrm>
            <a:off x="8923397" y="5036912"/>
            <a:ext cx="2343149" cy="1560512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7" name="Shape 366"/>
          <p:cNvSpPr/>
          <p:nvPr/>
        </p:nvSpPr>
        <p:spPr>
          <a:xfrm>
            <a:off x="9722612" y="2975865"/>
            <a:ext cx="2309995" cy="1294618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9" name="Shape 381"/>
          <p:cNvSpPr/>
          <p:nvPr/>
        </p:nvSpPr>
        <p:spPr>
          <a:xfrm>
            <a:off x="7939667" y="635753"/>
            <a:ext cx="2336919" cy="1705347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8" y="1132572"/>
            <a:ext cx="2698646" cy="1999716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 rot="5400000">
            <a:off x="10131345" y="4775702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5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0871" y="57616"/>
            <a:ext cx="10958061" cy="7612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Інформаційні технології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99359" y="2600358"/>
            <a:ext cx="4361851" cy="397886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Інформаційні технології </a:t>
            </a:r>
          </a:p>
          <a:p>
            <a:pPr algn="ctr"/>
            <a:r>
              <a:rPr lang="uk-UA" sz="2800" b="1" dirty="0" smtClean="0">
                <a:latin typeface="Comic Sans MS" panose="030F0702030302020204" pitchFamily="66" charset="0"/>
              </a:rPr>
              <a:t>— це сукупність цілеспрямованих дій щодо опрацювання даних за допомогою комп'ютера</a:t>
            </a:r>
            <a:endParaRPr lang="uk-UA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10871" y="874095"/>
            <a:ext cx="11253305" cy="142305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Технологія</a:t>
            </a:r>
            <a:r>
              <a:rPr lang="uk-UA" sz="2400" dirty="0" smtClean="0">
                <a:latin typeface="Comic Sans MS" panose="030F0702030302020204" pitchFamily="66" charset="0"/>
              </a:rPr>
              <a:t> - це сукупність прийомів і методів реалізації конкретного процесу, шляхом послідовних операцій для досягнення високої ефективності в певному виді діяльності           </a:t>
            </a:r>
          </a:p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2320558"/>
              </p:ext>
            </p:extLst>
          </p:nvPr>
        </p:nvGraphicFramePr>
        <p:xfrm>
          <a:off x="4772722" y="2441586"/>
          <a:ext cx="7093414" cy="413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4775171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8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0871" y="0"/>
            <a:ext cx="10958061" cy="12600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становлення інформаційних </a:t>
            </a:r>
            <a:b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58943394"/>
              </p:ext>
            </p:extLst>
          </p:nvPr>
        </p:nvGraphicFramePr>
        <p:xfrm>
          <a:off x="314711" y="1260088"/>
          <a:ext cx="11650547" cy="541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infosvit2017.blogspot.com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0871" y="0"/>
            <a:ext cx="10958061" cy="7359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Інформаційні системи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10871" y="735980"/>
            <a:ext cx="11253305" cy="142305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Comic Sans MS" panose="030F0702030302020204" pitchFamily="66" charset="0"/>
              </a:rPr>
              <a:t>Сукупність пристроїв і програм, призначених для зберігання, опрацювання, подання і передачі даних називають </a:t>
            </a:r>
            <a:r>
              <a:rPr lang="uk-UA" sz="28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інформаційною системою</a:t>
            </a:r>
            <a:r>
              <a:rPr lang="ru-RU" sz="2800" dirty="0" smtClean="0">
                <a:latin typeface="Comic Sans MS" panose="030F0702030302020204" pitchFamily="66" charset="0"/>
              </a:rPr>
              <a:t>.</a:t>
            </a:r>
            <a:endParaRPr lang="en-US" sz="2800" b="1" dirty="0" smtClean="0">
              <a:latin typeface="Comic Sans MS" panose="030F0702030302020204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88354907"/>
              </p:ext>
            </p:extLst>
          </p:nvPr>
        </p:nvGraphicFramePr>
        <p:xfrm>
          <a:off x="602166" y="2018371"/>
          <a:ext cx="11062010" cy="4672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4775702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 rot="5400000">
            <a:off x="10077060" y="4775702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5046" y="232952"/>
            <a:ext cx="10958061" cy="78058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за комп’ютером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582" y="0"/>
            <a:ext cx="2555776" cy="236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87847" y="942532"/>
            <a:ext cx="9415736" cy="385249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Вправа 1</a:t>
            </a:r>
          </a:p>
          <a:p>
            <a:pPr algn="just"/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Створіть слайд презентації  зі структурою однієї з інформаційних технологій (технологія створення електронної таблиці, технологія опрацювання мультимедійних даних, технологія написання програмного коду тощо).</a:t>
            </a:r>
          </a:p>
          <a:p>
            <a:pPr algn="just"/>
            <a:endParaRPr lang="uk-UA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uk-UA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Вправа 2</a:t>
            </a:r>
          </a:p>
          <a:p>
            <a:pPr algn="just"/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Використовуючи мережу інтернет, створіть у текстовому процесорі схему класифікацій інформаційних технологій.</a:t>
            </a:r>
            <a:endParaRPr lang="en-U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38257" y="5087079"/>
            <a:ext cx="10260846" cy="144753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Додатково:</a:t>
            </a:r>
          </a:p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Підготуйте для своїх однокласників добірку сайтів, що допоможе вивченню одного з навчальних предметів у 9-му класі</a:t>
            </a:r>
            <a:endParaRPr lang="uk-UA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4775702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5046" y="232952"/>
            <a:ext cx="10958061" cy="78058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3863" y="1335433"/>
            <a:ext cx="8270878" cy="374952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Вправа 1</a:t>
            </a:r>
          </a:p>
          <a:p>
            <a:pPr algn="just"/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Використовуючи матеріали Інтернету, у групах створіть плакат та повідомлення з теми «Перспектива розвитку інформаційно-комунікаційних технологій на найближчі 5-10 років» </a:t>
            </a:r>
            <a:endParaRPr lang="en-U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5" descr="COBJ04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235108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4775702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5046" y="232952"/>
            <a:ext cx="10958061" cy="78058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Використані джерела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COBJ04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235108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51088" y="1609941"/>
            <a:ext cx="8560810" cy="330347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dirty="0">
                <a:latin typeface="Comic Sans MS" panose="030F0702030302020204" pitchFamily="66" charset="0"/>
              </a:rPr>
              <a:t>Інформатика 9 клас,  </a:t>
            </a:r>
            <a:r>
              <a:rPr lang="uk-UA" b="1" dirty="0" err="1">
                <a:latin typeface="Comic Sans MS" panose="030F0702030302020204" pitchFamily="66" charset="0"/>
              </a:rPr>
              <a:t>Й,Я.Ривкінд</a:t>
            </a:r>
            <a:r>
              <a:rPr lang="uk-UA" b="1" dirty="0">
                <a:latin typeface="Comic Sans MS" panose="030F0702030302020204" pitchFamily="66" charset="0"/>
              </a:rPr>
              <a:t>, </a:t>
            </a:r>
            <a:r>
              <a:rPr lang="uk-UA" b="1" dirty="0" err="1">
                <a:latin typeface="Comic Sans MS" panose="030F0702030302020204" pitchFamily="66" charset="0"/>
              </a:rPr>
              <a:t>Т.І.Лисенко</a:t>
            </a:r>
            <a:r>
              <a:rPr lang="uk-UA" b="1" dirty="0">
                <a:latin typeface="Comic Sans MS" panose="030F0702030302020204" pitchFamily="66" charset="0"/>
              </a:rPr>
              <a:t>, </a:t>
            </a:r>
            <a:r>
              <a:rPr lang="uk-UA" b="1" dirty="0" err="1">
                <a:latin typeface="Comic Sans MS" panose="030F0702030302020204" pitchFamily="66" charset="0"/>
              </a:rPr>
              <a:t>Л.А.Чернікова</a:t>
            </a:r>
            <a:r>
              <a:rPr lang="uk-UA" b="1" dirty="0">
                <a:latin typeface="Comic Sans MS" panose="030F0702030302020204" pitchFamily="66" charset="0"/>
              </a:rPr>
              <a:t>, </a:t>
            </a:r>
            <a:r>
              <a:rPr lang="uk-UA" b="1" dirty="0" err="1">
                <a:latin typeface="Comic Sans MS" panose="030F0702030302020204" pitchFamily="66" charset="0"/>
              </a:rPr>
              <a:t>В.В.Шакотько</a:t>
            </a:r>
            <a:endParaRPr lang="uk-UA" b="1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>
                <a:latin typeface="Comic Sans MS" panose="030F0702030302020204" pitchFamily="66" charset="0"/>
              </a:rPr>
              <a:t>Інформатика </a:t>
            </a:r>
            <a:r>
              <a:rPr lang="uk-UA" b="1" dirty="0">
                <a:latin typeface="Comic Sans MS" panose="030F0702030302020204" pitchFamily="66" charset="0"/>
              </a:rPr>
              <a:t>9 клас,  </a:t>
            </a:r>
            <a:r>
              <a:rPr lang="uk-UA" b="1" dirty="0" err="1">
                <a:latin typeface="Comic Sans MS" panose="030F0702030302020204" pitchFamily="66" charset="0"/>
              </a:rPr>
              <a:t>Н,В.Морзе</a:t>
            </a:r>
            <a:r>
              <a:rPr lang="uk-UA" b="1" dirty="0">
                <a:latin typeface="Comic Sans MS" panose="030F0702030302020204" pitchFamily="66" charset="0"/>
              </a:rPr>
              <a:t>, </a:t>
            </a:r>
            <a:r>
              <a:rPr lang="uk-UA" b="1" dirty="0" err="1">
                <a:latin typeface="Comic Sans MS" panose="030F0702030302020204" pitchFamily="66" charset="0"/>
              </a:rPr>
              <a:t>О.В.Барна</a:t>
            </a:r>
            <a:r>
              <a:rPr lang="uk-UA" b="1" dirty="0">
                <a:latin typeface="Comic Sans MS" panose="030F0702030302020204" pitchFamily="66" charset="0"/>
              </a:rPr>
              <a:t>, </a:t>
            </a:r>
            <a:r>
              <a:rPr lang="uk-UA" b="1" dirty="0" err="1">
                <a:latin typeface="Comic Sans MS" panose="030F0702030302020204" pitchFamily="66" charset="0"/>
              </a:rPr>
              <a:t>В.П.Вембер</a:t>
            </a:r>
            <a:endParaRPr lang="uk-UA" b="1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smtClean="0">
                <a:latin typeface="Comic Sans MS" panose="030F0702030302020204" pitchFamily="66" charset="0"/>
                <a:hlinkClick r:id="rId4"/>
              </a:rPr>
              <a:t>https</a:t>
            </a:r>
            <a:r>
              <a:rPr lang="en-US" b="1" dirty="0">
                <a:latin typeface="Comic Sans MS" panose="030F0702030302020204" pitchFamily="66" charset="0"/>
                <a:hlinkClick r:id="rId4"/>
              </a:rPr>
              <a:t>://</a:t>
            </a:r>
            <a:r>
              <a:rPr lang="en-US" b="1" dirty="0" smtClean="0">
                <a:latin typeface="Comic Sans MS" panose="030F0702030302020204" pitchFamily="66" charset="0"/>
                <a:hlinkClick r:id="rId4"/>
              </a:rPr>
              <a:t>uk.wikipedia.org</a:t>
            </a:r>
            <a:endParaRPr lang="uk-UA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19538" y="250951"/>
            <a:ext cx="10958061" cy="7837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 як наука 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32452" y="1496386"/>
            <a:ext cx="11364686" cy="153488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Інформатика</a:t>
            </a:r>
            <a:r>
              <a:rPr lang="uk-UA" sz="3200" b="1" dirty="0" smtClean="0">
                <a:latin typeface="Comic Sans MS" panose="030F0702030302020204" pitchFamily="66" charset="0"/>
              </a:rPr>
              <a:t> — наука, що вивчає методи та засоби опрацювання, передавання та зберігання повідомлень.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32453" y="3449411"/>
            <a:ext cx="8922433" cy="227063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Інформатика</a:t>
            </a:r>
            <a:r>
              <a:rPr lang="uk-UA" sz="24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uk-UA" sz="2400" i="1" dirty="0" smtClean="0">
                <a:latin typeface="Comic Sans MS" panose="030F0702030302020204" pitchFamily="66" charset="0"/>
              </a:rPr>
              <a:t>- </a:t>
            </a:r>
            <a:r>
              <a:rPr lang="en-US" sz="2400" i="1" dirty="0" err="1" smtClean="0"/>
              <a:t>informatique</a:t>
            </a:r>
            <a:r>
              <a:rPr lang="en-US" sz="2400" dirty="0" smtClean="0"/>
              <a:t> (</a:t>
            </a:r>
            <a:r>
              <a:rPr lang="uk-UA" sz="2400" dirty="0" err="1" smtClean="0"/>
              <a:t>фр</a:t>
            </a:r>
            <a:r>
              <a:rPr lang="uk-UA" sz="2400" dirty="0" smtClean="0"/>
              <a:t>.</a:t>
            </a:r>
            <a:r>
              <a:rPr lang="uk-UA" sz="2400" b="1" i="1" dirty="0" smtClean="0"/>
              <a:t> і</a:t>
            </a:r>
            <a:r>
              <a:rPr lang="en-US" sz="2400" b="1" i="1" dirty="0" err="1" smtClean="0"/>
              <a:t>nformation</a:t>
            </a:r>
            <a:r>
              <a:rPr lang="en-US" sz="2400" dirty="0" smtClean="0"/>
              <a:t> – </a:t>
            </a:r>
            <a:r>
              <a:rPr lang="uk-UA" sz="2400" dirty="0" smtClean="0"/>
              <a:t>інформація і </a:t>
            </a:r>
            <a:r>
              <a:rPr lang="en-US" sz="2400" b="1" i="1" dirty="0" err="1" smtClean="0"/>
              <a:t>automatique</a:t>
            </a:r>
            <a:r>
              <a:rPr lang="en-US" sz="2400" dirty="0" smtClean="0"/>
              <a:t> – </a:t>
            </a:r>
            <a:r>
              <a:rPr lang="uk-UA" sz="2400" dirty="0" smtClean="0"/>
              <a:t>автоматика) </a:t>
            </a:r>
          </a:p>
          <a:p>
            <a:r>
              <a:rPr lang="uk-UA" sz="2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  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Computer science </a:t>
            </a:r>
            <a:r>
              <a:rPr lang="en-US" sz="2400" dirty="0" smtClean="0"/>
              <a:t>- </a:t>
            </a:r>
            <a:r>
              <a:rPr lang="uk-UA" sz="2400" dirty="0" smtClean="0"/>
              <a:t>(</a:t>
            </a:r>
            <a:r>
              <a:rPr lang="uk-UA" sz="2400" dirty="0" err="1" smtClean="0"/>
              <a:t>англ</a:t>
            </a:r>
            <a:r>
              <a:rPr lang="uk-UA" sz="2400" dirty="0" smtClean="0"/>
              <a:t>. </a:t>
            </a:r>
            <a:r>
              <a:rPr lang="uk-UA" sz="2400" b="1" i="1" dirty="0" smtClean="0"/>
              <a:t>с</a:t>
            </a:r>
            <a:r>
              <a:rPr lang="en-US" sz="2400" b="1" i="1" dirty="0" err="1" smtClean="0"/>
              <a:t>omputer</a:t>
            </a:r>
            <a:r>
              <a:rPr lang="en-US" sz="2400" dirty="0" smtClean="0"/>
              <a:t> – </a:t>
            </a:r>
            <a:r>
              <a:rPr lang="uk-UA" sz="2400" dirty="0" smtClean="0"/>
              <a:t>комп’ютер, </a:t>
            </a:r>
            <a:r>
              <a:rPr lang="en-US" sz="2400" b="1" i="1" dirty="0" smtClean="0"/>
              <a:t>science</a:t>
            </a:r>
            <a:r>
              <a:rPr lang="en-US" sz="2400" dirty="0" smtClean="0"/>
              <a:t> – </a:t>
            </a:r>
            <a:r>
              <a:rPr lang="uk-UA" sz="2400" dirty="0" smtClean="0"/>
              <a:t>наука).</a:t>
            </a:r>
            <a:endParaRPr lang="en-US" sz="2400" dirty="0" smtClean="0"/>
          </a:p>
          <a:p>
            <a:pPr algn="ctr"/>
            <a:endParaRPr lang="ru-RU" dirty="0"/>
          </a:p>
        </p:txBody>
      </p:sp>
      <p:pic>
        <p:nvPicPr>
          <p:cNvPr id="5" name="Picture 5" descr="C:\Users\Admin\Desktop\системний блок , монітор заготов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418509" y="3237539"/>
            <a:ext cx="3365027" cy="3365027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4808769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564966" y="1254674"/>
            <a:ext cx="7322233" cy="526586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Кібернетика </a:t>
            </a:r>
            <a:endParaRPr lang="uk-UA" sz="24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(</a:t>
            </a:r>
            <a:r>
              <a:rPr lang="uk-UA" sz="2400" dirty="0" err="1" smtClean="0">
                <a:latin typeface="Comic Sans MS" panose="030F0702030302020204" pitchFamily="66" charset="0"/>
              </a:rPr>
              <a:t>грец</a:t>
            </a:r>
            <a:r>
              <a:rPr lang="uk-UA" sz="2400" dirty="0" smtClean="0">
                <a:latin typeface="Comic Sans MS" panose="030F0702030302020204" pitchFamily="66" charset="0"/>
              </a:rPr>
              <a:t>. </a:t>
            </a:r>
            <a:r>
              <a:rPr lang="uk-UA" sz="2400" b="1" i="1" dirty="0" smtClean="0">
                <a:latin typeface="Comic Sans MS" panose="030F0702030302020204" pitchFamily="66" charset="0"/>
              </a:rPr>
              <a:t>мистецтво керувати</a:t>
            </a:r>
            <a:r>
              <a:rPr lang="uk-UA" sz="2400" dirty="0" smtClean="0">
                <a:latin typeface="Comic Sans MS" panose="030F0702030302020204" pitchFamily="66" charset="0"/>
              </a:rPr>
              <a:t>) вперше вжив як термін для управління, в загальному розумінні, давньогрецький філософ Платон. </a:t>
            </a:r>
          </a:p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Кібернетика як наука виникла в 40-х роках XX ст.</a:t>
            </a:r>
          </a:p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Засновником кібернетики як науки, а відпо­відно й інформатики, вважають американського вченого </a:t>
            </a:r>
            <a:r>
              <a:rPr lang="uk-UA" sz="2400" b="1" i="1" dirty="0" smtClean="0">
                <a:latin typeface="Comic Sans MS" panose="030F0702030302020204" pitchFamily="66" charset="0"/>
              </a:rPr>
              <a:t>Норберта Вінера (1894-1964). </a:t>
            </a:r>
          </a:p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Перша його праця </a:t>
            </a:r>
            <a:r>
              <a:rPr lang="uk-UA" sz="2400" b="1" i="1" dirty="0" smtClean="0">
                <a:latin typeface="Comic Sans MS" panose="030F0702030302020204" pitchFamily="66" charset="0"/>
              </a:rPr>
              <a:t>«Кібернетика, або управління і зв'язок у тварині і машині». </a:t>
            </a:r>
          </a:p>
          <a:p>
            <a:pPr algn="ctr"/>
            <a:endParaRPr lang="uk-UA" sz="1600" b="1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4" descr="Результат пошуку зображень за запитом &quot;Норберт Він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0" y="1254674"/>
            <a:ext cx="4056519" cy="54154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9538" y="250951"/>
            <a:ext cx="10958061" cy="7837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 як наука 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4775702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5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32452" y="1254674"/>
            <a:ext cx="11364686" cy="153488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Кібернетика</a:t>
            </a:r>
            <a:r>
              <a:rPr lang="uk-UA" sz="3200" b="1" dirty="0" smtClean="0">
                <a:latin typeface="Comic Sans MS" panose="030F0702030302020204" pitchFamily="66" charset="0"/>
              </a:rPr>
              <a:t> — наука про загальні закони одержання, зберігання, передавання й перетворення інформації у складних системах управління. </a:t>
            </a:r>
            <a:endParaRPr lang="uk-UA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32452" y="2981339"/>
            <a:ext cx="5526091" cy="352831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Вагомий внесок у розвиток кібернетики та інформатики зробили </a:t>
            </a:r>
            <a:r>
              <a:rPr lang="uk-UA" sz="24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українці</a:t>
            </a:r>
            <a:r>
              <a:rPr lang="uk-UA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Віктор Глушков (1923-1982)</a:t>
            </a:r>
            <a:r>
              <a:rPr lang="uk-UA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, який є засновником інформатики як науки в Україні, і </a:t>
            </a:r>
            <a:r>
              <a:rPr lang="uk-UA" sz="24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Микола Амосов </a:t>
            </a:r>
            <a:r>
              <a:rPr lang="uk-UA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(1913-2002) відомий своїми роботами в галузі штучного інтелекту.</a:t>
            </a:r>
            <a:endParaRPr lang="uk-UA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2" descr="Результат пошуку зображень за запитом &quot;Віктор Глушков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95" y="2981339"/>
            <a:ext cx="3018882" cy="3528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Результат пошуку зображень за запитом &quot;Микола Амосо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53" y="2981339"/>
            <a:ext cx="2627286" cy="3528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19538" y="250951"/>
            <a:ext cx="10958061" cy="7837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 як наука 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4758836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4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36064069"/>
              </p:ext>
            </p:extLst>
          </p:nvPr>
        </p:nvGraphicFramePr>
        <p:xfrm>
          <a:off x="573315" y="349552"/>
          <a:ext cx="5141685" cy="638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176051" y="1533537"/>
            <a:ext cx="5526091" cy="425766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Теоретична інформатика розробляє математичні методи реалізації інформаційних процесів. Прикладна інформатика вивчає пи­тання проектування комп’ютерів, комп’ютерних мереж, штучного інтелекту та інше.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19538" y="250951"/>
            <a:ext cx="10958061" cy="7837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 як наука 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4775702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5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2452" y="76946"/>
            <a:ext cx="10958061" cy="7293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 як галузь діяльності людини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1171665"/>
              </p:ext>
            </p:extLst>
          </p:nvPr>
        </p:nvGraphicFramePr>
        <p:xfrm>
          <a:off x="540657" y="1001485"/>
          <a:ext cx="8440057" cy="450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79" y="540494"/>
            <a:ext cx="2304249" cy="287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137" y="2492231"/>
            <a:ext cx="2600062" cy="288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44" y="3936710"/>
            <a:ext cx="2383377" cy="284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39281" y="5638800"/>
            <a:ext cx="7637919" cy="101237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Інформатика як галузь діяльності людини тісно пов’яза­на з інформатикою як наукою і на практиці використовує її досягнення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4731458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4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2452" y="76946"/>
            <a:ext cx="10958061" cy="1164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 як наука та галузь діяльності людини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836" y="1240971"/>
            <a:ext cx="11499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Метою </a:t>
            </a:r>
            <a:r>
              <a:rPr lang="uk-UA" sz="2800" dirty="0">
                <a:latin typeface="Comic Sans MS" panose="030F0702030302020204" pitchFamily="66" charset="0"/>
              </a:rPr>
              <a:t>науки ІНФОРМАТИКА є пошук нових знань в різних галузях людської діяльності за допомогою комп'ютерної техніки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32452" y="2702166"/>
            <a:ext cx="8476119" cy="328497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Інформатика</a:t>
            </a:r>
            <a:r>
              <a:rPr lang="uk-UA" sz="2800" b="1" dirty="0" smtClean="0">
                <a:latin typeface="Comic Sans MS" panose="030F0702030302020204" pitchFamily="66" charset="0"/>
              </a:rPr>
              <a:t> — це наука, що вивчає структуру і загальні властивості даних, а також методи їх засоби їх створення, збереження, опрацювання, передавання та використання в різних галузях людської діяльності</a:t>
            </a:r>
            <a:endParaRPr lang="uk-UA" sz="2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6" descr="Результат пошуку зображень за запитом &quot;інформати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357" y="3421877"/>
            <a:ext cx="3692357" cy="3218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 rot="5400000">
            <a:off x="10109703" y="4775702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7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2452" y="76947"/>
            <a:ext cx="10958061" cy="7612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напрямки розвитку інформатики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2517588"/>
              </p:ext>
            </p:extLst>
          </p:nvPr>
        </p:nvGraphicFramePr>
        <p:xfrm>
          <a:off x="508000" y="676124"/>
          <a:ext cx="11063514" cy="587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4775702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1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2452" y="76947"/>
            <a:ext cx="10958061" cy="7612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напрямки розвитку інформатики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1258414"/>
              </p:ext>
            </p:extLst>
          </p:nvPr>
        </p:nvGraphicFramePr>
        <p:xfrm>
          <a:off x="508000" y="676124"/>
          <a:ext cx="11063514" cy="587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4775702"/>
            <a:ext cx="3859795" cy="304801"/>
          </a:xfrm>
        </p:spPr>
        <p:txBody>
          <a:bodyPr/>
          <a:lstStyle/>
          <a:p>
            <a:r>
              <a:rPr lang="en-US" dirty="0" smtClean="0"/>
              <a:t>infosvit2017.blogspot.com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2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</TotalTime>
  <Words>599</Words>
  <Application>Microsoft Office PowerPoint</Application>
  <PresentationFormat>Произвольный</PresentationFormat>
  <Paragraphs>116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Асер</dc:creator>
  <cp:lastModifiedBy>Sky</cp:lastModifiedBy>
  <cp:revision>27</cp:revision>
  <dcterms:created xsi:type="dcterms:W3CDTF">2017-09-01T13:08:05Z</dcterms:created>
  <dcterms:modified xsi:type="dcterms:W3CDTF">2020-09-10T04:44:49Z</dcterms:modified>
</cp:coreProperties>
</file>