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25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FC0C2-08F3-42DD-A070-E2FB32A9083B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C1A1190-8DD9-43EF-82A3-2A7CBF74E414}">
      <dgm:prSet phldrT="[Текст]"/>
      <dgm:spPr/>
      <dgm:t>
        <a:bodyPr/>
        <a:lstStyle/>
        <a:p>
          <a:r>
            <a:rPr lang="uk-UA" dirty="0" smtClean="0"/>
            <a:t>Механізми функціонування </a:t>
          </a:r>
          <a:r>
            <a:rPr lang="uk-UA" dirty="0" err="1" smtClean="0"/>
            <a:t>памяті</a:t>
          </a:r>
          <a:r>
            <a:rPr lang="uk-UA" dirty="0" smtClean="0"/>
            <a:t> </a:t>
          </a:r>
          <a:endParaRPr lang="en-GB" dirty="0"/>
        </a:p>
      </dgm:t>
    </dgm:pt>
    <dgm:pt modelId="{4359FE4C-B1FA-449C-84D3-2D24C0CA8D81}" type="parTrans" cxnId="{6FE14CB4-7263-4F64-AC92-2D9B0C1C4E40}">
      <dgm:prSet/>
      <dgm:spPr/>
      <dgm:t>
        <a:bodyPr/>
        <a:lstStyle/>
        <a:p>
          <a:endParaRPr lang="en-GB"/>
        </a:p>
      </dgm:t>
    </dgm:pt>
    <dgm:pt modelId="{9E339E22-D1D6-44F5-926D-41152FA14ECC}" type="sibTrans" cxnId="{6FE14CB4-7263-4F64-AC92-2D9B0C1C4E40}">
      <dgm:prSet/>
      <dgm:spPr/>
      <dgm:t>
        <a:bodyPr/>
        <a:lstStyle/>
        <a:p>
          <a:endParaRPr lang="en-GB"/>
        </a:p>
      </dgm:t>
    </dgm:pt>
    <dgm:pt modelId="{EF91343A-42BD-4B8B-BC3E-189F6DA2E1A0}" type="asst">
      <dgm:prSet phldrT="[Текст]"/>
      <dgm:spPr/>
      <dgm:t>
        <a:bodyPr/>
        <a:lstStyle/>
        <a:p>
          <a:r>
            <a:rPr lang="ru-RU" dirty="0" err="1" smtClean="0"/>
            <a:t>просте</a:t>
          </a:r>
          <a:r>
            <a:rPr lang="ru-RU" dirty="0" smtClean="0"/>
            <a:t> </a:t>
          </a:r>
          <a:r>
            <a:rPr lang="ru-RU" dirty="0" err="1" smtClean="0"/>
            <a:t>репродукування</a:t>
          </a:r>
          <a:r>
            <a:rPr lang="ru-RU" dirty="0" smtClean="0"/>
            <a:t> </a:t>
          </a:r>
          <a:r>
            <a:rPr lang="ru-RU" dirty="0" err="1" smtClean="0"/>
            <a:t>вивченого</a:t>
          </a:r>
          <a:r>
            <a:rPr lang="ru-RU" dirty="0" smtClean="0"/>
            <a:t> </a:t>
          </a:r>
          <a:endParaRPr lang="en-GB" dirty="0"/>
        </a:p>
      </dgm:t>
    </dgm:pt>
    <dgm:pt modelId="{B08BAC63-5FF1-4E76-A30D-EDD15C63A46A}" type="parTrans" cxnId="{25DA213A-2784-410C-9FC0-865D5104657D}">
      <dgm:prSet/>
      <dgm:spPr/>
      <dgm:t>
        <a:bodyPr/>
        <a:lstStyle/>
        <a:p>
          <a:endParaRPr lang="en-GB"/>
        </a:p>
      </dgm:t>
    </dgm:pt>
    <dgm:pt modelId="{113B93D9-588A-4007-AA21-4B6B51E67B15}" type="sibTrans" cxnId="{25DA213A-2784-410C-9FC0-865D5104657D}">
      <dgm:prSet/>
      <dgm:spPr/>
      <dgm:t>
        <a:bodyPr/>
        <a:lstStyle/>
        <a:p>
          <a:endParaRPr lang="en-GB"/>
        </a:p>
      </dgm:t>
    </dgm:pt>
    <dgm:pt modelId="{DEB10943-1F37-42F4-BA15-9E7CFDD0BE83}" type="asst">
      <dgm:prSet phldrT="[Текст]"/>
      <dgm:spPr/>
      <dgm:t>
        <a:bodyPr/>
        <a:lstStyle/>
        <a:p>
          <a:r>
            <a:rPr lang="ru-RU" dirty="0" err="1" smtClean="0"/>
            <a:t>пам'ять</a:t>
          </a:r>
          <a:r>
            <a:rPr lang="ru-RU" dirty="0" smtClean="0"/>
            <a:t> як </a:t>
          </a:r>
          <a:r>
            <a:rPr lang="ru-RU" dirty="0" err="1" smtClean="0"/>
            <a:t>неповторна</a:t>
          </a:r>
          <a:r>
            <a:rPr lang="ru-RU" dirty="0" smtClean="0"/>
            <a:t> </a:t>
          </a:r>
          <a:r>
            <a:rPr lang="ru-RU" dirty="0" err="1" smtClean="0"/>
            <a:t>подія</a:t>
          </a:r>
          <a:r>
            <a:rPr lang="ru-RU" dirty="0" smtClean="0"/>
            <a:t> </a:t>
          </a:r>
          <a:r>
            <a:rPr lang="ru-RU" dirty="0" err="1" smtClean="0"/>
            <a:t>минулого</a:t>
          </a:r>
          <a:r>
            <a:rPr lang="ru-RU" dirty="0" smtClean="0"/>
            <a:t> </a:t>
          </a:r>
          <a:endParaRPr lang="en-GB" dirty="0"/>
        </a:p>
      </dgm:t>
    </dgm:pt>
    <dgm:pt modelId="{586DAD3B-53C0-4071-83F4-D3A04ADDE5DA}" type="parTrans" cxnId="{947BA123-D344-4E9E-A321-16DB23E2A5C7}">
      <dgm:prSet/>
      <dgm:spPr/>
      <dgm:t>
        <a:bodyPr/>
        <a:lstStyle/>
        <a:p>
          <a:endParaRPr lang="en-GB"/>
        </a:p>
      </dgm:t>
    </dgm:pt>
    <dgm:pt modelId="{49537F25-AB97-4AEA-8B66-14B180639DA3}" type="sibTrans" cxnId="{947BA123-D344-4E9E-A321-16DB23E2A5C7}">
      <dgm:prSet/>
      <dgm:spPr/>
      <dgm:t>
        <a:bodyPr/>
        <a:lstStyle/>
        <a:p>
          <a:endParaRPr lang="en-GB"/>
        </a:p>
      </dgm:t>
    </dgm:pt>
    <dgm:pt modelId="{C975B4FC-14D7-4405-83FF-37D82AF96111}" type="pres">
      <dgm:prSet presAssocID="{D59FC0C2-08F3-42DD-A070-E2FB32A908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AC3310-450F-47C2-81A2-E229F472983D}" type="pres">
      <dgm:prSet presAssocID="{EC1A1190-8DD9-43EF-82A3-2A7CBF74E414}" presName="hierRoot1" presStyleCnt="0">
        <dgm:presLayoutVars>
          <dgm:hierBranch val="init"/>
        </dgm:presLayoutVars>
      </dgm:prSet>
      <dgm:spPr/>
    </dgm:pt>
    <dgm:pt modelId="{7FA37A0C-C443-4133-BA62-293B8E0D24FB}" type="pres">
      <dgm:prSet presAssocID="{EC1A1190-8DD9-43EF-82A3-2A7CBF74E414}" presName="rootComposite1" presStyleCnt="0"/>
      <dgm:spPr/>
    </dgm:pt>
    <dgm:pt modelId="{57EC8552-D818-4F83-A89C-32165999FDF4}" type="pres">
      <dgm:prSet presAssocID="{EC1A1190-8DD9-43EF-82A3-2A7CBF74E4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2E3419-4827-47BB-9229-2522AC39FE01}" type="pres">
      <dgm:prSet presAssocID="{EC1A1190-8DD9-43EF-82A3-2A7CBF74E414}" presName="rootConnector1" presStyleLbl="node1" presStyleIdx="0" presStyleCnt="0"/>
      <dgm:spPr/>
    </dgm:pt>
    <dgm:pt modelId="{CDC3A027-CEF4-40BE-A335-68B189C4A255}" type="pres">
      <dgm:prSet presAssocID="{EC1A1190-8DD9-43EF-82A3-2A7CBF74E414}" presName="hierChild2" presStyleCnt="0"/>
      <dgm:spPr/>
    </dgm:pt>
    <dgm:pt modelId="{3CA68F5A-6D33-434C-B34D-4CE05CF6EE10}" type="pres">
      <dgm:prSet presAssocID="{EC1A1190-8DD9-43EF-82A3-2A7CBF74E414}" presName="hierChild3" presStyleCnt="0"/>
      <dgm:spPr/>
    </dgm:pt>
    <dgm:pt modelId="{BD8A4555-C83B-459A-89A3-703617D462AE}" type="pres">
      <dgm:prSet presAssocID="{B08BAC63-5FF1-4E76-A30D-EDD15C63A46A}" presName="Name111" presStyleLbl="parChTrans1D2" presStyleIdx="0" presStyleCnt="2"/>
      <dgm:spPr/>
    </dgm:pt>
    <dgm:pt modelId="{BC0CC394-BB9B-46B5-B4C8-3B54BEE0E388}" type="pres">
      <dgm:prSet presAssocID="{EF91343A-42BD-4B8B-BC3E-189F6DA2E1A0}" presName="hierRoot3" presStyleCnt="0">
        <dgm:presLayoutVars>
          <dgm:hierBranch val="init"/>
        </dgm:presLayoutVars>
      </dgm:prSet>
      <dgm:spPr/>
    </dgm:pt>
    <dgm:pt modelId="{698EC74B-D011-4C50-B366-114B3C3EEDA9}" type="pres">
      <dgm:prSet presAssocID="{EF91343A-42BD-4B8B-BC3E-189F6DA2E1A0}" presName="rootComposite3" presStyleCnt="0"/>
      <dgm:spPr/>
    </dgm:pt>
    <dgm:pt modelId="{7EC1EC64-3ABE-4211-B9F7-DE8B2335AE85}" type="pres">
      <dgm:prSet presAssocID="{EF91343A-42BD-4B8B-BC3E-189F6DA2E1A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123E85-626E-4017-8DCE-D21376D596BA}" type="pres">
      <dgm:prSet presAssocID="{EF91343A-42BD-4B8B-BC3E-189F6DA2E1A0}" presName="rootConnector3" presStyleLbl="asst1" presStyleIdx="0" presStyleCnt="2"/>
      <dgm:spPr/>
    </dgm:pt>
    <dgm:pt modelId="{EC313CD7-1482-48E2-A204-3C515A4C615B}" type="pres">
      <dgm:prSet presAssocID="{EF91343A-42BD-4B8B-BC3E-189F6DA2E1A0}" presName="hierChild6" presStyleCnt="0"/>
      <dgm:spPr/>
    </dgm:pt>
    <dgm:pt modelId="{B0772B29-0A11-41E3-BC1E-C6C59E211A01}" type="pres">
      <dgm:prSet presAssocID="{EF91343A-42BD-4B8B-BC3E-189F6DA2E1A0}" presName="hierChild7" presStyleCnt="0"/>
      <dgm:spPr/>
    </dgm:pt>
    <dgm:pt modelId="{6CA06BF3-DCDB-454A-9AC1-8741F949EC1E}" type="pres">
      <dgm:prSet presAssocID="{586DAD3B-53C0-4071-83F4-D3A04ADDE5DA}" presName="Name111" presStyleLbl="parChTrans1D2" presStyleIdx="1" presStyleCnt="2"/>
      <dgm:spPr/>
    </dgm:pt>
    <dgm:pt modelId="{D11ECEB7-8667-478D-9E77-F0393D10B06E}" type="pres">
      <dgm:prSet presAssocID="{DEB10943-1F37-42F4-BA15-9E7CFDD0BE83}" presName="hierRoot3" presStyleCnt="0">
        <dgm:presLayoutVars>
          <dgm:hierBranch val="init"/>
        </dgm:presLayoutVars>
      </dgm:prSet>
      <dgm:spPr/>
    </dgm:pt>
    <dgm:pt modelId="{83A80D2C-A611-4A85-9AB8-5ED28B04E876}" type="pres">
      <dgm:prSet presAssocID="{DEB10943-1F37-42F4-BA15-9E7CFDD0BE83}" presName="rootComposite3" presStyleCnt="0"/>
      <dgm:spPr/>
    </dgm:pt>
    <dgm:pt modelId="{8CE2662A-338B-4091-B4A3-DA4F680C5A07}" type="pres">
      <dgm:prSet presAssocID="{DEB10943-1F37-42F4-BA15-9E7CFDD0BE8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E61072-4EDD-4465-888E-E6921CD75D30}" type="pres">
      <dgm:prSet presAssocID="{DEB10943-1F37-42F4-BA15-9E7CFDD0BE83}" presName="rootConnector3" presStyleLbl="asst1" presStyleIdx="1" presStyleCnt="2"/>
      <dgm:spPr/>
    </dgm:pt>
    <dgm:pt modelId="{E4DA3C5B-DF5C-4E47-B76B-F2ACB5B66FEC}" type="pres">
      <dgm:prSet presAssocID="{DEB10943-1F37-42F4-BA15-9E7CFDD0BE83}" presName="hierChild6" presStyleCnt="0"/>
      <dgm:spPr/>
    </dgm:pt>
    <dgm:pt modelId="{1D592D80-0419-4FE6-B52D-1967DFEFF2ED}" type="pres">
      <dgm:prSet presAssocID="{DEB10943-1F37-42F4-BA15-9E7CFDD0BE83}" presName="hierChild7" presStyleCnt="0"/>
      <dgm:spPr/>
    </dgm:pt>
  </dgm:ptLst>
  <dgm:cxnLst>
    <dgm:cxn modelId="{EE51F97A-72DE-4B0C-9426-C41A32472F72}" type="presOf" srcId="{EF91343A-42BD-4B8B-BC3E-189F6DA2E1A0}" destId="{7EC1EC64-3ABE-4211-B9F7-DE8B2335AE85}" srcOrd="0" destOrd="0" presId="urn:microsoft.com/office/officeart/2005/8/layout/orgChart1"/>
    <dgm:cxn modelId="{25DA213A-2784-410C-9FC0-865D5104657D}" srcId="{EC1A1190-8DD9-43EF-82A3-2A7CBF74E414}" destId="{EF91343A-42BD-4B8B-BC3E-189F6DA2E1A0}" srcOrd="0" destOrd="0" parTransId="{B08BAC63-5FF1-4E76-A30D-EDD15C63A46A}" sibTransId="{113B93D9-588A-4007-AA21-4B6B51E67B15}"/>
    <dgm:cxn modelId="{947BA123-D344-4E9E-A321-16DB23E2A5C7}" srcId="{EC1A1190-8DD9-43EF-82A3-2A7CBF74E414}" destId="{DEB10943-1F37-42F4-BA15-9E7CFDD0BE83}" srcOrd="1" destOrd="0" parTransId="{586DAD3B-53C0-4071-83F4-D3A04ADDE5DA}" sibTransId="{49537F25-AB97-4AEA-8B66-14B180639DA3}"/>
    <dgm:cxn modelId="{F4DF2529-482F-45F2-955F-38E77CFDFEE2}" type="presOf" srcId="{586DAD3B-53C0-4071-83F4-D3A04ADDE5DA}" destId="{6CA06BF3-DCDB-454A-9AC1-8741F949EC1E}" srcOrd="0" destOrd="0" presId="urn:microsoft.com/office/officeart/2005/8/layout/orgChart1"/>
    <dgm:cxn modelId="{70DE0483-7BDD-4E7F-BB21-9C4BC1242FAB}" type="presOf" srcId="{B08BAC63-5FF1-4E76-A30D-EDD15C63A46A}" destId="{BD8A4555-C83B-459A-89A3-703617D462AE}" srcOrd="0" destOrd="0" presId="urn:microsoft.com/office/officeart/2005/8/layout/orgChart1"/>
    <dgm:cxn modelId="{008AA498-6474-4B95-9D1C-ABA2CAB61AA0}" type="presOf" srcId="{EC1A1190-8DD9-43EF-82A3-2A7CBF74E414}" destId="{FB2E3419-4827-47BB-9229-2522AC39FE01}" srcOrd="1" destOrd="0" presId="urn:microsoft.com/office/officeart/2005/8/layout/orgChart1"/>
    <dgm:cxn modelId="{647D0767-CCFE-4447-B1D0-9B6CBF7DAEF3}" type="presOf" srcId="{DEB10943-1F37-42F4-BA15-9E7CFDD0BE83}" destId="{8CE2662A-338B-4091-B4A3-DA4F680C5A07}" srcOrd="0" destOrd="0" presId="urn:microsoft.com/office/officeart/2005/8/layout/orgChart1"/>
    <dgm:cxn modelId="{13CF2B0A-5E14-4141-8FE6-B787AC22752C}" type="presOf" srcId="{EF91343A-42BD-4B8B-BC3E-189F6DA2E1A0}" destId="{79123E85-626E-4017-8DCE-D21376D596BA}" srcOrd="1" destOrd="0" presId="urn:microsoft.com/office/officeart/2005/8/layout/orgChart1"/>
    <dgm:cxn modelId="{B75ABC6F-6213-4745-A50B-FA5D53A68795}" type="presOf" srcId="{EC1A1190-8DD9-43EF-82A3-2A7CBF74E414}" destId="{57EC8552-D818-4F83-A89C-32165999FDF4}" srcOrd="0" destOrd="0" presId="urn:microsoft.com/office/officeart/2005/8/layout/orgChart1"/>
    <dgm:cxn modelId="{6FE14CB4-7263-4F64-AC92-2D9B0C1C4E40}" srcId="{D59FC0C2-08F3-42DD-A070-E2FB32A9083B}" destId="{EC1A1190-8DD9-43EF-82A3-2A7CBF74E414}" srcOrd="0" destOrd="0" parTransId="{4359FE4C-B1FA-449C-84D3-2D24C0CA8D81}" sibTransId="{9E339E22-D1D6-44F5-926D-41152FA14ECC}"/>
    <dgm:cxn modelId="{6AE3A5D8-93BC-4DEC-A3E9-21B633C103F6}" type="presOf" srcId="{D59FC0C2-08F3-42DD-A070-E2FB32A9083B}" destId="{C975B4FC-14D7-4405-83FF-37D82AF96111}" srcOrd="0" destOrd="0" presId="urn:microsoft.com/office/officeart/2005/8/layout/orgChart1"/>
    <dgm:cxn modelId="{1C7CA4E6-0FC3-4BC3-B857-0BD83178AB82}" type="presOf" srcId="{DEB10943-1F37-42F4-BA15-9E7CFDD0BE83}" destId="{F1E61072-4EDD-4465-888E-E6921CD75D30}" srcOrd="1" destOrd="0" presId="urn:microsoft.com/office/officeart/2005/8/layout/orgChart1"/>
    <dgm:cxn modelId="{73D9EA10-3C74-4B14-B423-518A6C8F94F7}" type="presParOf" srcId="{C975B4FC-14D7-4405-83FF-37D82AF96111}" destId="{0AAC3310-450F-47C2-81A2-E229F472983D}" srcOrd="0" destOrd="0" presId="urn:microsoft.com/office/officeart/2005/8/layout/orgChart1"/>
    <dgm:cxn modelId="{23468D48-11E8-46D1-9192-35F561DEAE19}" type="presParOf" srcId="{0AAC3310-450F-47C2-81A2-E229F472983D}" destId="{7FA37A0C-C443-4133-BA62-293B8E0D24FB}" srcOrd="0" destOrd="0" presId="urn:microsoft.com/office/officeart/2005/8/layout/orgChart1"/>
    <dgm:cxn modelId="{56E2F1D9-2458-40E7-81D1-F4AA39DC64DD}" type="presParOf" srcId="{7FA37A0C-C443-4133-BA62-293B8E0D24FB}" destId="{57EC8552-D818-4F83-A89C-32165999FDF4}" srcOrd="0" destOrd="0" presId="urn:microsoft.com/office/officeart/2005/8/layout/orgChart1"/>
    <dgm:cxn modelId="{10CD74AC-3A00-4991-9EB8-7EE6C50F8DB9}" type="presParOf" srcId="{7FA37A0C-C443-4133-BA62-293B8E0D24FB}" destId="{FB2E3419-4827-47BB-9229-2522AC39FE01}" srcOrd="1" destOrd="0" presId="urn:microsoft.com/office/officeart/2005/8/layout/orgChart1"/>
    <dgm:cxn modelId="{2C6E0B76-590B-4799-8460-FE811610E87C}" type="presParOf" srcId="{0AAC3310-450F-47C2-81A2-E229F472983D}" destId="{CDC3A027-CEF4-40BE-A335-68B189C4A255}" srcOrd="1" destOrd="0" presId="urn:microsoft.com/office/officeart/2005/8/layout/orgChart1"/>
    <dgm:cxn modelId="{D11574A9-CAB0-4297-AEF6-182837794C53}" type="presParOf" srcId="{0AAC3310-450F-47C2-81A2-E229F472983D}" destId="{3CA68F5A-6D33-434C-B34D-4CE05CF6EE10}" srcOrd="2" destOrd="0" presId="urn:microsoft.com/office/officeart/2005/8/layout/orgChart1"/>
    <dgm:cxn modelId="{61C15300-FF4C-4C92-8107-89F0AB14112C}" type="presParOf" srcId="{3CA68F5A-6D33-434C-B34D-4CE05CF6EE10}" destId="{BD8A4555-C83B-459A-89A3-703617D462AE}" srcOrd="0" destOrd="0" presId="urn:microsoft.com/office/officeart/2005/8/layout/orgChart1"/>
    <dgm:cxn modelId="{187341CE-CED6-44E5-8FD4-114A68202E79}" type="presParOf" srcId="{3CA68F5A-6D33-434C-B34D-4CE05CF6EE10}" destId="{BC0CC394-BB9B-46B5-B4C8-3B54BEE0E388}" srcOrd="1" destOrd="0" presId="urn:microsoft.com/office/officeart/2005/8/layout/orgChart1"/>
    <dgm:cxn modelId="{5730EF8A-E85F-4AE5-9FCB-C2D0CBC2643C}" type="presParOf" srcId="{BC0CC394-BB9B-46B5-B4C8-3B54BEE0E388}" destId="{698EC74B-D011-4C50-B366-114B3C3EEDA9}" srcOrd="0" destOrd="0" presId="urn:microsoft.com/office/officeart/2005/8/layout/orgChart1"/>
    <dgm:cxn modelId="{76905D58-1F25-4A70-B5B4-8F34E820ADE7}" type="presParOf" srcId="{698EC74B-D011-4C50-B366-114B3C3EEDA9}" destId="{7EC1EC64-3ABE-4211-B9F7-DE8B2335AE85}" srcOrd="0" destOrd="0" presId="urn:microsoft.com/office/officeart/2005/8/layout/orgChart1"/>
    <dgm:cxn modelId="{8020E891-7D26-4B93-8CCA-C0824F3967B8}" type="presParOf" srcId="{698EC74B-D011-4C50-B366-114B3C3EEDA9}" destId="{79123E85-626E-4017-8DCE-D21376D596BA}" srcOrd="1" destOrd="0" presId="urn:microsoft.com/office/officeart/2005/8/layout/orgChart1"/>
    <dgm:cxn modelId="{7298861C-5580-4763-B127-208B5FA95BAC}" type="presParOf" srcId="{BC0CC394-BB9B-46B5-B4C8-3B54BEE0E388}" destId="{EC313CD7-1482-48E2-A204-3C515A4C615B}" srcOrd="1" destOrd="0" presId="urn:microsoft.com/office/officeart/2005/8/layout/orgChart1"/>
    <dgm:cxn modelId="{3AF5D0CA-F46D-4432-B095-F33DF710F14C}" type="presParOf" srcId="{BC0CC394-BB9B-46B5-B4C8-3B54BEE0E388}" destId="{B0772B29-0A11-41E3-BC1E-C6C59E211A01}" srcOrd="2" destOrd="0" presId="urn:microsoft.com/office/officeart/2005/8/layout/orgChart1"/>
    <dgm:cxn modelId="{BB6F86B6-979C-42A0-8933-220F766B2666}" type="presParOf" srcId="{3CA68F5A-6D33-434C-B34D-4CE05CF6EE10}" destId="{6CA06BF3-DCDB-454A-9AC1-8741F949EC1E}" srcOrd="2" destOrd="0" presId="urn:microsoft.com/office/officeart/2005/8/layout/orgChart1"/>
    <dgm:cxn modelId="{6B4D10EE-A498-43E7-9D72-7358DEC8DB1E}" type="presParOf" srcId="{3CA68F5A-6D33-434C-B34D-4CE05CF6EE10}" destId="{D11ECEB7-8667-478D-9E77-F0393D10B06E}" srcOrd="3" destOrd="0" presId="urn:microsoft.com/office/officeart/2005/8/layout/orgChart1"/>
    <dgm:cxn modelId="{4106C8D2-D4D1-4786-8BFE-B2483EF7AD4A}" type="presParOf" srcId="{D11ECEB7-8667-478D-9E77-F0393D10B06E}" destId="{83A80D2C-A611-4A85-9AB8-5ED28B04E876}" srcOrd="0" destOrd="0" presId="urn:microsoft.com/office/officeart/2005/8/layout/orgChart1"/>
    <dgm:cxn modelId="{4939ED9F-A70A-4A77-8769-23C6BE0AC9F5}" type="presParOf" srcId="{83A80D2C-A611-4A85-9AB8-5ED28B04E876}" destId="{8CE2662A-338B-4091-B4A3-DA4F680C5A07}" srcOrd="0" destOrd="0" presId="urn:microsoft.com/office/officeart/2005/8/layout/orgChart1"/>
    <dgm:cxn modelId="{4BFDB995-B545-4DC0-B9BE-E15404631EAC}" type="presParOf" srcId="{83A80D2C-A611-4A85-9AB8-5ED28B04E876}" destId="{F1E61072-4EDD-4465-888E-E6921CD75D30}" srcOrd="1" destOrd="0" presId="urn:microsoft.com/office/officeart/2005/8/layout/orgChart1"/>
    <dgm:cxn modelId="{3C303F76-30FD-4F65-8C10-52D9B6DA7C48}" type="presParOf" srcId="{D11ECEB7-8667-478D-9E77-F0393D10B06E}" destId="{E4DA3C5B-DF5C-4E47-B76B-F2ACB5B66FEC}" srcOrd="1" destOrd="0" presId="urn:microsoft.com/office/officeart/2005/8/layout/orgChart1"/>
    <dgm:cxn modelId="{5974665E-EAEC-45D4-B53B-C6163487682E}" type="presParOf" srcId="{D11ECEB7-8667-478D-9E77-F0393D10B06E}" destId="{1D592D80-0419-4FE6-B52D-1967DFEFF2ED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08.02.2021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700" y="-64294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Вступ до курсу. Природа соціальної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пам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яті 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024694" y="1714488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Філософські засади соціальної </a:t>
            </a:r>
            <a:r>
              <a:rPr kumimoji="0" lang="uk-UA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пам</a:t>
            </a:r>
            <a:r>
              <a:rPr kumimoji="0" lang="en-US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’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яті </a:t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62510" y="-2286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26" y="1357298"/>
            <a:ext cx="9001188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Три рівні соціальної </a:t>
            </a: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</a:t>
            </a: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сенсомоторна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пам’ять</a:t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аутистична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пам’ять </a:t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-соціальна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пам’ять  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9704" name="AutoShape 8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0" name="AutoShape 14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667900" y="292893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Жан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Ділей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(1907-1987)</a:t>
            </a:r>
            <a:endParaRPr lang="en-GB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 descr="Картинки по запросу &quot;jean delay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52" y="285728"/>
            <a:ext cx="1800225" cy="2543175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&quot;jean delay memoir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7966" y="3786190"/>
            <a:ext cx="1538239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521499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14290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952596" y="1071546"/>
            <a:ext cx="785818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>
                <a:latin typeface="George" panose="02000500000000000000" pitchFamily="50" charset="0"/>
                <a:cs typeface="Times New Roman" pitchFamily="18" charset="0"/>
              </a:rPr>
              <a:t>Обговоріть, що було цікавим та корисним для Вас?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Які теми дослідження соціальної </a:t>
            </a:r>
            <a:r>
              <a:rPr lang="uk-UA" sz="1600" dirty="0" err="1" smtClean="0"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1600" dirty="0" smtClean="0">
                <a:latin typeface="George" panose="02000500000000000000" pitchFamily="50" charset="0"/>
                <a:cs typeface="Times New Roman" pitchFamily="18" charset="0"/>
              </a:rPr>
              <a:t> є особливо перспективними на Вашу думку</a:t>
            </a:r>
            <a:endParaRPr lang="uk-UA" sz="1600" dirty="0"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38348" y="4071942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Виходячі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із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класифікації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рівнів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соціальної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памяті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Жана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Ділея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сформулюйте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та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наведіть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по два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приклади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до кожного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рівня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памяті</a:t>
            </a:r>
            <a:r>
              <a:rPr kumimoji="0" lang="ru-RU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llustrations, cliparts, dessins animés et icônes de explorer le cerveau humain - pense-bête illust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5829300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485778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є пам’ять? Чи може існувати індивідуальна пам’ять поза 	соціальною?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Що саме ми пам'ятаємо?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Як ми запам'ятовуємо?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3. Що і чому ми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забуваємо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4. Чи можемо ми впливати на соціальну пам’ять?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8196" y="-357192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40" y="1643050"/>
            <a:ext cx="4786346" cy="30718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ПЛАТОН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Розмежування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“світу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ідей”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“світу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речей”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ПІЗНАННЯ 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процес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пригадування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(</a:t>
            </a:r>
            <a:r>
              <a:rPr lang="uk-UA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анамнезису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бачила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душа, коли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перебувала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світі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ідей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Асоціативна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 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&quot;плато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10182"/>
            <a:ext cx="4810116" cy="6871594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2881290" y="1857364"/>
            <a:ext cx="1071570" cy="50006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80" name="Picture 4" descr="Картинки по запросу &quot;отпечаток стопы на песк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2" y="4786322"/>
            <a:ext cx="2351324" cy="1762117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&quot;лампоч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26" y="4572008"/>
            <a:ext cx="876273" cy="8762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аристотел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22" y="323849"/>
            <a:ext cx="4362450" cy="6534151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48196" y="-357192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АРИСТОТЕЛЬ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тварини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відміну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людей не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відчуття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часу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» 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розуміння всіх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«до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» та «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»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дозволяє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людині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орієнтуватися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в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соціальному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часі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спільноти, до якої вона належить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пам’ять функціонує через образи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38414" y="2357430"/>
            <a:ext cx="1071570" cy="50006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606" name="Picture 6" descr="vue arrière d'un jeune homme câlin son petit chien - homme animal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4" y="5000636"/>
            <a:ext cx="2185963" cy="1457309"/>
          </a:xfrm>
          <a:prstGeom prst="rect">
            <a:avLst/>
          </a:prstGeom>
          <a:noFill/>
        </p:spPr>
      </p:pic>
      <p:pic>
        <p:nvPicPr>
          <p:cNvPr id="10" name="Picture 10" descr="Картинки по запросу &quot;лампоч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26" y="4786322"/>
            <a:ext cx="876273" cy="8762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аврелий августи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8" y="-759308"/>
            <a:ext cx="5286412" cy="761730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33882" y="-278610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Аврелій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Августин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ні майбутнього, ні минулого не існує та невірно постулювати існування трьох часів: минулого, теперішнього та майбутнього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</a:t>
            </a:r>
            <a:b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Правильніше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говорити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так: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теперішнє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минулого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пам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), 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теперішнє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теперішнього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теперішнє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майбутнього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очікування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6628" name="Picture 4" descr="Картинки по запросу &quot;аврелий августин исповедь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934" y="4643446"/>
            <a:ext cx="1428760" cy="2028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&quot;джон лок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6" y="0"/>
            <a:ext cx="5804515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48196" y="-164309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Джон Локк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вироблення нового знання є спроможність розуму утримувати «прості ідеї», що отримані від відчуттів або рефлексії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ам'ять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комірчина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ідей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», в яку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потроху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збираються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відчуття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рефлексії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які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наш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розум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нездатний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актуально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розпізнати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проаналізувати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відкладає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«на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», коли буде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вже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достатньо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часу та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досвіду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7654" name="Picture 6" descr="Картинки по запросу &quot;сунду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02" y="5072074"/>
            <a:ext cx="1785949" cy="1579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33948" y="-192885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Томас Гоббс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пам'ять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одне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шести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органів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відчуття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яке просто на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відміну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зору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нюху, смаку,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дотику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слуху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є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зовнішнім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свідомості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8674" name="Picture 2" descr="Великие британцы. Томас Гобб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8" y="0"/>
            <a:ext cx="5600700" cy="6858000"/>
          </a:xfrm>
          <a:prstGeom prst="rect">
            <a:avLst/>
          </a:prstGeom>
          <a:noFill/>
        </p:spPr>
      </p:pic>
      <p:pic>
        <p:nvPicPr>
          <p:cNvPr id="28676" name="Picture 4" descr="illustrations, cliparts, dessins animés et icônes de tête humaine et perception sensorielle - organes sensori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24" y="4357694"/>
            <a:ext cx="2286016" cy="22374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&quot;анри бергс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0" y="-285776"/>
            <a:ext cx="5381620" cy="7620538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62510" y="-235747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357166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Анрі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Бергсон</a:t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(1859-1941)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французька інтуїтивна філософія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пам'ять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зводиться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до простого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репродукування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зафіксованих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минулому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подій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9704" name="AutoShape 8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8" name="Picture 12" descr="Картинки по запросу &quot;bergson matiere et memoire pdf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4" y="4000504"/>
            <a:ext cx="1643074" cy="2501767"/>
          </a:xfrm>
          <a:prstGeom prst="rect">
            <a:avLst/>
          </a:prstGeom>
          <a:noFill/>
        </p:spPr>
      </p:pic>
      <p:sp>
        <p:nvSpPr>
          <p:cNvPr id="29710" name="AutoShape 14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3" name="Схема 12"/>
          <p:cNvGraphicFramePr/>
          <p:nvPr/>
        </p:nvGraphicFramePr>
        <p:xfrm>
          <a:off x="1166778" y="3857628"/>
          <a:ext cx="4135438" cy="278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62510" y="-2286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357166"/>
            <a:ext cx="4786346" cy="4572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Моріс </a:t>
            </a:r>
            <a:r>
              <a:rPr lang="uk-UA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Хальбвакс</a:t>
            </a:r>
            <a: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(1877-1945)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французька інтуїтивна філософія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рамки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як комплекс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панівних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уявлень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спільноти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Образи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соціальної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як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механізми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фунціонування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таких рамок 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9704" name="AutoShape 8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0" name="AutoShape 14" descr="Картинки по запросу &quot;bergson matiere et memoire pd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2" name="Picture 2" descr="Картинки по запросу &quot;морис хальбвакс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8" y="0"/>
            <a:ext cx="4952992" cy="7119927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&quot;морис хальбвакс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6" y="3500438"/>
            <a:ext cx="2095500" cy="3067050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&quot;морис хальбвакс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98" y="3929066"/>
            <a:ext cx="2059358" cy="3147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125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Вступ до курсу. Природа соціальної пам’яті  </vt:lpstr>
      <vt:lpstr>1. Що є пам’ять? Чи може існувати індивідуальна пам’ять поза  соціальною?  2. Що саме ми пам'ятаємо? Як ми запам'ятовуємо?  3. Що і чому ми забуваємо?  4. Чи можемо ми впливати на соціальну пам’ять?  </vt:lpstr>
      <vt:lpstr>ПЛАТОН  Розмежування “світу ідей” та “світу речей”     ПІЗНАННЯ - процес пригадування (анамнезису) того, що бачила душа, коли перебувала в світі ідей     Асоціативна теорія памяті    </vt:lpstr>
      <vt:lpstr>АРИСТОТЕЛЬ   тварини, на відміну від людей не мають «відчуття часу»       розуміння всіх «до» та «після» дозволяє людині орієнтуватися в соціальному часі спільноти, до якої вона належить    пам’ять функціонує через образи </vt:lpstr>
      <vt:lpstr>Аврелій  Августин   ні майбутнього, ні минулого не існує та невірно постулювати існування трьох часів: минулого, теперішнього та майбутнього.   Правильніше говорити так:  теперішнє минулого (пам’ять),  теперішнє теперішнього, теперішнє майбутнього (очікування)   </vt:lpstr>
      <vt:lpstr>Джон Локк  вироблення нового знання є спроможність розуму утримувати «прості ідеї», що отримані від відчуттів або рефлексії    Пам'ять - «комірчина ідей», в яку потроху збираються ті відчуття та рефлексії, які наш розум нездатний актуально розпізнати та проаналізувати, і відкладає «на потім», коли буде вже достатньо часу та досвіду    </vt:lpstr>
      <vt:lpstr>Томас Гоббс  пам'ять - одне з шести органів відчуття, яке просто на відміну від зору, нюху, смаку, дотику та слуху є зовнішнім відносно свідомості    </vt:lpstr>
      <vt:lpstr>Анрі Бергсон (1859-1941) французька інтуїтивна філософія пам'ять не зводиться до простого репродукування зафіксованих у минулому подій   </vt:lpstr>
      <vt:lpstr>Моріс Хальбвакс (1877-1945) французька інтуїтивна філософія  Соціальні рамки памяті як комплекс панівних уявлень спільноти  Образи соціальної памяті, як механізми фунціонування таких рамок памяті    </vt:lpstr>
      <vt:lpstr>Три рівні соціальної памяті   -сенсомоторна пам’ять - аутистична пам’ять  -соціальна пам’ять    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321</cp:revision>
  <dcterms:created xsi:type="dcterms:W3CDTF">2014-05-17T18:57:21Z</dcterms:created>
  <dcterms:modified xsi:type="dcterms:W3CDTF">2021-02-08T14:45:08Z</dcterms:modified>
</cp:coreProperties>
</file>