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3" r:id="rId4"/>
    <p:sldId id="265" r:id="rId5"/>
    <p:sldId id="266" r:id="rId6"/>
    <p:sldId id="267" r:id="rId7"/>
    <p:sldId id="264" r:id="rId8"/>
    <p:sldId id="268" r:id="rId9"/>
    <p:sldId id="258" r:id="rId10"/>
    <p:sldId id="259" r:id="rId11"/>
    <p:sldId id="260"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6F5752-DD8A-4D56-BEFD-2E609A62E015}"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uk-UA"/>
        </a:p>
      </dgm:t>
    </dgm:pt>
    <dgm:pt modelId="{2351E181-34A0-4DB2-88CE-845A1F9797F4}">
      <dgm:prSet phldrT="[Текст]" custT="1"/>
      <dgm:spPr/>
      <dgm:t>
        <a:bodyPr/>
        <a:lstStyle/>
        <a:p>
          <a:r>
            <a:rPr lang="ru-RU" sz="1600" b="1" dirty="0" err="1">
              <a:latin typeface="Times New Roman" panose="02020603050405020304" pitchFamily="18" charset="0"/>
              <a:cs typeface="Times New Roman" panose="02020603050405020304" pitchFamily="18" charset="0"/>
            </a:rPr>
            <a:t>Стратегія</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розвитку</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галузі</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мисливського</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господарства</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України</a:t>
          </a:r>
          <a:r>
            <a:rPr lang="ru-RU" sz="1600" b="1" dirty="0">
              <a:latin typeface="Times New Roman" panose="02020603050405020304" pitchFamily="18" charset="0"/>
              <a:cs typeface="Times New Roman" panose="02020603050405020304" pitchFamily="18" charset="0"/>
            </a:rPr>
            <a:t> на </a:t>
          </a:r>
          <a:r>
            <a:rPr lang="ru-RU" sz="1600" b="1" dirty="0" err="1">
              <a:latin typeface="Times New Roman" panose="02020603050405020304" pitchFamily="18" charset="0"/>
              <a:cs typeface="Times New Roman" panose="02020603050405020304" pitchFamily="18" charset="0"/>
            </a:rPr>
            <a:t>період</a:t>
          </a:r>
          <a:r>
            <a:rPr lang="ru-RU" sz="1600" b="1" dirty="0">
              <a:latin typeface="Times New Roman" panose="02020603050405020304" pitchFamily="18" charset="0"/>
              <a:cs typeface="Times New Roman" panose="02020603050405020304" pitchFamily="18" charset="0"/>
            </a:rPr>
            <a:t> до 2035 року</a:t>
          </a:r>
          <a:endParaRPr lang="uk-UA" sz="1600" b="1" dirty="0">
            <a:latin typeface="Times New Roman" panose="02020603050405020304" pitchFamily="18" charset="0"/>
            <a:cs typeface="Times New Roman" panose="02020603050405020304" pitchFamily="18" charset="0"/>
          </a:endParaRPr>
        </a:p>
      </dgm:t>
    </dgm:pt>
    <dgm:pt modelId="{1B1E03F5-385A-432E-9F8D-9C376C1B093C}" type="parTrans" cxnId="{F4D11A1F-F131-42F7-A75C-51AD6E6F08D5}">
      <dgm:prSet/>
      <dgm:spPr/>
      <dgm:t>
        <a:bodyPr/>
        <a:lstStyle/>
        <a:p>
          <a:endParaRPr lang="uk-UA" sz="1600">
            <a:latin typeface="Times New Roman" panose="02020603050405020304" pitchFamily="18" charset="0"/>
            <a:cs typeface="Times New Roman" panose="02020603050405020304" pitchFamily="18" charset="0"/>
          </a:endParaRPr>
        </a:p>
      </dgm:t>
    </dgm:pt>
    <dgm:pt modelId="{1AE85F96-9821-4614-B14A-787388BA4EB7}" type="sibTrans" cxnId="{F4D11A1F-F131-42F7-A75C-51AD6E6F08D5}">
      <dgm:prSet/>
      <dgm:spPr/>
      <dgm:t>
        <a:bodyPr/>
        <a:lstStyle/>
        <a:p>
          <a:endParaRPr lang="uk-UA" sz="1600">
            <a:latin typeface="Times New Roman" panose="02020603050405020304" pitchFamily="18" charset="0"/>
            <a:cs typeface="Times New Roman" panose="02020603050405020304" pitchFamily="18" charset="0"/>
          </a:endParaRPr>
        </a:p>
      </dgm:t>
    </dgm:pt>
    <dgm:pt modelId="{FDCEFD38-2CCA-493E-9BCE-C11DA414801C}">
      <dgm:prSet custT="1"/>
      <dgm:spPr/>
      <dgm:t>
        <a:bodyPr/>
        <a:lstStyle/>
        <a:p>
          <a:r>
            <a:rPr lang="ru-RU" sz="1600" b="1" dirty="0" err="1">
              <a:latin typeface="Times New Roman" panose="02020603050405020304" pitchFamily="18" charset="0"/>
              <a:cs typeface="Times New Roman" panose="02020603050405020304" pitchFamily="18" charset="0"/>
            </a:rPr>
            <a:t>Стратегія</a:t>
          </a:r>
          <a:r>
            <a:rPr lang="ru-RU" sz="1600" b="1" dirty="0">
              <a:latin typeface="Times New Roman" panose="02020603050405020304" pitchFamily="18" charset="0"/>
              <a:cs typeface="Times New Roman" panose="02020603050405020304" pitchFamily="18" charset="0"/>
            </a:rPr>
            <a:t> державного </a:t>
          </a:r>
          <a:r>
            <a:rPr lang="ru-RU" sz="1600" b="1" dirty="0" err="1">
              <a:latin typeface="Times New Roman" panose="02020603050405020304" pitchFamily="18" charset="0"/>
              <a:cs typeface="Times New Roman" panose="02020603050405020304" pitchFamily="18" charset="0"/>
            </a:rPr>
            <a:t>управління</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лісами</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України</a:t>
          </a:r>
          <a:r>
            <a:rPr lang="ru-RU" sz="1600" b="1" dirty="0">
              <a:latin typeface="Times New Roman" panose="02020603050405020304" pitchFamily="18" charset="0"/>
              <a:cs typeface="Times New Roman" panose="02020603050405020304" pitchFamily="18" charset="0"/>
            </a:rPr>
            <a:t> до 2035 року </a:t>
          </a:r>
        </a:p>
      </dgm:t>
    </dgm:pt>
    <dgm:pt modelId="{2BECAB24-AF0B-40EB-BD18-619F35ED57B3}" type="parTrans" cxnId="{D307F5D7-E073-4909-AE79-A9A47C89A377}">
      <dgm:prSet/>
      <dgm:spPr/>
      <dgm:t>
        <a:bodyPr/>
        <a:lstStyle/>
        <a:p>
          <a:endParaRPr lang="uk-UA" sz="1600">
            <a:latin typeface="Times New Roman" panose="02020603050405020304" pitchFamily="18" charset="0"/>
            <a:cs typeface="Times New Roman" panose="02020603050405020304" pitchFamily="18" charset="0"/>
          </a:endParaRPr>
        </a:p>
      </dgm:t>
    </dgm:pt>
    <dgm:pt modelId="{C5A32383-7523-417E-9A39-41BCF323A368}" type="sibTrans" cxnId="{D307F5D7-E073-4909-AE79-A9A47C89A377}">
      <dgm:prSet/>
      <dgm:spPr/>
      <dgm:t>
        <a:bodyPr/>
        <a:lstStyle/>
        <a:p>
          <a:endParaRPr lang="uk-UA" sz="1600">
            <a:latin typeface="Times New Roman" panose="02020603050405020304" pitchFamily="18" charset="0"/>
            <a:cs typeface="Times New Roman" panose="02020603050405020304" pitchFamily="18" charset="0"/>
          </a:endParaRPr>
        </a:p>
      </dgm:t>
    </dgm:pt>
    <dgm:pt modelId="{3E2125F4-01A4-41C2-9CF1-CD0289B73626}">
      <dgm:prSet custT="1"/>
      <dgm:spPr/>
      <dgm:t>
        <a:bodyPr/>
        <a:lstStyle/>
        <a:p>
          <a:r>
            <a:rPr lang="ru-RU" sz="1600" b="1" dirty="0" err="1">
              <a:latin typeface="Times New Roman" panose="02020603050405020304" pitchFamily="18" charset="0"/>
              <a:cs typeface="Times New Roman" panose="02020603050405020304" pitchFamily="18" charset="0"/>
            </a:rPr>
            <a:t>Стратегія</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розвитку</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розподіленої</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генерації</a:t>
          </a:r>
          <a:r>
            <a:rPr lang="ru-RU" sz="1600" b="1" dirty="0">
              <a:latin typeface="Times New Roman" panose="02020603050405020304" pitchFamily="18" charset="0"/>
              <a:cs typeface="Times New Roman" panose="02020603050405020304" pitchFamily="18" charset="0"/>
            </a:rPr>
            <a:t> на </a:t>
          </a:r>
          <a:r>
            <a:rPr lang="ru-RU" sz="1600" b="1" dirty="0" err="1">
              <a:latin typeface="Times New Roman" panose="02020603050405020304" pitchFamily="18" charset="0"/>
              <a:cs typeface="Times New Roman" panose="02020603050405020304" pitchFamily="18" charset="0"/>
            </a:rPr>
            <a:t>період</a:t>
          </a:r>
          <a:r>
            <a:rPr lang="ru-RU" sz="1600" b="1" dirty="0">
              <a:latin typeface="Times New Roman" panose="02020603050405020304" pitchFamily="18" charset="0"/>
              <a:cs typeface="Times New Roman" panose="02020603050405020304" pitchFamily="18" charset="0"/>
            </a:rPr>
            <a:t> до 2035 року </a:t>
          </a:r>
          <a:endParaRPr lang="ru-RU" sz="1600" b="1" i="0" dirty="0">
            <a:effectLst/>
            <a:latin typeface="Times New Roman" panose="02020603050405020304" pitchFamily="18" charset="0"/>
            <a:cs typeface="Times New Roman" panose="02020603050405020304" pitchFamily="18" charset="0"/>
          </a:endParaRPr>
        </a:p>
      </dgm:t>
    </dgm:pt>
    <dgm:pt modelId="{19274411-11EF-4BFD-95AD-06AF863BB5A5}" type="parTrans" cxnId="{709274A0-F3B5-40E7-A406-55E002317C78}">
      <dgm:prSet/>
      <dgm:spPr/>
      <dgm:t>
        <a:bodyPr/>
        <a:lstStyle/>
        <a:p>
          <a:endParaRPr lang="uk-UA" sz="1600">
            <a:latin typeface="Times New Roman" panose="02020603050405020304" pitchFamily="18" charset="0"/>
            <a:cs typeface="Times New Roman" panose="02020603050405020304" pitchFamily="18" charset="0"/>
          </a:endParaRPr>
        </a:p>
      </dgm:t>
    </dgm:pt>
    <dgm:pt modelId="{12B2991F-24C7-44B9-8F87-D05C28CA33A8}" type="sibTrans" cxnId="{709274A0-F3B5-40E7-A406-55E002317C78}">
      <dgm:prSet/>
      <dgm:spPr/>
      <dgm:t>
        <a:bodyPr/>
        <a:lstStyle/>
        <a:p>
          <a:endParaRPr lang="uk-UA" sz="1600">
            <a:latin typeface="Times New Roman" panose="02020603050405020304" pitchFamily="18" charset="0"/>
            <a:cs typeface="Times New Roman" panose="02020603050405020304" pitchFamily="18" charset="0"/>
          </a:endParaRPr>
        </a:p>
      </dgm:t>
    </dgm:pt>
    <dgm:pt modelId="{CC3772A0-5EFF-4A9C-9C88-8D8DE16785D2}">
      <dgm:prSet custT="1"/>
      <dgm:spPr/>
      <dgm:t>
        <a:bodyPr/>
        <a:lstStyle/>
        <a:p>
          <a:r>
            <a:rPr lang="ru-RU" sz="1600" b="1" i="0">
              <a:effectLst/>
              <a:latin typeface="Times New Roman" panose="02020603050405020304" pitchFamily="18" charset="0"/>
              <a:cs typeface="Times New Roman" panose="02020603050405020304" pitchFamily="18" charset="0"/>
            </a:rPr>
            <a:t>Стратегія демографічного розвитку України на період до 2040 року</a:t>
          </a:r>
          <a:endParaRPr lang="ru-RU" sz="1600" b="1" i="0" dirty="0">
            <a:effectLst/>
            <a:latin typeface="Times New Roman" panose="02020603050405020304" pitchFamily="18" charset="0"/>
            <a:cs typeface="Times New Roman" panose="02020603050405020304" pitchFamily="18" charset="0"/>
          </a:endParaRPr>
        </a:p>
      </dgm:t>
    </dgm:pt>
    <dgm:pt modelId="{003D41A0-A9A2-4B85-9489-E4595C5643CA}" type="parTrans" cxnId="{57E168E2-D5F5-45CB-B83D-F59EACB62E25}">
      <dgm:prSet/>
      <dgm:spPr/>
      <dgm:t>
        <a:bodyPr/>
        <a:lstStyle/>
        <a:p>
          <a:endParaRPr lang="uk-UA" sz="1600">
            <a:latin typeface="Times New Roman" panose="02020603050405020304" pitchFamily="18" charset="0"/>
            <a:cs typeface="Times New Roman" panose="02020603050405020304" pitchFamily="18" charset="0"/>
          </a:endParaRPr>
        </a:p>
      </dgm:t>
    </dgm:pt>
    <dgm:pt modelId="{AAA3096D-3F37-481B-9FC5-66DD91C77533}" type="sibTrans" cxnId="{57E168E2-D5F5-45CB-B83D-F59EACB62E25}">
      <dgm:prSet/>
      <dgm:spPr/>
      <dgm:t>
        <a:bodyPr/>
        <a:lstStyle/>
        <a:p>
          <a:endParaRPr lang="uk-UA" sz="1600">
            <a:latin typeface="Times New Roman" panose="02020603050405020304" pitchFamily="18" charset="0"/>
            <a:cs typeface="Times New Roman" panose="02020603050405020304" pitchFamily="18" charset="0"/>
          </a:endParaRPr>
        </a:p>
      </dgm:t>
    </dgm:pt>
    <dgm:pt modelId="{E4944120-6B50-48DE-96C0-88FE372EB102}">
      <dgm:prSet custT="1"/>
      <dgm:spPr/>
      <dgm:t>
        <a:bodyPr/>
        <a:lstStyle/>
        <a:p>
          <a:r>
            <a:rPr lang="ru-RU" sz="1600" b="1">
              <a:latin typeface="Times New Roman" panose="02020603050405020304" pitchFamily="18" charset="0"/>
              <a:cs typeface="Times New Roman" panose="02020603050405020304" pitchFamily="18" charset="0"/>
            </a:rPr>
            <a:t>Енергетична стратегія України на період до 2050 року</a:t>
          </a:r>
          <a:endParaRPr lang="ru-RU" sz="1600" b="1" dirty="0">
            <a:latin typeface="Times New Roman" panose="02020603050405020304" pitchFamily="18" charset="0"/>
            <a:cs typeface="Times New Roman" panose="02020603050405020304" pitchFamily="18" charset="0"/>
          </a:endParaRPr>
        </a:p>
      </dgm:t>
    </dgm:pt>
    <dgm:pt modelId="{1CED2423-6E37-474E-BF3B-11AEB8FA84F9}" type="parTrans" cxnId="{AE207E04-BE55-47F0-915D-2E552D8F84E8}">
      <dgm:prSet/>
      <dgm:spPr/>
      <dgm:t>
        <a:bodyPr/>
        <a:lstStyle/>
        <a:p>
          <a:endParaRPr lang="uk-UA" sz="1600">
            <a:latin typeface="Times New Roman" panose="02020603050405020304" pitchFamily="18" charset="0"/>
            <a:cs typeface="Times New Roman" panose="02020603050405020304" pitchFamily="18" charset="0"/>
          </a:endParaRPr>
        </a:p>
      </dgm:t>
    </dgm:pt>
    <dgm:pt modelId="{E02EBFA6-9EB5-4FB1-9493-0AD2F628F1D0}" type="sibTrans" cxnId="{AE207E04-BE55-47F0-915D-2E552D8F84E8}">
      <dgm:prSet/>
      <dgm:spPr/>
      <dgm:t>
        <a:bodyPr/>
        <a:lstStyle/>
        <a:p>
          <a:endParaRPr lang="uk-UA" sz="1600">
            <a:latin typeface="Times New Roman" panose="02020603050405020304" pitchFamily="18" charset="0"/>
            <a:cs typeface="Times New Roman" panose="02020603050405020304" pitchFamily="18" charset="0"/>
          </a:endParaRPr>
        </a:p>
      </dgm:t>
    </dgm:pt>
    <dgm:pt modelId="{6587C273-A5F4-41BD-8AA7-51A0BF96BDB4}">
      <dgm:prSet custT="1"/>
      <dgm:spPr/>
      <dgm:t>
        <a:bodyPr/>
        <a:lstStyle/>
        <a:p>
          <a:r>
            <a:rPr lang="ru-RU" sz="1600" b="1">
              <a:latin typeface="Times New Roman" panose="02020603050405020304" pitchFamily="18" charset="0"/>
              <a:cs typeface="Times New Roman" panose="02020603050405020304" pitchFamily="18" charset="0"/>
            </a:rPr>
            <a:t>Стратегія низьковуглецевого розвитку України до 2050 року</a:t>
          </a:r>
          <a:endParaRPr lang="ru-RU" sz="1600" b="1" dirty="0">
            <a:latin typeface="Times New Roman" panose="02020603050405020304" pitchFamily="18" charset="0"/>
            <a:cs typeface="Times New Roman" panose="02020603050405020304" pitchFamily="18" charset="0"/>
          </a:endParaRPr>
        </a:p>
      </dgm:t>
    </dgm:pt>
    <dgm:pt modelId="{162D4875-94E2-4598-8D3C-D092CE2D59A4}" type="parTrans" cxnId="{EBC4D57F-3EDD-40BD-ABC8-49408B80A396}">
      <dgm:prSet/>
      <dgm:spPr/>
      <dgm:t>
        <a:bodyPr/>
        <a:lstStyle/>
        <a:p>
          <a:endParaRPr lang="uk-UA" sz="1600">
            <a:latin typeface="Times New Roman" panose="02020603050405020304" pitchFamily="18" charset="0"/>
            <a:cs typeface="Times New Roman" panose="02020603050405020304" pitchFamily="18" charset="0"/>
          </a:endParaRPr>
        </a:p>
      </dgm:t>
    </dgm:pt>
    <dgm:pt modelId="{162A2307-C99E-4245-B4E5-4C22010297CA}" type="sibTrans" cxnId="{EBC4D57F-3EDD-40BD-ABC8-49408B80A396}">
      <dgm:prSet/>
      <dgm:spPr/>
      <dgm:t>
        <a:bodyPr/>
        <a:lstStyle/>
        <a:p>
          <a:endParaRPr lang="uk-UA" sz="1600">
            <a:latin typeface="Times New Roman" panose="02020603050405020304" pitchFamily="18" charset="0"/>
            <a:cs typeface="Times New Roman" panose="02020603050405020304" pitchFamily="18" charset="0"/>
          </a:endParaRPr>
        </a:p>
      </dgm:t>
    </dgm:pt>
    <dgm:pt modelId="{D444B4E9-1CB8-402C-B585-3C706ABC7D31}">
      <dgm:prSet custT="1"/>
      <dgm:spPr/>
      <dgm:t>
        <a:bodyPr/>
        <a:lstStyle/>
        <a:p>
          <a:r>
            <a:rPr lang="ru-RU" sz="1600" b="1">
              <a:latin typeface="Times New Roman" panose="02020603050405020304" pitchFamily="18" charset="0"/>
              <a:cs typeface="Times New Roman" panose="02020603050405020304" pitchFamily="18" charset="0"/>
            </a:rPr>
            <a:t>Стратегія термомодернізації будівель України до 2050 року</a:t>
          </a:r>
          <a:endParaRPr lang="ru-RU" sz="1600" b="1" dirty="0">
            <a:latin typeface="Times New Roman" panose="02020603050405020304" pitchFamily="18" charset="0"/>
            <a:cs typeface="Times New Roman" panose="02020603050405020304" pitchFamily="18" charset="0"/>
          </a:endParaRPr>
        </a:p>
      </dgm:t>
    </dgm:pt>
    <dgm:pt modelId="{B45F0354-92BB-46AA-A48F-F61537F6968B}" type="parTrans" cxnId="{37C2C38F-E6FE-41A3-80BA-A4231E32F179}">
      <dgm:prSet/>
      <dgm:spPr/>
      <dgm:t>
        <a:bodyPr/>
        <a:lstStyle/>
        <a:p>
          <a:endParaRPr lang="uk-UA" sz="1600">
            <a:latin typeface="Times New Roman" panose="02020603050405020304" pitchFamily="18" charset="0"/>
            <a:cs typeface="Times New Roman" panose="02020603050405020304" pitchFamily="18" charset="0"/>
          </a:endParaRPr>
        </a:p>
      </dgm:t>
    </dgm:pt>
    <dgm:pt modelId="{BCFA4C88-FE5D-45E9-9771-634E15C7FE27}" type="sibTrans" cxnId="{37C2C38F-E6FE-41A3-80BA-A4231E32F179}">
      <dgm:prSet/>
      <dgm:spPr/>
      <dgm:t>
        <a:bodyPr/>
        <a:lstStyle/>
        <a:p>
          <a:endParaRPr lang="uk-UA" sz="1600">
            <a:latin typeface="Times New Roman" panose="02020603050405020304" pitchFamily="18" charset="0"/>
            <a:cs typeface="Times New Roman" panose="02020603050405020304" pitchFamily="18" charset="0"/>
          </a:endParaRPr>
        </a:p>
      </dgm:t>
    </dgm:pt>
    <dgm:pt modelId="{FCFC262C-248C-4EC9-BF42-09A73C30C6C0}">
      <dgm:prSet custT="1"/>
      <dgm:spPr/>
      <dgm:t>
        <a:bodyPr/>
        <a:lstStyle/>
        <a:p>
          <a:r>
            <a:rPr lang="ru-RU" sz="1600" b="1">
              <a:latin typeface="Times New Roman" panose="02020603050405020304" pitchFamily="18" charset="0"/>
              <a:cs typeface="Times New Roman" panose="02020603050405020304" pitchFamily="18" charset="0"/>
            </a:rPr>
            <a:t>Довгостроковий план розвитку іригаційного комплексу України до 2050 року</a:t>
          </a:r>
          <a:endParaRPr lang="ru-RU" sz="1600" b="1" dirty="0">
            <a:latin typeface="Times New Roman" panose="02020603050405020304" pitchFamily="18" charset="0"/>
            <a:cs typeface="Times New Roman" panose="02020603050405020304" pitchFamily="18" charset="0"/>
          </a:endParaRPr>
        </a:p>
      </dgm:t>
    </dgm:pt>
    <dgm:pt modelId="{D74EAB42-73E2-46F6-906F-638DBC730ADC}" type="parTrans" cxnId="{7933A599-9D0F-4231-A9E1-81AE9D43DEE9}">
      <dgm:prSet/>
      <dgm:spPr/>
      <dgm:t>
        <a:bodyPr/>
        <a:lstStyle/>
        <a:p>
          <a:endParaRPr lang="uk-UA" sz="1600">
            <a:latin typeface="Times New Roman" panose="02020603050405020304" pitchFamily="18" charset="0"/>
            <a:cs typeface="Times New Roman" panose="02020603050405020304" pitchFamily="18" charset="0"/>
          </a:endParaRPr>
        </a:p>
      </dgm:t>
    </dgm:pt>
    <dgm:pt modelId="{5B0F6F10-4576-4A20-BFF2-956EFCAC46FC}" type="sibTrans" cxnId="{7933A599-9D0F-4231-A9E1-81AE9D43DEE9}">
      <dgm:prSet/>
      <dgm:spPr/>
      <dgm:t>
        <a:bodyPr/>
        <a:lstStyle/>
        <a:p>
          <a:endParaRPr lang="uk-UA" sz="1600">
            <a:latin typeface="Times New Roman" panose="02020603050405020304" pitchFamily="18" charset="0"/>
            <a:cs typeface="Times New Roman" panose="02020603050405020304" pitchFamily="18" charset="0"/>
          </a:endParaRPr>
        </a:p>
      </dgm:t>
    </dgm:pt>
    <dgm:pt modelId="{620CA59E-B5CA-4A41-B430-1F5EDA87A511}">
      <dgm:prSet custT="1"/>
      <dgm:spPr/>
      <dgm:t>
        <a:bodyPr/>
        <a:lstStyle/>
        <a:p>
          <a:r>
            <a:rPr lang="ru-RU" sz="1600" b="1">
              <a:latin typeface="Times New Roman" panose="02020603050405020304" pitchFamily="18" charset="0"/>
              <a:cs typeface="Times New Roman" panose="02020603050405020304" pitchFamily="18" charset="0"/>
            </a:rPr>
            <a:t>Водна стратегію України до 2050 року</a:t>
          </a:r>
          <a:endParaRPr lang="ru-RU" sz="1600" b="1" dirty="0">
            <a:latin typeface="Times New Roman" panose="02020603050405020304" pitchFamily="18" charset="0"/>
            <a:cs typeface="Times New Roman" panose="02020603050405020304" pitchFamily="18" charset="0"/>
          </a:endParaRPr>
        </a:p>
      </dgm:t>
    </dgm:pt>
    <dgm:pt modelId="{90422C0C-8A96-4276-A59A-DAAAB91DC61C}" type="parTrans" cxnId="{EC8D5098-2057-4F85-9C8E-1DC4905305BE}">
      <dgm:prSet/>
      <dgm:spPr/>
      <dgm:t>
        <a:bodyPr/>
        <a:lstStyle/>
        <a:p>
          <a:endParaRPr lang="uk-UA" sz="1600">
            <a:latin typeface="Times New Roman" panose="02020603050405020304" pitchFamily="18" charset="0"/>
            <a:cs typeface="Times New Roman" panose="02020603050405020304" pitchFamily="18" charset="0"/>
          </a:endParaRPr>
        </a:p>
      </dgm:t>
    </dgm:pt>
    <dgm:pt modelId="{F2004034-34A2-4D32-B5F1-590023CB131D}" type="sibTrans" cxnId="{EC8D5098-2057-4F85-9C8E-1DC4905305BE}">
      <dgm:prSet/>
      <dgm:spPr/>
      <dgm:t>
        <a:bodyPr/>
        <a:lstStyle/>
        <a:p>
          <a:endParaRPr lang="uk-UA" sz="1600">
            <a:latin typeface="Times New Roman" panose="02020603050405020304" pitchFamily="18" charset="0"/>
            <a:cs typeface="Times New Roman" panose="02020603050405020304" pitchFamily="18" charset="0"/>
          </a:endParaRPr>
        </a:p>
      </dgm:t>
    </dgm:pt>
    <dgm:pt modelId="{013A48E7-553F-4D0E-8A43-6892D982BEC3}" type="pres">
      <dgm:prSet presAssocID="{FB6F5752-DD8A-4D56-BEFD-2E609A62E015}" presName="linear" presStyleCnt="0">
        <dgm:presLayoutVars>
          <dgm:dir/>
          <dgm:animLvl val="lvl"/>
          <dgm:resizeHandles val="exact"/>
        </dgm:presLayoutVars>
      </dgm:prSet>
      <dgm:spPr/>
    </dgm:pt>
    <dgm:pt modelId="{DBD787BD-2571-4F78-BFCE-6DCEF89C0FC1}" type="pres">
      <dgm:prSet presAssocID="{2351E181-34A0-4DB2-88CE-845A1F9797F4}" presName="parentLin" presStyleCnt="0"/>
      <dgm:spPr/>
    </dgm:pt>
    <dgm:pt modelId="{1A9087EA-8463-4425-8722-724B5054148C}" type="pres">
      <dgm:prSet presAssocID="{2351E181-34A0-4DB2-88CE-845A1F9797F4}" presName="parentLeftMargin" presStyleLbl="node1" presStyleIdx="0" presStyleCnt="9"/>
      <dgm:spPr/>
    </dgm:pt>
    <dgm:pt modelId="{B9BAE114-4AE8-4EB6-B29F-FAF9F22D5804}" type="pres">
      <dgm:prSet presAssocID="{2351E181-34A0-4DB2-88CE-845A1F9797F4}" presName="parentText" presStyleLbl="node1" presStyleIdx="0" presStyleCnt="9" custScaleX="138642">
        <dgm:presLayoutVars>
          <dgm:chMax val="0"/>
          <dgm:bulletEnabled val="1"/>
        </dgm:presLayoutVars>
      </dgm:prSet>
      <dgm:spPr/>
    </dgm:pt>
    <dgm:pt modelId="{19AA8D97-2906-4739-A960-D597B11D0127}" type="pres">
      <dgm:prSet presAssocID="{2351E181-34A0-4DB2-88CE-845A1F9797F4}" presName="negativeSpace" presStyleCnt="0"/>
      <dgm:spPr/>
    </dgm:pt>
    <dgm:pt modelId="{3C536078-8477-4F18-B091-D461EA42F0D8}" type="pres">
      <dgm:prSet presAssocID="{2351E181-34A0-4DB2-88CE-845A1F9797F4}" presName="childText" presStyleLbl="conFgAcc1" presStyleIdx="0" presStyleCnt="9">
        <dgm:presLayoutVars>
          <dgm:bulletEnabled val="1"/>
        </dgm:presLayoutVars>
      </dgm:prSet>
      <dgm:spPr/>
    </dgm:pt>
    <dgm:pt modelId="{AD549E65-7D58-4ED9-8754-927C278BE1DF}" type="pres">
      <dgm:prSet presAssocID="{1AE85F96-9821-4614-B14A-787388BA4EB7}" presName="spaceBetweenRectangles" presStyleCnt="0"/>
      <dgm:spPr/>
    </dgm:pt>
    <dgm:pt modelId="{56FDBE9A-1922-4E3D-99D6-55FE2E2BA797}" type="pres">
      <dgm:prSet presAssocID="{FDCEFD38-2CCA-493E-9BCE-C11DA414801C}" presName="parentLin" presStyleCnt="0"/>
      <dgm:spPr/>
    </dgm:pt>
    <dgm:pt modelId="{56064B34-6E7B-41DA-B445-6DE8DF38ECEC}" type="pres">
      <dgm:prSet presAssocID="{FDCEFD38-2CCA-493E-9BCE-C11DA414801C}" presName="parentLeftMargin" presStyleLbl="node1" presStyleIdx="0" presStyleCnt="9"/>
      <dgm:spPr/>
    </dgm:pt>
    <dgm:pt modelId="{4938C80A-C5B2-4398-A4BA-1DC7EAF0F749}" type="pres">
      <dgm:prSet presAssocID="{FDCEFD38-2CCA-493E-9BCE-C11DA414801C}" presName="parentText" presStyleLbl="node1" presStyleIdx="1" presStyleCnt="9" custScaleX="138642">
        <dgm:presLayoutVars>
          <dgm:chMax val="0"/>
          <dgm:bulletEnabled val="1"/>
        </dgm:presLayoutVars>
      </dgm:prSet>
      <dgm:spPr/>
    </dgm:pt>
    <dgm:pt modelId="{81C6B58F-8424-4183-A211-FA6D3439A907}" type="pres">
      <dgm:prSet presAssocID="{FDCEFD38-2CCA-493E-9BCE-C11DA414801C}" presName="negativeSpace" presStyleCnt="0"/>
      <dgm:spPr/>
    </dgm:pt>
    <dgm:pt modelId="{62727FE5-8C48-441F-A0E5-E3E4C7C7A4B5}" type="pres">
      <dgm:prSet presAssocID="{FDCEFD38-2CCA-493E-9BCE-C11DA414801C}" presName="childText" presStyleLbl="conFgAcc1" presStyleIdx="1" presStyleCnt="9">
        <dgm:presLayoutVars>
          <dgm:bulletEnabled val="1"/>
        </dgm:presLayoutVars>
      </dgm:prSet>
      <dgm:spPr/>
    </dgm:pt>
    <dgm:pt modelId="{D0547FB7-D829-45A0-81A7-490FC9FBE0FF}" type="pres">
      <dgm:prSet presAssocID="{C5A32383-7523-417E-9A39-41BCF323A368}" presName="spaceBetweenRectangles" presStyleCnt="0"/>
      <dgm:spPr/>
    </dgm:pt>
    <dgm:pt modelId="{31971C1C-46F6-47C9-AFCA-428829759F55}" type="pres">
      <dgm:prSet presAssocID="{3E2125F4-01A4-41C2-9CF1-CD0289B73626}" presName="parentLin" presStyleCnt="0"/>
      <dgm:spPr/>
    </dgm:pt>
    <dgm:pt modelId="{D9A4948D-BB6D-48E0-BEE4-CDDF91522FEF}" type="pres">
      <dgm:prSet presAssocID="{3E2125F4-01A4-41C2-9CF1-CD0289B73626}" presName="parentLeftMargin" presStyleLbl="node1" presStyleIdx="1" presStyleCnt="9"/>
      <dgm:spPr/>
    </dgm:pt>
    <dgm:pt modelId="{DC715CEA-8621-4869-AE1E-617B499F0D52}" type="pres">
      <dgm:prSet presAssocID="{3E2125F4-01A4-41C2-9CF1-CD0289B73626}" presName="parentText" presStyleLbl="node1" presStyleIdx="2" presStyleCnt="9" custScaleX="138642">
        <dgm:presLayoutVars>
          <dgm:chMax val="0"/>
          <dgm:bulletEnabled val="1"/>
        </dgm:presLayoutVars>
      </dgm:prSet>
      <dgm:spPr/>
    </dgm:pt>
    <dgm:pt modelId="{CFBE19CB-D2B5-4B6C-A468-E3ABFBF350AC}" type="pres">
      <dgm:prSet presAssocID="{3E2125F4-01A4-41C2-9CF1-CD0289B73626}" presName="negativeSpace" presStyleCnt="0"/>
      <dgm:spPr/>
    </dgm:pt>
    <dgm:pt modelId="{B3BEE71D-4A8A-41F3-9024-71CC8C0DB202}" type="pres">
      <dgm:prSet presAssocID="{3E2125F4-01A4-41C2-9CF1-CD0289B73626}" presName="childText" presStyleLbl="conFgAcc1" presStyleIdx="2" presStyleCnt="9">
        <dgm:presLayoutVars>
          <dgm:bulletEnabled val="1"/>
        </dgm:presLayoutVars>
      </dgm:prSet>
      <dgm:spPr/>
    </dgm:pt>
    <dgm:pt modelId="{31725F5B-A682-47E9-ADD3-35CD337013B1}" type="pres">
      <dgm:prSet presAssocID="{12B2991F-24C7-44B9-8F87-D05C28CA33A8}" presName="spaceBetweenRectangles" presStyleCnt="0"/>
      <dgm:spPr/>
    </dgm:pt>
    <dgm:pt modelId="{E1C1F91F-19BB-42A6-B0B2-62740A8F8A71}" type="pres">
      <dgm:prSet presAssocID="{CC3772A0-5EFF-4A9C-9C88-8D8DE16785D2}" presName="parentLin" presStyleCnt="0"/>
      <dgm:spPr/>
    </dgm:pt>
    <dgm:pt modelId="{FCAAA5CE-EBB4-4A57-B84F-240EC171ED6A}" type="pres">
      <dgm:prSet presAssocID="{CC3772A0-5EFF-4A9C-9C88-8D8DE16785D2}" presName="parentLeftMargin" presStyleLbl="node1" presStyleIdx="2" presStyleCnt="9"/>
      <dgm:spPr/>
    </dgm:pt>
    <dgm:pt modelId="{E3E1E984-58FE-44A6-99EE-CF259E9FDEE0}" type="pres">
      <dgm:prSet presAssocID="{CC3772A0-5EFF-4A9C-9C88-8D8DE16785D2}" presName="parentText" presStyleLbl="node1" presStyleIdx="3" presStyleCnt="9" custScaleX="138642">
        <dgm:presLayoutVars>
          <dgm:chMax val="0"/>
          <dgm:bulletEnabled val="1"/>
        </dgm:presLayoutVars>
      </dgm:prSet>
      <dgm:spPr/>
    </dgm:pt>
    <dgm:pt modelId="{ECE99605-EDEF-4D03-8C8F-E40F59C20F94}" type="pres">
      <dgm:prSet presAssocID="{CC3772A0-5EFF-4A9C-9C88-8D8DE16785D2}" presName="negativeSpace" presStyleCnt="0"/>
      <dgm:spPr/>
    </dgm:pt>
    <dgm:pt modelId="{3E8C6548-0BA4-4729-BAC8-330599800484}" type="pres">
      <dgm:prSet presAssocID="{CC3772A0-5EFF-4A9C-9C88-8D8DE16785D2}" presName="childText" presStyleLbl="conFgAcc1" presStyleIdx="3" presStyleCnt="9">
        <dgm:presLayoutVars>
          <dgm:bulletEnabled val="1"/>
        </dgm:presLayoutVars>
      </dgm:prSet>
      <dgm:spPr/>
    </dgm:pt>
    <dgm:pt modelId="{B8CAA6E3-0B38-4357-859C-8A74C6C3B0F9}" type="pres">
      <dgm:prSet presAssocID="{AAA3096D-3F37-481B-9FC5-66DD91C77533}" presName="spaceBetweenRectangles" presStyleCnt="0"/>
      <dgm:spPr/>
    </dgm:pt>
    <dgm:pt modelId="{11F43CAA-522F-4E62-A97D-E6B1BFAD5501}" type="pres">
      <dgm:prSet presAssocID="{E4944120-6B50-48DE-96C0-88FE372EB102}" presName="parentLin" presStyleCnt="0"/>
      <dgm:spPr/>
    </dgm:pt>
    <dgm:pt modelId="{A588A26A-7DB6-45A8-AC68-8C8B892F1B93}" type="pres">
      <dgm:prSet presAssocID="{E4944120-6B50-48DE-96C0-88FE372EB102}" presName="parentLeftMargin" presStyleLbl="node1" presStyleIdx="3" presStyleCnt="9"/>
      <dgm:spPr/>
    </dgm:pt>
    <dgm:pt modelId="{E7E364E4-5209-487D-A2F5-860B14FD59BF}" type="pres">
      <dgm:prSet presAssocID="{E4944120-6B50-48DE-96C0-88FE372EB102}" presName="parentText" presStyleLbl="node1" presStyleIdx="4" presStyleCnt="9" custScaleX="138642">
        <dgm:presLayoutVars>
          <dgm:chMax val="0"/>
          <dgm:bulletEnabled val="1"/>
        </dgm:presLayoutVars>
      </dgm:prSet>
      <dgm:spPr/>
    </dgm:pt>
    <dgm:pt modelId="{922E331B-A459-481D-A812-1E791809705E}" type="pres">
      <dgm:prSet presAssocID="{E4944120-6B50-48DE-96C0-88FE372EB102}" presName="negativeSpace" presStyleCnt="0"/>
      <dgm:spPr/>
    </dgm:pt>
    <dgm:pt modelId="{8D6D34E1-AA96-40A4-818D-2E3CFBFE6D3E}" type="pres">
      <dgm:prSet presAssocID="{E4944120-6B50-48DE-96C0-88FE372EB102}" presName="childText" presStyleLbl="conFgAcc1" presStyleIdx="4" presStyleCnt="9">
        <dgm:presLayoutVars>
          <dgm:bulletEnabled val="1"/>
        </dgm:presLayoutVars>
      </dgm:prSet>
      <dgm:spPr/>
    </dgm:pt>
    <dgm:pt modelId="{1003EF61-3CCE-4D5D-971B-1759ABC22CCA}" type="pres">
      <dgm:prSet presAssocID="{E02EBFA6-9EB5-4FB1-9493-0AD2F628F1D0}" presName="spaceBetweenRectangles" presStyleCnt="0"/>
      <dgm:spPr/>
    </dgm:pt>
    <dgm:pt modelId="{F710A444-7A6F-4963-BD49-EA81C8304FAF}" type="pres">
      <dgm:prSet presAssocID="{6587C273-A5F4-41BD-8AA7-51A0BF96BDB4}" presName="parentLin" presStyleCnt="0"/>
      <dgm:spPr/>
    </dgm:pt>
    <dgm:pt modelId="{996379DE-AA07-41B0-A94D-CF9F845B9BF5}" type="pres">
      <dgm:prSet presAssocID="{6587C273-A5F4-41BD-8AA7-51A0BF96BDB4}" presName="parentLeftMargin" presStyleLbl="node1" presStyleIdx="4" presStyleCnt="9"/>
      <dgm:spPr/>
    </dgm:pt>
    <dgm:pt modelId="{F7F82D8A-9D4B-40ED-8A0F-FD4629291FA1}" type="pres">
      <dgm:prSet presAssocID="{6587C273-A5F4-41BD-8AA7-51A0BF96BDB4}" presName="parentText" presStyleLbl="node1" presStyleIdx="5" presStyleCnt="9" custScaleX="138642">
        <dgm:presLayoutVars>
          <dgm:chMax val="0"/>
          <dgm:bulletEnabled val="1"/>
        </dgm:presLayoutVars>
      </dgm:prSet>
      <dgm:spPr/>
    </dgm:pt>
    <dgm:pt modelId="{7F99D09A-A6FF-4C4D-AE3D-2DBA5EC8DE47}" type="pres">
      <dgm:prSet presAssocID="{6587C273-A5F4-41BD-8AA7-51A0BF96BDB4}" presName="negativeSpace" presStyleCnt="0"/>
      <dgm:spPr/>
    </dgm:pt>
    <dgm:pt modelId="{1FAF0F81-93BB-44B0-A4D2-0563390D0E19}" type="pres">
      <dgm:prSet presAssocID="{6587C273-A5F4-41BD-8AA7-51A0BF96BDB4}" presName="childText" presStyleLbl="conFgAcc1" presStyleIdx="5" presStyleCnt="9">
        <dgm:presLayoutVars>
          <dgm:bulletEnabled val="1"/>
        </dgm:presLayoutVars>
      </dgm:prSet>
      <dgm:spPr/>
    </dgm:pt>
    <dgm:pt modelId="{8D04D7E2-55D4-4E1A-B450-D09186882358}" type="pres">
      <dgm:prSet presAssocID="{162A2307-C99E-4245-B4E5-4C22010297CA}" presName="spaceBetweenRectangles" presStyleCnt="0"/>
      <dgm:spPr/>
    </dgm:pt>
    <dgm:pt modelId="{7402CDD2-44A9-45D6-B448-74ACAE19187C}" type="pres">
      <dgm:prSet presAssocID="{D444B4E9-1CB8-402C-B585-3C706ABC7D31}" presName="parentLin" presStyleCnt="0"/>
      <dgm:spPr/>
    </dgm:pt>
    <dgm:pt modelId="{06C8977E-AE11-4852-B553-FEE20AEF34FF}" type="pres">
      <dgm:prSet presAssocID="{D444B4E9-1CB8-402C-B585-3C706ABC7D31}" presName="parentLeftMargin" presStyleLbl="node1" presStyleIdx="5" presStyleCnt="9"/>
      <dgm:spPr/>
    </dgm:pt>
    <dgm:pt modelId="{B3D3DEA3-F6FC-4E2D-BAC7-9BABFF41B50F}" type="pres">
      <dgm:prSet presAssocID="{D444B4E9-1CB8-402C-B585-3C706ABC7D31}" presName="parentText" presStyleLbl="node1" presStyleIdx="6" presStyleCnt="9" custScaleX="138642">
        <dgm:presLayoutVars>
          <dgm:chMax val="0"/>
          <dgm:bulletEnabled val="1"/>
        </dgm:presLayoutVars>
      </dgm:prSet>
      <dgm:spPr/>
    </dgm:pt>
    <dgm:pt modelId="{985A9084-1DD5-405E-A62A-5399CDF43728}" type="pres">
      <dgm:prSet presAssocID="{D444B4E9-1CB8-402C-B585-3C706ABC7D31}" presName="negativeSpace" presStyleCnt="0"/>
      <dgm:spPr/>
    </dgm:pt>
    <dgm:pt modelId="{0AAC53ED-B573-4B97-AB23-5E93DAEDFB0E}" type="pres">
      <dgm:prSet presAssocID="{D444B4E9-1CB8-402C-B585-3C706ABC7D31}" presName="childText" presStyleLbl="conFgAcc1" presStyleIdx="6" presStyleCnt="9">
        <dgm:presLayoutVars>
          <dgm:bulletEnabled val="1"/>
        </dgm:presLayoutVars>
      </dgm:prSet>
      <dgm:spPr/>
    </dgm:pt>
    <dgm:pt modelId="{6192D16C-A77C-420C-9C0D-8AEFB51A9B0F}" type="pres">
      <dgm:prSet presAssocID="{BCFA4C88-FE5D-45E9-9771-634E15C7FE27}" presName="spaceBetweenRectangles" presStyleCnt="0"/>
      <dgm:spPr/>
    </dgm:pt>
    <dgm:pt modelId="{02913B15-08A9-43DB-9BEA-C8D423BC45BA}" type="pres">
      <dgm:prSet presAssocID="{FCFC262C-248C-4EC9-BF42-09A73C30C6C0}" presName="parentLin" presStyleCnt="0"/>
      <dgm:spPr/>
    </dgm:pt>
    <dgm:pt modelId="{4EEC2813-B6F7-4425-A4C9-5018C32D7FF0}" type="pres">
      <dgm:prSet presAssocID="{FCFC262C-248C-4EC9-BF42-09A73C30C6C0}" presName="parentLeftMargin" presStyleLbl="node1" presStyleIdx="6" presStyleCnt="9"/>
      <dgm:spPr/>
    </dgm:pt>
    <dgm:pt modelId="{BC98278A-6F01-426E-B8BC-678719CE73EA}" type="pres">
      <dgm:prSet presAssocID="{FCFC262C-248C-4EC9-BF42-09A73C30C6C0}" presName="parentText" presStyleLbl="node1" presStyleIdx="7" presStyleCnt="9" custScaleX="138642">
        <dgm:presLayoutVars>
          <dgm:chMax val="0"/>
          <dgm:bulletEnabled val="1"/>
        </dgm:presLayoutVars>
      </dgm:prSet>
      <dgm:spPr/>
    </dgm:pt>
    <dgm:pt modelId="{B98776C6-4648-4404-BA9D-10B96877FC23}" type="pres">
      <dgm:prSet presAssocID="{FCFC262C-248C-4EC9-BF42-09A73C30C6C0}" presName="negativeSpace" presStyleCnt="0"/>
      <dgm:spPr/>
    </dgm:pt>
    <dgm:pt modelId="{39A35A41-6236-4FA4-9AF3-9A040215DEA2}" type="pres">
      <dgm:prSet presAssocID="{FCFC262C-248C-4EC9-BF42-09A73C30C6C0}" presName="childText" presStyleLbl="conFgAcc1" presStyleIdx="7" presStyleCnt="9">
        <dgm:presLayoutVars>
          <dgm:bulletEnabled val="1"/>
        </dgm:presLayoutVars>
      </dgm:prSet>
      <dgm:spPr/>
    </dgm:pt>
    <dgm:pt modelId="{303F7B31-FF2D-440F-86B5-50BF0638D3AA}" type="pres">
      <dgm:prSet presAssocID="{5B0F6F10-4576-4A20-BFF2-956EFCAC46FC}" presName="spaceBetweenRectangles" presStyleCnt="0"/>
      <dgm:spPr/>
    </dgm:pt>
    <dgm:pt modelId="{965736A8-6248-4DCE-97AC-8E1CBE0C5C78}" type="pres">
      <dgm:prSet presAssocID="{620CA59E-B5CA-4A41-B430-1F5EDA87A511}" presName="parentLin" presStyleCnt="0"/>
      <dgm:spPr/>
    </dgm:pt>
    <dgm:pt modelId="{50A8EB7F-1AAD-4C38-85D5-1F5422F60EE7}" type="pres">
      <dgm:prSet presAssocID="{620CA59E-B5CA-4A41-B430-1F5EDA87A511}" presName="parentLeftMargin" presStyleLbl="node1" presStyleIdx="7" presStyleCnt="9"/>
      <dgm:spPr/>
    </dgm:pt>
    <dgm:pt modelId="{E784FB22-7C73-41E8-955B-4F65EC90C9F4}" type="pres">
      <dgm:prSet presAssocID="{620CA59E-B5CA-4A41-B430-1F5EDA87A511}" presName="parentText" presStyleLbl="node1" presStyleIdx="8" presStyleCnt="9" custScaleX="138642">
        <dgm:presLayoutVars>
          <dgm:chMax val="0"/>
          <dgm:bulletEnabled val="1"/>
        </dgm:presLayoutVars>
      </dgm:prSet>
      <dgm:spPr/>
    </dgm:pt>
    <dgm:pt modelId="{FDB26CF9-CE23-4C02-B91E-69F03601C54F}" type="pres">
      <dgm:prSet presAssocID="{620CA59E-B5CA-4A41-B430-1F5EDA87A511}" presName="negativeSpace" presStyleCnt="0"/>
      <dgm:spPr/>
    </dgm:pt>
    <dgm:pt modelId="{64F14C08-5CC3-492D-B678-B01D3B8D7C86}" type="pres">
      <dgm:prSet presAssocID="{620CA59E-B5CA-4A41-B430-1F5EDA87A511}" presName="childText" presStyleLbl="conFgAcc1" presStyleIdx="8" presStyleCnt="9">
        <dgm:presLayoutVars>
          <dgm:bulletEnabled val="1"/>
        </dgm:presLayoutVars>
      </dgm:prSet>
      <dgm:spPr/>
    </dgm:pt>
  </dgm:ptLst>
  <dgm:cxnLst>
    <dgm:cxn modelId="{AE207E04-BE55-47F0-915D-2E552D8F84E8}" srcId="{FB6F5752-DD8A-4D56-BEFD-2E609A62E015}" destId="{E4944120-6B50-48DE-96C0-88FE372EB102}" srcOrd="4" destOrd="0" parTransId="{1CED2423-6E37-474E-BF3B-11AEB8FA84F9}" sibTransId="{E02EBFA6-9EB5-4FB1-9493-0AD2F628F1D0}"/>
    <dgm:cxn modelId="{C25A2C08-E58A-4A71-8DB8-B883CD6C8EF6}" type="presOf" srcId="{FB6F5752-DD8A-4D56-BEFD-2E609A62E015}" destId="{013A48E7-553F-4D0E-8A43-6892D982BEC3}" srcOrd="0" destOrd="0" presId="urn:microsoft.com/office/officeart/2005/8/layout/list1"/>
    <dgm:cxn modelId="{E8221615-9EB6-4B52-AD4D-A21F5E608947}" type="presOf" srcId="{620CA59E-B5CA-4A41-B430-1F5EDA87A511}" destId="{E784FB22-7C73-41E8-955B-4F65EC90C9F4}" srcOrd="1" destOrd="0" presId="urn:microsoft.com/office/officeart/2005/8/layout/list1"/>
    <dgm:cxn modelId="{2BCAF619-3241-4926-9BAD-33DA870E8CB7}" type="presOf" srcId="{E4944120-6B50-48DE-96C0-88FE372EB102}" destId="{E7E364E4-5209-487D-A2F5-860B14FD59BF}" srcOrd="1" destOrd="0" presId="urn:microsoft.com/office/officeart/2005/8/layout/list1"/>
    <dgm:cxn modelId="{F4D11A1F-F131-42F7-A75C-51AD6E6F08D5}" srcId="{FB6F5752-DD8A-4D56-BEFD-2E609A62E015}" destId="{2351E181-34A0-4DB2-88CE-845A1F9797F4}" srcOrd="0" destOrd="0" parTransId="{1B1E03F5-385A-432E-9F8D-9C376C1B093C}" sibTransId="{1AE85F96-9821-4614-B14A-787388BA4EB7}"/>
    <dgm:cxn modelId="{94450924-8645-43BC-A8D2-04FF7F59291E}" type="presOf" srcId="{D444B4E9-1CB8-402C-B585-3C706ABC7D31}" destId="{06C8977E-AE11-4852-B553-FEE20AEF34FF}" srcOrd="0" destOrd="0" presId="urn:microsoft.com/office/officeart/2005/8/layout/list1"/>
    <dgm:cxn modelId="{4079F228-DE9E-488F-B448-ADE3882958B2}" type="presOf" srcId="{2351E181-34A0-4DB2-88CE-845A1F9797F4}" destId="{B9BAE114-4AE8-4EB6-B29F-FAF9F22D5804}" srcOrd="1" destOrd="0" presId="urn:microsoft.com/office/officeart/2005/8/layout/list1"/>
    <dgm:cxn modelId="{23C4C246-51EB-4447-B0E2-34F5EB7AFE2E}" type="presOf" srcId="{2351E181-34A0-4DB2-88CE-845A1F9797F4}" destId="{1A9087EA-8463-4425-8722-724B5054148C}" srcOrd="0" destOrd="0" presId="urn:microsoft.com/office/officeart/2005/8/layout/list1"/>
    <dgm:cxn modelId="{C0F6F268-AA48-4342-B743-4ECE9A16452E}" type="presOf" srcId="{FCFC262C-248C-4EC9-BF42-09A73C30C6C0}" destId="{4EEC2813-B6F7-4425-A4C9-5018C32D7FF0}" srcOrd="0" destOrd="0" presId="urn:microsoft.com/office/officeart/2005/8/layout/list1"/>
    <dgm:cxn modelId="{E4ADEF79-A10A-4106-A6EC-6A853000DD9D}" type="presOf" srcId="{6587C273-A5F4-41BD-8AA7-51A0BF96BDB4}" destId="{996379DE-AA07-41B0-A94D-CF9F845B9BF5}" srcOrd="0" destOrd="0" presId="urn:microsoft.com/office/officeart/2005/8/layout/list1"/>
    <dgm:cxn modelId="{EBC4D57F-3EDD-40BD-ABC8-49408B80A396}" srcId="{FB6F5752-DD8A-4D56-BEFD-2E609A62E015}" destId="{6587C273-A5F4-41BD-8AA7-51A0BF96BDB4}" srcOrd="5" destOrd="0" parTransId="{162D4875-94E2-4598-8D3C-D092CE2D59A4}" sibTransId="{162A2307-C99E-4245-B4E5-4C22010297CA}"/>
    <dgm:cxn modelId="{37C2C38F-E6FE-41A3-80BA-A4231E32F179}" srcId="{FB6F5752-DD8A-4D56-BEFD-2E609A62E015}" destId="{D444B4E9-1CB8-402C-B585-3C706ABC7D31}" srcOrd="6" destOrd="0" parTransId="{B45F0354-92BB-46AA-A48F-F61537F6968B}" sibTransId="{BCFA4C88-FE5D-45E9-9771-634E15C7FE27}"/>
    <dgm:cxn modelId="{D0DE2795-9596-410C-AE69-12BD27461A17}" type="presOf" srcId="{6587C273-A5F4-41BD-8AA7-51A0BF96BDB4}" destId="{F7F82D8A-9D4B-40ED-8A0F-FD4629291FA1}" srcOrd="1" destOrd="0" presId="urn:microsoft.com/office/officeart/2005/8/layout/list1"/>
    <dgm:cxn modelId="{EC8D5098-2057-4F85-9C8E-1DC4905305BE}" srcId="{FB6F5752-DD8A-4D56-BEFD-2E609A62E015}" destId="{620CA59E-B5CA-4A41-B430-1F5EDA87A511}" srcOrd="8" destOrd="0" parTransId="{90422C0C-8A96-4276-A59A-DAAAB91DC61C}" sibTransId="{F2004034-34A2-4D32-B5F1-590023CB131D}"/>
    <dgm:cxn modelId="{7933A599-9D0F-4231-A9E1-81AE9D43DEE9}" srcId="{FB6F5752-DD8A-4D56-BEFD-2E609A62E015}" destId="{FCFC262C-248C-4EC9-BF42-09A73C30C6C0}" srcOrd="7" destOrd="0" parTransId="{D74EAB42-73E2-46F6-906F-638DBC730ADC}" sibTransId="{5B0F6F10-4576-4A20-BFF2-956EFCAC46FC}"/>
    <dgm:cxn modelId="{F886809C-7410-4BC5-A4B6-96993439C9E8}" type="presOf" srcId="{CC3772A0-5EFF-4A9C-9C88-8D8DE16785D2}" destId="{FCAAA5CE-EBB4-4A57-B84F-240EC171ED6A}" srcOrd="0" destOrd="0" presId="urn:microsoft.com/office/officeart/2005/8/layout/list1"/>
    <dgm:cxn modelId="{4CC49C9D-AE7F-4682-BD29-E6D1B0959E34}" type="presOf" srcId="{620CA59E-B5CA-4A41-B430-1F5EDA87A511}" destId="{50A8EB7F-1AAD-4C38-85D5-1F5422F60EE7}" srcOrd="0" destOrd="0" presId="urn:microsoft.com/office/officeart/2005/8/layout/list1"/>
    <dgm:cxn modelId="{8A35119F-258D-452E-92A6-270ECBDF09D0}" type="presOf" srcId="{3E2125F4-01A4-41C2-9CF1-CD0289B73626}" destId="{D9A4948D-BB6D-48E0-BEE4-CDDF91522FEF}" srcOrd="0" destOrd="0" presId="urn:microsoft.com/office/officeart/2005/8/layout/list1"/>
    <dgm:cxn modelId="{90D1999F-2E28-4C20-82B6-5D76C3D9CD52}" type="presOf" srcId="{FDCEFD38-2CCA-493E-9BCE-C11DA414801C}" destId="{56064B34-6E7B-41DA-B445-6DE8DF38ECEC}" srcOrd="0" destOrd="0" presId="urn:microsoft.com/office/officeart/2005/8/layout/list1"/>
    <dgm:cxn modelId="{709274A0-F3B5-40E7-A406-55E002317C78}" srcId="{FB6F5752-DD8A-4D56-BEFD-2E609A62E015}" destId="{3E2125F4-01A4-41C2-9CF1-CD0289B73626}" srcOrd="2" destOrd="0" parTransId="{19274411-11EF-4BFD-95AD-06AF863BB5A5}" sibTransId="{12B2991F-24C7-44B9-8F87-D05C28CA33A8}"/>
    <dgm:cxn modelId="{507DB7A8-3612-4B92-AEB4-473320CF3269}" type="presOf" srcId="{D444B4E9-1CB8-402C-B585-3C706ABC7D31}" destId="{B3D3DEA3-F6FC-4E2D-BAC7-9BABFF41B50F}" srcOrd="1" destOrd="0" presId="urn:microsoft.com/office/officeart/2005/8/layout/list1"/>
    <dgm:cxn modelId="{83EE1CBD-6726-4107-9EE2-4560A21AA800}" type="presOf" srcId="{CC3772A0-5EFF-4A9C-9C88-8D8DE16785D2}" destId="{E3E1E984-58FE-44A6-99EE-CF259E9FDEE0}" srcOrd="1" destOrd="0" presId="urn:microsoft.com/office/officeart/2005/8/layout/list1"/>
    <dgm:cxn modelId="{C73E27CE-48EC-43C9-B5F9-8BB194164B61}" type="presOf" srcId="{E4944120-6B50-48DE-96C0-88FE372EB102}" destId="{A588A26A-7DB6-45A8-AC68-8C8B892F1B93}" srcOrd="0" destOrd="0" presId="urn:microsoft.com/office/officeart/2005/8/layout/list1"/>
    <dgm:cxn modelId="{5DC501D4-4E37-441A-8BAC-98EABAB48231}" type="presOf" srcId="{FCFC262C-248C-4EC9-BF42-09A73C30C6C0}" destId="{BC98278A-6F01-426E-B8BC-678719CE73EA}" srcOrd="1" destOrd="0" presId="urn:microsoft.com/office/officeart/2005/8/layout/list1"/>
    <dgm:cxn modelId="{5CAB2ED5-D5E2-4901-8702-5985FC754B6B}" type="presOf" srcId="{FDCEFD38-2CCA-493E-9BCE-C11DA414801C}" destId="{4938C80A-C5B2-4398-A4BA-1DC7EAF0F749}" srcOrd="1" destOrd="0" presId="urn:microsoft.com/office/officeart/2005/8/layout/list1"/>
    <dgm:cxn modelId="{D307F5D7-E073-4909-AE79-A9A47C89A377}" srcId="{FB6F5752-DD8A-4D56-BEFD-2E609A62E015}" destId="{FDCEFD38-2CCA-493E-9BCE-C11DA414801C}" srcOrd="1" destOrd="0" parTransId="{2BECAB24-AF0B-40EB-BD18-619F35ED57B3}" sibTransId="{C5A32383-7523-417E-9A39-41BCF323A368}"/>
    <dgm:cxn modelId="{57E168E2-D5F5-45CB-B83D-F59EACB62E25}" srcId="{FB6F5752-DD8A-4D56-BEFD-2E609A62E015}" destId="{CC3772A0-5EFF-4A9C-9C88-8D8DE16785D2}" srcOrd="3" destOrd="0" parTransId="{003D41A0-A9A2-4B85-9489-E4595C5643CA}" sibTransId="{AAA3096D-3F37-481B-9FC5-66DD91C77533}"/>
    <dgm:cxn modelId="{4E8704FD-16CD-41FD-93EB-CC1C6E255F44}" type="presOf" srcId="{3E2125F4-01A4-41C2-9CF1-CD0289B73626}" destId="{DC715CEA-8621-4869-AE1E-617B499F0D52}" srcOrd="1" destOrd="0" presId="urn:microsoft.com/office/officeart/2005/8/layout/list1"/>
    <dgm:cxn modelId="{FA6ADC58-A74F-4686-A26C-FD6952D17F07}" type="presParOf" srcId="{013A48E7-553F-4D0E-8A43-6892D982BEC3}" destId="{DBD787BD-2571-4F78-BFCE-6DCEF89C0FC1}" srcOrd="0" destOrd="0" presId="urn:microsoft.com/office/officeart/2005/8/layout/list1"/>
    <dgm:cxn modelId="{2916534D-490A-4E19-82D2-72BDDED10DCF}" type="presParOf" srcId="{DBD787BD-2571-4F78-BFCE-6DCEF89C0FC1}" destId="{1A9087EA-8463-4425-8722-724B5054148C}" srcOrd="0" destOrd="0" presId="urn:microsoft.com/office/officeart/2005/8/layout/list1"/>
    <dgm:cxn modelId="{AB9B44DC-97F5-42C8-A396-33A2357652CA}" type="presParOf" srcId="{DBD787BD-2571-4F78-BFCE-6DCEF89C0FC1}" destId="{B9BAE114-4AE8-4EB6-B29F-FAF9F22D5804}" srcOrd="1" destOrd="0" presId="urn:microsoft.com/office/officeart/2005/8/layout/list1"/>
    <dgm:cxn modelId="{D9CAF96E-B782-45A8-98C0-39A6AD11AEC9}" type="presParOf" srcId="{013A48E7-553F-4D0E-8A43-6892D982BEC3}" destId="{19AA8D97-2906-4739-A960-D597B11D0127}" srcOrd="1" destOrd="0" presId="urn:microsoft.com/office/officeart/2005/8/layout/list1"/>
    <dgm:cxn modelId="{4C83546B-9F40-41CA-9119-82660297933B}" type="presParOf" srcId="{013A48E7-553F-4D0E-8A43-6892D982BEC3}" destId="{3C536078-8477-4F18-B091-D461EA42F0D8}" srcOrd="2" destOrd="0" presId="urn:microsoft.com/office/officeart/2005/8/layout/list1"/>
    <dgm:cxn modelId="{0554ABDD-FD0D-4AF1-BFC2-C0D5336BEC3A}" type="presParOf" srcId="{013A48E7-553F-4D0E-8A43-6892D982BEC3}" destId="{AD549E65-7D58-4ED9-8754-927C278BE1DF}" srcOrd="3" destOrd="0" presId="urn:microsoft.com/office/officeart/2005/8/layout/list1"/>
    <dgm:cxn modelId="{EE0174CA-A19D-4B85-A7E1-3F6DBAF6D40D}" type="presParOf" srcId="{013A48E7-553F-4D0E-8A43-6892D982BEC3}" destId="{56FDBE9A-1922-4E3D-99D6-55FE2E2BA797}" srcOrd="4" destOrd="0" presId="urn:microsoft.com/office/officeart/2005/8/layout/list1"/>
    <dgm:cxn modelId="{81270623-2A88-4D1A-B851-58634069A825}" type="presParOf" srcId="{56FDBE9A-1922-4E3D-99D6-55FE2E2BA797}" destId="{56064B34-6E7B-41DA-B445-6DE8DF38ECEC}" srcOrd="0" destOrd="0" presId="urn:microsoft.com/office/officeart/2005/8/layout/list1"/>
    <dgm:cxn modelId="{F05B4C2B-B7F7-4C9A-A920-002010004D13}" type="presParOf" srcId="{56FDBE9A-1922-4E3D-99D6-55FE2E2BA797}" destId="{4938C80A-C5B2-4398-A4BA-1DC7EAF0F749}" srcOrd="1" destOrd="0" presId="urn:microsoft.com/office/officeart/2005/8/layout/list1"/>
    <dgm:cxn modelId="{4D203B33-F8D3-482D-9A48-7DB734EF9DC1}" type="presParOf" srcId="{013A48E7-553F-4D0E-8A43-6892D982BEC3}" destId="{81C6B58F-8424-4183-A211-FA6D3439A907}" srcOrd="5" destOrd="0" presId="urn:microsoft.com/office/officeart/2005/8/layout/list1"/>
    <dgm:cxn modelId="{5E83CDAC-5389-4837-8D9E-F4FE1CF64064}" type="presParOf" srcId="{013A48E7-553F-4D0E-8A43-6892D982BEC3}" destId="{62727FE5-8C48-441F-A0E5-E3E4C7C7A4B5}" srcOrd="6" destOrd="0" presId="urn:microsoft.com/office/officeart/2005/8/layout/list1"/>
    <dgm:cxn modelId="{007D5417-631E-4734-BF5A-4EA5C8986643}" type="presParOf" srcId="{013A48E7-553F-4D0E-8A43-6892D982BEC3}" destId="{D0547FB7-D829-45A0-81A7-490FC9FBE0FF}" srcOrd="7" destOrd="0" presId="urn:microsoft.com/office/officeart/2005/8/layout/list1"/>
    <dgm:cxn modelId="{99DE05CE-0660-4CFC-9755-0173B19B5F9A}" type="presParOf" srcId="{013A48E7-553F-4D0E-8A43-6892D982BEC3}" destId="{31971C1C-46F6-47C9-AFCA-428829759F55}" srcOrd="8" destOrd="0" presId="urn:microsoft.com/office/officeart/2005/8/layout/list1"/>
    <dgm:cxn modelId="{9E8E1058-9D9B-4893-9D51-13B5BDFA9BB1}" type="presParOf" srcId="{31971C1C-46F6-47C9-AFCA-428829759F55}" destId="{D9A4948D-BB6D-48E0-BEE4-CDDF91522FEF}" srcOrd="0" destOrd="0" presId="urn:microsoft.com/office/officeart/2005/8/layout/list1"/>
    <dgm:cxn modelId="{DE19D0FD-C5EB-4A90-B992-47428BCEE3DF}" type="presParOf" srcId="{31971C1C-46F6-47C9-AFCA-428829759F55}" destId="{DC715CEA-8621-4869-AE1E-617B499F0D52}" srcOrd="1" destOrd="0" presId="urn:microsoft.com/office/officeart/2005/8/layout/list1"/>
    <dgm:cxn modelId="{EEA9A838-6772-4FAA-8ED8-8444820AF004}" type="presParOf" srcId="{013A48E7-553F-4D0E-8A43-6892D982BEC3}" destId="{CFBE19CB-D2B5-4B6C-A468-E3ABFBF350AC}" srcOrd="9" destOrd="0" presId="urn:microsoft.com/office/officeart/2005/8/layout/list1"/>
    <dgm:cxn modelId="{F99B5AF0-3E88-4317-BF01-C87FF141AC41}" type="presParOf" srcId="{013A48E7-553F-4D0E-8A43-6892D982BEC3}" destId="{B3BEE71D-4A8A-41F3-9024-71CC8C0DB202}" srcOrd="10" destOrd="0" presId="urn:microsoft.com/office/officeart/2005/8/layout/list1"/>
    <dgm:cxn modelId="{4DBD35DB-8968-446C-B15D-793E0E22B787}" type="presParOf" srcId="{013A48E7-553F-4D0E-8A43-6892D982BEC3}" destId="{31725F5B-A682-47E9-ADD3-35CD337013B1}" srcOrd="11" destOrd="0" presId="urn:microsoft.com/office/officeart/2005/8/layout/list1"/>
    <dgm:cxn modelId="{28E335E5-03A9-4746-B2BB-E8709EDE013C}" type="presParOf" srcId="{013A48E7-553F-4D0E-8A43-6892D982BEC3}" destId="{E1C1F91F-19BB-42A6-B0B2-62740A8F8A71}" srcOrd="12" destOrd="0" presId="urn:microsoft.com/office/officeart/2005/8/layout/list1"/>
    <dgm:cxn modelId="{D7212ED4-AF8F-4AEF-B046-2B7B19252DFD}" type="presParOf" srcId="{E1C1F91F-19BB-42A6-B0B2-62740A8F8A71}" destId="{FCAAA5CE-EBB4-4A57-B84F-240EC171ED6A}" srcOrd="0" destOrd="0" presId="urn:microsoft.com/office/officeart/2005/8/layout/list1"/>
    <dgm:cxn modelId="{EF96EB3F-B03E-4001-B25E-4412D9A7FCE3}" type="presParOf" srcId="{E1C1F91F-19BB-42A6-B0B2-62740A8F8A71}" destId="{E3E1E984-58FE-44A6-99EE-CF259E9FDEE0}" srcOrd="1" destOrd="0" presId="urn:microsoft.com/office/officeart/2005/8/layout/list1"/>
    <dgm:cxn modelId="{482511CC-C4CB-4E3F-B05F-12F4165A5AA9}" type="presParOf" srcId="{013A48E7-553F-4D0E-8A43-6892D982BEC3}" destId="{ECE99605-EDEF-4D03-8C8F-E40F59C20F94}" srcOrd="13" destOrd="0" presId="urn:microsoft.com/office/officeart/2005/8/layout/list1"/>
    <dgm:cxn modelId="{62B7C835-379F-4652-AF88-E410D751548B}" type="presParOf" srcId="{013A48E7-553F-4D0E-8A43-6892D982BEC3}" destId="{3E8C6548-0BA4-4729-BAC8-330599800484}" srcOrd="14" destOrd="0" presId="urn:microsoft.com/office/officeart/2005/8/layout/list1"/>
    <dgm:cxn modelId="{CA8E9C40-F5B6-4B11-9773-D3E2138F2441}" type="presParOf" srcId="{013A48E7-553F-4D0E-8A43-6892D982BEC3}" destId="{B8CAA6E3-0B38-4357-859C-8A74C6C3B0F9}" srcOrd="15" destOrd="0" presId="urn:microsoft.com/office/officeart/2005/8/layout/list1"/>
    <dgm:cxn modelId="{9949EE36-F3FB-4262-B88A-EEDC74B89503}" type="presParOf" srcId="{013A48E7-553F-4D0E-8A43-6892D982BEC3}" destId="{11F43CAA-522F-4E62-A97D-E6B1BFAD5501}" srcOrd="16" destOrd="0" presId="urn:microsoft.com/office/officeart/2005/8/layout/list1"/>
    <dgm:cxn modelId="{D4DAD3AE-3F51-4C51-B8B8-6C78C5A596BB}" type="presParOf" srcId="{11F43CAA-522F-4E62-A97D-E6B1BFAD5501}" destId="{A588A26A-7DB6-45A8-AC68-8C8B892F1B93}" srcOrd="0" destOrd="0" presId="urn:microsoft.com/office/officeart/2005/8/layout/list1"/>
    <dgm:cxn modelId="{DC8E264A-40F1-43AD-A82B-9504D1E3C0A2}" type="presParOf" srcId="{11F43CAA-522F-4E62-A97D-E6B1BFAD5501}" destId="{E7E364E4-5209-487D-A2F5-860B14FD59BF}" srcOrd="1" destOrd="0" presId="urn:microsoft.com/office/officeart/2005/8/layout/list1"/>
    <dgm:cxn modelId="{7C4D3EBA-A58A-4212-8B21-41DDAB2FA528}" type="presParOf" srcId="{013A48E7-553F-4D0E-8A43-6892D982BEC3}" destId="{922E331B-A459-481D-A812-1E791809705E}" srcOrd="17" destOrd="0" presId="urn:microsoft.com/office/officeart/2005/8/layout/list1"/>
    <dgm:cxn modelId="{3B13F4DA-C049-45BC-9198-F1E6E207A455}" type="presParOf" srcId="{013A48E7-553F-4D0E-8A43-6892D982BEC3}" destId="{8D6D34E1-AA96-40A4-818D-2E3CFBFE6D3E}" srcOrd="18" destOrd="0" presId="urn:microsoft.com/office/officeart/2005/8/layout/list1"/>
    <dgm:cxn modelId="{01F9AAC9-BC5A-441A-986A-405BAAEE15A4}" type="presParOf" srcId="{013A48E7-553F-4D0E-8A43-6892D982BEC3}" destId="{1003EF61-3CCE-4D5D-971B-1759ABC22CCA}" srcOrd="19" destOrd="0" presId="urn:microsoft.com/office/officeart/2005/8/layout/list1"/>
    <dgm:cxn modelId="{20E98B1B-8ADF-47CC-9877-43B0C9F38CE0}" type="presParOf" srcId="{013A48E7-553F-4D0E-8A43-6892D982BEC3}" destId="{F710A444-7A6F-4963-BD49-EA81C8304FAF}" srcOrd="20" destOrd="0" presId="urn:microsoft.com/office/officeart/2005/8/layout/list1"/>
    <dgm:cxn modelId="{20745280-DD25-46D6-BB79-5CACCBD89B85}" type="presParOf" srcId="{F710A444-7A6F-4963-BD49-EA81C8304FAF}" destId="{996379DE-AA07-41B0-A94D-CF9F845B9BF5}" srcOrd="0" destOrd="0" presId="urn:microsoft.com/office/officeart/2005/8/layout/list1"/>
    <dgm:cxn modelId="{E8444C5C-3974-44D1-A61B-35EF541B65F3}" type="presParOf" srcId="{F710A444-7A6F-4963-BD49-EA81C8304FAF}" destId="{F7F82D8A-9D4B-40ED-8A0F-FD4629291FA1}" srcOrd="1" destOrd="0" presId="urn:microsoft.com/office/officeart/2005/8/layout/list1"/>
    <dgm:cxn modelId="{CC05CC90-46F7-4A8A-8E5C-A20BC233BF89}" type="presParOf" srcId="{013A48E7-553F-4D0E-8A43-6892D982BEC3}" destId="{7F99D09A-A6FF-4C4D-AE3D-2DBA5EC8DE47}" srcOrd="21" destOrd="0" presId="urn:microsoft.com/office/officeart/2005/8/layout/list1"/>
    <dgm:cxn modelId="{EB4AA1B0-E60F-4FB3-85DD-C2C929658405}" type="presParOf" srcId="{013A48E7-553F-4D0E-8A43-6892D982BEC3}" destId="{1FAF0F81-93BB-44B0-A4D2-0563390D0E19}" srcOrd="22" destOrd="0" presId="urn:microsoft.com/office/officeart/2005/8/layout/list1"/>
    <dgm:cxn modelId="{63EA2049-EF01-4A78-A672-2B66C8B3BA3F}" type="presParOf" srcId="{013A48E7-553F-4D0E-8A43-6892D982BEC3}" destId="{8D04D7E2-55D4-4E1A-B450-D09186882358}" srcOrd="23" destOrd="0" presId="urn:microsoft.com/office/officeart/2005/8/layout/list1"/>
    <dgm:cxn modelId="{03243A24-E138-40A0-BA73-8FDDBABF9809}" type="presParOf" srcId="{013A48E7-553F-4D0E-8A43-6892D982BEC3}" destId="{7402CDD2-44A9-45D6-B448-74ACAE19187C}" srcOrd="24" destOrd="0" presId="urn:microsoft.com/office/officeart/2005/8/layout/list1"/>
    <dgm:cxn modelId="{2DDBF70A-EFEF-458E-9EC0-35E77FECD3D7}" type="presParOf" srcId="{7402CDD2-44A9-45D6-B448-74ACAE19187C}" destId="{06C8977E-AE11-4852-B553-FEE20AEF34FF}" srcOrd="0" destOrd="0" presId="urn:microsoft.com/office/officeart/2005/8/layout/list1"/>
    <dgm:cxn modelId="{96119CC2-6954-46AC-94E6-873D39302085}" type="presParOf" srcId="{7402CDD2-44A9-45D6-B448-74ACAE19187C}" destId="{B3D3DEA3-F6FC-4E2D-BAC7-9BABFF41B50F}" srcOrd="1" destOrd="0" presId="urn:microsoft.com/office/officeart/2005/8/layout/list1"/>
    <dgm:cxn modelId="{1F348A14-9008-4972-AC0B-469C012B9086}" type="presParOf" srcId="{013A48E7-553F-4D0E-8A43-6892D982BEC3}" destId="{985A9084-1DD5-405E-A62A-5399CDF43728}" srcOrd="25" destOrd="0" presId="urn:microsoft.com/office/officeart/2005/8/layout/list1"/>
    <dgm:cxn modelId="{C0230A32-6034-40E3-B452-762857E7159D}" type="presParOf" srcId="{013A48E7-553F-4D0E-8A43-6892D982BEC3}" destId="{0AAC53ED-B573-4B97-AB23-5E93DAEDFB0E}" srcOrd="26" destOrd="0" presId="urn:microsoft.com/office/officeart/2005/8/layout/list1"/>
    <dgm:cxn modelId="{E2A4BEF6-F129-4D3D-BB61-01C445BBB046}" type="presParOf" srcId="{013A48E7-553F-4D0E-8A43-6892D982BEC3}" destId="{6192D16C-A77C-420C-9C0D-8AEFB51A9B0F}" srcOrd="27" destOrd="0" presId="urn:microsoft.com/office/officeart/2005/8/layout/list1"/>
    <dgm:cxn modelId="{6B4FB060-ABAA-42AC-9191-B264D4DCB026}" type="presParOf" srcId="{013A48E7-553F-4D0E-8A43-6892D982BEC3}" destId="{02913B15-08A9-43DB-9BEA-C8D423BC45BA}" srcOrd="28" destOrd="0" presId="urn:microsoft.com/office/officeart/2005/8/layout/list1"/>
    <dgm:cxn modelId="{21EE3E1F-3BBF-40C6-BD0F-5C59912F2584}" type="presParOf" srcId="{02913B15-08A9-43DB-9BEA-C8D423BC45BA}" destId="{4EEC2813-B6F7-4425-A4C9-5018C32D7FF0}" srcOrd="0" destOrd="0" presId="urn:microsoft.com/office/officeart/2005/8/layout/list1"/>
    <dgm:cxn modelId="{6493EABE-0ED7-4353-8BA6-D92FEA5260A6}" type="presParOf" srcId="{02913B15-08A9-43DB-9BEA-C8D423BC45BA}" destId="{BC98278A-6F01-426E-B8BC-678719CE73EA}" srcOrd="1" destOrd="0" presId="urn:microsoft.com/office/officeart/2005/8/layout/list1"/>
    <dgm:cxn modelId="{446B22CC-5972-4412-BDA2-ACE1764144CA}" type="presParOf" srcId="{013A48E7-553F-4D0E-8A43-6892D982BEC3}" destId="{B98776C6-4648-4404-BA9D-10B96877FC23}" srcOrd="29" destOrd="0" presId="urn:microsoft.com/office/officeart/2005/8/layout/list1"/>
    <dgm:cxn modelId="{8028ACAE-FBBA-4D32-B61D-FA8964B971EC}" type="presParOf" srcId="{013A48E7-553F-4D0E-8A43-6892D982BEC3}" destId="{39A35A41-6236-4FA4-9AF3-9A040215DEA2}" srcOrd="30" destOrd="0" presId="urn:microsoft.com/office/officeart/2005/8/layout/list1"/>
    <dgm:cxn modelId="{BEE57EAD-4DEB-4003-885F-83CBAFACA883}" type="presParOf" srcId="{013A48E7-553F-4D0E-8A43-6892D982BEC3}" destId="{303F7B31-FF2D-440F-86B5-50BF0638D3AA}" srcOrd="31" destOrd="0" presId="urn:microsoft.com/office/officeart/2005/8/layout/list1"/>
    <dgm:cxn modelId="{DB49217A-4BA4-49A3-9C54-6A0C582EE94A}" type="presParOf" srcId="{013A48E7-553F-4D0E-8A43-6892D982BEC3}" destId="{965736A8-6248-4DCE-97AC-8E1CBE0C5C78}" srcOrd="32" destOrd="0" presId="urn:microsoft.com/office/officeart/2005/8/layout/list1"/>
    <dgm:cxn modelId="{0D9A7824-B4D6-422C-89DD-5B76F508F9AC}" type="presParOf" srcId="{965736A8-6248-4DCE-97AC-8E1CBE0C5C78}" destId="{50A8EB7F-1AAD-4C38-85D5-1F5422F60EE7}" srcOrd="0" destOrd="0" presId="urn:microsoft.com/office/officeart/2005/8/layout/list1"/>
    <dgm:cxn modelId="{855D4149-A2F9-46A6-8120-F60E73AA8D86}" type="presParOf" srcId="{965736A8-6248-4DCE-97AC-8E1CBE0C5C78}" destId="{E784FB22-7C73-41E8-955B-4F65EC90C9F4}" srcOrd="1" destOrd="0" presId="urn:microsoft.com/office/officeart/2005/8/layout/list1"/>
    <dgm:cxn modelId="{72480B0E-C8DC-41FA-844E-0EE906638B53}" type="presParOf" srcId="{013A48E7-553F-4D0E-8A43-6892D982BEC3}" destId="{FDB26CF9-CE23-4C02-B91E-69F03601C54F}" srcOrd="33" destOrd="0" presId="urn:microsoft.com/office/officeart/2005/8/layout/list1"/>
    <dgm:cxn modelId="{E6B2BB64-41A6-4601-9CD8-67220A229B2C}" type="presParOf" srcId="{013A48E7-553F-4D0E-8A43-6892D982BEC3}" destId="{64F14C08-5CC3-492D-B678-B01D3B8D7C86}" srcOrd="3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D0CDC7-17FF-40A7-BAFB-B27C71D0C3AB}" type="doc">
      <dgm:prSet loTypeId="urn:microsoft.com/office/officeart/2005/8/layout/hList1" loCatId="list" qsTypeId="urn:microsoft.com/office/officeart/2005/8/quickstyle/simple3" qsCatId="simple" csTypeId="urn:microsoft.com/office/officeart/2005/8/colors/colorful5" csCatId="colorful" phldr="1"/>
      <dgm:spPr/>
      <dgm:t>
        <a:bodyPr/>
        <a:lstStyle/>
        <a:p>
          <a:endParaRPr lang="uk-UA"/>
        </a:p>
      </dgm:t>
    </dgm:pt>
    <dgm:pt modelId="{0D20D72E-9A94-4F2B-BAA1-AA4950E2825A}">
      <dgm:prSet phldrT="[Текст]"/>
      <dgm:spPr/>
      <dgm:t>
        <a:bodyPr/>
        <a:lstStyle/>
        <a:p>
          <a:pPr>
            <a:spcBef>
              <a:spcPts val="1800"/>
            </a:spcBef>
          </a:pPr>
          <a:r>
            <a:rPr lang="uk-UA" b="1" i="0" dirty="0">
              <a:latin typeface="Times New Roman" panose="02020603050405020304" pitchFamily="18" charset="0"/>
              <a:cs typeface="Times New Roman" panose="02020603050405020304" pitchFamily="18" charset="0"/>
            </a:rPr>
            <a:t>Економічне відновлення</a:t>
          </a:r>
          <a:endParaRPr lang="uk-UA" dirty="0">
            <a:latin typeface="Times New Roman" panose="02020603050405020304" pitchFamily="18" charset="0"/>
            <a:cs typeface="Times New Roman" panose="02020603050405020304" pitchFamily="18" charset="0"/>
          </a:endParaRPr>
        </a:p>
      </dgm:t>
    </dgm:pt>
    <dgm:pt modelId="{EBD5B3D5-708E-40B7-9A4B-B7B4EAC1BA2B}" type="parTrans" cxnId="{E7F28BF2-A063-4137-8AAD-6B11265AB2B7}">
      <dgm:prSet/>
      <dgm:spPr/>
      <dgm:t>
        <a:bodyPr/>
        <a:lstStyle/>
        <a:p>
          <a:pPr>
            <a:spcBef>
              <a:spcPts val="1800"/>
            </a:spcBef>
          </a:pPr>
          <a:endParaRPr lang="uk-UA">
            <a:latin typeface="Times New Roman" panose="02020603050405020304" pitchFamily="18" charset="0"/>
            <a:cs typeface="Times New Roman" panose="02020603050405020304" pitchFamily="18" charset="0"/>
          </a:endParaRPr>
        </a:p>
      </dgm:t>
    </dgm:pt>
    <dgm:pt modelId="{5CD9B8D0-EA1C-43C3-A60D-433D5520201F}" type="sibTrans" cxnId="{E7F28BF2-A063-4137-8AAD-6B11265AB2B7}">
      <dgm:prSet/>
      <dgm:spPr/>
      <dgm:t>
        <a:bodyPr/>
        <a:lstStyle/>
        <a:p>
          <a:pPr>
            <a:spcBef>
              <a:spcPts val="1800"/>
            </a:spcBef>
          </a:pPr>
          <a:endParaRPr lang="uk-UA">
            <a:latin typeface="Times New Roman" panose="02020603050405020304" pitchFamily="18" charset="0"/>
            <a:cs typeface="Times New Roman" panose="02020603050405020304" pitchFamily="18" charset="0"/>
          </a:endParaRPr>
        </a:p>
      </dgm:t>
    </dgm:pt>
    <dgm:pt modelId="{4ED9FF66-8FFE-42C4-879F-FE3070D2C187}">
      <dgm:prSet/>
      <dgm:spPr/>
      <dgm:t>
        <a:bodyPr/>
        <a:lstStyle/>
        <a:p>
          <a:pPr>
            <a:spcBef>
              <a:spcPts val="1800"/>
            </a:spcBef>
            <a:buFont typeface="Arial" panose="020B0604020202020204" pitchFamily="34" charset="0"/>
            <a:buChar char="•"/>
          </a:pPr>
          <a:r>
            <a:rPr lang="uk-UA" b="0" i="0" noProof="0" dirty="0">
              <a:latin typeface="Times New Roman" panose="02020603050405020304" pitchFamily="18" charset="0"/>
              <a:cs typeface="Times New Roman" panose="02020603050405020304" pitchFamily="18" charset="0"/>
            </a:rPr>
            <a:t>Як буде здійснюватися відбудова зруйнованої інфраструктури?</a:t>
          </a:r>
        </a:p>
      </dgm:t>
    </dgm:pt>
    <dgm:pt modelId="{6E2DFD61-AC33-4E32-9D1A-372D56DAC6A0}" type="parTrans" cxnId="{CBD3A795-FEE2-4D03-9F11-3068EDFE7C62}">
      <dgm:prSet/>
      <dgm:spPr/>
      <dgm:t>
        <a:bodyPr/>
        <a:lstStyle/>
        <a:p>
          <a:pPr>
            <a:spcBef>
              <a:spcPts val="1800"/>
            </a:spcBef>
          </a:pPr>
          <a:endParaRPr lang="uk-UA">
            <a:latin typeface="Times New Roman" panose="02020603050405020304" pitchFamily="18" charset="0"/>
            <a:cs typeface="Times New Roman" panose="02020603050405020304" pitchFamily="18" charset="0"/>
          </a:endParaRPr>
        </a:p>
      </dgm:t>
    </dgm:pt>
    <dgm:pt modelId="{2FF091FB-F9B7-4666-BB4F-6334441486E7}" type="sibTrans" cxnId="{CBD3A795-FEE2-4D03-9F11-3068EDFE7C62}">
      <dgm:prSet/>
      <dgm:spPr/>
      <dgm:t>
        <a:bodyPr/>
        <a:lstStyle/>
        <a:p>
          <a:pPr>
            <a:spcBef>
              <a:spcPts val="1800"/>
            </a:spcBef>
          </a:pPr>
          <a:endParaRPr lang="uk-UA">
            <a:latin typeface="Times New Roman" panose="02020603050405020304" pitchFamily="18" charset="0"/>
            <a:cs typeface="Times New Roman" panose="02020603050405020304" pitchFamily="18" charset="0"/>
          </a:endParaRPr>
        </a:p>
      </dgm:t>
    </dgm:pt>
    <dgm:pt modelId="{433FFD40-9177-49CA-8DB4-0A14F214FACD}">
      <dgm:prSet/>
      <dgm:spPr/>
      <dgm:t>
        <a:bodyPr/>
        <a:lstStyle/>
        <a:p>
          <a:pPr>
            <a:spcBef>
              <a:spcPts val="1800"/>
            </a:spcBef>
            <a:buFont typeface="Arial" panose="020B0604020202020204" pitchFamily="34" charset="0"/>
            <a:buChar char="•"/>
          </a:pPr>
          <a:r>
            <a:rPr lang="uk-UA" b="0" i="0" noProof="0" dirty="0">
              <a:latin typeface="Times New Roman" panose="02020603050405020304" pitchFamily="18" charset="0"/>
              <a:cs typeface="Times New Roman" panose="02020603050405020304" pitchFamily="18" charset="0"/>
            </a:rPr>
            <a:t>Як Україна залучатиме інвестиції для відновлення економіки</a:t>
          </a:r>
          <a:r>
            <a:rPr lang="ru-RU" b="0" i="0" dirty="0">
              <a:latin typeface="Times New Roman" panose="02020603050405020304" pitchFamily="18" charset="0"/>
              <a:cs typeface="Times New Roman" panose="02020603050405020304" pitchFamily="18" charset="0"/>
            </a:rPr>
            <a:t>?</a:t>
          </a:r>
        </a:p>
      </dgm:t>
    </dgm:pt>
    <dgm:pt modelId="{8888C52D-0726-402A-9870-5A5968D3D356}" type="parTrans" cxnId="{408C4A9B-2D25-4912-A0BD-DB24A1235D4D}">
      <dgm:prSet/>
      <dgm:spPr/>
      <dgm:t>
        <a:bodyPr/>
        <a:lstStyle/>
        <a:p>
          <a:pPr>
            <a:spcBef>
              <a:spcPts val="1800"/>
            </a:spcBef>
          </a:pPr>
          <a:endParaRPr lang="uk-UA">
            <a:latin typeface="Times New Roman" panose="02020603050405020304" pitchFamily="18" charset="0"/>
            <a:cs typeface="Times New Roman" panose="02020603050405020304" pitchFamily="18" charset="0"/>
          </a:endParaRPr>
        </a:p>
      </dgm:t>
    </dgm:pt>
    <dgm:pt modelId="{5EE66906-6EB4-43CB-9474-D01E24CEE048}" type="sibTrans" cxnId="{408C4A9B-2D25-4912-A0BD-DB24A1235D4D}">
      <dgm:prSet/>
      <dgm:spPr/>
      <dgm:t>
        <a:bodyPr/>
        <a:lstStyle/>
        <a:p>
          <a:pPr>
            <a:spcBef>
              <a:spcPts val="1800"/>
            </a:spcBef>
          </a:pPr>
          <a:endParaRPr lang="uk-UA">
            <a:latin typeface="Times New Roman" panose="02020603050405020304" pitchFamily="18" charset="0"/>
            <a:cs typeface="Times New Roman" panose="02020603050405020304" pitchFamily="18" charset="0"/>
          </a:endParaRPr>
        </a:p>
      </dgm:t>
    </dgm:pt>
    <dgm:pt modelId="{C5737F60-6AE7-48E5-B7E6-7CD77224770B}">
      <dgm:prSet/>
      <dgm:spPr/>
      <dgm:t>
        <a:bodyPr/>
        <a:lstStyle/>
        <a:p>
          <a:pPr>
            <a:spcBef>
              <a:spcPts val="1800"/>
            </a:spcBef>
            <a:buFont typeface="Arial" panose="020B0604020202020204" pitchFamily="34" charset="0"/>
            <a:buChar char="•"/>
          </a:pPr>
          <a:r>
            <a:rPr lang="ru-RU" b="0" i="0">
              <a:latin typeface="Times New Roman" panose="02020603050405020304" pitchFamily="18" charset="0"/>
              <a:cs typeface="Times New Roman" panose="02020603050405020304" pitchFamily="18" charset="0"/>
            </a:rPr>
            <a:t>Які будуть основні напрямки економічного розвитку після війни?</a:t>
          </a:r>
        </a:p>
      </dgm:t>
    </dgm:pt>
    <dgm:pt modelId="{CB882038-7B8B-4A21-82A6-87BB5BCA44F9}" type="parTrans" cxnId="{F1A79ADF-0F2B-41DB-95B8-203D1E87CF9D}">
      <dgm:prSet/>
      <dgm:spPr/>
      <dgm:t>
        <a:bodyPr/>
        <a:lstStyle/>
        <a:p>
          <a:pPr>
            <a:spcBef>
              <a:spcPts val="1800"/>
            </a:spcBef>
          </a:pPr>
          <a:endParaRPr lang="uk-UA">
            <a:latin typeface="Times New Roman" panose="02020603050405020304" pitchFamily="18" charset="0"/>
            <a:cs typeface="Times New Roman" panose="02020603050405020304" pitchFamily="18" charset="0"/>
          </a:endParaRPr>
        </a:p>
      </dgm:t>
    </dgm:pt>
    <dgm:pt modelId="{386C88A5-C34E-45A2-BE9F-2F0D7E26D764}" type="sibTrans" cxnId="{F1A79ADF-0F2B-41DB-95B8-203D1E87CF9D}">
      <dgm:prSet/>
      <dgm:spPr/>
      <dgm:t>
        <a:bodyPr/>
        <a:lstStyle/>
        <a:p>
          <a:pPr>
            <a:spcBef>
              <a:spcPts val="1800"/>
            </a:spcBef>
          </a:pPr>
          <a:endParaRPr lang="uk-UA">
            <a:latin typeface="Times New Roman" panose="02020603050405020304" pitchFamily="18" charset="0"/>
            <a:cs typeface="Times New Roman" panose="02020603050405020304" pitchFamily="18" charset="0"/>
          </a:endParaRPr>
        </a:p>
      </dgm:t>
    </dgm:pt>
    <dgm:pt modelId="{09DDC3B6-05DA-4F47-A4B5-063F29E0C20E}">
      <dgm:prSet/>
      <dgm:spPr/>
      <dgm:t>
        <a:bodyPr/>
        <a:lstStyle/>
        <a:p>
          <a:pPr>
            <a:spcBef>
              <a:spcPts val="1800"/>
            </a:spcBef>
            <a:buNone/>
          </a:pPr>
          <a:r>
            <a:rPr lang="uk-UA" b="1" i="0" dirty="0">
              <a:latin typeface="Times New Roman" panose="02020603050405020304" pitchFamily="18" charset="0"/>
              <a:cs typeface="Times New Roman" panose="02020603050405020304" pitchFamily="18" charset="0"/>
            </a:rPr>
            <a:t>Соціальна сфера</a:t>
          </a:r>
        </a:p>
      </dgm:t>
    </dgm:pt>
    <dgm:pt modelId="{014BC3DE-AAB9-4C51-9509-200A2BBBE383}" type="parTrans" cxnId="{7CA9AFC5-405F-42F8-B81E-40E91BB209B4}">
      <dgm:prSet/>
      <dgm:spPr/>
      <dgm:t>
        <a:bodyPr/>
        <a:lstStyle/>
        <a:p>
          <a:pPr>
            <a:spcBef>
              <a:spcPts val="1800"/>
            </a:spcBef>
          </a:pPr>
          <a:endParaRPr lang="uk-UA">
            <a:latin typeface="Times New Roman" panose="02020603050405020304" pitchFamily="18" charset="0"/>
            <a:cs typeface="Times New Roman" panose="02020603050405020304" pitchFamily="18" charset="0"/>
          </a:endParaRPr>
        </a:p>
      </dgm:t>
    </dgm:pt>
    <dgm:pt modelId="{14B4FDF1-91C2-40D0-9428-D6A079A87BCB}" type="sibTrans" cxnId="{7CA9AFC5-405F-42F8-B81E-40E91BB209B4}">
      <dgm:prSet/>
      <dgm:spPr/>
      <dgm:t>
        <a:bodyPr/>
        <a:lstStyle/>
        <a:p>
          <a:pPr>
            <a:spcBef>
              <a:spcPts val="1800"/>
            </a:spcBef>
          </a:pPr>
          <a:endParaRPr lang="uk-UA">
            <a:latin typeface="Times New Roman" panose="02020603050405020304" pitchFamily="18" charset="0"/>
            <a:cs typeface="Times New Roman" panose="02020603050405020304" pitchFamily="18" charset="0"/>
          </a:endParaRPr>
        </a:p>
      </dgm:t>
    </dgm:pt>
    <dgm:pt modelId="{14A7D6F2-5C9B-4D30-B37B-C87F379FA4FB}">
      <dgm:prSet/>
      <dgm:spPr/>
      <dgm:t>
        <a:bodyPr/>
        <a:lstStyle/>
        <a:p>
          <a:pPr>
            <a:spcBef>
              <a:spcPts val="1800"/>
            </a:spcBef>
            <a:buFont typeface="Arial" panose="020B0604020202020204" pitchFamily="34" charset="0"/>
            <a:buChar char="•"/>
          </a:pPr>
          <a:r>
            <a:rPr lang="ru-RU" b="0" i="0" dirty="0">
              <a:latin typeface="Times New Roman" panose="02020603050405020304" pitchFamily="18" charset="0"/>
              <a:cs typeface="Times New Roman" panose="02020603050405020304" pitchFamily="18" charset="0"/>
            </a:rPr>
            <a:t>Як </a:t>
          </a:r>
          <a:r>
            <a:rPr lang="uk-UA" b="0" i="0" noProof="0" dirty="0">
              <a:latin typeface="Times New Roman" panose="02020603050405020304" pitchFamily="18" charset="0"/>
              <a:cs typeface="Times New Roman" panose="02020603050405020304" pitchFamily="18" charset="0"/>
            </a:rPr>
            <a:t>будуть повертатися біженці та переселенці?</a:t>
          </a:r>
        </a:p>
      </dgm:t>
    </dgm:pt>
    <dgm:pt modelId="{450032F9-9D17-4165-9969-2ABFEA949207}" type="parTrans" cxnId="{E1C6E2AE-84F8-4C70-BF1D-57518C5D9F92}">
      <dgm:prSet/>
      <dgm:spPr/>
      <dgm:t>
        <a:bodyPr/>
        <a:lstStyle/>
        <a:p>
          <a:pPr>
            <a:spcBef>
              <a:spcPts val="1800"/>
            </a:spcBef>
          </a:pPr>
          <a:endParaRPr lang="uk-UA">
            <a:latin typeface="Times New Roman" panose="02020603050405020304" pitchFamily="18" charset="0"/>
            <a:cs typeface="Times New Roman" panose="02020603050405020304" pitchFamily="18" charset="0"/>
          </a:endParaRPr>
        </a:p>
      </dgm:t>
    </dgm:pt>
    <dgm:pt modelId="{46CE5681-AF23-4661-8172-CBCB53A3E75E}" type="sibTrans" cxnId="{E1C6E2AE-84F8-4C70-BF1D-57518C5D9F92}">
      <dgm:prSet/>
      <dgm:spPr/>
      <dgm:t>
        <a:bodyPr/>
        <a:lstStyle/>
        <a:p>
          <a:pPr>
            <a:spcBef>
              <a:spcPts val="1800"/>
            </a:spcBef>
          </a:pPr>
          <a:endParaRPr lang="uk-UA">
            <a:latin typeface="Times New Roman" panose="02020603050405020304" pitchFamily="18" charset="0"/>
            <a:cs typeface="Times New Roman" panose="02020603050405020304" pitchFamily="18" charset="0"/>
          </a:endParaRPr>
        </a:p>
      </dgm:t>
    </dgm:pt>
    <dgm:pt modelId="{3A41C31F-8421-4630-9CE7-231BC2F6B3CF}">
      <dgm:prSet/>
      <dgm:spPr/>
      <dgm:t>
        <a:bodyPr/>
        <a:lstStyle/>
        <a:p>
          <a:pPr>
            <a:spcBef>
              <a:spcPts val="1800"/>
            </a:spcBef>
            <a:buFont typeface="Arial" panose="020B0604020202020204" pitchFamily="34" charset="0"/>
            <a:buChar char="•"/>
          </a:pPr>
          <a:r>
            <a:rPr lang="uk-UA" b="0" i="0" noProof="0" dirty="0">
              <a:latin typeface="Times New Roman" panose="02020603050405020304" pitchFamily="18" charset="0"/>
              <a:cs typeface="Times New Roman" panose="02020603050405020304" pitchFamily="18" charset="0"/>
            </a:rPr>
            <a:t>Як буде надаватися допомога постраждалим від війни?</a:t>
          </a:r>
        </a:p>
      </dgm:t>
    </dgm:pt>
    <dgm:pt modelId="{3DCCB575-397F-4946-A5F7-14ABDAD1B2D2}" type="parTrans" cxnId="{F9E9443A-FDA7-4133-BE3F-82FE90C4EFE0}">
      <dgm:prSet/>
      <dgm:spPr/>
      <dgm:t>
        <a:bodyPr/>
        <a:lstStyle/>
        <a:p>
          <a:pPr>
            <a:spcBef>
              <a:spcPts val="1800"/>
            </a:spcBef>
          </a:pPr>
          <a:endParaRPr lang="uk-UA">
            <a:latin typeface="Times New Roman" panose="02020603050405020304" pitchFamily="18" charset="0"/>
            <a:cs typeface="Times New Roman" panose="02020603050405020304" pitchFamily="18" charset="0"/>
          </a:endParaRPr>
        </a:p>
      </dgm:t>
    </dgm:pt>
    <dgm:pt modelId="{859C4997-8449-4D2B-88BD-FB3BA20092BA}" type="sibTrans" cxnId="{F9E9443A-FDA7-4133-BE3F-82FE90C4EFE0}">
      <dgm:prSet/>
      <dgm:spPr/>
      <dgm:t>
        <a:bodyPr/>
        <a:lstStyle/>
        <a:p>
          <a:pPr>
            <a:spcBef>
              <a:spcPts val="1800"/>
            </a:spcBef>
          </a:pPr>
          <a:endParaRPr lang="uk-UA">
            <a:latin typeface="Times New Roman" panose="02020603050405020304" pitchFamily="18" charset="0"/>
            <a:cs typeface="Times New Roman" panose="02020603050405020304" pitchFamily="18" charset="0"/>
          </a:endParaRPr>
        </a:p>
      </dgm:t>
    </dgm:pt>
    <dgm:pt modelId="{B49299A3-1723-4612-9306-5F57A473C9DC}">
      <dgm:prSet/>
      <dgm:spPr/>
      <dgm:t>
        <a:bodyPr/>
        <a:lstStyle/>
        <a:p>
          <a:pPr>
            <a:spcBef>
              <a:spcPts val="1800"/>
            </a:spcBef>
            <a:buFont typeface="Arial" panose="020B0604020202020204" pitchFamily="34" charset="0"/>
            <a:buChar char="•"/>
          </a:pPr>
          <a:r>
            <a:rPr lang="uk-UA" b="0" i="0" noProof="0" dirty="0">
              <a:latin typeface="Times New Roman" panose="02020603050405020304" pitchFamily="18" charset="0"/>
              <a:cs typeface="Times New Roman" panose="02020603050405020304" pitchFamily="18" charset="0"/>
            </a:rPr>
            <a:t>Як буде відновлюватися нормальне життя у </a:t>
          </a:r>
          <a:r>
            <a:rPr lang="uk-UA" b="0" i="0" noProof="0" dirty="0" err="1">
              <a:latin typeface="Times New Roman" panose="02020603050405020304" pitchFamily="18" charset="0"/>
              <a:cs typeface="Times New Roman" panose="02020603050405020304" pitchFamily="18" charset="0"/>
            </a:rPr>
            <a:t>деокупованих</a:t>
          </a:r>
          <a:r>
            <a:rPr lang="uk-UA" b="0" i="0" noProof="0" dirty="0">
              <a:latin typeface="Times New Roman" panose="02020603050405020304" pitchFamily="18" charset="0"/>
              <a:cs typeface="Times New Roman" panose="02020603050405020304" pitchFamily="18" charset="0"/>
            </a:rPr>
            <a:t> регіонах?</a:t>
          </a:r>
        </a:p>
      </dgm:t>
    </dgm:pt>
    <dgm:pt modelId="{EB808733-C391-4397-B51C-CF0F70C11E53}" type="parTrans" cxnId="{762D6892-EDCB-4213-9594-937A45180BEE}">
      <dgm:prSet/>
      <dgm:spPr/>
      <dgm:t>
        <a:bodyPr/>
        <a:lstStyle/>
        <a:p>
          <a:pPr>
            <a:spcBef>
              <a:spcPts val="1800"/>
            </a:spcBef>
          </a:pPr>
          <a:endParaRPr lang="uk-UA">
            <a:latin typeface="Times New Roman" panose="02020603050405020304" pitchFamily="18" charset="0"/>
            <a:cs typeface="Times New Roman" panose="02020603050405020304" pitchFamily="18" charset="0"/>
          </a:endParaRPr>
        </a:p>
      </dgm:t>
    </dgm:pt>
    <dgm:pt modelId="{9EA803F8-0B68-480E-AD5E-9FBA974168BA}" type="sibTrans" cxnId="{762D6892-EDCB-4213-9594-937A45180BEE}">
      <dgm:prSet/>
      <dgm:spPr/>
      <dgm:t>
        <a:bodyPr/>
        <a:lstStyle/>
        <a:p>
          <a:pPr>
            <a:spcBef>
              <a:spcPts val="1800"/>
            </a:spcBef>
          </a:pPr>
          <a:endParaRPr lang="uk-UA">
            <a:latin typeface="Times New Roman" panose="02020603050405020304" pitchFamily="18" charset="0"/>
            <a:cs typeface="Times New Roman" panose="02020603050405020304" pitchFamily="18" charset="0"/>
          </a:endParaRPr>
        </a:p>
      </dgm:t>
    </dgm:pt>
    <dgm:pt modelId="{1DE73186-549A-4FAD-926B-98D7DDB8C691}">
      <dgm:prSet/>
      <dgm:spPr/>
      <dgm:t>
        <a:bodyPr/>
        <a:lstStyle/>
        <a:p>
          <a:pPr>
            <a:spcBef>
              <a:spcPts val="1800"/>
            </a:spcBef>
            <a:buNone/>
          </a:pPr>
          <a:r>
            <a:rPr lang="uk-UA" b="1" i="0" dirty="0">
              <a:latin typeface="Times New Roman" panose="02020603050405020304" pitchFamily="18" charset="0"/>
              <a:cs typeface="Times New Roman" panose="02020603050405020304" pitchFamily="18" charset="0"/>
            </a:rPr>
            <a:t>Фінансова стабілізація</a:t>
          </a:r>
        </a:p>
      </dgm:t>
    </dgm:pt>
    <dgm:pt modelId="{F4CB71D8-30F0-4AEB-B862-AE3F3B0C82AA}" type="parTrans" cxnId="{954BE1AD-4C17-4603-9CCB-0DCCF307D5B1}">
      <dgm:prSet/>
      <dgm:spPr/>
      <dgm:t>
        <a:bodyPr/>
        <a:lstStyle/>
        <a:p>
          <a:pPr>
            <a:spcBef>
              <a:spcPts val="1800"/>
            </a:spcBef>
          </a:pPr>
          <a:endParaRPr lang="uk-UA">
            <a:latin typeface="Times New Roman" panose="02020603050405020304" pitchFamily="18" charset="0"/>
            <a:cs typeface="Times New Roman" panose="02020603050405020304" pitchFamily="18" charset="0"/>
          </a:endParaRPr>
        </a:p>
      </dgm:t>
    </dgm:pt>
    <dgm:pt modelId="{39E21804-09A6-4DE7-B1B2-44D2A47B609B}" type="sibTrans" cxnId="{954BE1AD-4C17-4603-9CCB-0DCCF307D5B1}">
      <dgm:prSet/>
      <dgm:spPr/>
      <dgm:t>
        <a:bodyPr/>
        <a:lstStyle/>
        <a:p>
          <a:pPr>
            <a:spcBef>
              <a:spcPts val="1800"/>
            </a:spcBef>
          </a:pPr>
          <a:endParaRPr lang="uk-UA">
            <a:latin typeface="Times New Roman" panose="02020603050405020304" pitchFamily="18" charset="0"/>
            <a:cs typeface="Times New Roman" panose="02020603050405020304" pitchFamily="18" charset="0"/>
          </a:endParaRPr>
        </a:p>
      </dgm:t>
    </dgm:pt>
    <dgm:pt modelId="{FC96CD79-4CA3-45A1-93DA-E1BF2A02B7F7}">
      <dgm:prSet/>
      <dgm:spPr/>
      <dgm:t>
        <a:bodyPr/>
        <a:lstStyle/>
        <a:p>
          <a:pPr>
            <a:spcBef>
              <a:spcPts val="1800"/>
            </a:spcBef>
            <a:buFont typeface="Arial" panose="020B0604020202020204" pitchFamily="34" charset="0"/>
            <a:buChar char="•"/>
          </a:pPr>
          <a:r>
            <a:rPr lang="ru-RU" b="0" i="0" dirty="0">
              <a:latin typeface="Times New Roman" panose="02020603050405020304" pitchFamily="18" charset="0"/>
              <a:cs typeface="Times New Roman" panose="02020603050405020304" pitchFamily="18" charset="0"/>
            </a:rPr>
            <a:t>Як буде </a:t>
          </a:r>
          <a:r>
            <a:rPr lang="uk-UA" b="0" i="0" noProof="0" dirty="0">
              <a:latin typeface="Times New Roman" panose="02020603050405020304" pitchFamily="18" charset="0"/>
              <a:cs typeface="Times New Roman" panose="02020603050405020304" pitchFamily="18" charset="0"/>
            </a:rPr>
            <a:t>стабілізовано фінансову систему країни</a:t>
          </a:r>
          <a:r>
            <a:rPr lang="ru-RU" b="0" i="0" dirty="0">
              <a:latin typeface="Times New Roman" panose="02020603050405020304" pitchFamily="18" charset="0"/>
              <a:cs typeface="Times New Roman" panose="02020603050405020304" pitchFamily="18" charset="0"/>
            </a:rPr>
            <a:t>?</a:t>
          </a:r>
        </a:p>
      </dgm:t>
    </dgm:pt>
    <dgm:pt modelId="{7421A14D-EB4E-40CC-A465-51CA869A6349}" type="parTrans" cxnId="{3909337D-2859-42EC-82C2-CCB6AD6875E6}">
      <dgm:prSet/>
      <dgm:spPr/>
      <dgm:t>
        <a:bodyPr/>
        <a:lstStyle/>
        <a:p>
          <a:pPr>
            <a:spcBef>
              <a:spcPts val="1800"/>
            </a:spcBef>
          </a:pPr>
          <a:endParaRPr lang="uk-UA">
            <a:latin typeface="Times New Roman" panose="02020603050405020304" pitchFamily="18" charset="0"/>
            <a:cs typeface="Times New Roman" panose="02020603050405020304" pitchFamily="18" charset="0"/>
          </a:endParaRPr>
        </a:p>
      </dgm:t>
    </dgm:pt>
    <dgm:pt modelId="{0E3E39BB-CDB8-4A87-813C-E1946B814661}" type="sibTrans" cxnId="{3909337D-2859-42EC-82C2-CCB6AD6875E6}">
      <dgm:prSet/>
      <dgm:spPr/>
      <dgm:t>
        <a:bodyPr/>
        <a:lstStyle/>
        <a:p>
          <a:pPr>
            <a:spcBef>
              <a:spcPts val="1800"/>
            </a:spcBef>
          </a:pPr>
          <a:endParaRPr lang="uk-UA">
            <a:latin typeface="Times New Roman" panose="02020603050405020304" pitchFamily="18" charset="0"/>
            <a:cs typeface="Times New Roman" panose="02020603050405020304" pitchFamily="18" charset="0"/>
          </a:endParaRPr>
        </a:p>
      </dgm:t>
    </dgm:pt>
    <dgm:pt modelId="{1BD6E78A-12ED-472F-BE8B-D077FE80268D}">
      <dgm:prSet/>
      <dgm:spPr/>
      <dgm:t>
        <a:bodyPr/>
        <a:lstStyle/>
        <a:p>
          <a:pPr>
            <a:spcBef>
              <a:spcPts val="1800"/>
            </a:spcBef>
            <a:buFont typeface="Arial" panose="020B0604020202020204" pitchFamily="34" charset="0"/>
            <a:buChar char="•"/>
          </a:pPr>
          <a:r>
            <a:rPr lang="ru-RU" b="0" i="0" dirty="0">
              <a:latin typeface="Times New Roman" panose="02020603050405020304" pitchFamily="18" charset="0"/>
              <a:cs typeface="Times New Roman" panose="02020603050405020304" pitchFamily="18" charset="0"/>
            </a:rPr>
            <a:t>Як </a:t>
          </a:r>
          <a:r>
            <a:rPr lang="ru-RU" b="0" i="0" dirty="0" err="1">
              <a:latin typeface="Times New Roman" panose="02020603050405020304" pitchFamily="18" charset="0"/>
              <a:cs typeface="Times New Roman" panose="02020603050405020304" pitchFamily="18" charset="0"/>
            </a:rPr>
            <a:t>Україна</a:t>
          </a:r>
          <a:r>
            <a:rPr lang="ru-RU" b="0" i="0" dirty="0">
              <a:latin typeface="Times New Roman" panose="02020603050405020304" pitchFamily="18" charset="0"/>
              <a:cs typeface="Times New Roman" panose="02020603050405020304" pitchFamily="18" charset="0"/>
            </a:rPr>
            <a:t> буде </a:t>
          </a:r>
          <a:r>
            <a:rPr lang="ru-RU" b="0" i="0" dirty="0" err="1">
              <a:latin typeface="Times New Roman" panose="02020603050405020304" pitchFamily="18" charset="0"/>
              <a:cs typeface="Times New Roman" panose="02020603050405020304" pitchFamily="18" charset="0"/>
            </a:rPr>
            <a:t>співпрацювати</a:t>
          </a:r>
          <a:r>
            <a:rPr lang="ru-RU" b="0" i="0" dirty="0">
              <a:latin typeface="Times New Roman" panose="02020603050405020304" pitchFamily="18" charset="0"/>
              <a:cs typeface="Times New Roman" panose="02020603050405020304" pitchFamily="18" charset="0"/>
            </a:rPr>
            <a:t> з </a:t>
          </a:r>
          <a:r>
            <a:rPr lang="ru-RU" b="0" i="0" dirty="0" err="1">
              <a:latin typeface="Times New Roman" panose="02020603050405020304" pitchFamily="18" charset="0"/>
              <a:cs typeface="Times New Roman" panose="02020603050405020304" pitchFamily="18" charset="0"/>
            </a:rPr>
            <a:t>міжнародними</a:t>
          </a:r>
          <a:r>
            <a:rPr lang="ru-RU" b="0" i="0" dirty="0">
              <a:latin typeface="Times New Roman" panose="02020603050405020304" pitchFamily="18" charset="0"/>
              <a:cs typeface="Times New Roman" panose="02020603050405020304" pitchFamily="18" charset="0"/>
            </a:rPr>
            <a:t> </a:t>
          </a:r>
          <a:r>
            <a:rPr lang="ru-RU" b="0" i="0" dirty="0" err="1">
              <a:latin typeface="Times New Roman" panose="02020603050405020304" pitchFamily="18" charset="0"/>
              <a:cs typeface="Times New Roman" panose="02020603050405020304" pitchFamily="18" charset="0"/>
            </a:rPr>
            <a:t>фінансовими</a:t>
          </a:r>
          <a:r>
            <a:rPr lang="ru-RU" b="0" i="0" dirty="0">
              <a:latin typeface="Times New Roman" panose="02020603050405020304" pitchFamily="18" charset="0"/>
              <a:cs typeface="Times New Roman" panose="02020603050405020304" pitchFamily="18" charset="0"/>
            </a:rPr>
            <a:t> </a:t>
          </a:r>
          <a:r>
            <a:rPr lang="ru-RU" b="0" i="0" dirty="0" err="1">
              <a:latin typeface="Times New Roman" panose="02020603050405020304" pitchFamily="18" charset="0"/>
              <a:cs typeface="Times New Roman" panose="02020603050405020304" pitchFamily="18" charset="0"/>
            </a:rPr>
            <a:t>інституціями</a:t>
          </a:r>
          <a:r>
            <a:rPr lang="ru-RU" b="0" i="0" dirty="0">
              <a:latin typeface="Times New Roman" panose="02020603050405020304" pitchFamily="18" charset="0"/>
              <a:cs typeface="Times New Roman" panose="02020603050405020304" pitchFamily="18" charset="0"/>
            </a:rPr>
            <a:t>?</a:t>
          </a:r>
        </a:p>
      </dgm:t>
    </dgm:pt>
    <dgm:pt modelId="{D4A2FE15-2B3C-42D9-8CB3-FA730BEA3465}" type="parTrans" cxnId="{54E1E759-5365-4D9B-8A3D-D10C775C39E5}">
      <dgm:prSet/>
      <dgm:spPr/>
      <dgm:t>
        <a:bodyPr/>
        <a:lstStyle/>
        <a:p>
          <a:pPr>
            <a:spcBef>
              <a:spcPts val="1800"/>
            </a:spcBef>
          </a:pPr>
          <a:endParaRPr lang="uk-UA">
            <a:latin typeface="Times New Roman" panose="02020603050405020304" pitchFamily="18" charset="0"/>
            <a:cs typeface="Times New Roman" panose="02020603050405020304" pitchFamily="18" charset="0"/>
          </a:endParaRPr>
        </a:p>
      </dgm:t>
    </dgm:pt>
    <dgm:pt modelId="{3C7EFD1F-4DD1-4F09-8684-C002D85D0FED}" type="sibTrans" cxnId="{54E1E759-5365-4D9B-8A3D-D10C775C39E5}">
      <dgm:prSet/>
      <dgm:spPr/>
      <dgm:t>
        <a:bodyPr/>
        <a:lstStyle/>
        <a:p>
          <a:pPr>
            <a:spcBef>
              <a:spcPts val="1800"/>
            </a:spcBef>
          </a:pPr>
          <a:endParaRPr lang="uk-UA">
            <a:latin typeface="Times New Roman" panose="02020603050405020304" pitchFamily="18" charset="0"/>
            <a:cs typeface="Times New Roman" panose="02020603050405020304" pitchFamily="18" charset="0"/>
          </a:endParaRPr>
        </a:p>
      </dgm:t>
    </dgm:pt>
    <dgm:pt modelId="{FFE092FD-1CA5-43F9-83BE-32ED4455C214}">
      <dgm:prSet/>
      <dgm:spPr/>
      <dgm:t>
        <a:bodyPr/>
        <a:lstStyle/>
        <a:p>
          <a:pPr>
            <a:spcBef>
              <a:spcPts val="1800"/>
            </a:spcBef>
            <a:buFont typeface="Arial" panose="020B0604020202020204" pitchFamily="34" charset="0"/>
            <a:buChar char="•"/>
          </a:pPr>
          <a:r>
            <a:rPr lang="ru-RU" b="0" i="0">
              <a:latin typeface="Times New Roman" panose="02020603050405020304" pitchFamily="18" charset="0"/>
              <a:cs typeface="Times New Roman" panose="02020603050405020304" pitchFamily="18" charset="0"/>
            </a:rPr>
            <a:t>Як буде відновлюватися стабільність національної валюти?</a:t>
          </a:r>
        </a:p>
      </dgm:t>
    </dgm:pt>
    <dgm:pt modelId="{2E0A0CE3-8B01-40C1-892B-29AF75660615}" type="parTrans" cxnId="{53587302-DC20-4324-A410-38994E86B190}">
      <dgm:prSet/>
      <dgm:spPr/>
      <dgm:t>
        <a:bodyPr/>
        <a:lstStyle/>
        <a:p>
          <a:pPr>
            <a:spcBef>
              <a:spcPts val="1800"/>
            </a:spcBef>
          </a:pPr>
          <a:endParaRPr lang="uk-UA">
            <a:latin typeface="Times New Roman" panose="02020603050405020304" pitchFamily="18" charset="0"/>
            <a:cs typeface="Times New Roman" panose="02020603050405020304" pitchFamily="18" charset="0"/>
          </a:endParaRPr>
        </a:p>
      </dgm:t>
    </dgm:pt>
    <dgm:pt modelId="{3EFECC09-5271-4D62-95FF-8B60BD8B32CC}" type="sibTrans" cxnId="{53587302-DC20-4324-A410-38994E86B190}">
      <dgm:prSet/>
      <dgm:spPr/>
      <dgm:t>
        <a:bodyPr/>
        <a:lstStyle/>
        <a:p>
          <a:pPr>
            <a:spcBef>
              <a:spcPts val="1800"/>
            </a:spcBef>
          </a:pPr>
          <a:endParaRPr lang="uk-UA">
            <a:latin typeface="Times New Roman" panose="02020603050405020304" pitchFamily="18" charset="0"/>
            <a:cs typeface="Times New Roman" panose="02020603050405020304" pitchFamily="18" charset="0"/>
          </a:endParaRPr>
        </a:p>
      </dgm:t>
    </dgm:pt>
    <dgm:pt modelId="{5647C1ED-8CF6-40A0-9981-7BF10172227C}">
      <dgm:prSet/>
      <dgm:spPr/>
      <dgm:t>
        <a:bodyPr/>
        <a:lstStyle/>
        <a:p>
          <a:pPr>
            <a:spcBef>
              <a:spcPts val="1800"/>
            </a:spcBef>
            <a:buNone/>
          </a:pPr>
          <a:r>
            <a:rPr lang="uk-UA" b="1" i="0" dirty="0">
              <a:latin typeface="Times New Roman" panose="02020603050405020304" pitchFamily="18" charset="0"/>
              <a:cs typeface="Times New Roman" panose="02020603050405020304" pitchFamily="18" charset="0"/>
            </a:rPr>
            <a:t>Міжнародні відносини та безпека</a:t>
          </a:r>
        </a:p>
      </dgm:t>
    </dgm:pt>
    <dgm:pt modelId="{F0E9F481-646B-4658-BEEF-E520FD5E1CBE}" type="parTrans" cxnId="{D8E744C4-5528-4AC0-8D53-E44484D4E208}">
      <dgm:prSet/>
      <dgm:spPr/>
      <dgm:t>
        <a:bodyPr/>
        <a:lstStyle/>
        <a:p>
          <a:pPr>
            <a:spcBef>
              <a:spcPts val="1800"/>
            </a:spcBef>
          </a:pPr>
          <a:endParaRPr lang="uk-UA">
            <a:latin typeface="Times New Roman" panose="02020603050405020304" pitchFamily="18" charset="0"/>
            <a:cs typeface="Times New Roman" panose="02020603050405020304" pitchFamily="18" charset="0"/>
          </a:endParaRPr>
        </a:p>
      </dgm:t>
    </dgm:pt>
    <dgm:pt modelId="{3EC6A10A-1EA1-4349-89C8-909D8A827E75}" type="sibTrans" cxnId="{D8E744C4-5528-4AC0-8D53-E44484D4E208}">
      <dgm:prSet/>
      <dgm:spPr/>
      <dgm:t>
        <a:bodyPr/>
        <a:lstStyle/>
        <a:p>
          <a:pPr>
            <a:spcBef>
              <a:spcPts val="1800"/>
            </a:spcBef>
          </a:pPr>
          <a:endParaRPr lang="uk-UA">
            <a:latin typeface="Times New Roman" panose="02020603050405020304" pitchFamily="18" charset="0"/>
            <a:cs typeface="Times New Roman" panose="02020603050405020304" pitchFamily="18" charset="0"/>
          </a:endParaRPr>
        </a:p>
      </dgm:t>
    </dgm:pt>
    <dgm:pt modelId="{BD6C0DE2-8A2F-4E9E-A5F3-9E89A1D2845F}">
      <dgm:prSet/>
      <dgm:spPr/>
      <dgm:t>
        <a:bodyPr/>
        <a:lstStyle/>
        <a:p>
          <a:pPr>
            <a:spcBef>
              <a:spcPts val="1800"/>
            </a:spcBef>
            <a:buFont typeface="Arial" panose="020B0604020202020204" pitchFamily="34" charset="0"/>
            <a:buChar char="•"/>
          </a:pPr>
          <a:r>
            <a:rPr lang="ru-RU" b="0" i="0" dirty="0">
              <a:latin typeface="Times New Roman" panose="02020603050405020304" pitchFamily="18" charset="0"/>
              <a:cs typeface="Times New Roman" panose="02020603050405020304" pitchFamily="18" charset="0"/>
            </a:rPr>
            <a:t>Як </a:t>
          </a:r>
          <a:r>
            <a:rPr lang="uk-UA" b="0" i="0" noProof="0" dirty="0">
              <a:latin typeface="Times New Roman" panose="02020603050405020304" pitchFamily="18" charset="0"/>
              <a:cs typeface="Times New Roman" panose="02020603050405020304" pitchFamily="18" charset="0"/>
            </a:rPr>
            <a:t>Україна буде співпрацювати з міжнародними партнерами для забезпечення сталого миру?</a:t>
          </a:r>
        </a:p>
      </dgm:t>
    </dgm:pt>
    <dgm:pt modelId="{1CB8F4D0-D9B1-4D87-8A4A-7356563402E4}" type="parTrans" cxnId="{21EFAE93-9FE1-422C-87B7-75A227956E4C}">
      <dgm:prSet/>
      <dgm:spPr/>
      <dgm:t>
        <a:bodyPr/>
        <a:lstStyle/>
        <a:p>
          <a:pPr>
            <a:spcBef>
              <a:spcPts val="1800"/>
            </a:spcBef>
          </a:pPr>
          <a:endParaRPr lang="uk-UA">
            <a:latin typeface="Times New Roman" panose="02020603050405020304" pitchFamily="18" charset="0"/>
            <a:cs typeface="Times New Roman" panose="02020603050405020304" pitchFamily="18" charset="0"/>
          </a:endParaRPr>
        </a:p>
      </dgm:t>
    </dgm:pt>
    <dgm:pt modelId="{D205B13F-610B-449D-BA1C-43B40B9A1300}" type="sibTrans" cxnId="{21EFAE93-9FE1-422C-87B7-75A227956E4C}">
      <dgm:prSet/>
      <dgm:spPr/>
      <dgm:t>
        <a:bodyPr/>
        <a:lstStyle/>
        <a:p>
          <a:pPr>
            <a:spcBef>
              <a:spcPts val="1800"/>
            </a:spcBef>
          </a:pPr>
          <a:endParaRPr lang="uk-UA">
            <a:latin typeface="Times New Roman" panose="02020603050405020304" pitchFamily="18" charset="0"/>
            <a:cs typeface="Times New Roman" panose="02020603050405020304" pitchFamily="18" charset="0"/>
          </a:endParaRPr>
        </a:p>
      </dgm:t>
    </dgm:pt>
    <dgm:pt modelId="{53776439-885E-4C28-AF16-22086AC587BA}">
      <dgm:prSet/>
      <dgm:spPr/>
      <dgm:t>
        <a:bodyPr/>
        <a:lstStyle/>
        <a:p>
          <a:pPr>
            <a:spcBef>
              <a:spcPts val="1800"/>
            </a:spcBef>
            <a:buFont typeface="Arial" panose="020B0604020202020204" pitchFamily="34" charset="0"/>
            <a:buChar char="•"/>
          </a:pPr>
          <a:r>
            <a:rPr lang="uk-UA" b="0" i="0" noProof="0" dirty="0">
              <a:latin typeface="Times New Roman" panose="02020603050405020304" pitchFamily="18" charset="0"/>
              <a:cs typeface="Times New Roman" panose="02020603050405020304" pitchFamily="18" charset="0"/>
            </a:rPr>
            <a:t>Які гарантії безпеки будуть надані Україні?</a:t>
          </a:r>
        </a:p>
      </dgm:t>
    </dgm:pt>
    <dgm:pt modelId="{E28039CF-44AB-4A45-B92D-2E4F0258DC98}" type="parTrans" cxnId="{258E6BE6-AA46-4F6C-9396-7B70FB6451DE}">
      <dgm:prSet/>
      <dgm:spPr/>
      <dgm:t>
        <a:bodyPr/>
        <a:lstStyle/>
        <a:p>
          <a:pPr>
            <a:spcBef>
              <a:spcPts val="1800"/>
            </a:spcBef>
          </a:pPr>
          <a:endParaRPr lang="uk-UA">
            <a:latin typeface="Times New Roman" panose="02020603050405020304" pitchFamily="18" charset="0"/>
            <a:cs typeface="Times New Roman" panose="02020603050405020304" pitchFamily="18" charset="0"/>
          </a:endParaRPr>
        </a:p>
      </dgm:t>
    </dgm:pt>
    <dgm:pt modelId="{B0075A8D-F181-4C3C-9740-348BB3F4FFBC}" type="sibTrans" cxnId="{258E6BE6-AA46-4F6C-9396-7B70FB6451DE}">
      <dgm:prSet/>
      <dgm:spPr/>
      <dgm:t>
        <a:bodyPr/>
        <a:lstStyle/>
        <a:p>
          <a:pPr>
            <a:spcBef>
              <a:spcPts val="1800"/>
            </a:spcBef>
          </a:pPr>
          <a:endParaRPr lang="uk-UA">
            <a:latin typeface="Times New Roman" panose="02020603050405020304" pitchFamily="18" charset="0"/>
            <a:cs typeface="Times New Roman" panose="02020603050405020304" pitchFamily="18" charset="0"/>
          </a:endParaRPr>
        </a:p>
      </dgm:t>
    </dgm:pt>
    <dgm:pt modelId="{297D3742-59C4-4D17-8ABE-62C5911F8907}">
      <dgm:prSet/>
      <dgm:spPr/>
      <dgm:t>
        <a:bodyPr/>
        <a:lstStyle/>
        <a:p>
          <a:pPr>
            <a:spcBef>
              <a:spcPts val="1800"/>
            </a:spcBef>
            <a:buFont typeface="Arial" panose="020B0604020202020204" pitchFamily="34" charset="0"/>
            <a:buChar char="•"/>
          </a:pPr>
          <a:r>
            <a:rPr lang="uk-UA" b="0" i="0" noProof="0" dirty="0">
              <a:latin typeface="Times New Roman" panose="02020603050405020304" pitchFamily="18" charset="0"/>
              <a:cs typeface="Times New Roman" panose="02020603050405020304" pitchFamily="18" charset="0"/>
            </a:rPr>
            <a:t>Як буде відбуватися процес залучення до європейських та євроатлантичних структур?</a:t>
          </a:r>
        </a:p>
      </dgm:t>
    </dgm:pt>
    <dgm:pt modelId="{71E68C59-1C70-4448-B7B7-B160118E1E32}" type="parTrans" cxnId="{43828DAB-374D-47D6-B6F4-FD555F8ED296}">
      <dgm:prSet/>
      <dgm:spPr/>
      <dgm:t>
        <a:bodyPr/>
        <a:lstStyle/>
        <a:p>
          <a:pPr>
            <a:spcBef>
              <a:spcPts val="1800"/>
            </a:spcBef>
          </a:pPr>
          <a:endParaRPr lang="uk-UA">
            <a:latin typeface="Times New Roman" panose="02020603050405020304" pitchFamily="18" charset="0"/>
            <a:cs typeface="Times New Roman" panose="02020603050405020304" pitchFamily="18" charset="0"/>
          </a:endParaRPr>
        </a:p>
      </dgm:t>
    </dgm:pt>
    <dgm:pt modelId="{7C9846B1-EB15-44DE-B54B-64D3F62FC4C9}" type="sibTrans" cxnId="{43828DAB-374D-47D6-B6F4-FD555F8ED296}">
      <dgm:prSet/>
      <dgm:spPr/>
      <dgm:t>
        <a:bodyPr/>
        <a:lstStyle/>
        <a:p>
          <a:pPr>
            <a:spcBef>
              <a:spcPts val="1800"/>
            </a:spcBef>
          </a:pPr>
          <a:endParaRPr lang="uk-UA">
            <a:latin typeface="Times New Roman" panose="02020603050405020304" pitchFamily="18" charset="0"/>
            <a:cs typeface="Times New Roman" panose="02020603050405020304" pitchFamily="18" charset="0"/>
          </a:endParaRPr>
        </a:p>
      </dgm:t>
    </dgm:pt>
    <dgm:pt modelId="{4C95378C-6E6B-4D83-9AD0-AC52F0F5950D}" type="pres">
      <dgm:prSet presAssocID="{19D0CDC7-17FF-40A7-BAFB-B27C71D0C3AB}" presName="Name0" presStyleCnt="0">
        <dgm:presLayoutVars>
          <dgm:dir/>
          <dgm:animLvl val="lvl"/>
          <dgm:resizeHandles val="exact"/>
        </dgm:presLayoutVars>
      </dgm:prSet>
      <dgm:spPr/>
    </dgm:pt>
    <dgm:pt modelId="{E752FCFE-EBF6-4F00-8934-D9BA96B3E7EF}" type="pres">
      <dgm:prSet presAssocID="{0D20D72E-9A94-4F2B-BAA1-AA4950E2825A}" presName="composite" presStyleCnt="0"/>
      <dgm:spPr/>
    </dgm:pt>
    <dgm:pt modelId="{08F17B50-7F91-498F-A380-417BC22C00E7}" type="pres">
      <dgm:prSet presAssocID="{0D20D72E-9A94-4F2B-BAA1-AA4950E2825A}" presName="parTx" presStyleLbl="alignNode1" presStyleIdx="0" presStyleCnt="4">
        <dgm:presLayoutVars>
          <dgm:chMax val="0"/>
          <dgm:chPref val="0"/>
          <dgm:bulletEnabled val="1"/>
        </dgm:presLayoutVars>
      </dgm:prSet>
      <dgm:spPr/>
    </dgm:pt>
    <dgm:pt modelId="{DC313E2E-AF93-4BEC-91CC-514F385987A8}" type="pres">
      <dgm:prSet presAssocID="{0D20D72E-9A94-4F2B-BAA1-AA4950E2825A}" presName="desTx" presStyleLbl="alignAccFollowNode1" presStyleIdx="0" presStyleCnt="4">
        <dgm:presLayoutVars>
          <dgm:bulletEnabled val="1"/>
        </dgm:presLayoutVars>
      </dgm:prSet>
      <dgm:spPr/>
    </dgm:pt>
    <dgm:pt modelId="{AF9238BE-0322-45A5-8FF3-A838D8888203}" type="pres">
      <dgm:prSet presAssocID="{5CD9B8D0-EA1C-43C3-A60D-433D5520201F}" presName="space" presStyleCnt="0"/>
      <dgm:spPr/>
    </dgm:pt>
    <dgm:pt modelId="{5F2291E1-23B6-4857-BC7C-3C1F3F16F6A5}" type="pres">
      <dgm:prSet presAssocID="{09DDC3B6-05DA-4F47-A4B5-063F29E0C20E}" presName="composite" presStyleCnt="0"/>
      <dgm:spPr/>
    </dgm:pt>
    <dgm:pt modelId="{9B4B4B7B-F083-4078-ACDD-47189D03B9A3}" type="pres">
      <dgm:prSet presAssocID="{09DDC3B6-05DA-4F47-A4B5-063F29E0C20E}" presName="parTx" presStyleLbl="alignNode1" presStyleIdx="1" presStyleCnt="4">
        <dgm:presLayoutVars>
          <dgm:chMax val="0"/>
          <dgm:chPref val="0"/>
          <dgm:bulletEnabled val="1"/>
        </dgm:presLayoutVars>
      </dgm:prSet>
      <dgm:spPr/>
    </dgm:pt>
    <dgm:pt modelId="{55C1A991-8024-484D-9E98-3515F7D09B04}" type="pres">
      <dgm:prSet presAssocID="{09DDC3B6-05DA-4F47-A4B5-063F29E0C20E}" presName="desTx" presStyleLbl="alignAccFollowNode1" presStyleIdx="1" presStyleCnt="4">
        <dgm:presLayoutVars>
          <dgm:bulletEnabled val="1"/>
        </dgm:presLayoutVars>
      </dgm:prSet>
      <dgm:spPr/>
    </dgm:pt>
    <dgm:pt modelId="{E56BEC2E-4093-4252-82E9-EA648EE204D5}" type="pres">
      <dgm:prSet presAssocID="{14B4FDF1-91C2-40D0-9428-D6A079A87BCB}" presName="space" presStyleCnt="0"/>
      <dgm:spPr/>
    </dgm:pt>
    <dgm:pt modelId="{B1CB74C1-F24D-438B-94C3-3F2B987C12FA}" type="pres">
      <dgm:prSet presAssocID="{1DE73186-549A-4FAD-926B-98D7DDB8C691}" presName="composite" presStyleCnt="0"/>
      <dgm:spPr/>
    </dgm:pt>
    <dgm:pt modelId="{C020E293-5002-4B6E-8E5D-EC7C28DF29F7}" type="pres">
      <dgm:prSet presAssocID="{1DE73186-549A-4FAD-926B-98D7DDB8C691}" presName="parTx" presStyleLbl="alignNode1" presStyleIdx="2" presStyleCnt="4">
        <dgm:presLayoutVars>
          <dgm:chMax val="0"/>
          <dgm:chPref val="0"/>
          <dgm:bulletEnabled val="1"/>
        </dgm:presLayoutVars>
      </dgm:prSet>
      <dgm:spPr/>
    </dgm:pt>
    <dgm:pt modelId="{4B30FCDF-A281-448E-810F-34F20481900E}" type="pres">
      <dgm:prSet presAssocID="{1DE73186-549A-4FAD-926B-98D7DDB8C691}" presName="desTx" presStyleLbl="alignAccFollowNode1" presStyleIdx="2" presStyleCnt="4">
        <dgm:presLayoutVars>
          <dgm:bulletEnabled val="1"/>
        </dgm:presLayoutVars>
      </dgm:prSet>
      <dgm:spPr/>
    </dgm:pt>
    <dgm:pt modelId="{7B77AC51-565C-47D8-9C2E-15097D3EA33F}" type="pres">
      <dgm:prSet presAssocID="{39E21804-09A6-4DE7-B1B2-44D2A47B609B}" presName="space" presStyleCnt="0"/>
      <dgm:spPr/>
    </dgm:pt>
    <dgm:pt modelId="{9F8FC622-9800-4FC4-ABD9-3C5E9818B9B1}" type="pres">
      <dgm:prSet presAssocID="{5647C1ED-8CF6-40A0-9981-7BF10172227C}" presName="composite" presStyleCnt="0"/>
      <dgm:spPr/>
    </dgm:pt>
    <dgm:pt modelId="{FF86EB06-2868-44E5-B4C4-419B165A135A}" type="pres">
      <dgm:prSet presAssocID="{5647C1ED-8CF6-40A0-9981-7BF10172227C}" presName="parTx" presStyleLbl="alignNode1" presStyleIdx="3" presStyleCnt="4">
        <dgm:presLayoutVars>
          <dgm:chMax val="0"/>
          <dgm:chPref val="0"/>
          <dgm:bulletEnabled val="1"/>
        </dgm:presLayoutVars>
      </dgm:prSet>
      <dgm:spPr/>
    </dgm:pt>
    <dgm:pt modelId="{0F48A3B8-4CCD-4AD3-8F6F-FFDAF037A5D0}" type="pres">
      <dgm:prSet presAssocID="{5647C1ED-8CF6-40A0-9981-7BF10172227C}" presName="desTx" presStyleLbl="alignAccFollowNode1" presStyleIdx="3" presStyleCnt="4">
        <dgm:presLayoutVars>
          <dgm:bulletEnabled val="1"/>
        </dgm:presLayoutVars>
      </dgm:prSet>
      <dgm:spPr/>
    </dgm:pt>
  </dgm:ptLst>
  <dgm:cxnLst>
    <dgm:cxn modelId="{53587302-DC20-4324-A410-38994E86B190}" srcId="{1DE73186-549A-4FAD-926B-98D7DDB8C691}" destId="{FFE092FD-1CA5-43F9-83BE-32ED4455C214}" srcOrd="2" destOrd="0" parTransId="{2E0A0CE3-8B01-40C1-892B-29AF75660615}" sibTransId="{3EFECC09-5271-4D62-95FF-8B60BD8B32CC}"/>
    <dgm:cxn modelId="{3E431C03-D8EF-4394-A491-497F9307DB05}" type="presOf" srcId="{B49299A3-1723-4612-9306-5F57A473C9DC}" destId="{55C1A991-8024-484D-9E98-3515F7D09B04}" srcOrd="0" destOrd="2" presId="urn:microsoft.com/office/officeart/2005/8/layout/hList1"/>
    <dgm:cxn modelId="{6D51F20E-8BA6-42AD-911A-8B0FADA82972}" type="presOf" srcId="{C5737F60-6AE7-48E5-B7E6-7CD77224770B}" destId="{DC313E2E-AF93-4BEC-91CC-514F385987A8}" srcOrd="0" destOrd="2" presId="urn:microsoft.com/office/officeart/2005/8/layout/hList1"/>
    <dgm:cxn modelId="{D5ACDE15-8F94-4865-A66A-350BF186F960}" type="presOf" srcId="{19D0CDC7-17FF-40A7-BAFB-B27C71D0C3AB}" destId="{4C95378C-6E6B-4D83-9AD0-AC52F0F5950D}" srcOrd="0" destOrd="0" presId="urn:microsoft.com/office/officeart/2005/8/layout/hList1"/>
    <dgm:cxn modelId="{D731FB29-FA7E-488C-A4E9-3867BC9C0456}" type="presOf" srcId="{BD6C0DE2-8A2F-4E9E-A5F3-9E89A1D2845F}" destId="{0F48A3B8-4CCD-4AD3-8F6F-FFDAF037A5D0}" srcOrd="0" destOrd="0" presId="urn:microsoft.com/office/officeart/2005/8/layout/hList1"/>
    <dgm:cxn modelId="{480BD534-F022-4560-804E-E35ECB7C82F9}" type="presOf" srcId="{FC96CD79-4CA3-45A1-93DA-E1BF2A02B7F7}" destId="{4B30FCDF-A281-448E-810F-34F20481900E}" srcOrd="0" destOrd="0" presId="urn:microsoft.com/office/officeart/2005/8/layout/hList1"/>
    <dgm:cxn modelId="{F9E9443A-FDA7-4133-BE3F-82FE90C4EFE0}" srcId="{09DDC3B6-05DA-4F47-A4B5-063F29E0C20E}" destId="{3A41C31F-8421-4630-9CE7-231BC2F6B3CF}" srcOrd="1" destOrd="0" parTransId="{3DCCB575-397F-4946-A5F7-14ABDAD1B2D2}" sibTransId="{859C4997-8449-4D2B-88BD-FB3BA20092BA}"/>
    <dgm:cxn modelId="{672D243D-8C83-462A-9C0D-74B42F1612B6}" type="presOf" srcId="{3A41C31F-8421-4630-9CE7-231BC2F6B3CF}" destId="{55C1A991-8024-484D-9E98-3515F7D09B04}" srcOrd="0" destOrd="1" presId="urn:microsoft.com/office/officeart/2005/8/layout/hList1"/>
    <dgm:cxn modelId="{888A1F5C-9B79-46B5-A0A5-A7F1D30ADDE0}" type="presOf" srcId="{0D20D72E-9A94-4F2B-BAA1-AA4950E2825A}" destId="{08F17B50-7F91-498F-A380-417BC22C00E7}" srcOrd="0" destOrd="0" presId="urn:microsoft.com/office/officeart/2005/8/layout/hList1"/>
    <dgm:cxn modelId="{6213EF4A-F7B4-439E-BD5D-AA0244F4C777}" type="presOf" srcId="{1DE73186-549A-4FAD-926B-98D7DDB8C691}" destId="{C020E293-5002-4B6E-8E5D-EC7C28DF29F7}" srcOrd="0" destOrd="0" presId="urn:microsoft.com/office/officeart/2005/8/layout/hList1"/>
    <dgm:cxn modelId="{54E1E759-5365-4D9B-8A3D-D10C775C39E5}" srcId="{1DE73186-549A-4FAD-926B-98D7DDB8C691}" destId="{1BD6E78A-12ED-472F-BE8B-D077FE80268D}" srcOrd="1" destOrd="0" parTransId="{D4A2FE15-2B3C-42D9-8CB3-FA730BEA3465}" sibTransId="{3C7EFD1F-4DD1-4F09-8684-C002D85D0FED}"/>
    <dgm:cxn modelId="{3909337D-2859-42EC-82C2-CCB6AD6875E6}" srcId="{1DE73186-549A-4FAD-926B-98D7DDB8C691}" destId="{FC96CD79-4CA3-45A1-93DA-E1BF2A02B7F7}" srcOrd="0" destOrd="0" parTransId="{7421A14D-EB4E-40CC-A465-51CA869A6349}" sibTransId="{0E3E39BB-CDB8-4A87-813C-E1946B814661}"/>
    <dgm:cxn modelId="{762D6892-EDCB-4213-9594-937A45180BEE}" srcId="{09DDC3B6-05DA-4F47-A4B5-063F29E0C20E}" destId="{B49299A3-1723-4612-9306-5F57A473C9DC}" srcOrd="2" destOrd="0" parTransId="{EB808733-C391-4397-B51C-CF0F70C11E53}" sibTransId="{9EA803F8-0B68-480E-AD5E-9FBA974168BA}"/>
    <dgm:cxn modelId="{21EFAE93-9FE1-422C-87B7-75A227956E4C}" srcId="{5647C1ED-8CF6-40A0-9981-7BF10172227C}" destId="{BD6C0DE2-8A2F-4E9E-A5F3-9E89A1D2845F}" srcOrd="0" destOrd="0" parTransId="{1CB8F4D0-D9B1-4D87-8A4A-7356563402E4}" sibTransId="{D205B13F-610B-449D-BA1C-43B40B9A1300}"/>
    <dgm:cxn modelId="{CB1ABB93-1E0D-4F59-857C-2868026D00AC}" type="presOf" srcId="{4ED9FF66-8FFE-42C4-879F-FE3070D2C187}" destId="{DC313E2E-AF93-4BEC-91CC-514F385987A8}" srcOrd="0" destOrd="0" presId="urn:microsoft.com/office/officeart/2005/8/layout/hList1"/>
    <dgm:cxn modelId="{CBD3A795-FEE2-4D03-9F11-3068EDFE7C62}" srcId="{0D20D72E-9A94-4F2B-BAA1-AA4950E2825A}" destId="{4ED9FF66-8FFE-42C4-879F-FE3070D2C187}" srcOrd="0" destOrd="0" parTransId="{6E2DFD61-AC33-4E32-9D1A-372D56DAC6A0}" sibTransId="{2FF091FB-F9B7-4666-BB4F-6334441486E7}"/>
    <dgm:cxn modelId="{408C4A9B-2D25-4912-A0BD-DB24A1235D4D}" srcId="{0D20D72E-9A94-4F2B-BAA1-AA4950E2825A}" destId="{433FFD40-9177-49CA-8DB4-0A14F214FACD}" srcOrd="1" destOrd="0" parTransId="{8888C52D-0726-402A-9870-5A5968D3D356}" sibTransId="{5EE66906-6EB4-43CB-9474-D01E24CEE048}"/>
    <dgm:cxn modelId="{9D50B89E-ECCB-46A3-A34A-13F5685CA0DA}" type="presOf" srcId="{09DDC3B6-05DA-4F47-A4B5-063F29E0C20E}" destId="{9B4B4B7B-F083-4078-ACDD-47189D03B9A3}" srcOrd="0" destOrd="0" presId="urn:microsoft.com/office/officeart/2005/8/layout/hList1"/>
    <dgm:cxn modelId="{43828DAB-374D-47D6-B6F4-FD555F8ED296}" srcId="{5647C1ED-8CF6-40A0-9981-7BF10172227C}" destId="{297D3742-59C4-4D17-8ABE-62C5911F8907}" srcOrd="2" destOrd="0" parTransId="{71E68C59-1C70-4448-B7B7-B160118E1E32}" sibTransId="{7C9846B1-EB15-44DE-B54B-64D3F62FC4C9}"/>
    <dgm:cxn modelId="{954BE1AD-4C17-4603-9CCB-0DCCF307D5B1}" srcId="{19D0CDC7-17FF-40A7-BAFB-B27C71D0C3AB}" destId="{1DE73186-549A-4FAD-926B-98D7DDB8C691}" srcOrd="2" destOrd="0" parTransId="{F4CB71D8-30F0-4AEB-B862-AE3F3B0C82AA}" sibTransId="{39E21804-09A6-4DE7-B1B2-44D2A47B609B}"/>
    <dgm:cxn modelId="{E1C6E2AE-84F8-4C70-BF1D-57518C5D9F92}" srcId="{09DDC3B6-05DA-4F47-A4B5-063F29E0C20E}" destId="{14A7D6F2-5C9B-4D30-B37B-C87F379FA4FB}" srcOrd="0" destOrd="0" parTransId="{450032F9-9D17-4165-9969-2ABFEA949207}" sibTransId="{46CE5681-AF23-4661-8172-CBCB53A3E75E}"/>
    <dgm:cxn modelId="{F51A8FB3-EAD8-48FA-8F0C-4F2EA54A3EFC}" type="presOf" srcId="{297D3742-59C4-4D17-8ABE-62C5911F8907}" destId="{0F48A3B8-4CCD-4AD3-8F6F-FFDAF037A5D0}" srcOrd="0" destOrd="2" presId="urn:microsoft.com/office/officeart/2005/8/layout/hList1"/>
    <dgm:cxn modelId="{CFEFD1C0-C92D-4A43-8186-8B2EC9E61623}" type="presOf" srcId="{5647C1ED-8CF6-40A0-9981-7BF10172227C}" destId="{FF86EB06-2868-44E5-B4C4-419B165A135A}" srcOrd="0" destOrd="0" presId="urn:microsoft.com/office/officeart/2005/8/layout/hList1"/>
    <dgm:cxn modelId="{D8E744C4-5528-4AC0-8D53-E44484D4E208}" srcId="{19D0CDC7-17FF-40A7-BAFB-B27C71D0C3AB}" destId="{5647C1ED-8CF6-40A0-9981-7BF10172227C}" srcOrd="3" destOrd="0" parTransId="{F0E9F481-646B-4658-BEEF-E520FD5E1CBE}" sibTransId="{3EC6A10A-1EA1-4349-89C8-909D8A827E75}"/>
    <dgm:cxn modelId="{7CA9AFC5-405F-42F8-B81E-40E91BB209B4}" srcId="{19D0CDC7-17FF-40A7-BAFB-B27C71D0C3AB}" destId="{09DDC3B6-05DA-4F47-A4B5-063F29E0C20E}" srcOrd="1" destOrd="0" parTransId="{014BC3DE-AAB9-4C51-9509-200A2BBBE383}" sibTransId="{14B4FDF1-91C2-40D0-9428-D6A079A87BCB}"/>
    <dgm:cxn modelId="{E5EBDAC6-4DEC-43C7-9124-F0D7B3BED19A}" type="presOf" srcId="{1BD6E78A-12ED-472F-BE8B-D077FE80268D}" destId="{4B30FCDF-A281-448E-810F-34F20481900E}" srcOrd="0" destOrd="1" presId="urn:microsoft.com/office/officeart/2005/8/layout/hList1"/>
    <dgm:cxn modelId="{D8F109C9-0C35-41D1-B6E2-5EF7CC1A73EC}" type="presOf" srcId="{433FFD40-9177-49CA-8DB4-0A14F214FACD}" destId="{DC313E2E-AF93-4BEC-91CC-514F385987A8}" srcOrd="0" destOrd="1" presId="urn:microsoft.com/office/officeart/2005/8/layout/hList1"/>
    <dgm:cxn modelId="{31ADEED4-F568-4D99-B9F5-4CE16C332351}" type="presOf" srcId="{FFE092FD-1CA5-43F9-83BE-32ED4455C214}" destId="{4B30FCDF-A281-448E-810F-34F20481900E}" srcOrd="0" destOrd="2" presId="urn:microsoft.com/office/officeart/2005/8/layout/hList1"/>
    <dgm:cxn modelId="{F1A79ADF-0F2B-41DB-95B8-203D1E87CF9D}" srcId="{0D20D72E-9A94-4F2B-BAA1-AA4950E2825A}" destId="{C5737F60-6AE7-48E5-B7E6-7CD77224770B}" srcOrd="2" destOrd="0" parTransId="{CB882038-7B8B-4A21-82A6-87BB5BCA44F9}" sibTransId="{386C88A5-C34E-45A2-BE9F-2F0D7E26D764}"/>
    <dgm:cxn modelId="{258E6BE6-AA46-4F6C-9396-7B70FB6451DE}" srcId="{5647C1ED-8CF6-40A0-9981-7BF10172227C}" destId="{53776439-885E-4C28-AF16-22086AC587BA}" srcOrd="1" destOrd="0" parTransId="{E28039CF-44AB-4A45-B92D-2E4F0258DC98}" sibTransId="{B0075A8D-F181-4C3C-9740-348BB3F4FFBC}"/>
    <dgm:cxn modelId="{2BCDECE7-ACDF-42FF-9DB6-C91290768CB6}" type="presOf" srcId="{53776439-885E-4C28-AF16-22086AC587BA}" destId="{0F48A3B8-4CCD-4AD3-8F6F-FFDAF037A5D0}" srcOrd="0" destOrd="1" presId="urn:microsoft.com/office/officeart/2005/8/layout/hList1"/>
    <dgm:cxn modelId="{E7F28BF2-A063-4137-8AAD-6B11265AB2B7}" srcId="{19D0CDC7-17FF-40A7-BAFB-B27C71D0C3AB}" destId="{0D20D72E-9A94-4F2B-BAA1-AA4950E2825A}" srcOrd="0" destOrd="0" parTransId="{EBD5B3D5-708E-40B7-9A4B-B7B4EAC1BA2B}" sibTransId="{5CD9B8D0-EA1C-43C3-A60D-433D5520201F}"/>
    <dgm:cxn modelId="{FD9CD9F8-8ECD-4056-B89D-06F99572D147}" type="presOf" srcId="{14A7D6F2-5C9B-4D30-B37B-C87F379FA4FB}" destId="{55C1A991-8024-484D-9E98-3515F7D09B04}" srcOrd="0" destOrd="0" presId="urn:microsoft.com/office/officeart/2005/8/layout/hList1"/>
    <dgm:cxn modelId="{9083475F-FB63-4B87-95EB-F913BA4C9FA0}" type="presParOf" srcId="{4C95378C-6E6B-4D83-9AD0-AC52F0F5950D}" destId="{E752FCFE-EBF6-4F00-8934-D9BA96B3E7EF}" srcOrd="0" destOrd="0" presId="urn:microsoft.com/office/officeart/2005/8/layout/hList1"/>
    <dgm:cxn modelId="{24C4D2CE-EB4E-4A2F-8826-453401966502}" type="presParOf" srcId="{E752FCFE-EBF6-4F00-8934-D9BA96B3E7EF}" destId="{08F17B50-7F91-498F-A380-417BC22C00E7}" srcOrd="0" destOrd="0" presId="urn:microsoft.com/office/officeart/2005/8/layout/hList1"/>
    <dgm:cxn modelId="{D52CE7A1-FA55-4C77-A85C-EAB7721681CD}" type="presParOf" srcId="{E752FCFE-EBF6-4F00-8934-D9BA96B3E7EF}" destId="{DC313E2E-AF93-4BEC-91CC-514F385987A8}" srcOrd="1" destOrd="0" presId="urn:microsoft.com/office/officeart/2005/8/layout/hList1"/>
    <dgm:cxn modelId="{509EE0C3-2B13-4323-B009-0F179D52DDBA}" type="presParOf" srcId="{4C95378C-6E6B-4D83-9AD0-AC52F0F5950D}" destId="{AF9238BE-0322-45A5-8FF3-A838D8888203}" srcOrd="1" destOrd="0" presId="urn:microsoft.com/office/officeart/2005/8/layout/hList1"/>
    <dgm:cxn modelId="{C1815160-26BF-4A23-84C4-1480E24E5B86}" type="presParOf" srcId="{4C95378C-6E6B-4D83-9AD0-AC52F0F5950D}" destId="{5F2291E1-23B6-4857-BC7C-3C1F3F16F6A5}" srcOrd="2" destOrd="0" presId="urn:microsoft.com/office/officeart/2005/8/layout/hList1"/>
    <dgm:cxn modelId="{0ED688A1-A6F5-423B-9857-6D14B71D8B07}" type="presParOf" srcId="{5F2291E1-23B6-4857-BC7C-3C1F3F16F6A5}" destId="{9B4B4B7B-F083-4078-ACDD-47189D03B9A3}" srcOrd="0" destOrd="0" presId="urn:microsoft.com/office/officeart/2005/8/layout/hList1"/>
    <dgm:cxn modelId="{C22E797C-9D81-4B91-9E72-A695EB49D39D}" type="presParOf" srcId="{5F2291E1-23B6-4857-BC7C-3C1F3F16F6A5}" destId="{55C1A991-8024-484D-9E98-3515F7D09B04}" srcOrd="1" destOrd="0" presId="urn:microsoft.com/office/officeart/2005/8/layout/hList1"/>
    <dgm:cxn modelId="{9167A254-2BEE-4005-B694-8314EEF81959}" type="presParOf" srcId="{4C95378C-6E6B-4D83-9AD0-AC52F0F5950D}" destId="{E56BEC2E-4093-4252-82E9-EA648EE204D5}" srcOrd="3" destOrd="0" presId="urn:microsoft.com/office/officeart/2005/8/layout/hList1"/>
    <dgm:cxn modelId="{E4473411-3D52-4E3A-B9BE-E9C6BDB3734B}" type="presParOf" srcId="{4C95378C-6E6B-4D83-9AD0-AC52F0F5950D}" destId="{B1CB74C1-F24D-438B-94C3-3F2B987C12FA}" srcOrd="4" destOrd="0" presId="urn:microsoft.com/office/officeart/2005/8/layout/hList1"/>
    <dgm:cxn modelId="{B8C9C929-DEB0-460F-A1A5-9DE735F1E6B5}" type="presParOf" srcId="{B1CB74C1-F24D-438B-94C3-3F2B987C12FA}" destId="{C020E293-5002-4B6E-8E5D-EC7C28DF29F7}" srcOrd="0" destOrd="0" presId="urn:microsoft.com/office/officeart/2005/8/layout/hList1"/>
    <dgm:cxn modelId="{787DCCAC-8282-4054-9104-ABF47D012CE7}" type="presParOf" srcId="{B1CB74C1-F24D-438B-94C3-3F2B987C12FA}" destId="{4B30FCDF-A281-448E-810F-34F20481900E}" srcOrd="1" destOrd="0" presId="urn:microsoft.com/office/officeart/2005/8/layout/hList1"/>
    <dgm:cxn modelId="{2B054028-914E-4E60-A0C0-71DF1C665120}" type="presParOf" srcId="{4C95378C-6E6B-4D83-9AD0-AC52F0F5950D}" destId="{7B77AC51-565C-47D8-9C2E-15097D3EA33F}" srcOrd="5" destOrd="0" presId="urn:microsoft.com/office/officeart/2005/8/layout/hList1"/>
    <dgm:cxn modelId="{AD8E37D4-732C-4819-8F45-735F671102FC}" type="presParOf" srcId="{4C95378C-6E6B-4D83-9AD0-AC52F0F5950D}" destId="{9F8FC622-9800-4FC4-ABD9-3C5E9818B9B1}" srcOrd="6" destOrd="0" presId="urn:microsoft.com/office/officeart/2005/8/layout/hList1"/>
    <dgm:cxn modelId="{31B3DCA5-AA9D-4136-B7CF-9454D99242B1}" type="presParOf" srcId="{9F8FC622-9800-4FC4-ABD9-3C5E9818B9B1}" destId="{FF86EB06-2868-44E5-B4C4-419B165A135A}" srcOrd="0" destOrd="0" presId="urn:microsoft.com/office/officeart/2005/8/layout/hList1"/>
    <dgm:cxn modelId="{7C0E7F36-C96E-4E1B-BCA1-91BC90B3EB2D}" type="presParOf" srcId="{9F8FC622-9800-4FC4-ABD9-3C5E9818B9B1}" destId="{0F48A3B8-4CCD-4AD3-8F6F-FFDAF037A5D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A43828-0DF0-40F7-9B4B-548366E3E69A}"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ru-RU"/>
        </a:p>
      </dgm:t>
    </dgm:pt>
    <dgm:pt modelId="{A77C8F26-43CE-4B77-A784-F16BE48C149E}">
      <dgm:prSet phldrT="[Текст]" custT="1"/>
      <dgm:spPr/>
      <dgm:t>
        <a:bodyPr/>
        <a:lstStyle/>
        <a:p>
          <a:r>
            <a:rPr lang="uk-UA" sz="1800" b="1" dirty="0">
              <a:latin typeface="Times New Roman" pitchFamily="18" charset="0"/>
              <a:cs typeface="Times New Roman" pitchFamily="18" charset="0"/>
            </a:rPr>
            <a:t>Аналіз тенденцій:</a:t>
          </a:r>
          <a:r>
            <a:rPr lang="uk-UA" sz="1800" dirty="0">
              <a:latin typeface="Times New Roman" pitchFamily="18" charset="0"/>
              <a:cs typeface="Times New Roman" pitchFamily="18" charset="0"/>
            </a:rPr>
            <a:t> вивчення поточних та минулих тенденцій для визначення можливого розвитку майбутнього.</a:t>
          </a:r>
          <a:endParaRPr lang="ru-RU" sz="1800" dirty="0">
            <a:latin typeface="Times New Roman" pitchFamily="18" charset="0"/>
            <a:cs typeface="Times New Roman" pitchFamily="18" charset="0"/>
          </a:endParaRPr>
        </a:p>
      </dgm:t>
    </dgm:pt>
    <dgm:pt modelId="{140EB23E-C509-4322-831E-FEF6B7CBB136}" type="parTrans" cxnId="{264F04E6-7A85-4457-924B-58B98521FC78}">
      <dgm:prSet/>
      <dgm:spPr/>
      <dgm:t>
        <a:bodyPr/>
        <a:lstStyle/>
        <a:p>
          <a:endParaRPr lang="ru-RU" sz="1800">
            <a:latin typeface="Times New Roman" pitchFamily="18" charset="0"/>
            <a:cs typeface="Times New Roman" pitchFamily="18" charset="0"/>
          </a:endParaRPr>
        </a:p>
      </dgm:t>
    </dgm:pt>
    <dgm:pt modelId="{1E812FC0-B19C-4547-8921-769F2393CD11}" type="sibTrans" cxnId="{264F04E6-7A85-4457-924B-58B98521FC78}">
      <dgm:prSet/>
      <dgm:spPr/>
      <dgm:t>
        <a:bodyPr/>
        <a:lstStyle/>
        <a:p>
          <a:endParaRPr lang="ru-RU" sz="1800">
            <a:latin typeface="Times New Roman" pitchFamily="18" charset="0"/>
            <a:cs typeface="Times New Roman" pitchFamily="18" charset="0"/>
          </a:endParaRPr>
        </a:p>
      </dgm:t>
    </dgm:pt>
    <dgm:pt modelId="{72522449-37CF-41FB-88CA-E6016B1B9455}">
      <dgm:prSet custT="1"/>
      <dgm:spPr/>
      <dgm:t>
        <a:bodyPr/>
        <a:lstStyle/>
        <a:p>
          <a:r>
            <a:rPr lang="uk-UA" sz="1800" b="1" dirty="0">
              <a:latin typeface="Times New Roman" pitchFamily="18" charset="0"/>
              <a:cs typeface="Times New Roman" pitchFamily="18" charset="0"/>
            </a:rPr>
            <a:t>Ідентифікація слабких сигналів:</a:t>
          </a:r>
          <a:r>
            <a:rPr lang="uk-UA" sz="1800" dirty="0">
              <a:latin typeface="Times New Roman" pitchFamily="18" charset="0"/>
              <a:cs typeface="Times New Roman" pitchFamily="18" charset="0"/>
            </a:rPr>
            <a:t> розпізнавання попереджень або слабких сигналів, які можуть свідчити про майбутні зміни.</a:t>
          </a:r>
          <a:endParaRPr lang="ru-RU" sz="1800" dirty="0">
            <a:latin typeface="Times New Roman" pitchFamily="18" charset="0"/>
            <a:cs typeface="Times New Roman" pitchFamily="18" charset="0"/>
          </a:endParaRPr>
        </a:p>
      </dgm:t>
    </dgm:pt>
    <dgm:pt modelId="{F0B67656-CF74-418E-ABC6-6433C969073F}" type="parTrans" cxnId="{51CD4FD9-A778-4BA5-AFA7-C33165C02697}">
      <dgm:prSet/>
      <dgm:spPr/>
      <dgm:t>
        <a:bodyPr/>
        <a:lstStyle/>
        <a:p>
          <a:endParaRPr lang="ru-RU" sz="1800">
            <a:latin typeface="Times New Roman" pitchFamily="18" charset="0"/>
            <a:cs typeface="Times New Roman" pitchFamily="18" charset="0"/>
          </a:endParaRPr>
        </a:p>
      </dgm:t>
    </dgm:pt>
    <dgm:pt modelId="{802149BD-7C4F-48F6-9DF5-AAE2A5F08A27}" type="sibTrans" cxnId="{51CD4FD9-A778-4BA5-AFA7-C33165C02697}">
      <dgm:prSet/>
      <dgm:spPr/>
      <dgm:t>
        <a:bodyPr/>
        <a:lstStyle/>
        <a:p>
          <a:endParaRPr lang="ru-RU" sz="1800">
            <a:latin typeface="Times New Roman" pitchFamily="18" charset="0"/>
            <a:cs typeface="Times New Roman" pitchFamily="18" charset="0"/>
          </a:endParaRPr>
        </a:p>
      </dgm:t>
    </dgm:pt>
    <dgm:pt modelId="{B918C45C-4FCC-4C77-8008-D06F511525AB}">
      <dgm:prSet custT="1"/>
      <dgm:spPr/>
      <dgm:t>
        <a:bodyPr/>
        <a:lstStyle/>
        <a:p>
          <a:r>
            <a:rPr lang="uk-UA" sz="1800" b="1" dirty="0">
              <a:latin typeface="Times New Roman" pitchFamily="18" charset="0"/>
              <a:cs typeface="Times New Roman" pitchFamily="18" charset="0"/>
            </a:rPr>
            <a:t>Створення сценаріїв:</a:t>
          </a:r>
          <a:r>
            <a:rPr lang="uk-UA" sz="1800" dirty="0">
              <a:latin typeface="Times New Roman" pitchFamily="18" charset="0"/>
              <a:cs typeface="Times New Roman" pitchFamily="18" charset="0"/>
            </a:rPr>
            <a:t> розробка різних сценаріїв для розуміння різних можливих майбутніх варіантів.</a:t>
          </a:r>
          <a:endParaRPr lang="ru-RU" sz="1800" dirty="0">
            <a:latin typeface="Times New Roman" pitchFamily="18" charset="0"/>
            <a:cs typeface="Times New Roman" pitchFamily="18" charset="0"/>
          </a:endParaRPr>
        </a:p>
      </dgm:t>
    </dgm:pt>
    <dgm:pt modelId="{75E7722C-D29F-418B-B1F1-BC7B07F9573F}" type="parTrans" cxnId="{E70808F9-34DC-4545-ADEB-5903FA688DF8}">
      <dgm:prSet/>
      <dgm:spPr/>
      <dgm:t>
        <a:bodyPr/>
        <a:lstStyle/>
        <a:p>
          <a:endParaRPr lang="ru-RU" sz="1800">
            <a:latin typeface="Times New Roman" pitchFamily="18" charset="0"/>
            <a:cs typeface="Times New Roman" pitchFamily="18" charset="0"/>
          </a:endParaRPr>
        </a:p>
      </dgm:t>
    </dgm:pt>
    <dgm:pt modelId="{301351A3-6104-4E4E-9A26-98175A66F5FE}" type="sibTrans" cxnId="{E70808F9-34DC-4545-ADEB-5903FA688DF8}">
      <dgm:prSet/>
      <dgm:spPr/>
      <dgm:t>
        <a:bodyPr/>
        <a:lstStyle/>
        <a:p>
          <a:endParaRPr lang="ru-RU" sz="1800">
            <a:latin typeface="Times New Roman" pitchFamily="18" charset="0"/>
            <a:cs typeface="Times New Roman" pitchFamily="18" charset="0"/>
          </a:endParaRPr>
        </a:p>
      </dgm:t>
    </dgm:pt>
    <dgm:pt modelId="{144777DD-4251-4B22-891F-07E4175BCE76}">
      <dgm:prSet custT="1"/>
      <dgm:spPr/>
      <dgm:t>
        <a:bodyPr/>
        <a:lstStyle/>
        <a:p>
          <a:r>
            <a:rPr lang="uk-UA" sz="1800" b="1" dirty="0">
              <a:latin typeface="Times New Roman" pitchFamily="18" charset="0"/>
              <a:cs typeface="Times New Roman" pitchFamily="18" charset="0"/>
            </a:rPr>
            <a:t>Оцінка ризиків та можливостей:</a:t>
          </a:r>
          <a:r>
            <a:rPr lang="uk-UA" sz="1800" dirty="0">
              <a:latin typeface="Times New Roman" pitchFamily="18" charset="0"/>
              <a:cs typeface="Times New Roman" pitchFamily="18" charset="0"/>
            </a:rPr>
            <a:t> аналіз можливих ризиків і можливостей різних сценаріїв.</a:t>
          </a:r>
          <a:endParaRPr lang="ru-RU" sz="1800" dirty="0">
            <a:latin typeface="Times New Roman" pitchFamily="18" charset="0"/>
            <a:cs typeface="Times New Roman" pitchFamily="18" charset="0"/>
          </a:endParaRPr>
        </a:p>
      </dgm:t>
    </dgm:pt>
    <dgm:pt modelId="{83C6A5D8-6A58-4AA3-A316-4F5251CA7227}" type="parTrans" cxnId="{FE454D81-B1C7-4E5F-905B-2AD7802DF2D3}">
      <dgm:prSet/>
      <dgm:spPr/>
      <dgm:t>
        <a:bodyPr/>
        <a:lstStyle/>
        <a:p>
          <a:endParaRPr lang="ru-RU" sz="1800">
            <a:latin typeface="Times New Roman" pitchFamily="18" charset="0"/>
            <a:cs typeface="Times New Roman" pitchFamily="18" charset="0"/>
          </a:endParaRPr>
        </a:p>
      </dgm:t>
    </dgm:pt>
    <dgm:pt modelId="{2D68CDC1-DA39-40E9-8120-DF7E786ED367}" type="sibTrans" cxnId="{FE454D81-B1C7-4E5F-905B-2AD7802DF2D3}">
      <dgm:prSet/>
      <dgm:spPr/>
      <dgm:t>
        <a:bodyPr/>
        <a:lstStyle/>
        <a:p>
          <a:endParaRPr lang="ru-RU" sz="1800">
            <a:latin typeface="Times New Roman" pitchFamily="18" charset="0"/>
            <a:cs typeface="Times New Roman" pitchFamily="18" charset="0"/>
          </a:endParaRPr>
        </a:p>
      </dgm:t>
    </dgm:pt>
    <dgm:pt modelId="{9DEBA870-43E4-45FB-A1AE-B59A63DE985E}">
      <dgm:prSet custT="1"/>
      <dgm:spPr/>
      <dgm:t>
        <a:bodyPr/>
        <a:lstStyle/>
        <a:p>
          <a:r>
            <a:rPr lang="uk-UA" sz="1800" b="1" dirty="0">
              <a:latin typeface="Times New Roman" pitchFamily="18" charset="0"/>
              <a:cs typeface="Times New Roman" pitchFamily="18" charset="0"/>
            </a:rPr>
            <a:t>Розробка стратегій:</a:t>
          </a:r>
          <a:r>
            <a:rPr lang="uk-UA" sz="1800" dirty="0">
              <a:latin typeface="Times New Roman" pitchFamily="18" charset="0"/>
              <a:cs typeface="Times New Roman" pitchFamily="18" charset="0"/>
            </a:rPr>
            <a:t> створення стратегій для адаптації до можливих змін у майбутньому.</a:t>
          </a:r>
          <a:endParaRPr lang="ru-RU" sz="1800" dirty="0">
            <a:latin typeface="Times New Roman" pitchFamily="18" charset="0"/>
            <a:cs typeface="Times New Roman" pitchFamily="18" charset="0"/>
          </a:endParaRPr>
        </a:p>
      </dgm:t>
    </dgm:pt>
    <dgm:pt modelId="{9833EDBB-3C92-4479-958D-BB6BAE5D84AA}" type="parTrans" cxnId="{85CD7A10-59BD-416B-8EEE-D0D4B77BD0A6}">
      <dgm:prSet/>
      <dgm:spPr/>
      <dgm:t>
        <a:bodyPr/>
        <a:lstStyle/>
        <a:p>
          <a:endParaRPr lang="ru-RU" sz="1800">
            <a:latin typeface="Times New Roman" pitchFamily="18" charset="0"/>
            <a:cs typeface="Times New Roman" pitchFamily="18" charset="0"/>
          </a:endParaRPr>
        </a:p>
      </dgm:t>
    </dgm:pt>
    <dgm:pt modelId="{9EA0A9BF-BF31-4DC8-9A2A-FA975606B271}" type="sibTrans" cxnId="{85CD7A10-59BD-416B-8EEE-D0D4B77BD0A6}">
      <dgm:prSet/>
      <dgm:spPr/>
      <dgm:t>
        <a:bodyPr/>
        <a:lstStyle/>
        <a:p>
          <a:endParaRPr lang="ru-RU" sz="1800">
            <a:latin typeface="Times New Roman" pitchFamily="18" charset="0"/>
            <a:cs typeface="Times New Roman" pitchFamily="18" charset="0"/>
          </a:endParaRPr>
        </a:p>
      </dgm:t>
    </dgm:pt>
    <dgm:pt modelId="{2DD56B98-5475-4C23-9AD4-F2FEAE694BBC}" type="pres">
      <dgm:prSet presAssocID="{A4A43828-0DF0-40F7-9B4B-548366E3E69A}" presName="linear" presStyleCnt="0">
        <dgm:presLayoutVars>
          <dgm:dir/>
          <dgm:animLvl val="lvl"/>
          <dgm:resizeHandles val="exact"/>
        </dgm:presLayoutVars>
      </dgm:prSet>
      <dgm:spPr/>
    </dgm:pt>
    <dgm:pt modelId="{996F273C-DC4D-49CC-8F28-04B8A292A330}" type="pres">
      <dgm:prSet presAssocID="{A77C8F26-43CE-4B77-A784-F16BE48C149E}" presName="parentLin" presStyleCnt="0"/>
      <dgm:spPr/>
    </dgm:pt>
    <dgm:pt modelId="{E213C5AA-9DE1-4FEA-823B-D7A50A3D6EA2}" type="pres">
      <dgm:prSet presAssocID="{A77C8F26-43CE-4B77-A784-F16BE48C149E}" presName="parentLeftMargin" presStyleLbl="node1" presStyleIdx="0" presStyleCnt="5"/>
      <dgm:spPr/>
    </dgm:pt>
    <dgm:pt modelId="{981E5BCC-4582-460C-B403-ACFC40EE5509}" type="pres">
      <dgm:prSet presAssocID="{A77C8F26-43CE-4B77-A784-F16BE48C149E}" presName="parentText" presStyleLbl="node1" presStyleIdx="0" presStyleCnt="5">
        <dgm:presLayoutVars>
          <dgm:chMax val="0"/>
          <dgm:bulletEnabled val="1"/>
        </dgm:presLayoutVars>
      </dgm:prSet>
      <dgm:spPr/>
    </dgm:pt>
    <dgm:pt modelId="{58065B36-395D-46EF-8D5A-A00F2415D1B9}" type="pres">
      <dgm:prSet presAssocID="{A77C8F26-43CE-4B77-A784-F16BE48C149E}" presName="negativeSpace" presStyleCnt="0"/>
      <dgm:spPr/>
    </dgm:pt>
    <dgm:pt modelId="{6ED14C26-7E2B-4758-82A1-37B823ADFF1E}" type="pres">
      <dgm:prSet presAssocID="{A77C8F26-43CE-4B77-A784-F16BE48C149E}" presName="childText" presStyleLbl="conFgAcc1" presStyleIdx="0" presStyleCnt="5">
        <dgm:presLayoutVars>
          <dgm:bulletEnabled val="1"/>
        </dgm:presLayoutVars>
      </dgm:prSet>
      <dgm:spPr/>
    </dgm:pt>
    <dgm:pt modelId="{5E1454B6-0B1C-4055-A9C5-DF04709BD69D}" type="pres">
      <dgm:prSet presAssocID="{1E812FC0-B19C-4547-8921-769F2393CD11}" presName="spaceBetweenRectangles" presStyleCnt="0"/>
      <dgm:spPr/>
    </dgm:pt>
    <dgm:pt modelId="{C5C5B1A6-055B-437D-970C-CE15BB235553}" type="pres">
      <dgm:prSet presAssocID="{72522449-37CF-41FB-88CA-E6016B1B9455}" presName="parentLin" presStyleCnt="0"/>
      <dgm:spPr/>
    </dgm:pt>
    <dgm:pt modelId="{DA57F516-820A-4D35-B9E4-76727B499055}" type="pres">
      <dgm:prSet presAssocID="{72522449-37CF-41FB-88CA-E6016B1B9455}" presName="parentLeftMargin" presStyleLbl="node1" presStyleIdx="0" presStyleCnt="5"/>
      <dgm:spPr/>
    </dgm:pt>
    <dgm:pt modelId="{5EADB232-7E18-436C-8FDD-5039D9E7ABB3}" type="pres">
      <dgm:prSet presAssocID="{72522449-37CF-41FB-88CA-E6016B1B9455}" presName="parentText" presStyleLbl="node1" presStyleIdx="1" presStyleCnt="5">
        <dgm:presLayoutVars>
          <dgm:chMax val="0"/>
          <dgm:bulletEnabled val="1"/>
        </dgm:presLayoutVars>
      </dgm:prSet>
      <dgm:spPr/>
    </dgm:pt>
    <dgm:pt modelId="{1B82AAB7-2BCB-4306-B79D-51AAF63A4FEA}" type="pres">
      <dgm:prSet presAssocID="{72522449-37CF-41FB-88CA-E6016B1B9455}" presName="negativeSpace" presStyleCnt="0"/>
      <dgm:spPr/>
    </dgm:pt>
    <dgm:pt modelId="{3BC5CFF9-4FE3-4F13-A44B-22A0E7A3306A}" type="pres">
      <dgm:prSet presAssocID="{72522449-37CF-41FB-88CA-E6016B1B9455}" presName="childText" presStyleLbl="conFgAcc1" presStyleIdx="1" presStyleCnt="5">
        <dgm:presLayoutVars>
          <dgm:bulletEnabled val="1"/>
        </dgm:presLayoutVars>
      </dgm:prSet>
      <dgm:spPr/>
    </dgm:pt>
    <dgm:pt modelId="{CAFFB12C-C8E3-4368-B69D-7C4B1FC56C52}" type="pres">
      <dgm:prSet presAssocID="{802149BD-7C4F-48F6-9DF5-AAE2A5F08A27}" presName="spaceBetweenRectangles" presStyleCnt="0"/>
      <dgm:spPr/>
    </dgm:pt>
    <dgm:pt modelId="{20DC89C1-0B2E-4054-BEA0-F9F8070874E2}" type="pres">
      <dgm:prSet presAssocID="{B918C45C-4FCC-4C77-8008-D06F511525AB}" presName="parentLin" presStyleCnt="0"/>
      <dgm:spPr/>
    </dgm:pt>
    <dgm:pt modelId="{7BC48A12-88EE-4DB7-97AE-BBFE50F8CB44}" type="pres">
      <dgm:prSet presAssocID="{B918C45C-4FCC-4C77-8008-D06F511525AB}" presName="parentLeftMargin" presStyleLbl="node1" presStyleIdx="1" presStyleCnt="5"/>
      <dgm:spPr/>
    </dgm:pt>
    <dgm:pt modelId="{BC4D3714-2813-452C-8402-61BC14C1020D}" type="pres">
      <dgm:prSet presAssocID="{B918C45C-4FCC-4C77-8008-D06F511525AB}" presName="parentText" presStyleLbl="node1" presStyleIdx="2" presStyleCnt="5">
        <dgm:presLayoutVars>
          <dgm:chMax val="0"/>
          <dgm:bulletEnabled val="1"/>
        </dgm:presLayoutVars>
      </dgm:prSet>
      <dgm:spPr/>
    </dgm:pt>
    <dgm:pt modelId="{D1CA2C43-A828-496E-A51C-B67546D54C01}" type="pres">
      <dgm:prSet presAssocID="{B918C45C-4FCC-4C77-8008-D06F511525AB}" presName="negativeSpace" presStyleCnt="0"/>
      <dgm:spPr/>
    </dgm:pt>
    <dgm:pt modelId="{43DFB631-1373-452C-9347-5C2E5114D657}" type="pres">
      <dgm:prSet presAssocID="{B918C45C-4FCC-4C77-8008-D06F511525AB}" presName="childText" presStyleLbl="conFgAcc1" presStyleIdx="2" presStyleCnt="5">
        <dgm:presLayoutVars>
          <dgm:bulletEnabled val="1"/>
        </dgm:presLayoutVars>
      </dgm:prSet>
      <dgm:spPr/>
    </dgm:pt>
    <dgm:pt modelId="{48E8F5E7-06B4-46B4-878E-F817C22A4F1F}" type="pres">
      <dgm:prSet presAssocID="{301351A3-6104-4E4E-9A26-98175A66F5FE}" presName="spaceBetweenRectangles" presStyleCnt="0"/>
      <dgm:spPr/>
    </dgm:pt>
    <dgm:pt modelId="{517551A7-ED78-4ACB-BB29-16C8FE0CDF94}" type="pres">
      <dgm:prSet presAssocID="{144777DD-4251-4B22-891F-07E4175BCE76}" presName="parentLin" presStyleCnt="0"/>
      <dgm:spPr/>
    </dgm:pt>
    <dgm:pt modelId="{76E7D25D-C8CE-42A6-B967-DA0A8C62FE8E}" type="pres">
      <dgm:prSet presAssocID="{144777DD-4251-4B22-891F-07E4175BCE76}" presName="parentLeftMargin" presStyleLbl="node1" presStyleIdx="2" presStyleCnt="5"/>
      <dgm:spPr/>
    </dgm:pt>
    <dgm:pt modelId="{5B548546-3E8E-49E8-81E0-E2B4F0E8FAFB}" type="pres">
      <dgm:prSet presAssocID="{144777DD-4251-4B22-891F-07E4175BCE76}" presName="parentText" presStyleLbl="node1" presStyleIdx="3" presStyleCnt="5">
        <dgm:presLayoutVars>
          <dgm:chMax val="0"/>
          <dgm:bulletEnabled val="1"/>
        </dgm:presLayoutVars>
      </dgm:prSet>
      <dgm:spPr/>
    </dgm:pt>
    <dgm:pt modelId="{34247512-F89F-4D25-B495-3EC7D1092340}" type="pres">
      <dgm:prSet presAssocID="{144777DD-4251-4B22-891F-07E4175BCE76}" presName="negativeSpace" presStyleCnt="0"/>
      <dgm:spPr/>
    </dgm:pt>
    <dgm:pt modelId="{E58B2217-FECE-4A7B-9D2A-596D3116E5A8}" type="pres">
      <dgm:prSet presAssocID="{144777DD-4251-4B22-891F-07E4175BCE76}" presName="childText" presStyleLbl="conFgAcc1" presStyleIdx="3" presStyleCnt="5">
        <dgm:presLayoutVars>
          <dgm:bulletEnabled val="1"/>
        </dgm:presLayoutVars>
      </dgm:prSet>
      <dgm:spPr/>
    </dgm:pt>
    <dgm:pt modelId="{26CC8CD1-1AE4-417F-9C7D-B78A43A55A86}" type="pres">
      <dgm:prSet presAssocID="{2D68CDC1-DA39-40E9-8120-DF7E786ED367}" presName="spaceBetweenRectangles" presStyleCnt="0"/>
      <dgm:spPr/>
    </dgm:pt>
    <dgm:pt modelId="{65ADE02F-8407-4027-98DC-32A61EF2FD89}" type="pres">
      <dgm:prSet presAssocID="{9DEBA870-43E4-45FB-A1AE-B59A63DE985E}" presName="parentLin" presStyleCnt="0"/>
      <dgm:spPr/>
    </dgm:pt>
    <dgm:pt modelId="{64343779-1E80-409A-9F57-95142A84E4CA}" type="pres">
      <dgm:prSet presAssocID="{9DEBA870-43E4-45FB-A1AE-B59A63DE985E}" presName="parentLeftMargin" presStyleLbl="node1" presStyleIdx="3" presStyleCnt="5"/>
      <dgm:spPr/>
    </dgm:pt>
    <dgm:pt modelId="{0CF5DF8D-4D91-4C91-8096-DE99378C1613}" type="pres">
      <dgm:prSet presAssocID="{9DEBA870-43E4-45FB-A1AE-B59A63DE985E}" presName="parentText" presStyleLbl="node1" presStyleIdx="4" presStyleCnt="5">
        <dgm:presLayoutVars>
          <dgm:chMax val="0"/>
          <dgm:bulletEnabled val="1"/>
        </dgm:presLayoutVars>
      </dgm:prSet>
      <dgm:spPr/>
    </dgm:pt>
    <dgm:pt modelId="{2533B8C5-6E56-4D18-B39F-DDA8E7A52BAB}" type="pres">
      <dgm:prSet presAssocID="{9DEBA870-43E4-45FB-A1AE-B59A63DE985E}" presName="negativeSpace" presStyleCnt="0"/>
      <dgm:spPr/>
    </dgm:pt>
    <dgm:pt modelId="{C5BAB80B-FFCB-4C7A-9D4B-13DD9022B4E0}" type="pres">
      <dgm:prSet presAssocID="{9DEBA870-43E4-45FB-A1AE-B59A63DE985E}" presName="childText" presStyleLbl="conFgAcc1" presStyleIdx="4" presStyleCnt="5">
        <dgm:presLayoutVars>
          <dgm:bulletEnabled val="1"/>
        </dgm:presLayoutVars>
      </dgm:prSet>
      <dgm:spPr/>
    </dgm:pt>
  </dgm:ptLst>
  <dgm:cxnLst>
    <dgm:cxn modelId="{F9C46F05-FBDF-4FE5-9A7E-109CFD7662A4}" type="presOf" srcId="{B918C45C-4FCC-4C77-8008-D06F511525AB}" destId="{BC4D3714-2813-452C-8402-61BC14C1020D}" srcOrd="1" destOrd="0" presId="urn:microsoft.com/office/officeart/2005/8/layout/list1"/>
    <dgm:cxn modelId="{C05F1008-B485-40C9-BD55-FEEA18AA8B9C}" type="presOf" srcId="{A77C8F26-43CE-4B77-A784-F16BE48C149E}" destId="{981E5BCC-4582-460C-B403-ACFC40EE5509}" srcOrd="1" destOrd="0" presId="urn:microsoft.com/office/officeart/2005/8/layout/list1"/>
    <dgm:cxn modelId="{A8B3960D-DB7E-4F22-8AF3-E39703971243}" type="presOf" srcId="{9DEBA870-43E4-45FB-A1AE-B59A63DE985E}" destId="{64343779-1E80-409A-9F57-95142A84E4CA}" srcOrd="0" destOrd="0" presId="urn:microsoft.com/office/officeart/2005/8/layout/list1"/>
    <dgm:cxn modelId="{85CD7A10-59BD-416B-8EEE-D0D4B77BD0A6}" srcId="{A4A43828-0DF0-40F7-9B4B-548366E3E69A}" destId="{9DEBA870-43E4-45FB-A1AE-B59A63DE985E}" srcOrd="4" destOrd="0" parTransId="{9833EDBB-3C92-4479-958D-BB6BAE5D84AA}" sibTransId="{9EA0A9BF-BF31-4DC8-9A2A-FA975606B271}"/>
    <dgm:cxn modelId="{9974131C-D568-464C-A215-7B0F6E907359}" type="presOf" srcId="{A4A43828-0DF0-40F7-9B4B-548366E3E69A}" destId="{2DD56B98-5475-4C23-9AD4-F2FEAE694BBC}" srcOrd="0" destOrd="0" presId="urn:microsoft.com/office/officeart/2005/8/layout/list1"/>
    <dgm:cxn modelId="{DBA9AD37-F0F8-43DA-BE61-21AE75739B83}" type="presOf" srcId="{9DEBA870-43E4-45FB-A1AE-B59A63DE985E}" destId="{0CF5DF8D-4D91-4C91-8096-DE99378C1613}" srcOrd="1" destOrd="0" presId="urn:microsoft.com/office/officeart/2005/8/layout/list1"/>
    <dgm:cxn modelId="{EFC16A52-85A3-43A1-8A85-595D0E22FB91}" type="presOf" srcId="{A77C8F26-43CE-4B77-A784-F16BE48C149E}" destId="{E213C5AA-9DE1-4FEA-823B-D7A50A3D6EA2}" srcOrd="0" destOrd="0" presId="urn:microsoft.com/office/officeart/2005/8/layout/list1"/>
    <dgm:cxn modelId="{5AA01E5A-6868-452E-B4E9-33BC9690833A}" type="presOf" srcId="{144777DD-4251-4B22-891F-07E4175BCE76}" destId="{5B548546-3E8E-49E8-81E0-E2B4F0E8FAFB}" srcOrd="1" destOrd="0" presId="urn:microsoft.com/office/officeart/2005/8/layout/list1"/>
    <dgm:cxn modelId="{BE1C0180-C19F-4CEF-8022-AC4C22A05BA1}" type="presOf" srcId="{B918C45C-4FCC-4C77-8008-D06F511525AB}" destId="{7BC48A12-88EE-4DB7-97AE-BBFE50F8CB44}" srcOrd="0" destOrd="0" presId="urn:microsoft.com/office/officeart/2005/8/layout/list1"/>
    <dgm:cxn modelId="{FE454D81-B1C7-4E5F-905B-2AD7802DF2D3}" srcId="{A4A43828-0DF0-40F7-9B4B-548366E3E69A}" destId="{144777DD-4251-4B22-891F-07E4175BCE76}" srcOrd="3" destOrd="0" parTransId="{83C6A5D8-6A58-4AA3-A316-4F5251CA7227}" sibTransId="{2D68CDC1-DA39-40E9-8120-DF7E786ED367}"/>
    <dgm:cxn modelId="{E215B58F-4CC4-45A8-A0CC-74F06314D95A}" type="presOf" srcId="{72522449-37CF-41FB-88CA-E6016B1B9455}" destId="{5EADB232-7E18-436C-8FDD-5039D9E7ABB3}" srcOrd="1" destOrd="0" presId="urn:microsoft.com/office/officeart/2005/8/layout/list1"/>
    <dgm:cxn modelId="{51CD4FD9-A778-4BA5-AFA7-C33165C02697}" srcId="{A4A43828-0DF0-40F7-9B4B-548366E3E69A}" destId="{72522449-37CF-41FB-88CA-E6016B1B9455}" srcOrd="1" destOrd="0" parTransId="{F0B67656-CF74-418E-ABC6-6433C969073F}" sibTransId="{802149BD-7C4F-48F6-9DF5-AAE2A5F08A27}"/>
    <dgm:cxn modelId="{264F04E6-7A85-4457-924B-58B98521FC78}" srcId="{A4A43828-0DF0-40F7-9B4B-548366E3E69A}" destId="{A77C8F26-43CE-4B77-A784-F16BE48C149E}" srcOrd="0" destOrd="0" parTransId="{140EB23E-C509-4322-831E-FEF6B7CBB136}" sibTransId="{1E812FC0-B19C-4547-8921-769F2393CD11}"/>
    <dgm:cxn modelId="{1298C2EF-1B67-4134-9325-EAEA1AEC591C}" type="presOf" srcId="{72522449-37CF-41FB-88CA-E6016B1B9455}" destId="{DA57F516-820A-4D35-B9E4-76727B499055}" srcOrd="0" destOrd="0" presId="urn:microsoft.com/office/officeart/2005/8/layout/list1"/>
    <dgm:cxn modelId="{6B3D2BF4-1CA4-4DB1-AB6D-9EDCF109BAAE}" type="presOf" srcId="{144777DD-4251-4B22-891F-07E4175BCE76}" destId="{76E7D25D-C8CE-42A6-B967-DA0A8C62FE8E}" srcOrd="0" destOrd="0" presId="urn:microsoft.com/office/officeart/2005/8/layout/list1"/>
    <dgm:cxn modelId="{E70808F9-34DC-4545-ADEB-5903FA688DF8}" srcId="{A4A43828-0DF0-40F7-9B4B-548366E3E69A}" destId="{B918C45C-4FCC-4C77-8008-D06F511525AB}" srcOrd="2" destOrd="0" parTransId="{75E7722C-D29F-418B-B1F1-BC7B07F9573F}" sibTransId="{301351A3-6104-4E4E-9A26-98175A66F5FE}"/>
    <dgm:cxn modelId="{F1F27277-B686-4603-8888-688D0E2B9CDA}" type="presParOf" srcId="{2DD56B98-5475-4C23-9AD4-F2FEAE694BBC}" destId="{996F273C-DC4D-49CC-8F28-04B8A292A330}" srcOrd="0" destOrd="0" presId="urn:microsoft.com/office/officeart/2005/8/layout/list1"/>
    <dgm:cxn modelId="{B063598C-B7B2-4FAC-BFD0-5FF35C5646EE}" type="presParOf" srcId="{996F273C-DC4D-49CC-8F28-04B8A292A330}" destId="{E213C5AA-9DE1-4FEA-823B-D7A50A3D6EA2}" srcOrd="0" destOrd="0" presId="urn:microsoft.com/office/officeart/2005/8/layout/list1"/>
    <dgm:cxn modelId="{5BB4FF2D-DDEA-4438-9363-D972B8333DE2}" type="presParOf" srcId="{996F273C-DC4D-49CC-8F28-04B8A292A330}" destId="{981E5BCC-4582-460C-B403-ACFC40EE5509}" srcOrd="1" destOrd="0" presId="urn:microsoft.com/office/officeart/2005/8/layout/list1"/>
    <dgm:cxn modelId="{BDB52A9B-8D85-4478-906D-D20C5710F5EE}" type="presParOf" srcId="{2DD56B98-5475-4C23-9AD4-F2FEAE694BBC}" destId="{58065B36-395D-46EF-8D5A-A00F2415D1B9}" srcOrd="1" destOrd="0" presId="urn:microsoft.com/office/officeart/2005/8/layout/list1"/>
    <dgm:cxn modelId="{E7637C04-4978-443F-99C8-2E0D94A2884A}" type="presParOf" srcId="{2DD56B98-5475-4C23-9AD4-F2FEAE694BBC}" destId="{6ED14C26-7E2B-4758-82A1-37B823ADFF1E}" srcOrd="2" destOrd="0" presId="urn:microsoft.com/office/officeart/2005/8/layout/list1"/>
    <dgm:cxn modelId="{4DBAC099-C6C1-4250-BB9A-B55640A868A3}" type="presParOf" srcId="{2DD56B98-5475-4C23-9AD4-F2FEAE694BBC}" destId="{5E1454B6-0B1C-4055-A9C5-DF04709BD69D}" srcOrd="3" destOrd="0" presId="urn:microsoft.com/office/officeart/2005/8/layout/list1"/>
    <dgm:cxn modelId="{A2755D16-9807-4A83-8DC7-FF538F61720D}" type="presParOf" srcId="{2DD56B98-5475-4C23-9AD4-F2FEAE694BBC}" destId="{C5C5B1A6-055B-437D-970C-CE15BB235553}" srcOrd="4" destOrd="0" presId="urn:microsoft.com/office/officeart/2005/8/layout/list1"/>
    <dgm:cxn modelId="{5E8FC360-BCAD-4CB8-91DE-706F6A8B6E24}" type="presParOf" srcId="{C5C5B1A6-055B-437D-970C-CE15BB235553}" destId="{DA57F516-820A-4D35-B9E4-76727B499055}" srcOrd="0" destOrd="0" presId="urn:microsoft.com/office/officeart/2005/8/layout/list1"/>
    <dgm:cxn modelId="{0FCBF6BB-1165-4868-939C-15638DB1A38C}" type="presParOf" srcId="{C5C5B1A6-055B-437D-970C-CE15BB235553}" destId="{5EADB232-7E18-436C-8FDD-5039D9E7ABB3}" srcOrd="1" destOrd="0" presId="urn:microsoft.com/office/officeart/2005/8/layout/list1"/>
    <dgm:cxn modelId="{0709387A-76D7-4E0C-B2BF-D831AF848CC2}" type="presParOf" srcId="{2DD56B98-5475-4C23-9AD4-F2FEAE694BBC}" destId="{1B82AAB7-2BCB-4306-B79D-51AAF63A4FEA}" srcOrd="5" destOrd="0" presId="urn:microsoft.com/office/officeart/2005/8/layout/list1"/>
    <dgm:cxn modelId="{FA796328-FC50-4CAE-84C2-98498F829134}" type="presParOf" srcId="{2DD56B98-5475-4C23-9AD4-F2FEAE694BBC}" destId="{3BC5CFF9-4FE3-4F13-A44B-22A0E7A3306A}" srcOrd="6" destOrd="0" presId="urn:microsoft.com/office/officeart/2005/8/layout/list1"/>
    <dgm:cxn modelId="{CD6F37A9-B8D2-44A2-9839-CF56F2AC3949}" type="presParOf" srcId="{2DD56B98-5475-4C23-9AD4-F2FEAE694BBC}" destId="{CAFFB12C-C8E3-4368-B69D-7C4B1FC56C52}" srcOrd="7" destOrd="0" presId="urn:microsoft.com/office/officeart/2005/8/layout/list1"/>
    <dgm:cxn modelId="{609AFE57-0084-4C6E-8426-D585B57A9358}" type="presParOf" srcId="{2DD56B98-5475-4C23-9AD4-F2FEAE694BBC}" destId="{20DC89C1-0B2E-4054-BEA0-F9F8070874E2}" srcOrd="8" destOrd="0" presId="urn:microsoft.com/office/officeart/2005/8/layout/list1"/>
    <dgm:cxn modelId="{961B61EA-B4D8-4D85-B261-09C6D58B0F95}" type="presParOf" srcId="{20DC89C1-0B2E-4054-BEA0-F9F8070874E2}" destId="{7BC48A12-88EE-4DB7-97AE-BBFE50F8CB44}" srcOrd="0" destOrd="0" presId="urn:microsoft.com/office/officeart/2005/8/layout/list1"/>
    <dgm:cxn modelId="{F6709E3A-9806-41CB-8C63-68A287925105}" type="presParOf" srcId="{20DC89C1-0B2E-4054-BEA0-F9F8070874E2}" destId="{BC4D3714-2813-452C-8402-61BC14C1020D}" srcOrd="1" destOrd="0" presId="urn:microsoft.com/office/officeart/2005/8/layout/list1"/>
    <dgm:cxn modelId="{8E916FB4-6A2C-43FD-901E-0DD6B6EF5204}" type="presParOf" srcId="{2DD56B98-5475-4C23-9AD4-F2FEAE694BBC}" destId="{D1CA2C43-A828-496E-A51C-B67546D54C01}" srcOrd="9" destOrd="0" presId="urn:microsoft.com/office/officeart/2005/8/layout/list1"/>
    <dgm:cxn modelId="{31C19907-59D9-48BE-B92E-194D9124381F}" type="presParOf" srcId="{2DD56B98-5475-4C23-9AD4-F2FEAE694BBC}" destId="{43DFB631-1373-452C-9347-5C2E5114D657}" srcOrd="10" destOrd="0" presId="urn:microsoft.com/office/officeart/2005/8/layout/list1"/>
    <dgm:cxn modelId="{957908C2-CD8B-440C-9FD1-3561E2F43E5D}" type="presParOf" srcId="{2DD56B98-5475-4C23-9AD4-F2FEAE694BBC}" destId="{48E8F5E7-06B4-46B4-878E-F817C22A4F1F}" srcOrd="11" destOrd="0" presId="urn:microsoft.com/office/officeart/2005/8/layout/list1"/>
    <dgm:cxn modelId="{459D384E-7876-4BE6-9321-3586391CB516}" type="presParOf" srcId="{2DD56B98-5475-4C23-9AD4-F2FEAE694BBC}" destId="{517551A7-ED78-4ACB-BB29-16C8FE0CDF94}" srcOrd="12" destOrd="0" presId="urn:microsoft.com/office/officeart/2005/8/layout/list1"/>
    <dgm:cxn modelId="{7E34428E-AD46-47EF-A084-68E36565E46F}" type="presParOf" srcId="{517551A7-ED78-4ACB-BB29-16C8FE0CDF94}" destId="{76E7D25D-C8CE-42A6-B967-DA0A8C62FE8E}" srcOrd="0" destOrd="0" presId="urn:microsoft.com/office/officeart/2005/8/layout/list1"/>
    <dgm:cxn modelId="{B8550E06-22C4-4862-9715-FE61FADB3B98}" type="presParOf" srcId="{517551A7-ED78-4ACB-BB29-16C8FE0CDF94}" destId="{5B548546-3E8E-49E8-81E0-E2B4F0E8FAFB}" srcOrd="1" destOrd="0" presId="urn:microsoft.com/office/officeart/2005/8/layout/list1"/>
    <dgm:cxn modelId="{386CCBC6-1054-4CBA-BF41-B079509163DF}" type="presParOf" srcId="{2DD56B98-5475-4C23-9AD4-F2FEAE694BBC}" destId="{34247512-F89F-4D25-B495-3EC7D1092340}" srcOrd="13" destOrd="0" presId="urn:microsoft.com/office/officeart/2005/8/layout/list1"/>
    <dgm:cxn modelId="{51B2D8CC-A751-4819-A0B2-C9A2D547C930}" type="presParOf" srcId="{2DD56B98-5475-4C23-9AD4-F2FEAE694BBC}" destId="{E58B2217-FECE-4A7B-9D2A-596D3116E5A8}" srcOrd="14" destOrd="0" presId="urn:microsoft.com/office/officeart/2005/8/layout/list1"/>
    <dgm:cxn modelId="{A79E5F4D-BC84-46FD-854F-0F348906CD9E}" type="presParOf" srcId="{2DD56B98-5475-4C23-9AD4-F2FEAE694BBC}" destId="{26CC8CD1-1AE4-417F-9C7D-B78A43A55A86}" srcOrd="15" destOrd="0" presId="urn:microsoft.com/office/officeart/2005/8/layout/list1"/>
    <dgm:cxn modelId="{5C54C9E0-F360-49F7-B75D-8A437DBA703C}" type="presParOf" srcId="{2DD56B98-5475-4C23-9AD4-F2FEAE694BBC}" destId="{65ADE02F-8407-4027-98DC-32A61EF2FD89}" srcOrd="16" destOrd="0" presId="urn:microsoft.com/office/officeart/2005/8/layout/list1"/>
    <dgm:cxn modelId="{EDB8403E-DC31-49C6-B14B-63791C5480EF}" type="presParOf" srcId="{65ADE02F-8407-4027-98DC-32A61EF2FD89}" destId="{64343779-1E80-409A-9F57-95142A84E4CA}" srcOrd="0" destOrd="0" presId="urn:microsoft.com/office/officeart/2005/8/layout/list1"/>
    <dgm:cxn modelId="{AF21ABF1-88CB-4EC0-A0B8-D0F7F8EB24F4}" type="presParOf" srcId="{65ADE02F-8407-4027-98DC-32A61EF2FD89}" destId="{0CF5DF8D-4D91-4C91-8096-DE99378C1613}" srcOrd="1" destOrd="0" presId="urn:microsoft.com/office/officeart/2005/8/layout/list1"/>
    <dgm:cxn modelId="{82E348EF-20BD-4B1F-B8BB-CAC6BE938C72}" type="presParOf" srcId="{2DD56B98-5475-4C23-9AD4-F2FEAE694BBC}" destId="{2533B8C5-6E56-4D18-B39F-DDA8E7A52BAB}" srcOrd="17" destOrd="0" presId="urn:microsoft.com/office/officeart/2005/8/layout/list1"/>
    <dgm:cxn modelId="{FD387046-2A98-4261-BFF5-2212815E0A2E}" type="presParOf" srcId="{2DD56B98-5475-4C23-9AD4-F2FEAE694BBC}" destId="{C5BAB80B-FFCB-4C7A-9D4B-13DD9022B4E0}"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FFB30D-AA1D-419A-8854-62671BB43DBB}"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ru-RU"/>
        </a:p>
      </dgm:t>
    </dgm:pt>
    <dgm:pt modelId="{909B073F-D247-4D94-9139-8C73ADDB4F5D}">
      <dgm:prSet phldrT="[Текст]" custT="1"/>
      <dgm:spPr/>
      <dgm:t>
        <a:bodyPr/>
        <a:lstStyle/>
        <a:p>
          <a:r>
            <a:rPr lang="uk-UA" sz="1800" b="1" dirty="0">
              <a:latin typeface="Times New Roman" pitchFamily="18" charset="0"/>
              <a:cs typeface="Times New Roman" pitchFamily="18" charset="0"/>
            </a:rPr>
            <a:t>Цифровий </a:t>
          </a:r>
          <a:r>
            <a:rPr lang="uk-UA" sz="1800" b="1" dirty="0" err="1">
              <a:latin typeface="Times New Roman" pitchFamily="18" charset="0"/>
              <a:cs typeface="Times New Roman" pitchFamily="18" charset="0"/>
            </a:rPr>
            <a:t>форсайт</a:t>
          </a:r>
          <a:r>
            <a:rPr lang="uk-UA" sz="1800" b="1" dirty="0">
              <a:latin typeface="Times New Roman" pitchFamily="18" charset="0"/>
              <a:cs typeface="Times New Roman" pitchFamily="18" charset="0"/>
            </a:rPr>
            <a:t>:</a:t>
          </a:r>
          <a:r>
            <a:rPr lang="uk-UA" sz="1800" dirty="0">
              <a:latin typeface="Times New Roman" pitchFamily="18" charset="0"/>
              <a:cs typeface="Times New Roman" pitchFamily="18" charset="0"/>
            </a:rPr>
            <a:t> врахування впливу цифрових технологій, штучного інтелекту та інших інновацій на майбутнє.</a:t>
          </a:r>
          <a:endParaRPr lang="ru-RU" sz="1800" dirty="0">
            <a:latin typeface="Times New Roman" pitchFamily="18" charset="0"/>
            <a:cs typeface="Times New Roman" pitchFamily="18" charset="0"/>
          </a:endParaRPr>
        </a:p>
      </dgm:t>
    </dgm:pt>
    <dgm:pt modelId="{00970718-FBBC-4DDD-99CA-F4F51FB94508}" type="parTrans" cxnId="{E13AC74B-E290-4CF7-8370-F0B32140CF75}">
      <dgm:prSet/>
      <dgm:spPr/>
      <dgm:t>
        <a:bodyPr/>
        <a:lstStyle/>
        <a:p>
          <a:endParaRPr lang="ru-RU" sz="1800">
            <a:latin typeface="Times New Roman" pitchFamily="18" charset="0"/>
            <a:cs typeface="Times New Roman" pitchFamily="18" charset="0"/>
          </a:endParaRPr>
        </a:p>
      </dgm:t>
    </dgm:pt>
    <dgm:pt modelId="{52F4D6CE-8AA2-4D9B-A579-62C60EFA22EB}" type="sibTrans" cxnId="{E13AC74B-E290-4CF7-8370-F0B32140CF75}">
      <dgm:prSet/>
      <dgm:spPr/>
      <dgm:t>
        <a:bodyPr/>
        <a:lstStyle/>
        <a:p>
          <a:endParaRPr lang="ru-RU" sz="1800">
            <a:latin typeface="Times New Roman" pitchFamily="18" charset="0"/>
            <a:cs typeface="Times New Roman" pitchFamily="18" charset="0"/>
          </a:endParaRPr>
        </a:p>
      </dgm:t>
    </dgm:pt>
    <dgm:pt modelId="{601C3EA5-CA96-45B2-93D5-9F3FDAEDDD1F}">
      <dgm:prSet custT="1"/>
      <dgm:spPr/>
      <dgm:t>
        <a:bodyPr/>
        <a:lstStyle/>
        <a:p>
          <a:r>
            <a:rPr lang="uk-UA" sz="1800" b="1" dirty="0">
              <a:latin typeface="Times New Roman" pitchFamily="18" charset="0"/>
              <a:cs typeface="Times New Roman" pitchFamily="18" charset="0"/>
            </a:rPr>
            <a:t>Глобальний </a:t>
          </a:r>
          <a:r>
            <a:rPr lang="uk-UA" sz="1800" b="1" dirty="0" err="1">
              <a:latin typeface="Times New Roman" pitchFamily="18" charset="0"/>
              <a:cs typeface="Times New Roman" pitchFamily="18" charset="0"/>
            </a:rPr>
            <a:t>форсайт</a:t>
          </a:r>
          <a:r>
            <a:rPr lang="uk-UA" sz="1800" b="1" dirty="0">
              <a:latin typeface="Times New Roman" pitchFamily="18" charset="0"/>
              <a:cs typeface="Times New Roman" pitchFamily="18" charset="0"/>
            </a:rPr>
            <a:t>:</a:t>
          </a:r>
          <a:r>
            <a:rPr lang="uk-UA" sz="1800" dirty="0">
              <a:latin typeface="Times New Roman" pitchFamily="18" charset="0"/>
              <a:cs typeface="Times New Roman" pitchFamily="18" charset="0"/>
            </a:rPr>
            <a:t> розгляд впливу глобальних викликів, таких як зміна клімату, демографічні та економічні зміни.</a:t>
          </a:r>
          <a:endParaRPr lang="ru-RU" sz="1800" dirty="0">
            <a:latin typeface="Times New Roman" pitchFamily="18" charset="0"/>
            <a:cs typeface="Times New Roman" pitchFamily="18" charset="0"/>
          </a:endParaRPr>
        </a:p>
      </dgm:t>
    </dgm:pt>
    <dgm:pt modelId="{1FE72CC4-A52E-4944-9D62-C094C16F8CE2}" type="parTrans" cxnId="{2A2962D2-4C9F-42C1-A143-AC450E0BAB3B}">
      <dgm:prSet/>
      <dgm:spPr/>
      <dgm:t>
        <a:bodyPr/>
        <a:lstStyle/>
        <a:p>
          <a:endParaRPr lang="ru-RU" sz="1800">
            <a:latin typeface="Times New Roman" pitchFamily="18" charset="0"/>
            <a:cs typeface="Times New Roman" pitchFamily="18" charset="0"/>
          </a:endParaRPr>
        </a:p>
      </dgm:t>
    </dgm:pt>
    <dgm:pt modelId="{C245FE1F-1625-4386-9D73-4EB3987D99AC}" type="sibTrans" cxnId="{2A2962D2-4C9F-42C1-A143-AC450E0BAB3B}">
      <dgm:prSet/>
      <dgm:spPr/>
      <dgm:t>
        <a:bodyPr/>
        <a:lstStyle/>
        <a:p>
          <a:endParaRPr lang="ru-RU" sz="1800">
            <a:latin typeface="Times New Roman" pitchFamily="18" charset="0"/>
            <a:cs typeface="Times New Roman" pitchFamily="18" charset="0"/>
          </a:endParaRPr>
        </a:p>
      </dgm:t>
    </dgm:pt>
    <dgm:pt modelId="{40622367-B9DB-4732-95A6-B649352A3B2F}">
      <dgm:prSet custT="1"/>
      <dgm:spPr/>
      <dgm:t>
        <a:bodyPr/>
        <a:lstStyle/>
        <a:p>
          <a:r>
            <a:rPr lang="uk-UA" sz="1800" b="1" dirty="0">
              <a:latin typeface="Times New Roman" pitchFamily="18" charset="0"/>
              <a:cs typeface="Times New Roman" pitchFamily="18" charset="0"/>
            </a:rPr>
            <a:t>Участь зацікавлених сторін:</a:t>
          </a:r>
          <a:r>
            <a:rPr lang="uk-UA" sz="1800" dirty="0">
              <a:latin typeface="Times New Roman" pitchFamily="18" charset="0"/>
              <a:cs typeface="Times New Roman" pitchFamily="18" charset="0"/>
            </a:rPr>
            <a:t> залучення різних </a:t>
          </a:r>
          <a:r>
            <a:rPr lang="uk-UA" sz="1800" dirty="0" err="1">
              <a:latin typeface="Times New Roman" pitchFamily="18" charset="0"/>
              <a:cs typeface="Times New Roman" pitchFamily="18" charset="0"/>
            </a:rPr>
            <a:t>стейкхолдерів</a:t>
          </a:r>
          <a:r>
            <a:rPr lang="uk-UA" sz="1800" dirty="0">
              <a:latin typeface="Times New Roman" pitchFamily="18" charset="0"/>
              <a:cs typeface="Times New Roman" pitchFamily="18" charset="0"/>
            </a:rPr>
            <a:t> (клієнтів, співробітників, громадськості) у процес </a:t>
          </a:r>
          <a:r>
            <a:rPr lang="uk-UA" sz="1800" dirty="0" err="1">
              <a:latin typeface="Times New Roman" pitchFamily="18" charset="0"/>
              <a:cs typeface="Times New Roman" pitchFamily="18" charset="0"/>
            </a:rPr>
            <a:t>форсайту</a:t>
          </a:r>
          <a:r>
            <a:rPr lang="uk-UA" sz="1800" dirty="0">
              <a:latin typeface="Times New Roman" pitchFamily="18" charset="0"/>
              <a:cs typeface="Times New Roman" pitchFamily="18" charset="0"/>
            </a:rPr>
            <a:t> для більш точних та всебічних результатів.</a:t>
          </a:r>
          <a:endParaRPr lang="ru-RU" sz="1800" dirty="0">
            <a:latin typeface="Times New Roman" pitchFamily="18" charset="0"/>
            <a:cs typeface="Times New Roman" pitchFamily="18" charset="0"/>
          </a:endParaRPr>
        </a:p>
      </dgm:t>
    </dgm:pt>
    <dgm:pt modelId="{413427A3-E882-4682-B408-E152069E018E}" type="parTrans" cxnId="{A0DE738B-7F51-4B39-9DFE-B81E87A20A3D}">
      <dgm:prSet/>
      <dgm:spPr/>
      <dgm:t>
        <a:bodyPr/>
        <a:lstStyle/>
        <a:p>
          <a:endParaRPr lang="ru-RU" sz="1800">
            <a:latin typeface="Times New Roman" pitchFamily="18" charset="0"/>
            <a:cs typeface="Times New Roman" pitchFamily="18" charset="0"/>
          </a:endParaRPr>
        </a:p>
      </dgm:t>
    </dgm:pt>
    <dgm:pt modelId="{7E978E9B-2FAB-4C1D-8DC0-E349FF199194}" type="sibTrans" cxnId="{A0DE738B-7F51-4B39-9DFE-B81E87A20A3D}">
      <dgm:prSet/>
      <dgm:spPr/>
      <dgm:t>
        <a:bodyPr/>
        <a:lstStyle/>
        <a:p>
          <a:endParaRPr lang="ru-RU" sz="1800">
            <a:latin typeface="Times New Roman" pitchFamily="18" charset="0"/>
            <a:cs typeface="Times New Roman" pitchFamily="18" charset="0"/>
          </a:endParaRPr>
        </a:p>
      </dgm:t>
    </dgm:pt>
    <dgm:pt modelId="{B25CE765-217D-46BB-93BF-8B8099183028}">
      <dgm:prSet custT="1"/>
      <dgm:spPr/>
      <dgm:t>
        <a:bodyPr/>
        <a:lstStyle/>
        <a:p>
          <a:r>
            <a:rPr lang="uk-UA" sz="1800" b="1" dirty="0">
              <a:latin typeface="Times New Roman" pitchFamily="18" charset="0"/>
              <a:cs typeface="Times New Roman" pitchFamily="18" charset="0"/>
            </a:rPr>
            <a:t>Екологічний </a:t>
          </a:r>
          <a:r>
            <a:rPr lang="uk-UA" sz="1800" b="1" dirty="0" err="1">
              <a:latin typeface="Times New Roman" pitchFamily="18" charset="0"/>
              <a:cs typeface="Times New Roman" pitchFamily="18" charset="0"/>
            </a:rPr>
            <a:t>форсайт</a:t>
          </a:r>
          <a:r>
            <a:rPr lang="uk-UA" sz="1800" b="1" dirty="0">
              <a:latin typeface="Times New Roman" pitchFamily="18" charset="0"/>
              <a:cs typeface="Times New Roman" pitchFamily="18" charset="0"/>
            </a:rPr>
            <a:t>:</a:t>
          </a:r>
          <a:r>
            <a:rPr lang="uk-UA" sz="1800" dirty="0">
              <a:latin typeface="Times New Roman" pitchFamily="18" charset="0"/>
              <a:cs typeface="Times New Roman" pitchFamily="18" charset="0"/>
            </a:rPr>
            <a:t> розгляд впливу на навколишнє середовище та урахування екологічних вимог у стратегіях та рішеннях.</a:t>
          </a:r>
          <a:endParaRPr lang="ru-RU" sz="1800" dirty="0">
            <a:latin typeface="Times New Roman" pitchFamily="18" charset="0"/>
            <a:cs typeface="Times New Roman" pitchFamily="18" charset="0"/>
          </a:endParaRPr>
        </a:p>
      </dgm:t>
    </dgm:pt>
    <dgm:pt modelId="{7F3EA715-C70E-47BA-8E0B-9A7B0D70D8D7}" type="parTrans" cxnId="{E2145EFE-6755-458B-83EA-B6DB73FCA3C8}">
      <dgm:prSet/>
      <dgm:spPr/>
      <dgm:t>
        <a:bodyPr/>
        <a:lstStyle/>
        <a:p>
          <a:endParaRPr lang="ru-RU" sz="1800">
            <a:latin typeface="Times New Roman" pitchFamily="18" charset="0"/>
            <a:cs typeface="Times New Roman" pitchFamily="18" charset="0"/>
          </a:endParaRPr>
        </a:p>
      </dgm:t>
    </dgm:pt>
    <dgm:pt modelId="{AC1EBC99-B867-44A6-AD5E-34AF500B1DF7}" type="sibTrans" cxnId="{E2145EFE-6755-458B-83EA-B6DB73FCA3C8}">
      <dgm:prSet/>
      <dgm:spPr/>
      <dgm:t>
        <a:bodyPr/>
        <a:lstStyle/>
        <a:p>
          <a:endParaRPr lang="ru-RU" sz="1800">
            <a:latin typeface="Times New Roman" pitchFamily="18" charset="0"/>
            <a:cs typeface="Times New Roman" pitchFamily="18" charset="0"/>
          </a:endParaRPr>
        </a:p>
      </dgm:t>
    </dgm:pt>
    <dgm:pt modelId="{2B68D268-45B5-408D-B9AC-161691D00427}">
      <dgm:prSet custT="1"/>
      <dgm:spPr/>
      <dgm:t>
        <a:bodyPr/>
        <a:lstStyle/>
        <a:p>
          <a:r>
            <a:rPr lang="uk-UA" sz="1800" b="1" dirty="0">
              <a:latin typeface="Times New Roman" pitchFamily="18" charset="0"/>
              <a:cs typeface="Times New Roman" pitchFamily="18" charset="0"/>
            </a:rPr>
            <a:t>Адаптивний </a:t>
          </a:r>
          <a:r>
            <a:rPr lang="uk-UA" sz="1800" b="1" dirty="0" err="1">
              <a:latin typeface="Times New Roman" pitchFamily="18" charset="0"/>
              <a:cs typeface="Times New Roman" pitchFamily="18" charset="0"/>
            </a:rPr>
            <a:t>форсайт</a:t>
          </a:r>
          <a:r>
            <a:rPr lang="uk-UA" sz="1800" b="1" dirty="0">
              <a:latin typeface="Times New Roman" pitchFamily="18" charset="0"/>
              <a:cs typeface="Times New Roman" pitchFamily="18" charset="0"/>
            </a:rPr>
            <a:t>:</a:t>
          </a:r>
          <a:r>
            <a:rPr lang="uk-UA" sz="1800" dirty="0">
              <a:latin typeface="Times New Roman" pitchFamily="18" charset="0"/>
              <a:cs typeface="Times New Roman" pitchFamily="18" charset="0"/>
            </a:rPr>
            <a:t> зосередження на розвитку адаптивних стратегій, які дозволяють організаціям швидко реагувати на зміни в навколишньому середовищі.</a:t>
          </a:r>
          <a:endParaRPr lang="ru-RU" sz="1800" dirty="0">
            <a:latin typeface="Times New Roman" pitchFamily="18" charset="0"/>
            <a:cs typeface="Times New Roman" pitchFamily="18" charset="0"/>
          </a:endParaRPr>
        </a:p>
      </dgm:t>
    </dgm:pt>
    <dgm:pt modelId="{C755008C-A561-4594-9B1D-EEFD213E0E21}" type="parTrans" cxnId="{AB61B396-12BF-47BF-8286-27B0633397BC}">
      <dgm:prSet/>
      <dgm:spPr/>
      <dgm:t>
        <a:bodyPr/>
        <a:lstStyle/>
        <a:p>
          <a:endParaRPr lang="ru-RU" sz="1800">
            <a:latin typeface="Times New Roman" pitchFamily="18" charset="0"/>
            <a:cs typeface="Times New Roman" pitchFamily="18" charset="0"/>
          </a:endParaRPr>
        </a:p>
      </dgm:t>
    </dgm:pt>
    <dgm:pt modelId="{624AF538-4E5B-4DB3-9D69-96BE606845AC}" type="sibTrans" cxnId="{AB61B396-12BF-47BF-8286-27B0633397BC}">
      <dgm:prSet/>
      <dgm:spPr/>
      <dgm:t>
        <a:bodyPr/>
        <a:lstStyle/>
        <a:p>
          <a:endParaRPr lang="ru-RU" sz="1800">
            <a:latin typeface="Times New Roman" pitchFamily="18" charset="0"/>
            <a:cs typeface="Times New Roman" pitchFamily="18" charset="0"/>
          </a:endParaRPr>
        </a:p>
      </dgm:t>
    </dgm:pt>
    <dgm:pt modelId="{E19C9EDB-DDAF-444D-8E37-CE4A9A14BDCD}" type="pres">
      <dgm:prSet presAssocID="{C0FFB30D-AA1D-419A-8854-62671BB43DBB}" presName="linear" presStyleCnt="0">
        <dgm:presLayoutVars>
          <dgm:dir/>
          <dgm:animLvl val="lvl"/>
          <dgm:resizeHandles val="exact"/>
        </dgm:presLayoutVars>
      </dgm:prSet>
      <dgm:spPr/>
    </dgm:pt>
    <dgm:pt modelId="{7F6BBBCA-0BD0-4A00-9B43-039521EFB539}" type="pres">
      <dgm:prSet presAssocID="{909B073F-D247-4D94-9139-8C73ADDB4F5D}" presName="parentLin" presStyleCnt="0"/>
      <dgm:spPr/>
    </dgm:pt>
    <dgm:pt modelId="{E8F61E16-9954-4DAA-82CE-BA9E1D4B7542}" type="pres">
      <dgm:prSet presAssocID="{909B073F-D247-4D94-9139-8C73ADDB4F5D}" presName="parentLeftMargin" presStyleLbl="node1" presStyleIdx="0" presStyleCnt="5"/>
      <dgm:spPr/>
    </dgm:pt>
    <dgm:pt modelId="{0569147F-45E1-4D99-B484-0181A5E388E4}" type="pres">
      <dgm:prSet presAssocID="{909B073F-D247-4D94-9139-8C73ADDB4F5D}" presName="parentText" presStyleLbl="node1" presStyleIdx="0" presStyleCnt="5" custScaleX="141872">
        <dgm:presLayoutVars>
          <dgm:chMax val="0"/>
          <dgm:bulletEnabled val="1"/>
        </dgm:presLayoutVars>
      </dgm:prSet>
      <dgm:spPr/>
    </dgm:pt>
    <dgm:pt modelId="{3F86FE97-F40C-4A00-BECB-271F739EB7A9}" type="pres">
      <dgm:prSet presAssocID="{909B073F-D247-4D94-9139-8C73ADDB4F5D}" presName="negativeSpace" presStyleCnt="0"/>
      <dgm:spPr/>
    </dgm:pt>
    <dgm:pt modelId="{799F37B3-6C4A-4E9C-B0A0-A4BBD8976B2B}" type="pres">
      <dgm:prSet presAssocID="{909B073F-D247-4D94-9139-8C73ADDB4F5D}" presName="childText" presStyleLbl="conFgAcc1" presStyleIdx="0" presStyleCnt="5">
        <dgm:presLayoutVars>
          <dgm:bulletEnabled val="1"/>
        </dgm:presLayoutVars>
      </dgm:prSet>
      <dgm:spPr/>
    </dgm:pt>
    <dgm:pt modelId="{17F3DBA1-922B-4B35-8759-0C88104A0886}" type="pres">
      <dgm:prSet presAssocID="{52F4D6CE-8AA2-4D9B-A579-62C60EFA22EB}" presName="spaceBetweenRectangles" presStyleCnt="0"/>
      <dgm:spPr/>
    </dgm:pt>
    <dgm:pt modelId="{0401144C-D843-401F-8A46-1094E81EAA2A}" type="pres">
      <dgm:prSet presAssocID="{601C3EA5-CA96-45B2-93D5-9F3FDAEDDD1F}" presName="parentLin" presStyleCnt="0"/>
      <dgm:spPr/>
    </dgm:pt>
    <dgm:pt modelId="{E88DFBD1-1121-44A4-9B4E-9F921E53F47F}" type="pres">
      <dgm:prSet presAssocID="{601C3EA5-CA96-45B2-93D5-9F3FDAEDDD1F}" presName="parentLeftMargin" presStyleLbl="node1" presStyleIdx="0" presStyleCnt="5"/>
      <dgm:spPr/>
    </dgm:pt>
    <dgm:pt modelId="{EB383239-5012-4CAC-8524-A89B5CF15B61}" type="pres">
      <dgm:prSet presAssocID="{601C3EA5-CA96-45B2-93D5-9F3FDAEDDD1F}" presName="parentText" presStyleLbl="node1" presStyleIdx="1" presStyleCnt="5" custScaleX="139408">
        <dgm:presLayoutVars>
          <dgm:chMax val="0"/>
          <dgm:bulletEnabled val="1"/>
        </dgm:presLayoutVars>
      </dgm:prSet>
      <dgm:spPr/>
    </dgm:pt>
    <dgm:pt modelId="{C5ED7C50-86E1-4C37-B3B5-8EFE0787E495}" type="pres">
      <dgm:prSet presAssocID="{601C3EA5-CA96-45B2-93D5-9F3FDAEDDD1F}" presName="negativeSpace" presStyleCnt="0"/>
      <dgm:spPr/>
    </dgm:pt>
    <dgm:pt modelId="{94E2FCA9-845C-415F-9D28-57651D286261}" type="pres">
      <dgm:prSet presAssocID="{601C3EA5-CA96-45B2-93D5-9F3FDAEDDD1F}" presName="childText" presStyleLbl="conFgAcc1" presStyleIdx="1" presStyleCnt="5">
        <dgm:presLayoutVars>
          <dgm:bulletEnabled val="1"/>
        </dgm:presLayoutVars>
      </dgm:prSet>
      <dgm:spPr/>
    </dgm:pt>
    <dgm:pt modelId="{5697D042-3972-490D-97B4-56C725B21937}" type="pres">
      <dgm:prSet presAssocID="{C245FE1F-1625-4386-9D73-4EB3987D99AC}" presName="spaceBetweenRectangles" presStyleCnt="0"/>
      <dgm:spPr/>
    </dgm:pt>
    <dgm:pt modelId="{1D3D817B-E000-4C12-BF64-00432DB7BB08}" type="pres">
      <dgm:prSet presAssocID="{40622367-B9DB-4732-95A6-B649352A3B2F}" presName="parentLin" presStyleCnt="0"/>
      <dgm:spPr/>
    </dgm:pt>
    <dgm:pt modelId="{8F277ED0-8E75-44F5-BA70-AED6FC1463DE}" type="pres">
      <dgm:prSet presAssocID="{40622367-B9DB-4732-95A6-B649352A3B2F}" presName="parentLeftMargin" presStyleLbl="node1" presStyleIdx="1" presStyleCnt="5"/>
      <dgm:spPr/>
    </dgm:pt>
    <dgm:pt modelId="{39FF4683-93F6-41EE-B415-C4BBD49F5F13}" type="pres">
      <dgm:prSet presAssocID="{40622367-B9DB-4732-95A6-B649352A3B2F}" presName="parentText" presStyleLbl="node1" presStyleIdx="2" presStyleCnt="5" custScaleX="142857">
        <dgm:presLayoutVars>
          <dgm:chMax val="0"/>
          <dgm:bulletEnabled val="1"/>
        </dgm:presLayoutVars>
      </dgm:prSet>
      <dgm:spPr/>
    </dgm:pt>
    <dgm:pt modelId="{58347007-55C5-4CB9-BADC-FCC5E26708EA}" type="pres">
      <dgm:prSet presAssocID="{40622367-B9DB-4732-95A6-B649352A3B2F}" presName="negativeSpace" presStyleCnt="0"/>
      <dgm:spPr/>
    </dgm:pt>
    <dgm:pt modelId="{7B2823A7-E070-4CF0-B51B-0ECD773101C7}" type="pres">
      <dgm:prSet presAssocID="{40622367-B9DB-4732-95A6-B649352A3B2F}" presName="childText" presStyleLbl="conFgAcc1" presStyleIdx="2" presStyleCnt="5">
        <dgm:presLayoutVars>
          <dgm:bulletEnabled val="1"/>
        </dgm:presLayoutVars>
      </dgm:prSet>
      <dgm:spPr/>
    </dgm:pt>
    <dgm:pt modelId="{E545C6B4-6D53-4979-98BF-C8AA4F969662}" type="pres">
      <dgm:prSet presAssocID="{7E978E9B-2FAB-4C1D-8DC0-E349FF199194}" presName="spaceBetweenRectangles" presStyleCnt="0"/>
      <dgm:spPr/>
    </dgm:pt>
    <dgm:pt modelId="{77661DB4-45B1-493F-87CB-1DD58A63DC1C}" type="pres">
      <dgm:prSet presAssocID="{B25CE765-217D-46BB-93BF-8B8099183028}" presName="parentLin" presStyleCnt="0"/>
      <dgm:spPr/>
    </dgm:pt>
    <dgm:pt modelId="{AF9816F2-213F-4043-B22C-725674431267}" type="pres">
      <dgm:prSet presAssocID="{B25CE765-217D-46BB-93BF-8B8099183028}" presName="parentLeftMargin" presStyleLbl="node1" presStyleIdx="2" presStyleCnt="5"/>
      <dgm:spPr/>
    </dgm:pt>
    <dgm:pt modelId="{143841A4-2123-4BFF-819C-B1DFDF1EA1B6}" type="pres">
      <dgm:prSet presAssocID="{B25CE765-217D-46BB-93BF-8B8099183028}" presName="parentText" presStyleLbl="node1" presStyleIdx="3" presStyleCnt="5" custScaleX="142857">
        <dgm:presLayoutVars>
          <dgm:chMax val="0"/>
          <dgm:bulletEnabled val="1"/>
        </dgm:presLayoutVars>
      </dgm:prSet>
      <dgm:spPr/>
    </dgm:pt>
    <dgm:pt modelId="{B4C2E99D-7060-4BAF-8A14-D068661BB7B2}" type="pres">
      <dgm:prSet presAssocID="{B25CE765-217D-46BB-93BF-8B8099183028}" presName="negativeSpace" presStyleCnt="0"/>
      <dgm:spPr/>
    </dgm:pt>
    <dgm:pt modelId="{275FF57B-C15A-447F-98C4-BEBB814D8280}" type="pres">
      <dgm:prSet presAssocID="{B25CE765-217D-46BB-93BF-8B8099183028}" presName="childText" presStyleLbl="conFgAcc1" presStyleIdx="3" presStyleCnt="5">
        <dgm:presLayoutVars>
          <dgm:bulletEnabled val="1"/>
        </dgm:presLayoutVars>
      </dgm:prSet>
      <dgm:spPr/>
    </dgm:pt>
    <dgm:pt modelId="{BD86E027-06B5-4334-A887-8BCC64EA65AA}" type="pres">
      <dgm:prSet presAssocID="{AC1EBC99-B867-44A6-AD5E-34AF500B1DF7}" presName="spaceBetweenRectangles" presStyleCnt="0"/>
      <dgm:spPr/>
    </dgm:pt>
    <dgm:pt modelId="{128FECAE-CA66-487E-BC6D-BA4C6911C858}" type="pres">
      <dgm:prSet presAssocID="{2B68D268-45B5-408D-B9AC-161691D00427}" presName="parentLin" presStyleCnt="0"/>
      <dgm:spPr/>
    </dgm:pt>
    <dgm:pt modelId="{04A44277-B8EF-488B-BF31-811C3F03B9C7}" type="pres">
      <dgm:prSet presAssocID="{2B68D268-45B5-408D-B9AC-161691D00427}" presName="parentLeftMargin" presStyleLbl="node1" presStyleIdx="3" presStyleCnt="5"/>
      <dgm:spPr/>
    </dgm:pt>
    <dgm:pt modelId="{CE17427A-4670-480D-8BB9-5E5FE43D4725}" type="pres">
      <dgm:prSet presAssocID="{2B68D268-45B5-408D-B9AC-161691D00427}" presName="parentText" presStyleLbl="node1" presStyleIdx="4" presStyleCnt="5" custScaleX="142857">
        <dgm:presLayoutVars>
          <dgm:chMax val="0"/>
          <dgm:bulletEnabled val="1"/>
        </dgm:presLayoutVars>
      </dgm:prSet>
      <dgm:spPr/>
    </dgm:pt>
    <dgm:pt modelId="{3E7F06E8-B434-4D97-9ED5-E0C6A391E451}" type="pres">
      <dgm:prSet presAssocID="{2B68D268-45B5-408D-B9AC-161691D00427}" presName="negativeSpace" presStyleCnt="0"/>
      <dgm:spPr/>
    </dgm:pt>
    <dgm:pt modelId="{8983E003-F608-4C36-B777-F3F2D53EC92C}" type="pres">
      <dgm:prSet presAssocID="{2B68D268-45B5-408D-B9AC-161691D00427}" presName="childText" presStyleLbl="conFgAcc1" presStyleIdx="4" presStyleCnt="5">
        <dgm:presLayoutVars>
          <dgm:bulletEnabled val="1"/>
        </dgm:presLayoutVars>
      </dgm:prSet>
      <dgm:spPr/>
    </dgm:pt>
  </dgm:ptLst>
  <dgm:cxnLst>
    <dgm:cxn modelId="{60422C11-D7A5-46F3-80C9-5AE3874B80D6}" type="presOf" srcId="{909B073F-D247-4D94-9139-8C73ADDB4F5D}" destId="{E8F61E16-9954-4DAA-82CE-BA9E1D4B7542}" srcOrd="0" destOrd="0" presId="urn:microsoft.com/office/officeart/2005/8/layout/list1"/>
    <dgm:cxn modelId="{C1930E22-5A66-465E-9A7F-FAA41B1EC0F9}" type="presOf" srcId="{909B073F-D247-4D94-9139-8C73ADDB4F5D}" destId="{0569147F-45E1-4D99-B484-0181A5E388E4}" srcOrd="1" destOrd="0" presId="urn:microsoft.com/office/officeart/2005/8/layout/list1"/>
    <dgm:cxn modelId="{1E0A3739-C9C2-4481-9CD8-DCAF9ED24010}" type="presOf" srcId="{B25CE765-217D-46BB-93BF-8B8099183028}" destId="{143841A4-2123-4BFF-819C-B1DFDF1EA1B6}" srcOrd="1" destOrd="0" presId="urn:microsoft.com/office/officeart/2005/8/layout/list1"/>
    <dgm:cxn modelId="{6EADF83D-FDEA-4172-95A9-1B33F8BBA598}" type="presOf" srcId="{2B68D268-45B5-408D-B9AC-161691D00427}" destId="{04A44277-B8EF-488B-BF31-811C3F03B9C7}" srcOrd="0" destOrd="0" presId="urn:microsoft.com/office/officeart/2005/8/layout/list1"/>
    <dgm:cxn modelId="{AD1A1164-DCA0-4821-A40E-727FFFD62B61}" type="presOf" srcId="{601C3EA5-CA96-45B2-93D5-9F3FDAEDDD1F}" destId="{E88DFBD1-1121-44A4-9B4E-9F921E53F47F}" srcOrd="0" destOrd="0" presId="urn:microsoft.com/office/officeart/2005/8/layout/list1"/>
    <dgm:cxn modelId="{762ABF4B-E714-445A-B3D4-1DC1172A62B6}" type="presOf" srcId="{40622367-B9DB-4732-95A6-B649352A3B2F}" destId="{8F277ED0-8E75-44F5-BA70-AED6FC1463DE}" srcOrd="0" destOrd="0" presId="urn:microsoft.com/office/officeart/2005/8/layout/list1"/>
    <dgm:cxn modelId="{E13AC74B-E290-4CF7-8370-F0B32140CF75}" srcId="{C0FFB30D-AA1D-419A-8854-62671BB43DBB}" destId="{909B073F-D247-4D94-9139-8C73ADDB4F5D}" srcOrd="0" destOrd="0" parTransId="{00970718-FBBC-4DDD-99CA-F4F51FB94508}" sibTransId="{52F4D6CE-8AA2-4D9B-A579-62C60EFA22EB}"/>
    <dgm:cxn modelId="{E0473086-7D27-4A58-B9D1-BF1E55013F7C}" type="presOf" srcId="{40622367-B9DB-4732-95A6-B649352A3B2F}" destId="{39FF4683-93F6-41EE-B415-C4BBD49F5F13}" srcOrd="1" destOrd="0" presId="urn:microsoft.com/office/officeart/2005/8/layout/list1"/>
    <dgm:cxn modelId="{A0DE738B-7F51-4B39-9DFE-B81E87A20A3D}" srcId="{C0FFB30D-AA1D-419A-8854-62671BB43DBB}" destId="{40622367-B9DB-4732-95A6-B649352A3B2F}" srcOrd="2" destOrd="0" parTransId="{413427A3-E882-4682-B408-E152069E018E}" sibTransId="{7E978E9B-2FAB-4C1D-8DC0-E349FF199194}"/>
    <dgm:cxn modelId="{AB61B396-12BF-47BF-8286-27B0633397BC}" srcId="{C0FFB30D-AA1D-419A-8854-62671BB43DBB}" destId="{2B68D268-45B5-408D-B9AC-161691D00427}" srcOrd="4" destOrd="0" parTransId="{C755008C-A561-4594-9B1D-EEFD213E0E21}" sibTransId="{624AF538-4E5B-4DB3-9D69-96BE606845AC}"/>
    <dgm:cxn modelId="{AC96B7CB-DAA0-4A48-9074-BBBB14342FB4}" type="presOf" srcId="{C0FFB30D-AA1D-419A-8854-62671BB43DBB}" destId="{E19C9EDB-DDAF-444D-8E37-CE4A9A14BDCD}" srcOrd="0" destOrd="0" presId="urn:microsoft.com/office/officeart/2005/8/layout/list1"/>
    <dgm:cxn modelId="{2A2962D2-4C9F-42C1-A143-AC450E0BAB3B}" srcId="{C0FFB30D-AA1D-419A-8854-62671BB43DBB}" destId="{601C3EA5-CA96-45B2-93D5-9F3FDAEDDD1F}" srcOrd="1" destOrd="0" parTransId="{1FE72CC4-A52E-4944-9D62-C094C16F8CE2}" sibTransId="{C245FE1F-1625-4386-9D73-4EB3987D99AC}"/>
    <dgm:cxn modelId="{064D4BD3-CB58-4DDE-BB6D-A6C3CB695D2E}" type="presOf" srcId="{601C3EA5-CA96-45B2-93D5-9F3FDAEDDD1F}" destId="{EB383239-5012-4CAC-8524-A89B5CF15B61}" srcOrd="1" destOrd="0" presId="urn:microsoft.com/office/officeart/2005/8/layout/list1"/>
    <dgm:cxn modelId="{65073FE2-F208-4A2D-8573-FB64BD8AEBAC}" type="presOf" srcId="{B25CE765-217D-46BB-93BF-8B8099183028}" destId="{AF9816F2-213F-4043-B22C-725674431267}" srcOrd="0" destOrd="0" presId="urn:microsoft.com/office/officeart/2005/8/layout/list1"/>
    <dgm:cxn modelId="{220FBEE2-98E3-450B-9CF1-D8A7A4F5804D}" type="presOf" srcId="{2B68D268-45B5-408D-B9AC-161691D00427}" destId="{CE17427A-4670-480D-8BB9-5E5FE43D4725}" srcOrd="1" destOrd="0" presId="urn:microsoft.com/office/officeart/2005/8/layout/list1"/>
    <dgm:cxn modelId="{E2145EFE-6755-458B-83EA-B6DB73FCA3C8}" srcId="{C0FFB30D-AA1D-419A-8854-62671BB43DBB}" destId="{B25CE765-217D-46BB-93BF-8B8099183028}" srcOrd="3" destOrd="0" parTransId="{7F3EA715-C70E-47BA-8E0B-9A7B0D70D8D7}" sibTransId="{AC1EBC99-B867-44A6-AD5E-34AF500B1DF7}"/>
    <dgm:cxn modelId="{5F8A4A65-358A-4870-AC58-CE5A849B2B6F}" type="presParOf" srcId="{E19C9EDB-DDAF-444D-8E37-CE4A9A14BDCD}" destId="{7F6BBBCA-0BD0-4A00-9B43-039521EFB539}" srcOrd="0" destOrd="0" presId="urn:microsoft.com/office/officeart/2005/8/layout/list1"/>
    <dgm:cxn modelId="{73FD4C40-BB09-4E88-8C9A-C5C1281D173C}" type="presParOf" srcId="{7F6BBBCA-0BD0-4A00-9B43-039521EFB539}" destId="{E8F61E16-9954-4DAA-82CE-BA9E1D4B7542}" srcOrd="0" destOrd="0" presId="urn:microsoft.com/office/officeart/2005/8/layout/list1"/>
    <dgm:cxn modelId="{3CD2D82E-25CD-46C6-A6A7-61891E408BE2}" type="presParOf" srcId="{7F6BBBCA-0BD0-4A00-9B43-039521EFB539}" destId="{0569147F-45E1-4D99-B484-0181A5E388E4}" srcOrd="1" destOrd="0" presId="urn:microsoft.com/office/officeart/2005/8/layout/list1"/>
    <dgm:cxn modelId="{F0D8F0F4-B6B8-4C6E-84A5-9C7FF42D4599}" type="presParOf" srcId="{E19C9EDB-DDAF-444D-8E37-CE4A9A14BDCD}" destId="{3F86FE97-F40C-4A00-BECB-271F739EB7A9}" srcOrd="1" destOrd="0" presId="urn:microsoft.com/office/officeart/2005/8/layout/list1"/>
    <dgm:cxn modelId="{FB53223C-9DEE-4F3A-BF51-FE2A0D5DADAF}" type="presParOf" srcId="{E19C9EDB-DDAF-444D-8E37-CE4A9A14BDCD}" destId="{799F37B3-6C4A-4E9C-B0A0-A4BBD8976B2B}" srcOrd="2" destOrd="0" presId="urn:microsoft.com/office/officeart/2005/8/layout/list1"/>
    <dgm:cxn modelId="{D230730F-0C4B-4D1F-B46F-57F14D8D7D93}" type="presParOf" srcId="{E19C9EDB-DDAF-444D-8E37-CE4A9A14BDCD}" destId="{17F3DBA1-922B-4B35-8759-0C88104A0886}" srcOrd="3" destOrd="0" presId="urn:microsoft.com/office/officeart/2005/8/layout/list1"/>
    <dgm:cxn modelId="{A352FE7C-9D5C-447D-9939-663138E4A096}" type="presParOf" srcId="{E19C9EDB-DDAF-444D-8E37-CE4A9A14BDCD}" destId="{0401144C-D843-401F-8A46-1094E81EAA2A}" srcOrd="4" destOrd="0" presId="urn:microsoft.com/office/officeart/2005/8/layout/list1"/>
    <dgm:cxn modelId="{80050A65-AB88-4723-91DD-949C094FAD34}" type="presParOf" srcId="{0401144C-D843-401F-8A46-1094E81EAA2A}" destId="{E88DFBD1-1121-44A4-9B4E-9F921E53F47F}" srcOrd="0" destOrd="0" presId="urn:microsoft.com/office/officeart/2005/8/layout/list1"/>
    <dgm:cxn modelId="{1BFB407C-15A4-4C0A-A5A7-E47F2934C9CF}" type="presParOf" srcId="{0401144C-D843-401F-8A46-1094E81EAA2A}" destId="{EB383239-5012-4CAC-8524-A89B5CF15B61}" srcOrd="1" destOrd="0" presId="urn:microsoft.com/office/officeart/2005/8/layout/list1"/>
    <dgm:cxn modelId="{A7A0E3D2-4DC8-408E-A7EA-5092F46DA7E2}" type="presParOf" srcId="{E19C9EDB-DDAF-444D-8E37-CE4A9A14BDCD}" destId="{C5ED7C50-86E1-4C37-B3B5-8EFE0787E495}" srcOrd="5" destOrd="0" presId="urn:microsoft.com/office/officeart/2005/8/layout/list1"/>
    <dgm:cxn modelId="{C6FA73A3-AD0D-4843-9E70-B73C7ACF7FE9}" type="presParOf" srcId="{E19C9EDB-DDAF-444D-8E37-CE4A9A14BDCD}" destId="{94E2FCA9-845C-415F-9D28-57651D286261}" srcOrd="6" destOrd="0" presId="urn:microsoft.com/office/officeart/2005/8/layout/list1"/>
    <dgm:cxn modelId="{7C5CB6E2-7012-4811-A6D6-E67DF29403C7}" type="presParOf" srcId="{E19C9EDB-DDAF-444D-8E37-CE4A9A14BDCD}" destId="{5697D042-3972-490D-97B4-56C725B21937}" srcOrd="7" destOrd="0" presId="urn:microsoft.com/office/officeart/2005/8/layout/list1"/>
    <dgm:cxn modelId="{EA653BEB-5C71-4F46-97A5-AED6EB1667AF}" type="presParOf" srcId="{E19C9EDB-DDAF-444D-8E37-CE4A9A14BDCD}" destId="{1D3D817B-E000-4C12-BF64-00432DB7BB08}" srcOrd="8" destOrd="0" presId="urn:microsoft.com/office/officeart/2005/8/layout/list1"/>
    <dgm:cxn modelId="{D42FE8B4-9A08-4710-A348-C8C85F6D1C49}" type="presParOf" srcId="{1D3D817B-E000-4C12-BF64-00432DB7BB08}" destId="{8F277ED0-8E75-44F5-BA70-AED6FC1463DE}" srcOrd="0" destOrd="0" presId="urn:microsoft.com/office/officeart/2005/8/layout/list1"/>
    <dgm:cxn modelId="{52E3BE66-D2E2-499D-A897-390A747BF4F6}" type="presParOf" srcId="{1D3D817B-E000-4C12-BF64-00432DB7BB08}" destId="{39FF4683-93F6-41EE-B415-C4BBD49F5F13}" srcOrd="1" destOrd="0" presId="urn:microsoft.com/office/officeart/2005/8/layout/list1"/>
    <dgm:cxn modelId="{9FD35D00-1326-4631-8229-A60A3EAAABC8}" type="presParOf" srcId="{E19C9EDB-DDAF-444D-8E37-CE4A9A14BDCD}" destId="{58347007-55C5-4CB9-BADC-FCC5E26708EA}" srcOrd="9" destOrd="0" presId="urn:microsoft.com/office/officeart/2005/8/layout/list1"/>
    <dgm:cxn modelId="{9958D96A-71E6-4C51-A779-799A531EB7DF}" type="presParOf" srcId="{E19C9EDB-DDAF-444D-8E37-CE4A9A14BDCD}" destId="{7B2823A7-E070-4CF0-B51B-0ECD773101C7}" srcOrd="10" destOrd="0" presId="urn:microsoft.com/office/officeart/2005/8/layout/list1"/>
    <dgm:cxn modelId="{39CBB9C7-978F-492F-92D7-1A8327A9347D}" type="presParOf" srcId="{E19C9EDB-DDAF-444D-8E37-CE4A9A14BDCD}" destId="{E545C6B4-6D53-4979-98BF-C8AA4F969662}" srcOrd="11" destOrd="0" presId="urn:microsoft.com/office/officeart/2005/8/layout/list1"/>
    <dgm:cxn modelId="{692928CF-C1C9-46CA-9B1E-DD4D75AD15B7}" type="presParOf" srcId="{E19C9EDB-DDAF-444D-8E37-CE4A9A14BDCD}" destId="{77661DB4-45B1-493F-87CB-1DD58A63DC1C}" srcOrd="12" destOrd="0" presId="urn:microsoft.com/office/officeart/2005/8/layout/list1"/>
    <dgm:cxn modelId="{3F4A5963-D0EC-44C8-9238-3FC94CEF0C37}" type="presParOf" srcId="{77661DB4-45B1-493F-87CB-1DD58A63DC1C}" destId="{AF9816F2-213F-4043-B22C-725674431267}" srcOrd="0" destOrd="0" presId="urn:microsoft.com/office/officeart/2005/8/layout/list1"/>
    <dgm:cxn modelId="{4D0F5242-52FB-4C7F-811A-0D14DE4C49D3}" type="presParOf" srcId="{77661DB4-45B1-493F-87CB-1DD58A63DC1C}" destId="{143841A4-2123-4BFF-819C-B1DFDF1EA1B6}" srcOrd="1" destOrd="0" presId="urn:microsoft.com/office/officeart/2005/8/layout/list1"/>
    <dgm:cxn modelId="{501D0101-9A7C-4AF7-94D4-836940350192}" type="presParOf" srcId="{E19C9EDB-DDAF-444D-8E37-CE4A9A14BDCD}" destId="{B4C2E99D-7060-4BAF-8A14-D068661BB7B2}" srcOrd="13" destOrd="0" presId="urn:microsoft.com/office/officeart/2005/8/layout/list1"/>
    <dgm:cxn modelId="{4E4BCA62-D0FE-4AA9-991E-F6D613096FEC}" type="presParOf" srcId="{E19C9EDB-DDAF-444D-8E37-CE4A9A14BDCD}" destId="{275FF57B-C15A-447F-98C4-BEBB814D8280}" srcOrd="14" destOrd="0" presId="urn:microsoft.com/office/officeart/2005/8/layout/list1"/>
    <dgm:cxn modelId="{2CB3C667-00C3-40EC-ABAC-EB9B464E53E3}" type="presParOf" srcId="{E19C9EDB-DDAF-444D-8E37-CE4A9A14BDCD}" destId="{BD86E027-06B5-4334-A887-8BCC64EA65AA}" srcOrd="15" destOrd="0" presId="urn:microsoft.com/office/officeart/2005/8/layout/list1"/>
    <dgm:cxn modelId="{4EA23B7E-715D-446D-B12E-F2F6132D1080}" type="presParOf" srcId="{E19C9EDB-DDAF-444D-8E37-CE4A9A14BDCD}" destId="{128FECAE-CA66-487E-BC6D-BA4C6911C858}" srcOrd="16" destOrd="0" presId="urn:microsoft.com/office/officeart/2005/8/layout/list1"/>
    <dgm:cxn modelId="{9C60196D-A07B-4284-8839-BDE7B9B36B1F}" type="presParOf" srcId="{128FECAE-CA66-487E-BC6D-BA4C6911C858}" destId="{04A44277-B8EF-488B-BF31-811C3F03B9C7}" srcOrd="0" destOrd="0" presId="urn:microsoft.com/office/officeart/2005/8/layout/list1"/>
    <dgm:cxn modelId="{78510679-1185-4D72-A84E-734AF05E7017}" type="presParOf" srcId="{128FECAE-CA66-487E-BC6D-BA4C6911C858}" destId="{CE17427A-4670-480D-8BB9-5E5FE43D4725}" srcOrd="1" destOrd="0" presId="urn:microsoft.com/office/officeart/2005/8/layout/list1"/>
    <dgm:cxn modelId="{4581ACCE-54DE-46E2-AEBC-8E1268438E7B}" type="presParOf" srcId="{E19C9EDB-DDAF-444D-8E37-CE4A9A14BDCD}" destId="{3E7F06E8-B434-4D97-9ED5-E0C6A391E451}" srcOrd="17" destOrd="0" presId="urn:microsoft.com/office/officeart/2005/8/layout/list1"/>
    <dgm:cxn modelId="{6A52ACB7-23D0-4C09-9743-174734817851}" type="presParOf" srcId="{E19C9EDB-DDAF-444D-8E37-CE4A9A14BDCD}" destId="{8983E003-F608-4C36-B777-F3F2D53EC92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693190-7FB1-45AE-AB50-F78603C3447A}"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uk-UA"/>
        </a:p>
      </dgm:t>
    </dgm:pt>
    <dgm:pt modelId="{BA05F4DF-286D-48B2-B024-BE353430BA0E}">
      <dgm:prSet phldrT="[Текст]" custT="1"/>
      <dgm:spPr/>
      <dgm:t>
        <a:bodyPr/>
        <a:lstStyle/>
        <a:p>
          <a:pPr>
            <a:buFont typeface="Wingdings" pitchFamily="2" charset="2"/>
            <a:buChar char="q"/>
          </a:pPr>
          <a:r>
            <a:rPr lang="uk-UA" sz="1800" dirty="0">
              <a:latin typeface="Times New Roman" pitchFamily="18" charset="0"/>
              <a:cs typeface="Times New Roman" pitchFamily="18" charset="0"/>
            </a:rPr>
            <a:t>взаємодія науки, технології та суспільства не лише як мислення, розмірковування про майбутнє, а як дискусія про нього і його творення; </a:t>
          </a:r>
          <a:endParaRPr lang="uk-UA" sz="1800" dirty="0"/>
        </a:p>
      </dgm:t>
    </dgm:pt>
    <dgm:pt modelId="{F1F6B359-BCBF-479C-A2E3-E4D5B5655A74}" type="parTrans" cxnId="{819336CC-1351-4515-993E-1F5CDF0B391E}">
      <dgm:prSet/>
      <dgm:spPr/>
      <dgm:t>
        <a:bodyPr/>
        <a:lstStyle/>
        <a:p>
          <a:endParaRPr lang="uk-UA" sz="1800"/>
        </a:p>
      </dgm:t>
    </dgm:pt>
    <dgm:pt modelId="{1E897344-26F7-4A8F-BBCD-0A2B21C32E70}" type="sibTrans" cxnId="{819336CC-1351-4515-993E-1F5CDF0B391E}">
      <dgm:prSet/>
      <dgm:spPr/>
      <dgm:t>
        <a:bodyPr/>
        <a:lstStyle/>
        <a:p>
          <a:endParaRPr lang="uk-UA" sz="1800"/>
        </a:p>
      </dgm:t>
    </dgm:pt>
    <dgm:pt modelId="{5BA9142F-7F41-4498-A3AF-D65EF34D6CB4}">
      <dgm:prSet custT="1"/>
      <dgm:spPr/>
      <dgm:t>
        <a:bodyPr/>
        <a:lstStyle/>
        <a:p>
          <a:r>
            <a:rPr lang="uk-UA" sz="1800" dirty="0">
              <a:latin typeface="Times New Roman" pitchFamily="18" charset="0"/>
              <a:cs typeface="Times New Roman" pitchFamily="18" charset="0"/>
            </a:rPr>
            <a:t>здійснення більш ефективного вибору за умови припущення існування різних варіантів майбутнього; </a:t>
          </a:r>
          <a:endParaRPr lang="ru-RU" sz="1800" dirty="0">
            <a:latin typeface="Times New Roman" pitchFamily="18" charset="0"/>
            <a:cs typeface="Times New Roman" pitchFamily="18" charset="0"/>
          </a:endParaRPr>
        </a:p>
      </dgm:t>
    </dgm:pt>
    <dgm:pt modelId="{1F8FC497-D595-4770-8784-480445E83506}" type="parTrans" cxnId="{D58F0F40-AFE3-43A1-9D95-F2A9E266CF0B}">
      <dgm:prSet/>
      <dgm:spPr/>
      <dgm:t>
        <a:bodyPr/>
        <a:lstStyle/>
        <a:p>
          <a:endParaRPr lang="uk-UA" sz="1800"/>
        </a:p>
      </dgm:t>
    </dgm:pt>
    <dgm:pt modelId="{B2FEBF5A-42D2-4971-A767-92E8E4352177}" type="sibTrans" cxnId="{D58F0F40-AFE3-43A1-9D95-F2A9E266CF0B}">
      <dgm:prSet/>
      <dgm:spPr/>
      <dgm:t>
        <a:bodyPr/>
        <a:lstStyle/>
        <a:p>
          <a:endParaRPr lang="uk-UA" sz="1800"/>
        </a:p>
      </dgm:t>
    </dgm:pt>
    <dgm:pt modelId="{9CFEF855-0FC0-4C71-BB4D-27DCCB00BA0D}">
      <dgm:prSet custT="1"/>
      <dgm:spPr/>
      <dgm:t>
        <a:bodyPr/>
        <a:lstStyle/>
        <a:p>
          <a:r>
            <a:rPr lang="uk-UA" sz="1800" dirty="0">
              <a:latin typeface="Times New Roman" pitchFamily="18" charset="0"/>
              <a:cs typeface="Times New Roman" pitchFamily="18" charset="0"/>
            </a:rPr>
            <a:t>конфронтація зроблених висновків щодо розвитку науки й технології з громадською думкою для того, щоб пропоновані наукою можливості впровадження рішень відповідали суспільним потребам. </a:t>
          </a:r>
          <a:endParaRPr lang="ru-RU" sz="1800" dirty="0">
            <a:latin typeface="Times New Roman" pitchFamily="18" charset="0"/>
            <a:cs typeface="Times New Roman" pitchFamily="18" charset="0"/>
          </a:endParaRPr>
        </a:p>
      </dgm:t>
    </dgm:pt>
    <dgm:pt modelId="{B325E4BD-0AA0-4C7D-9017-160D72780079}" type="parTrans" cxnId="{39671ACB-6636-4D45-8977-00E027976106}">
      <dgm:prSet/>
      <dgm:spPr/>
      <dgm:t>
        <a:bodyPr/>
        <a:lstStyle/>
        <a:p>
          <a:endParaRPr lang="uk-UA" sz="1800"/>
        </a:p>
      </dgm:t>
    </dgm:pt>
    <dgm:pt modelId="{26869A65-E1D5-4241-A35D-97FE6FB6EAE8}" type="sibTrans" cxnId="{39671ACB-6636-4D45-8977-00E027976106}">
      <dgm:prSet/>
      <dgm:spPr/>
      <dgm:t>
        <a:bodyPr/>
        <a:lstStyle/>
        <a:p>
          <a:endParaRPr lang="uk-UA" sz="1800"/>
        </a:p>
      </dgm:t>
    </dgm:pt>
    <dgm:pt modelId="{7B3697FB-B75E-4FCD-8F9C-6713DF2E1890}" type="pres">
      <dgm:prSet presAssocID="{64693190-7FB1-45AE-AB50-F78603C3447A}" presName="diagram" presStyleCnt="0">
        <dgm:presLayoutVars>
          <dgm:dir/>
          <dgm:resizeHandles val="exact"/>
        </dgm:presLayoutVars>
      </dgm:prSet>
      <dgm:spPr/>
    </dgm:pt>
    <dgm:pt modelId="{EE7516DE-473E-4F51-8001-EEB45EFD6982}" type="pres">
      <dgm:prSet presAssocID="{BA05F4DF-286D-48B2-B024-BE353430BA0E}" presName="node" presStyleLbl="node1" presStyleIdx="0" presStyleCnt="3">
        <dgm:presLayoutVars>
          <dgm:bulletEnabled val="1"/>
        </dgm:presLayoutVars>
      </dgm:prSet>
      <dgm:spPr/>
    </dgm:pt>
    <dgm:pt modelId="{8EB3AB48-E0EF-417B-A82D-34E3A8AC2575}" type="pres">
      <dgm:prSet presAssocID="{1E897344-26F7-4A8F-BBCD-0A2B21C32E70}" presName="sibTrans" presStyleCnt="0"/>
      <dgm:spPr/>
    </dgm:pt>
    <dgm:pt modelId="{29258F63-C6A5-4090-8D2D-0820F4A09A0E}" type="pres">
      <dgm:prSet presAssocID="{5BA9142F-7F41-4498-A3AF-D65EF34D6CB4}" presName="node" presStyleLbl="node1" presStyleIdx="1" presStyleCnt="3">
        <dgm:presLayoutVars>
          <dgm:bulletEnabled val="1"/>
        </dgm:presLayoutVars>
      </dgm:prSet>
      <dgm:spPr/>
    </dgm:pt>
    <dgm:pt modelId="{59AE7C39-02D1-4517-9516-17BE583361A2}" type="pres">
      <dgm:prSet presAssocID="{B2FEBF5A-42D2-4971-A767-92E8E4352177}" presName="sibTrans" presStyleCnt="0"/>
      <dgm:spPr/>
    </dgm:pt>
    <dgm:pt modelId="{C27A6CA8-27CC-48E6-8A0B-FE0B65838FA1}" type="pres">
      <dgm:prSet presAssocID="{9CFEF855-0FC0-4C71-BB4D-27DCCB00BA0D}" presName="node" presStyleLbl="node1" presStyleIdx="2" presStyleCnt="3">
        <dgm:presLayoutVars>
          <dgm:bulletEnabled val="1"/>
        </dgm:presLayoutVars>
      </dgm:prSet>
      <dgm:spPr/>
    </dgm:pt>
  </dgm:ptLst>
  <dgm:cxnLst>
    <dgm:cxn modelId="{5FB48B34-8E61-4C76-8F6D-4A0E47BF0031}" type="presOf" srcId="{64693190-7FB1-45AE-AB50-F78603C3447A}" destId="{7B3697FB-B75E-4FCD-8F9C-6713DF2E1890}" srcOrd="0" destOrd="0" presId="urn:microsoft.com/office/officeart/2005/8/layout/default"/>
    <dgm:cxn modelId="{D58F0F40-AFE3-43A1-9D95-F2A9E266CF0B}" srcId="{64693190-7FB1-45AE-AB50-F78603C3447A}" destId="{5BA9142F-7F41-4498-A3AF-D65EF34D6CB4}" srcOrd="1" destOrd="0" parTransId="{1F8FC497-D595-4770-8784-480445E83506}" sibTransId="{B2FEBF5A-42D2-4971-A767-92E8E4352177}"/>
    <dgm:cxn modelId="{6CB21D70-9891-4EFB-AB0C-8C8F04D882D9}" type="presOf" srcId="{BA05F4DF-286D-48B2-B024-BE353430BA0E}" destId="{EE7516DE-473E-4F51-8001-EEB45EFD6982}" srcOrd="0" destOrd="0" presId="urn:microsoft.com/office/officeart/2005/8/layout/default"/>
    <dgm:cxn modelId="{39671ACB-6636-4D45-8977-00E027976106}" srcId="{64693190-7FB1-45AE-AB50-F78603C3447A}" destId="{9CFEF855-0FC0-4C71-BB4D-27DCCB00BA0D}" srcOrd="2" destOrd="0" parTransId="{B325E4BD-0AA0-4C7D-9017-160D72780079}" sibTransId="{26869A65-E1D5-4241-A35D-97FE6FB6EAE8}"/>
    <dgm:cxn modelId="{819336CC-1351-4515-993E-1F5CDF0B391E}" srcId="{64693190-7FB1-45AE-AB50-F78603C3447A}" destId="{BA05F4DF-286D-48B2-B024-BE353430BA0E}" srcOrd="0" destOrd="0" parTransId="{F1F6B359-BCBF-479C-A2E3-E4D5B5655A74}" sibTransId="{1E897344-26F7-4A8F-BBCD-0A2B21C32E70}"/>
    <dgm:cxn modelId="{BF2B1CD2-EC16-4A11-B942-FCA9D11B26E9}" type="presOf" srcId="{5BA9142F-7F41-4498-A3AF-D65EF34D6CB4}" destId="{29258F63-C6A5-4090-8D2D-0820F4A09A0E}" srcOrd="0" destOrd="0" presId="urn:microsoft.com/office/officeart/2005/8/layout/default"/>
    <dgm:cxn modelId="{34CE1CFE-E4F3-4FFB-9E77-774A9F62C157}" type="presOf" srcId="{9CFEF855-0FC0-4C71-BB4D-27DCCB00BA0D}" destId="{C27A6CA8-27CC-48E6-8A0B-FE0B65838FA1}" srcOrd="0" destOrd="0" presId="urn:microsoft.com/office/officeart/2005/8/layout/default"/>
    <dgm:cxn modelId="{0917A7EC-3061-4C46-B294-F85F6CE7FD3E}" type="presParOf" srcId="{7B3697FB-B75E-4FCD-8F9C-6713DF2E1890}" destId="{EE7516DE-473E-4F51-8001-EEB45EFD6982}" srcOrd="0" destOrd="0" presId="urn:microsoft.com/office/officeart/2005/8/layout/default"/>
    <dgm:cxn modelId="{61C74A65-244F-4CC7-B0DE-A3B92BFC726F}" type="presParOf" srcId="{7B3697FB-B75E-4FCD-8F9C-6713DF2E1890}" destId="{8EB3AB48-E0EF-417B-A82D-34E3A8AC2575}" srcOrd="1" destOrd="0" presId="urn:microsoft.com/office/officeart/2005/8/layout/default"/>
    <dgm:cxn modelId="{8C755C8E-1BA0-4C45-AF2C-F51AB5CD561F}" type="presParOf" srcId="{7B3697FB-B75E-4FCD-8F9C-6713DF2E1890}" destId="{29258F63-C6A5-4090-8D2D-0820F4A09A0E}" srcOrd="2" destOrd="0" presId="urn:microsoft.com/office/officeart/2005/8/layout/default"/>
    <dgm:cxn modelId="{3DF76C16-10F5-4B6E-A691-7E7CACC567DB}" type="presParOf" srcId="{7B3697FB-B75E-4FCD-8F9C-6713DF2E1890}" destId="{59AE7C39-02D1-4517-9516-17BE583361A2}" srcOrd="3" destOrd="0" presId="urn:microsoft.com/office/officeart/2005/8/layout/default"/>
    <dgm:cxn modelId="{B693DCA8-1D11-4478-9530-129DAF065F44}" type="presParOf" srcId="{7B3697FB-B75E-4FCD-8F9C-6713DF2E1890}" destId="{C27A6CA8-27CC-48E6-8A0B-FE0B65838FA1}"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36078-8477-4F18-B091-D461EA42F0D8}">
      <dsp:nvSpPr>
        <dsp:cNvPr id="0" name=""/>
        <dsp:cNvSpPr/>
      </dsp:nvSpPr>
      <dsp:spPr>
        <a:xfrm>
          <a:off x="0" y="352368"/>
          <a:ext cx="8964488" cy="3024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9BAE114-4AE8-4EB6-B29F-FAF9F22D5804}">
      <dsp:nvSpPr>
        <dsp:cNvPr id="0" name=""/>
        <dsp:cNvSpPr/>
      </dsp:nvSpPr>
      <dsp:spPr>
        <a:xfrm>
          <a:off x="439032" y="175248"/>
          <a:ext cx="8521564" cy="35424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7185" tIns="0" rIns="237185" bIns="0" numCol="1" spcCol="1270" anchor="ctr" anchorCtr="0">
          <a:noAutofit/>
        </a:bodyPr>
        <a:lstStyle/>
        <a:p>
          <a:pPr marL="0" lvl="0" indent="0" algn="l" defTabSz="711200">
            <a:lnSpc>
              <a:spcPct val="90000"/>
            </a:lnSpc>
            <a:spcBef>
              <a:spcPct val="0"/>
            </a:spcBef>
            <a:spcAft>
              <a:spcPct val="35000"/>
            </a:spcAft>
            <a:buNone/>
          </a:pPr>
          <a:r>
            <a:rPr lang="ru-RU" sz="1600" b="1" kern="1200" dirty="0" err="1">
              <a:latin typeface="Times New Roman" panose="02020603050405020304" pitchFamily="18" charset="0"/>
              <a:cs typeface="Times New Roman" panose="02020603050405020304" pitchFamily="18" charset="0"/>
            </a:rPr>
            <a:t>Стратегія</a:t>
          </a:r>
          <a:r>
            <a:rPr lang="ru-RU" sz="1600" b="1" kern="1200" dirty="0">
              <a:latin typeface="Times New Roman" panose="02020603050405020304" pitchFamily="18" charset="0"/>
              <a:cs typeface="Times New Roman" panose="02020603050405020304" pitchFamily="18" charset="0"/>
            </a:rPr>
            <a:t> </a:t>
          </a:r>
          <a:r>
            <a:rPr lang="ru-RU" sz="1600" b="1" kern="1200" dirty="0" err="1">
              <a:latin typeface="Times New Roman" panose="02020603050405020304" pitchFamily="18" charset="0"/>
              <a:cs typeface="Times New Roman" panose="02020603050405020304" pitchFamily="18" charset="0"/>
            </a:rPr>
            <a:t>розвитку</a:t>
          </a:r>
          <a:r>
            <a:rPr lang="ru-RU" sz="1600" b="1" kern="1200" dirty="0">
              <a:latin typeface="Times New Roman" panose="02020603050405020304" pitchFamily="18" charset="0"/>
              <a:cs typeface="Times New Roman" panose="02020603050405020304" pitchFamily="18" charset="0"/>
            </a:rPr>
            <a:t> </a:t>
          </a:r>
          <a:r>
            <a:rPr lang="ru-RU" sz="1600" b="1" kern="1200" dirty="0" err="1">
              <a:latin typeface="Times New Roman" panose="02020603050405020304" pitchFamily="18" charset="0"/>
              <a:cs typeface="Times New Roman" panose="02020603050405020304" pitchFamily="18" charset="0"/>
            </a:rPr>
            <a:t>галузі</a:t>
          </a:r>
          <a:r>
            <a:rPr lang="ru-RU" sz="1600" b="1" kern="1200" dirty="0">
              <a:latin typeface="Times New Roman" panose="02020603050405020304" pitchFamily="18" charset="0"/>
              <a:cs typeface="Times New Roman" panose="02020603050405020304" pitchFamily="18" charset="0"/>
            </a:rPr>
            <a:t> </a:t>
          </a:r>
          <a:r>
            <a:rPr lang="ru-RU" sz="1600" b="1" kern="1200" dirty="0" err="1">
              <a:latin typeface="Times New Roman" panose="02020603050405020304" pitchFamily="18" charset="0"/>
              <a:cs typeface="Times New Roman" panose="02020603050405020304" pitchFamily="18" charset="0"/>
            </a:rPr>
            <a:t>мисливського</a:t>
          </a:r>
          <a:r>
            <a:rPr lang="ru-RU" sz="1600" b="1" kern="1200" dirty="0">
              <a:latin typeface="Times New Roman" panose="02020603050405020304" pitchFamily="18" charset="0"/>
              <a:cs typeface="Times New Roman" panose="02020603050405020304" pitchFamily="18" charset="0"/>
            </a:rPr>
            <a:t> </a:t>
          </a:r>
          <a:r>
            <a:rPr lang="ru-RU" sz="1600" b="1" kern="1200" dirty="0" err="1">
              <a:latin typeface="Times New Roman" panose="02020603050405020304" pitchFamily="18" charset="0"/>
              <a:cs typeface="Times New Roman" panose="02020603050405020304" pitchFamily="18" charset="0"/>
            </a:rPr>
            <a:t>господарства</a:t>
          </a:r>
          <a:r>
            <a:rPr lang="ru-RU" sz="1600" b="1" kern="1200" dirty="0">
              <a:latin typeface="Times New Roman" panose="02020603050405020304" pitchFamily="18" charset="0"/>
              <a:cs typeface="Times New Roman" panose="02020603050405020304" pitchFamily="18" charset="0"/>
            </a:rPr>
            <a:t> </a:t>
          </a:r>
          <a:r>
            <a:rPr lang="ru-RU" sz="1600" b="1" kern="1200" dirty="0" err="1">
              <a:latin typeface="Times New Roman" panose="02020603050405020304" pitchFamily="18" charset="0"/>
              <a:cs typeface="Times New Roman" panose="02020603050405020304" pitchFamily="18" charset="0"/>
            </a:rPr>
            <a:t>України</a:t>
          </a:r>
          <a:r>
            <a:rPr lang="ru-RU" sz="1600" b="1" kern="1200" dirty="0">
              <a:latin typeface="Times New Roman" panose="02020603050405020304" pitchFamily="18" charset="0"/>
              <a:cs typeface="Times New Roman" panose="02020603050405020304" pitchFamily="18" charset="0"/>
            </a:rPr>
            <a:t> на </a:t>
          </a:r>
          <a:r>
            <a:rPr lang="ru-RU" sz="1600" b="1" kern="1200" dirty="0" err="1">
              <a:latin typeface="Times New Roman" panose="02020603050405020304" pitchFamily="18" charset="0"/>
              <a:cs typeface="Times New Roman" panose="02020603050405020304" pitchFamily="18" charset="0"/>
            </a:rPr>
            <a:t>період</a:t>
          </a:r>
          <a:r>
            <a:rPr lang="ru-RU" sz="1600" b="1" kern="1200" dirty="0">
              <a:latin typeface="Times New Roman" panose="02020603050405020304" pitchFamily="18" charset="0"/>
              <a:cs typeface="Times New Roman" panose="02020603050405020304" pitchFamily="18" charset="0"/>
            </a:rPr>
            <a:t> до 2035 року</a:t>
          </a:r>
          <a:endParaRPr lang="uk-UA" sz="1600" b="1" kern="1200" dirty="0">
            <a:latin typeface="Times New Roman" panose="02020603050405020304" pitchFamily="18" charset="0"/>
            <a:cs typeface="Times New Roman" panose="02020603050405020304" pitchFamily="18" charset="0"/>
          </a:endParaRPr>
        </a:p>
      </dsp:txBody>
      <dsp:txXfrm>
        <a:off x="456325" y="192541"/>
        <a:ext cx="8486978" cy="319654"/>
      </dsp:txXfrm>
    </dsp:sp>
    <dsp:sp modelId="{62727FE5-8C48-441F-A0E5-E3E4C7C7A4B5}">
      <dsp:nvSpPr>
        <dsp:cNvPr id="0" name=""/>
        <dsp:cNvSpPr/>
      </dsp:nvSpPr>
      <dsp:spPr>
        <a:xfrm>
          <a:off x="0" y="896688"/>
          <a:ext cx="8964488" cy="302400"/>
        </a:xfrm>
        <a:prstGeom prst="rect">
          <a:avLst/>
        </a:prstGeom>
        <a:solidFill>
          <a:schemeClr val="lt1">
            <a:alpha val="90000"/>
            <a:hueOff val="0"/>
            <a:satOff val="0"/>
            <a:lumOff val="0"/>
            <a:alphaOff val="0"/>
          </a:schemeClr>
        </a:solidFill>
        <a:ln w="9525" cap="flat" cmpd="sng" algn="ctr">
          <a:solidFill>
            <a:schemeClr val="accent5">
              <a:hueOff val="-1241735"/>
              <a:satOff val="4976"/>
              <a:lumOff val="1078"/>
              <a:alphaOff val="0"/>
            </a:schemeClr>
          </a:solidFill>
          <a:prstDash val="solid"/>
        </a:ln>
        <a:effectLst/>
      </dsp:spPr>
      <dsp:style>
        <a:lnRef idx="1">
          <a:scrgbClr r="0" g="0" b="0"/>
        </a:lnRef>
        <a:fillRef idx="1">
          <a:scrgbClr r="0" g="0" b="0"/>
        </a:fillRef>
        <a:effectRef idx="0">
          <a:scrgbClr r="0" g="0" b="0"/>
        </a:effectRef>
        <a:fontRef idx="minor"/>
      </dsp:style>
    </dsp:sp>
    <dsp:sp modelId="{4938C80A-C5B2-4398-A4BA-1DC7EAF0F749}">
      <dsp:nvSpPr>
        <dsp:cNvPr id="0" name=""/>
        <dsp:cNvSpPr/>
      </dsp:nvSpPr>
      <dsp:spPr>
        <a:xfrm>
          <a:off x="439032" y="719568"/>
          <a:ext cx="8521564" cy="354240"/>
        </a:xfrm>
        <a:prstGeom prst="roundRect">
          <a:avLst/>
        </a:prstGeom>
        <a:gradFill rotWithShape="0">
          <a:gsLst>
            <a:gs pos="0">
              <a:schemeClr val="accent5">
                <a:hueOff val="-1241735"/>
                <a:satOff val="4976"/>
                <a:lumOff val="1078"/>
                <a:alphaOff val="0"/>
                <a:tint val="50000"/>
                <a:satMod val="300000"/>
              </a:schemeClr>
            </a:gs>
            <a:gs pos="35000">
              <a:schemeClr val="accent5">
                <a:hueOff val="-1241735"/>
                <a:satOff val="4976"/>
                <a:lumOff val="1078"/>
                <a:alphaOff val="0"/>
                <a:tint val="37000"/>
                <a:satMod val="300000"/>
              </a:schemeClr>
            </a:gs>
            <a:gs pos="100000">
              <a:schemeClr val="accent5">
                <a:hueOff val="-1241735"/>
                <a:satOff val="4976"/>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7185" tIns="0" rIns="237185" bIns="0" numCol="1" spcCol="1270" anchor="ctr" anchorCtr="0">
          <a:noAutofit/>
        </a:bodyPr>
        <a:lstStyle/>
        <a:p>
          <a:pPr marL="0" lvl="0" indent="0" algn="l" defTabSz="711200">
            <a:lnSpc>
              <a:spcPct val="90000"/>
            </a:lnSpc>
            <a:spcBef>
              <a:spcPct val="0"/>
            </a:spcBef>
            <a:spcAft>
              <a:spcPct val="35000"/>
            </a:spcAft>
            <a:buNone/>
          </a:pPr>
          <a:r>
            <a:rPr lang="ru-RU" sz="1600" b="1" kern="1200" dirty="0" err="1">
              <a:latin typeface="Times New Roman" panose="02020603050405020304" pitchFamily="18" charset="0"/>
              <a:cs typeface="Times New Roman" panose="02020603050405020304" pitchFamily="18" charset="0"/>
            </a:rPr>
            <a:t>Стратегія</a:t>
          </a:r>
          <a:r>
            <a:rPr lang="ru-RU" sz="1600" b="1" kern="1200" dirty="0">
              <a:latin typeface="Times New Roman" panose="02020603050405020304" pitchFamily="18" charset="0"/>
              <a:cs typeface="Times New Roman" panose="02020603050405020304" pitchFamily="18" charset="0"/>
            </a:rPr>
            <a:t> державного </a:t>
          </a:r>
          <a:r>
            <a:rPr lang="ru-RU" sz="1600" b="1" kern="1200" dirty="0" err="1">
              <a:latin typeface="Times New Roman" panose="02020603050405020304" pitchFamily="18" charset="0"/>
              <a:cs typeface="Times New Roman" panose="02020603050405020304" pitchFamily="18" charset="0"/>
            </a:rPr>
            <a:t>управління</a:t>
          </a:r>
          <a:r>
            <a:rPr lang="ru-RU" sz="1600" b="1" kern="1200" dirty="0">
              <a:latin typeface="Times New Roman" panose="02020603050405020304" pitchFamily="18" charset="0"/>
              <a:cs typeface="Times New Roman" panose="02020603050405020304" pitchFamily="18" charset="0"/>
            </a:rPr>
            <a:t> </a:t>
          </a:r>
          <a:r>
            <a:rPr lang="ru-RU" sz="1600" b="1" kern="1200" dirty="0" err="1">
              <a:latin typeface="Times New Roman" panose="02020603050405020304" pitchFamily="18" charset="0"/>
              <a:cs typeface="Times New Roman" panose="02020603050405020304" pitchFamily="18" charset="0"/>
            </a:rPr>
            <a:t>лісами</a:t>
          </a:r>
          <a:r>
            <a:rPr lang="ru-RU" sz="1600" b="1" kern="1200" dirty="0">
              <a:latin typeface="Times New Roman" panose="02020603050405020304" pitchFamily="18" charset="0"/>
              <a:cs typeface="Times New Roman" panose="02020603050405020304" pitchFamily="18" charset="0"/>
            </a:rPr>
            <a:t> </a:t>
          </a:r>
          <a:r>
            <a:rPr lang="ru-RU" sz="1600" b="1" kern="1200" dirty="0" err="1">
              <a:latin typeface="Times New Roman" panose="02020603050405020304" pitchFamily="18" charset="0"/>
              <a:cs typeface="Times New Roman" panose="02020603050405020304" pitchFamily="18" charset="0"/>
            </a:rPr>
            <a:t>України</a:t>
          </a:r>
          <a:r>
            <a:rPr lang="ru-RU" sz="1600" b="1" kern="1200" dirty="0">
              <a:latin typeface="Times New Roman" panose="02020603050405020304" pitchFamily="18" charset="0"/>
              <a:cs typeface="Times New Roman" panose="02020603050405020304" pitchFamily="18" charset="0"/>
            </a:rPr>
            <a:t> до 2035 року </a:t>
          </a:r>
        </a:p>
      </dsp:txBody>
      <dsp:txXfrm>
        <a:off x="456325" y="736861"/>
        <a:ext cx="8486978" cy="319654"/>
      </dsp:txXfrm>
    </dsp:sp>
    <dsp:sp modelId="{B3BEE71D-4A8A-41F3-9024-71CC8C0DB202}">
      <dsp:nvSpPr>
        <dsp:cNvPr id="0" name=""/>
        <dsp:cNvSpPr/>
      </dsp:nvSpPr>
      <dsp:spPr>
        <a:xfrm>
          <a:off x="0" y="1441008"/>
          <a:ext cx="8964488" cy="302400"/>
        </a:xfrm>
        <a:prstGeom prst="rect">
          <a:avLst/>
        </a:prstGeom>
        <a:solidFill>
          <a:schemeClr val="lt1">
            <a:alpha val="90000"/>
            <a:hueOff val="0"/>
            <a:satOff val="0"/>
            <a:lumOff val="0"/>
            <a:alphaOff val="0"/>
          </a:schemeClr>
        </a:solidFill>
        <a:ln w="9525" cap="flat" cmpd="sng" algn="ctr">
          <a:solidFill>
            <a:schemeClr val="accent5">
              <a:hueOff val="-2483469"/>
              <a:satOff val="9953"/>
              <a:lumOff val="2157"/>
              <a:alphaOff val="0"/>
            </a:schemeClr>
          </a:solidFill>
          <a:prstDash val="solid"/>
        </a:ln>
        <a:effectLst/>
      </dsp:spPr>
      <dsp:style>
        <a:lnRef idx="1">
          <a:scrgbClr r="0" g="0" b="0"/>
        </a:lnRef>
        <a:fillRef idx="1">
          <a:scrgbClr r="0" g="0" b="0"/>
        </a:fillRef>
        <a:effectRef idx="0">
          <a:scrgbClr r="0" g="0" b="0"/>
        </a:effectRef>
        <a:fontRef idx="minor"/>
      </dsp:style>
    </dsp:sp>
    <dsp:sp modelId="{DC715CEA-8621-4869-AE1E-617B499F0D52}">
      <dsp:nvSpPr>
        <dsp:cNvPr id="0" name=""/>
        <dsp:cNvSpPr/>
      </dsp:nvSpPr>
      <dsp:spPr>
        <a:xfrm>
          <a:off x="439032" y="1263888"/>
          <a:ext cx="8521564" cy="354240"/>
        </a:xfrm>
        <a:prstGeom prst="roundRect">
          <a:avLst/>
        </a:prstGeom>
        <a:gradFill rotWithShape="0">
          <a:gsLst>
            <a:gs pos="0">
              <a:schemeClr val="accent5">
                <a:hueOff val="-2483469"/>
                <a:satOff val="9953"/>
                <a:lumOff val="2157"/>
                <a:alphaOff val="0"/>
                <a:tint val="50000"/>
                <a:satMod val="300000"/>
              </a:schemeClr>
            </a:gs>
            <a:gs pos="35000">
              <a:schemeClr val="accent5">
                <a:hueOff val="-2483469"/>
                <a:satOff val="9953"/>
                <a:lumOff val="2157"/>
                <a:alphaOff val="0"/>
                <a:tint val="37000"/>
                <a:satMod val="300000"/>
              </a:schemeClr>
            </a:gs>
            <a:gs pos="100000">
              <a:schemeClr val="accent5">
                <a:hueOff val="-2483469"/>
                <a:satOff val="9953"/>
                <a:lumOff val="2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7185" tIns="0" rIns="237185" bIns="0" numCol="1" spcCol="1270" anchor="ctr" anchorCtr="0">
          <a:noAutofit/>
        </a:bodyPr>
        <a:lstStyle/>
        <a:p>
          <a:pPr marL="0" lvl="0" indent="0" algn="l" defTabSz="711200">
            <a:lnSpc>
              <a:spcPct val="90000"/>
            </a:lnSpc>
            <a:spcBef>
              <a:spcPct val="0"/>
            </a:spcBef>
            <a:spcAft>
              <a:spcPct val="35000"/>
            </a:spcAft>
            <a:buNone/>
          </a:pPr>
          <a:r>
            <a:rPr lang="ru-RU" sz="1600" b="1" kern="1200" dirty="0" err="1">
              <a:latin typeface="Times New Roman" panose="02020603050405020304" pitchFamily="18" charset="0"/>
              <a:cs typeface="Times New Roman" panose="02020603050405020304" pitchFamily="18" charset="0"/>
            </a:rPr>
            <a:t>Стратегія</a:t>
          </a:r>
          <a:r>
            <a:rPr lang="ru-RU" sz="1600" b="1" kern="1200" dirty="0">
              <a:latin typeface="Times New Roman" panose="02020603050405020304" pitchFamily="18" charset="0"/>
              <a:cs typeface="Times New Roman" panose="02020603050405020304" pitchFamily="18" charset="0"/>
            </a:rPr>
            <a:t> </a:t>
          </a:r>
          <a:r>
            <a:rPr lang="ru-RU" sz="1600" b="1" kern="1200" dirty="0" err="1">
              <a:latin typeface="Times New Roman" panose="02020603050405020304" pitchFamily="18" charset="0"/>
              <a:cs typeface="Times New Roman" panose="02020603050405020304" pitchFamily="18" charset="0"/>
            </a:rPr>
            <a:t>розвитку</a:t>
          </a:r>
          <a:r>
            <a:rPr lang="ru-RU" sz="1600" b="1" kern="1200" dirty="0">
              <a:latin typeface="Times New Roman" panose="02020603050405020304" pitchFamily="18" charset="0"/>
              <a:cs typeface="Times New Roman" panose="02020603050405020304" pitchFamily="18" charset="0"/>
            </a:rPr>
            <a:t> </a:t>
          </a:r>
          <a:r>
            <a:rPr lang="ru-RU" sz="1600" b="1" kern="1200" dirty="0" err="1">
              <a:latin typeface="Times New Roman" panose="02020603050405020304" pitchFamily="18" charset="0"/>
              <a:cs typeface="Times New Roman" panose="02020603050405020304" pitchFamily="18" charset="0"/>
            </a:rPr>
            <a:t>розподіленої</a:t>
          </a:r>
          <a:r>
            <a:rPr lang="ru-RU" sz="1600" b="1" kern="1200" dirty="0">
              <a:latin typeface="Times New Roman" panose="02020603050405020304" pitchFamily="18" charset="0"/>
              <a:cs typeface="Times New Roman" panose="02020603050405020304" pitchFamily="18" charset="0"/>
            </a:rPr>
            <a:t> </a:t>
          </a:r>
          <a:r>
            <a:rPr lang="ru-RU" sz="1600" b="1" kern="1200" dirty="0" err="1">
              <a:latin typeface="Times New Roman" panose="02020603050405020304" pitchFamily="18" charset="0"/>
              <a:cs typeface="Times New Roman" panose="02020603050405020304" pitchFamily="18" charset="0"/>
            </a:rPr>
            <a:t>генерації</a:t>
          </a:r>
          <a:r>
            <a:rPr lang="ru-RU" sz="1600" b="1" kern="1200" dirty="0">
              <a:latin typeface="Times New Roman" panose="02020603050405020304" pitchFamily="18" charset="0"/>
              <a:cs typeface="Times New Roman" panose="02020603050405020304" pitchFamily="18" charset="0"/>
            </a:rPr>
            <a:t> на </a:t>
          </a:r>
          <a:r>
            <a:rPr lang="ru-RU" sz="1600" b="1" kern="1200" dirty="0" err="1">
              <a:latin typeface="Times New Roman" panose="02020603050405020304" pitchFamily="18" charset="0"/>
              <a:cs typeface="Times New Roman" panose="02020603050405020304" pitchFamily="18" charset="0"/>
            </a:rPr>
            <a:t>період</a:t>
          </a:r>
          <a:r>
            <a:rPr lang="ru-RU" sz="1600" b="1" kern="1200" dirty="0">
              <a:latin typeface="Times New Roman" panose="02020603050405020304" pitchFamily="18" charset="0"/>
              <a:cs typeface="Times New Roman" panose="02020603050405020304" pitchFamily="18" charset="0"/>
            </a:rPr>
            <a:t> до 2035 року </a:t>
          </a:r>
          <a:endParaRPr lang="ru-RU" sz="1600" b="1" i="0" kern="1200" dirty="0">
            <a:effectLst/>
            <a:latin typeface="Times New Roman" panose="02020603050405020304" pitchFamily="18" charset="0"/>
            <a:cs typeface="Times New Roman" panose="02020603050405020304" pitchFamily="18" charset="0"/>
          </a:endParaRPr>
        </a:p>
      </dsp:txBody>
      <dsp:txXfrm>
        <a:off x="456325" y="1281181"/>
        <a:ext cx="8486978" cy="319654"/>
      </dsp:txXfrm>
    </dsp:sp>
    <dsp:sp modelId="{3E8C6548-0BA4-4729-BAC8-330599800484}">
      <dsp:nvSpPr>
        <dsp:cNvPr id="0" name=""/>
        <dsp:cNvSpPr/>
      </dsp:nvSpPr>
      <dsp:spPr>
        <a:xfrm>
          <a:off x="0" y="1985328"/>
          <a:ext cx="8964488" cy="302400"/>
        </a:xfrm>
        <a:prstGeom prst="rect">
          <a:avLst/>
        </a:prstGeom>
        <a:solidFill>
          <a:schemeClr val="lt1">
            <a:alpha val="90000"/>
            <a:hueOff val="0"/>
            <a:satOff val="0"/>
            <a:lumOff val="0"/>
            <a:alphaOff val="0"/>
          </a:schemeClr>
        </a:solidFill>
        <a:ln w="9525" cap="flat" cmpd="sng" algn="ctr">
          <a:solidFill>
            <a:schemeClr val="accent5">
              <a:hueOff val="-3725204"/>
              <a:satOff val="14929"/>
              <a:lumOff val="3235"/>
              <a:alphaOff val="0"/>
            </a:schemeClr>
          </a:solidFill>
          <a:prstDash val="solid"/>
        </a:ln>
        <a:effectLst/>
      </dsp:spPr>
      <dsp:style>
        <a:lnRef idx="1">
          <a:scrgbClr r="0" g="0" b="0"/>
        </a:lnRef>
        <a:fillRef idx="1">
          <a:scrgbClr r="0" g="0" b="0"/>
        </a:fillRef>
        <a:effectRef idx="0">
          <a:scrgbClr r="0" g="0" b="0"/>
        </a:effectRef>
        <a:fontRef idx="minor"/>
      </dsp:style>
    </dsp:sp>
    <dsp:sp modelId="{E3E1E984-58FE-44A6-99EE-CF259E9FDEE0}">
      <dsp:nvSpPr>
        <dsp:cNvPr id="0" name=""/>
        <dsp:cNvSpPr/>
      </dsp:nvSpPr>
      <dsp:spPr>
        <a:xfrm>
          <a:off x="439032" y="1808208"/>
          <a:ext cx="8521564" cy="354240"/>
        </a:xfrm>
        <a:prstGeom prst="roundRect">
          <a:avLst/>
        </a:prstGeom>
        <a:gradFill rotWithShape="0">
          <a:gsLst>
            <a:gs pos="0">
              <a:schemeClr val="accent5">
                <a:hueOff val="-3725204"/>
                <a:satOff val="14929"/>
                <a:lumOff val="3235"/>
                <a:alphaOff val="0"/>
                <a:tint val="50000"/>
                <a:satMod val="300000"/>
              </a:schemeClr>
            </a:gs>
            <a:gs pos="35000">
              <a:schemeClr val="accent5">
                <a:hueOff val="-3725204"/>
                <a:satOff val="14929"/>
                <a:lumOff val="3235"/>
                <a:alphaOff val="0"/>
                <a:tint val="37000"/>
                <a:satMod val="300000"/>
              </a:schemeClr>
            </a:gs>
            <a:gs pos="100000">
              <a:schemeClr val="accent5">
                <a:hueOff val="-3725204"/>
                <a:satOff val="14929"/>
                <a:lumOff val="323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7185" tIns="0" rIns="237185" bIns="0" numCol="1" spcCol="1270" anchor="ctr" anchorCtr="0">
          <a:noAutofit/>
        </a:bodyPr>
        <a:lstStyle/>
        <a:p>
          <a:pPr marL="0" lvl="0" indent="0" algn="l" defTabSz="711200">
            <a:lnSpc>
              <a:spcPct val="90000"/>
            </a:lnSpc>
            <a:spcBef>
              <a:spcPct val="0"/>
            </a:spcBef>
            <a:spcAft>
              <a:spcPct val="35000"/>
            </a:spcAft>
            <a:buNone/>
          </a:pPr>
          <a:r>
            <a:rPr lang="ru-RU" sz="1600" b="1" i="0" kern="1200">
              <a:effectLst/>
              <a:latin typeface="Times New Roman" panose="02020603050405020304" pitchFamily="18" charset="0"/>
              <a:cs typeface="Times New Roman" panose="02020603050405020304" pitchFamily="18" charset="0"/>
            </a:rPr>
            <a:t>Стратегія демографічного розвитку України на період до 2040 року</a:t>
          </a:r>
          <a:endParaRPr lang="ru-RU" sz="1600" b="1" i="0" kern="1200" dirty="0">
            <a:effectLst/>
            <a:latin typeface="Times New Roman" panose="02020603050405020304" pitchFamily="18" charset="0"/>
            <a:cs typeface="Times New Roman" panose="02020603050405020304" pitchFamily="18" charset="0"/>
          </a:endParaRPr>
        </a:p>
      </dsp:txBody>
      <dsp:txXfrm>
        <a:off x="456325" y="1825501"/>
        <a:ext cx="8486978" cy="319654"/>
      </dsp:txXfrm>
    </dsp:sp>
    <dsp:sp modelId="{8D6D34E1-AA96-40A4-818D-2E3CFBFE6D3E}">
      <dsp:nvSpPr>
        <dsp:cNvPr id="0" name=""/>
        <dsp:cNvSpPr/>
      </dsp:nvSpPr>
      <dsp:spPr>
        <a:xfrm>
          <a:off x="0" y="2529647"/>
          <a:ext cx="8964488" cy="302400"/>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sp>
    <dsp:sp modelId="{E7E364E4-5209-487D-A2F5-860B14FD59BF}">
      <dsp:nvSpPr>
        <dsp:cNvPr id="0" name=""/>
        <dsp:cNvSpPr/>
      </dsp:nvSpPr>
      <dsp:spPr>
        <a:xfrm>
          <a:off x="439032" y="2352527"/>
          <a:ext cx="8521564" cy="354240"/>
        </a:xfrm>
        <a:prstGeom prst="round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7185" tIns="0" rIns="237185" bIns="0" numCol="1" spcCol="1270" anchor="ctr" anchorCtr="0">
          <a:noAutofit/>
        </a:bodyPr>
        <a:lstStyle/>
        <a:p>
          <a:pPr marL="0" lvl="0" indent="0" algn="l" defTabSz="711200">
            <a:lnSpc>
              <a:spcPct val="90000"/>
            </a:lnSpc>
            <a:spcBef>
              <a:spcPct val="0"/>
            </a:spcBef>
            <a:spcAft>
              <a:spcPct val="35000"/>
            </a:spcAft>
            <a:buNone/>
          </a:pPr>
          <a:r>
            <a:rPr lang="ru-RU" sz="1600" b="1" kern="1200">
              <a:latin typeface="Times New Roman" panose="02020603050405020304" pitchFamily="18" charset="0"/>
              <a:cs typeface="Times New Roman" panose="02020603050405020304" pitchFamily="18" charset="0"/>
            </a:rPr>
            <a:t>Енергетична стратегія України на період до 2050 року</a:t>
          </a:r>
          <a:endParaRPr lang="ru-RU" sz="1600" b="1" kern="1200" dirty="0">
            <a:latin typeface="Times New Roman" panose="02020603050405020304" pitchFamily="18" charset="0"/>
            <a:cs typeface="Times New Roman" panose="02020603050405020304" pitchFamily="18" charset="0"/>
          </a:endParaRPr>
        </a:p>
      </dsp:txBody>
      <dsp:txXfrm>
        <a:off x="456325" y="2369820"/>
        <a:ext cx="8486978" cy="319654"/>
      </dsp:txXfrm>
    </dsp:sp>
    <dsp:sp modelId="{1FAF0F81-93BB-44B0-A4D2-0563390D0E19}">
      <dsp:nvSpPr>
        <dsp:cNvPr id="0" name=""/>
        <dsp:cNvSpPr/>
      </dsp:nvSpPr>
      <dsp:spPr>
        <a:xfrm>
          <a:off x="0" y="3073967"/>
          <a:ext cx="8964488" cy="302400"/>
        </a:xfrm>
        <a:prstGeom prst="rect">
          <a:avLst/>
        </a:prstGeom>
        <a:solidFill>
          <a:schemeClr val="lt1">
            <a:alpha val="90000"/>
            <a:hueOff val="0"/>
            <a:satOff val="0"/>
            <a:lumOff val="0"/>
            <a:alphaOff val="0"/>
          </a:schemeClr>
        </a:solidFill>
        <a:ln w="9525" cap="flat" cmpd="sng" algn="ctr">
          <a:solidFill>
            <a:schemeClr val="accent5">
              <a:hueOff val="-6208672"/>
              <a:satOff val="24882"/>
              <a:lumOff val="5392"/>
              <a:alphaOff val="0"/>
            </a:schemeClr>
          </a:solidFill>
          <a:prstDash val="solid"/>
        </a:ln>
        <a:effectLst/>
      </dsp:spPr>
      <dsp:style>
        <a:lnRef idx="1">
          <a:scrgbClr r="0" g="0" b="0"/>
        </a:lnRef>
        <a:fillRef idx="1">
          <a:scrgbClr r="0" g="0" b="0"/>
        </a:fillRef>
        <a:effectRef idx="0">
          <a:scrgbClr r="0" g="0" b="0"/>
        </a:effectRef>
        <a:fontRef idx="minor"/>
      </dsp:style>
    </dsp:sp>
    <dsp:sp modelId="{F7F82D8A-9D4B-40ED-8A0F-FD4629291FA1}">
      <dsp:nvSpPr>
        <dsp:cNvPr id="0" name=""/>
        <dsp:cNvSpPr/>
      </dsp:nvSpPr>
      <dsp:spPr>
        <a:xfrm>
          <a:off x="439032" y="2896847"/>
          <a:ext cx="8521564" cy="354240"/>
        </a:xfrm>
        <a:prstGeom prst="roundRect">
          <a:avLst/>
        </a:prstGeom>
        <a:gradFill rotWithShape="0">
          <a:gsLst>
            <a:gs pos="0">
              <a:schemeClr val="accent5">
                <a:hueOff val="-6208672"/>
                <a:satOff val="24882"/>
                <a:lumOff val="5392"/>
                <a:alphaOff val="0"/>
                <a:tint val="50000"/>
                <a:satMod val="300000"/>
              </a:schemeClr>
            </a:gs>
            <a:gs pos="35000">
              <a:schemeClr val="accent5">
                <a:hueOff val="-6208672"/>
                <a:satOff val="24882"/>
                <a:lumOff val="5392"/>
                <a:alphaOff val="0"/>
                <a:tint val="37000"/>
                <a:satMod val="300000"/>
              </a:schemeClr>
            </a:gs>
            <a:gs pos="100000">
              <a:schemeClr val="accent5">
                <a:hueOff val="-6208672"/>
                <a:satOff val="24882"/>
                <a:lumOff val="539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7185" tIns="0" rIns="237185" bIns="0" numCol="1" spcCol="1270" anchor="ctr" anchorCtr="0">
          <a:noAutofit/>
        </a:bodyPr>
        <a:lstStyle/>
        <a:p>
          <a:pPr marL="0" lvl="0" indent="0" algn="l" defTabSz="711200">
            <a:lnSpc>
              <a:spcPct val="90000"/>
            </a:lnSpc>
            <a:spcBef>
              <a:spcPct val="0"/>
            </a:spcBef>
            <a:spcAft>
              <a:spcPct val="35000"/>
            </a:spcAft>
            <a:buNone/>
          </a:pPr>
          <a:r>
            <a:rPr lang="ru-RU" sz="1600" b="1" kern="1200">
              <a:latin typeface="Times New Roman" panose="02020603050405020304" pitchFamily="18" charset="0"/>
              <a:cs typeface="Times New Roman" panose="02020603050405020304" pitchFamily="18" charset="0"/>
            </a:rPr>
            <a:t>Стратегія низьковуглецевого розвитку України до 2050 року</a:t>
          </a:r>
          <a:endParaRPr lang="ru-RU" sz="1600" b="1" kern="1200" dirty="0">
            <a:latin typeface="Times New Roman" panose="02020603050405020304" pitchFamily="18" charset="0"/>
            <a:cs typeface="Times New Roman" panose="02020603050405020304" pitchFamily="18" charset="0"/>
          </a:endParaRPr>
        </a:p>
      </dsp:txBody>
      <dsp:txXfrm>
        <a:off x="456325" y="2914140"/>
        <a:ext cx="8486978" cy="319654"/>
      </dsp:txXfrm>
    </dsp:sp>
    <dsp:sp modelId="{0AAC53ED-B573-4B97-AB23-5E93DAEDFB0E}">
      <dsp:nvSpPr>
        <dsp:cNvPr id="0" name=""/>
        <dsp:cNvSpPr/>
      </dsp:nvSpPr>
      <dsp:spPr>
        <a:xfrm>
          <a:off x="0" y="3618288"/>
          <a:ext cx="8964488" cy="302400"/>
        </a:xfrm>
        <a:prstGeom prst="rect">
          <a:avLst/>
        </a:prstGeom>
        <a:solidFill>
          <a:schemeClr val="lt1">
            <a:alpha val="90000"/>
            <a:hueOff val="0"/>
            <a:satOff val="0"/>
            <a:lumOff val="0"/>
            <a:alphaOff val="0"/>
          </a:schemeClr>
        </a:solidFill>
        <a:ln w="9525" cap="flat" cmpd="sng" algn="ctr">
          <a:solidFill>
            <a:schemeClr val="accent5">
              <a:hueOff val="-7450407"/>
              <a:satOff val="29858"/>
              <a:lumOff val="6471"/>
              <a:alphaOff val="0"/>
            </a:schemeClr>
          </a:solidFill>
          <a:prstDash val="solid"/>
        </a:ln>
        <a:effectLst/>
      </dsp:spPr>
      <dsp:style>
        <a:lnRef idx="1">
          <a:scrgbClr r="0" g="0" b="0"/>
        </a:lnRef>
        <a:fillRef idx="1">
          <a:scrgbClr r="0" g="0" b="0"/>
        </a:fillRef>
        <a:effectRef idx="0">
          <a:scrgbClr r="0" g="0" b="0"/>
        </a:effectRef>
        <a:fontRef idx="minor"/>
      </dsp:style>
    </dsp:sp>
    <dsp:sp modelId="{B3D3DEA3-F6FC-4E2D-BAC7-9BABFF41B50F}">
      <dsp:nvSpPr>
        <dsp:cNvPr id="0" name=""/>
        <dsp:cNvSpPr/>
      </dsp:nvSpPr>
      <dsp:spPr>
        <a:xfrm>
          <a:off x="439032" y="3441168"/>
          <a:ext cx="8521564" cy="354240"/>
        </a:xfrm>
        <a:prstGeom prst="roundRect">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7185" tIns="0" rIns="237185" bIns="0" numCol="1" spcCol="1270" anchor="ctr" anchorCtr="0">
          <a:noAutofit/>
        </a:bodyPr>
        <a:lstStyle/>
        <a:p>
          <a:pPr marL="0" lvl="0" indent="0" algn="l" defTabSz="711200">
            <a:lnSpc>
              <a:spcPct val="90000"/>
            </a:lnSpc>
            <a:spcBef>
              <a:spcPct val="0"/>
            </a:spcBef>
            <a:spcAft>
              <a:spcPct val="35000"/>
            </a:spcAft>
            <a:buNone/>
          </a:pPr>
          <a:r>
            <a:rPr lang="ru-RU" sz="1600" b="1" kern="1200">
              <a:latin typeface="Times New Roman" panose="02020603050405020304" pitchFamily="18" charset="0"/>
              <a:cs typeface="Times New Roman" panose="02020603050405020304" pitchFamily="18" charset="0"/>
            </a:rPr>
            <a:t>Стратегія термомодернізації будівель України до 2050 року</a:t>
          </a:r>
          <a:endParaRPr lang="ru-RU" sz="1600" b="1" kern="1200" dirty="0">
            <a:latin typeface="Times New Roman" panose="02020603050405020304" pitchFamily="18" charset="0"/>
            <a:cs typeface="Times New Roman" panose="02020603050405020304" pitchFamily="18" charset="0"/>
          </a:endParaRPr>
        </a:p>
      </dsp:txBody>
      <dsp:txXfrm>
        <a:off x="456325" y="3458461"/>
        <a:ext cx="8486978" cy="319654"/>
      </dsp:txXfrm>
    </dsp:sp>
    <dsp:sp modelId="{39A35A41-6236-4FA4-9AF3-9A040215DEA2}">
      <dsp:nvSpPr>
        <dsp:cNvPr id="0" name=""/>
        <dsp:cNvSpPr/>
      </dsp:nvSpPr>
      <dsp:spPr>
        <a:xfrm>
          <a:off x="0" y="4162608"/>
          <a:ext cx="8964488" cy="302400"/>
        </a:xfrm>
        <a:prstGeom prst="rect">
          <a:avLst/>
        </a:prstGeom>
        <a:solidFill>
          <a:schemeClr val="lt1">
            <a:alpha val="90000"/>
            <a:hueOff val="0"/>
            <a:satOff val="0"/>
            <a:lumOff val="0"/>
            <a:alphaOff val="0"/>
          </a:schemeClr>
        </a:solidFill>
        <a:ln w="9525" cap="flat" cmpd="sng" algn="ctr">
          <a:solidFill>
            <a:schemeClr val="accent5">
              <a:hueOff val="-8692142"/>
              <a:satOff val="34835"/>
              <a:lumOff val="7549"/>
              <a:alphaOff val="0"/>
            </a:schemeClr>
          </a:solidFill>
          <a:prstDash val="solid"/>
        </a:ln>
        <a:effectLst/>
      </dsp:spPr>
      <dsp:style>
        <a:lnRef idx="1">
          <a:scrgbClr r="0" g="0" b="0"/>
        </a:lnRef>
        <a:fillRef idx="1">
          <a:scrgbClr r="0" g="0" b="0"/>
        </a:fillRef>
        <a:effectRef idx="0">
          <a:scrgbClr r="0" g="0" b="0"/>
        </a:effectRef>
        <a:fontRef idx="minor"/>
      </dsp:style>
    </dsp:sp>
    <dsp:sp modelId="{BC98278A-6F01-426E-B8BC-678719CE73EA}">
      <dsp:nvSpPr>
        <dsp:cNvPr id="0" name=""/>
        <dsp:cNvSpPr/>
      </dsp:nvSpPr>
      <dsp:spPr>
        <a:xfrm>
          <a:off x="439032" y="3985488"/>
          <a:ext cx="8521564" cy="354240"/>
        </a:xfrm>
        <a:prstGeom prst="roundRect">
          <a:avLst/>
        </a:prstGeom>
        <a:gradFill rotWithShape="0">
          <a:gsLst>
            <a:gs pos="0">
              <a:schemeClr val="accent5">
                <a:hueOff val="-8692142"/>
                <a:satOff val="34835"/>
                <a:lumOff val="7549"/>
                <a:alphaOff val="0"/>
                <a:tint val="50000"/>
                <a:satMod val="300000"/>
              </a:schemeClr>
            </a:gs>
            <a:gs pos="35000">
              <a:schemeClr val="accent5">
                <a:hueOff val="-8692142"/>
                <a:satOff val="34835"/>
                <a:lumOff val="7549"/>
                <a:alphaOff val="0"/>
                <a:tint val="37000"/>
                <a:satMod val="300000"/>
              </a:schemeClr>
            </a:gs>
            <a:gs pos="100000">
              <a:schemeClr val="accent5">
                <a:hueOff val="-8692142"/>
                <a:satOff val="34835"/>
                <a:lumOff val="75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7185" tIns="0" rIns="237185" bIns="0" numCol="1" spcCol="1270" anchor="ctr" anchorCtr="0">
          <a:noAutofit/>
        </a:bodyPr>
        <a:lstStyle/>
        <a:p>
          <a:pPr marL="0" lvl="0" indent="0" algn="l" defTabSz="711200">
            <a:lnSpc>
              <a:spcPct val="90000"/>
            </a:lnSpc>
            <a:spcBef>
              <a:spcPct val="0"/>
            </a:spcBef>
            <a:spcAft>
              <a:spcPct val="35000"/>
            </a:spcAft>
            <a:buNone/>
          </a:pPr>
          <a:r>
            <a:rPr lang="ru-RU" sz="1600" b="1" kern="1200">
              <a:latin typeface="Times New Roman" panose="02020603050405020304" pitchFamily="18" charset="0"/>
              <a:cs typeface="Times New Roman" panose="02020603050405020304" pitchFamily="18" charset="0"/>
            </a:rPr>
            <a:t>Довгостроковий план розвитку іригаційного комплексу України до 2050 року</a:t>
          </a:r>
          <a:endParaRPr lang="ru-RU" sz="1600" b="1" kern="1200" dirty="0">
            <a:latin typeface="Times New Roman" panose="02020603050405020304" pitchFamily="18" charset="0"/>
            <a:cs typeface="Times New Roman" panose="02020603050405020304" pitchFamily="18" charset="0"/>
          </a:endParaRPr>
        </a:p>
      </dsp:txBody>
      <dsp:txXfrm>
        <a:off x="456325" y="4002781"/>
        <a:ext cx="8486978" cy="319654"/>
      </dsp:txXfrm>
    </dsp:sp>
    <dsp:sp modelId="{64F14C08-5CC3-492D-B678-B01D3B8D7C86}">
      <dsp:nvSpPr>
        <dsp:cNvPr id="0" name=""/>
        <dsp:cNvSpPr/>
      </dsp:nvSpPr>
      <dsp:spPr>
        <a:xfrm>
          <a:off x="0" y="4706928"/>
          <a:ext cx="8964488" cy="3024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sp>
    <dsp:sp modelId="{E784FB22-7C73-41E8-955B-4F65EC90C9F4}">
      <dsp:nvSpPr>
        <dsp:cNvPr id="0" name=""/>
        <dsp:cNvSpPr/>
      </dsp:nvSpPr>
      <dsp:spPr>
        <a:xfrm>
          <a:off x="439032" y="4529808"/>
          <a:ext cx="8521564" cy="354240"/>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7185" tIns="0" rIns="237185" bIns="0" numCol="1" spcCol="1270" anchor="ctr" anchorCtr="0">
          <a:noAutofit/>
        </a:bodyPr>
        <a:lstStyle/>
        <a:p>
          <a:pPr marL="0" lvl="0" indent="0" algn="l" defTabSz="711200">
            <a:lnSpc>
              <a:spcPct val="90000"/>
            </a:lnSpc>
            <a:spcBef>
              <a:spcPct val="0"/>
            </a:spcBef>
            <a:spcAft>
              <a:spcPct val="35000"/>
            </a:spcAft>
            <a:buNone/>
          </a:pPr>
          <a:r>
            <a:rPr lang="ru-RU" sz="1600" b="1" kern="1200">
              <a:latin typeface="Times New Roman" panose="02020603050405020304" pitchFamily="18" charset="0"/>
              <a:cs typeface="Times New Roman" panose="02020603050405020304" pitchFamily="18" charset="0"/>
            </a:rPr>
            <a:t>Водна стратегію України до 2050 року</a:t>
          </a:r>
          <a:endParaRPr lang="ru-RU" sz="1600" b="1" kern="1200" dirty="0">
            <a:latin typeface="Times New Roman" panose="02020603050405020304" pitchFamily="18" charset="0"/>
            <a:cs typeface="Times New Roman" panose="02020603050405020304" pitchFamily="18" charset="0"/>
          </a:endParaRPr>
        </a:p>
      </dsp:txBody>
      <dsp:txXfrm>
        <a:off x="456325" y="4547101"/>
        <a:ext cx="8486978"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17B50-7F91-498F-A380-417BC22C00E7}">
      <dsp:nvSpPr>
        <dsp:cNvPr id="0" name=""/>
        <dsp:cNvSpPr/>
      </dsp:nvSpPr>
      <dsp:spPr>
        <a:xfrm>
          <a:off x="3275" y="551674"/>
          <a:ext cx="1969777" cy="765869"/>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ts val="1800"/>
            </a:spcBef>
            <a:spcAft>
              <a:spcPct val="35000"/>
            </a:spcAft>
            <a:buNone/>
          </a:pPr>
          <a:r>
            <a:rPr lang="uk-UA" sz="1600" b="1" i="0" kern="1200" dirty="0">
              <a:latin typeface="Times New Roman" panose="02020603050405020304" pitchFamily="18" charset="0"/>
              <a:cs typeface="Times New Roman" panose="02020603050405020304" pitchFamily="18" charset="0"/>
            </a:rPr>
            <a:t>Економічне відновлення</a:t>
          </a:r>
          <a:endParaRPr lang="uk-UA" sz="1600" kern="1200" dirty="0">
            <a:latin typeface="Times New Roman" panose="02020603050405020304" pitchFamily="18" charset="0"/>
            <a:cs typeface="Times New Roman" panose="02020603050405020304" pitchFamily="18" charset="0"/>
          </a:endParaRPr>
        </a:p>
      </dsp:txBody>
      <dsp:txXfrm>
        <a:off x="3275" y="551674"/>
        <a:ext cx="1969777" cy="765869"/>
      </dsp:txXfrm>
    </dsp:sp>
    <dsp:sp modelId="{DC313E2E-AF93-4BEC-91CC-514F385987A8}">
      <dsp:nvSpPr>
        <dsp:cNvPr id="0" name=""/>
        <dsp:cNvSpPr/>
      </dsp:nvSpPr>
      <dsp:spPr>
        <a:xfrm>
          <a:off x="3275" y="1317544"/>
          <a:ext cx="1969777" cy="4199850"/>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ts val="1800"/>
            </a:spcBef>
            <a:spcAft>
              <a:spcPct val="15000"/>
            </a:spcAft>
            <a:buFont typeface="Arial" panose="020B0604020202020204" pitchFamily="34" charset="0"/>
            <a:buChar char="•"/>
          </a:pPr>
          <a:r>
            <a:rPr lang="uk-UA" sz="1600" b="0" i="0" kern="1200" noProof="0" dirty="0">
              <a:latin typeface="Times New Roman" panose="02020603050405020304" pitchFamily="18" charset="0"/>
              <a:cs typeface="Times New Roman" panose="02020603050405020304" pitchFamily="18" charset="0"/>
            </a:rPr>
            <a:t>Як буде здійснюватися відбудова зруйнованої інфраструктури?</a:t>
          </a:r>
        </a:p>
        <a:p>
          <a:pPr marL="171450" lvl="1" indent="-171450" algn="l" defTabSz="711200">
            <a:lnSpc>
              <a:spcPct val="90000"/>
            </a:lnSpc>
            <a:spcBef>
              <a:spcPts val="1800"/>
            </a:spcBef>
            <a:spcAft>
              <a:spcPct val="15000"/>
            </a:spcAft>
            <a:buFont typeface="Arial" panose="020B0604020202020204" pitchFamily="34" charset="0"/>
            <a:buChar char="•"/>
          </a:pPr>
          <a:r>
            <a:rPr lang="uk-UA" sz="1600" b="0" i="0" kern="1200" noProof="0" dirty="0">
              <a:latin typeface="Times New Roman" panose="02020603050405020304" pitchFamily="18" charset="0"/>
              <a:cs typeface="Times New Roman" panose="02020603050405020304" pitchFamily="18" charset="0"/>
            </a:rPr>
            <a:t>Як Україна залучатиме інвестиції для відновлення економіки</a:t>
          </a:r>
          <a:r>
            <a:rPr lang="ru-RU" sz="1600" b="0" i="0" kern="1200" dirty="0">
              <a:latin typeface="Times New Roman" panose="02020603050405020304" pitchFamily="18" charset="0"/>
              <a:cs typeface="Times New Roman" panose="02020603050405020304" pitchFamily="18" charset="0"/>
            </a:rPr>
            <a:t>?</a:t>
          </a:r>
        </a:p>
        <a:p>
          <a:pPr marL="171450" lvl="1" indent="-171450" algn="l" defTabSz="711200">
            <a:lnSpc>
              <a:spcPct val="90000"/>
            </a:lnSpc>
            <a:spcBef>
              <a:spcPts val="1800"/>
            </a:spcBef>
            <a:spcAft>
              <a:spcPct val="15000"/>
            </a:spcAft>
            <a:buFont typeface="Arial" panose="020B0604020202020204" pitchFamily="34" charset="0"/>
            <a:buChar char="•"/>
          </a:pPr>
          <a:r>
            <a:rPr lang="ru-RU" sz="1600" b="0" i="0" kern="1200">
              <a:latin typeface="Times New Roman" panose="02020603050405020304" pitchFamily="18" charset="0"/>
              <a:cs typeface="Times New Roman" panose="02020603050405020304" pitchFamily="18" charset="0"/>
            </a:rPr>
            <a:t>Які будуть основні напрямки економічного розвитку після війни?</a:t>
          </a:r>
        </a:p>
      </dsp:txBody>
      <dsp:txXfrm>
        <a:off x="3275" y="1317544"/>
        <a:ext cx="1969777" cy="4199850"/>
      </dsp:txXfrm>
    </dsp:sp>
    <dsp:sp modelId="{9B4B4B7B-F083-4078-ACDD-47189D03B9A3}">
      <dsp:nvSpPr>
        <dsp:cNvPr id="0" name=""/>
        <dsp:cNvSpPr/>
      </dsp:nvSpPr>
      <dsp:spPr>
        <a:xfrm>
          <a:off x="2248822" y="551674"/>
          <a:ext cx="1969777" cy="765869"/>
        </a:xfrm>
        <a:prstGeom prst="rect">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w="9525" cap="flat" cmpd="sng" algn="ctr">
          <a:solidFill>
            <a:schemeClr val="accent5">
              <a:hueOff val="-3311292"/>
              <a:satOff val="13270"/>
              <a:lumOff val="287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ts val="1800"/>
            </a:spcBef>
            <a:spcAft>
              <a:spcPct val="35000"/>
            </a:spcAft>
            <a:buNone/>
          </a:pPr>
          <a:r>
            <a:rPr lang="uk-UA" sz="1600" b="1" i="0" kern="1200" dirty="0">
              <a:latin typeface="Times New Roman" panose="02020603050405020304" pitchFamily="18" charset="0"/>
              <a:cs typeface="Times New Roman" panose="02020603050405020304" pitchFamily="18" charset="0"/>
            </a:rPr>
            <a:t>Соціальна сфера</a:t>
          </a:r>
        </a:p>
      </dsp:txBody>
      <dsp:txXfrm>
        <a:off x="2248822" y="551674"/>
        <a:ext cx="1969777" cy="765869"/>
      </dsp:txXfrm>
    </dsp:sp>
    <dsp:sp modelId="{55C1A991-8024-484D-9E98-3515F7D09B04}">
      <dsp:nvSpPr>
        <dsp:cNvPr id="0" name=""/>
        <dsp:cNvSpPr/>
      </dsp:nvSpPr>
      <dsp:spPr>
        <a:xfrm>
          <a:off x="2248822" y="1317544"/>
          <a:ext cx="1969777" cy="4199850"/>
        </a:xfrm>
        <a:prstGeom prst="rect">
          <a:avLst/>
        </a:prstGeom>
        <a:solidFill>
          <a:schemeClr val="accent5">
            <a:tint val="40000"/>
            <a:alpha val="90000"/>
            <a:hueOff val="-3580161"/>
            <a:satOff val="16084"/>
            <a:lumOff val="1106"/>
            <a:alphaOff val="0"/>
          </a:schemeClr>
        </a:solidFill>
        <a:ln w="9525" cap="flat" cmpd="sng" algn="ctr">
          <a:solidFill>
            <a:schemeClr val="accent5">
              <a:tint val="40000"/>
              <a:alpha val="90000"/>
              <a:hueOff val="-3580161"/>
              <a:satOff val="16084"/>
              <a:lumOff val="110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ts val="1800"/>
            </a:spcBef>
            <a:spcAft>
              <a:spcPct val="15000"/>
            </a:spcAft>
            <a:buFont typeface="Arial" panose="020B0604020202020204" pitchFamily="34" charset="0"/>
            <a:buChar char="•"/>
          </a:pPr>
          <a:r>
            <a:rPr lang="ru-RU" sz="1600" b="0" i="0" kern="1200" dirty="0">
              <a:latin typeface="Times New Roman" panose="02020603050405020304" pitchFamily="18" charset="0"/>
              <a:cs typeface="Times New Roman" panose="02020603050405020304" pitchFamily="18" charset="0"/>
            </a:rPr>
            <a:t>Як </a:t>
          </a:r>
          <a:r>
            <a:rPr lang="uk-UA" sz="1600" b="0" i="0" kern="1200" noProof="0" dirty="0">
              <a:latin typeface="Times New Roman" panose="02020603050405020304" pitchFamily="18" charset="0"/>
              <a:cs typeface="Times New Roman" panose="02020603050405020304" pitchFamily="18" charset="0"/>
            </a:rPr>
            <a:t>будуть повертатися біженці та переселенці?</a:t>
          </a:r>
        </a:p>
        <a:p>
          <a:pPr marL="171450" lvl="1" indent="-171450" algn="l" defTabSz="711200">
            <a:lnSpc>
              <a:spcPct val="90000"/>
            </a:lnSpc>
            <a:spcBef>
              <a:spcPts val="1800"/>
            </a:spcBef>
            <a:spcAft>
              <a:spcPct val="15000"/>
            </a:spcAft>
            <a:buFont typeface="Arial" panose="020B0604020202020204" pitchFamily="34" charset="0"/>
            <a:buChar char="•"/>
          </a:pPr>
          <a:r>
            <a:rPr lang="uk-UA" sz="1600" b="0" i="0" kern="1200" noProof="0" dirty="0">
              <a:latin typeface="Times New Roman" panose="02020603050405020304" pitchFamily="18" charset="0"/>
              <a:cs typeface="Times New Roman" panose="02020603050405020304" pitchFamily="18" charset="0"/>
            </a:rPr>
            <a:t>Як буде надаватися допомога постраждалим від війни?</a:t>
          </a:r>
        </a:p>
        <a:p>
          <a:pPr marL="171450" lvl="1" indent="-171450" algn="l" defTabSz="711200">
            <a:lnSpc>
              <a:spcPct val="90000"/>
            </a:lnSpc>
            <a:spcBef>
              <a:spcPts val="1800"/>
            </a:spcBef>
            <a:spcAft>
              <a:spcPct val="15000"/>
            </a:spcAft>
            <a:buFont typeface="Arial" panose="020B0604020202020204" pitchFamily="34" charset="0"/>
            <a:buChar char="•"/>
          </a:pPr>
          <a:r>
            <a:rPr lang="uk-UA" sz="1600" b="0" i="0" kern="1200" noProof="0" dirty="0">
              <a:latin typeface="Times New Roman" panose="02020603050405020304" pitchFamily="18" charset="0"/>
              <a:cs typeface="Times New Roman" panose="02020603050405020304" pitchFamily="18" charset="0"/>
            </a:rPr>
            <a:t>Як буде відновлюватися нормальне життя у </a:t>
          </a:r>
          <a:r>
            <a:rPr lang="uk-UA" sz="1600" b="0" i="0" kern="1200" noProof="0" dirty="0" err="1">
              <a:latin typeface="Times New Roman" panose="02020603050405020304" pitchFamily="18" charset="0"/>
              <a:cs typeface="Times New Roman" panose="02020603050405020304" pitchFamily="18" charset="0"/>
            </a:rPr>
            <a:t>деокупованих</a:t>
          </a:r>
          <a:r>
            <a:rPr lang="uk-UA" sz="1600" b="0" i="0" kern="1200" noProof="0" dirty="0">
              <a:latin typeface="Times New Roman" panose="02020603050405020304" pitchFamily="18" charset="0"/>
              <a:cs typeface="Times New Roman" panose="02020603050405020304" pitchFamily="18" charset="0"/>
            </a:rPr>
            <a:t> регіонах?</a:t>
          </a:r>
        </a:p>
      </dsp:txBody>
      <dsp:txXfrm>
        <a:off x="2248822" y="1317544"/>
        <a:ext cx="1969777" cy="4199850"/>
      </dsp:txXfrm>
    </dsp:sp>
    <dsp:sp modelId="{C020E293-5002-4B6E-8E5D-EC7C28DF29F7}">
      <dsp:nvSpPr>
        <dsp:cNvPr id="0" name=""/>
        <dsp:cNvSpPr/>
      </dsp:nvSpPr>
      <dsp:spPr>
        <a:xfrm>
          <a:off x="4494368" y="551674"/>
          <a:ext cx="1969777" cy="765869"/>
        </a:xfrm>
        <a:prstGeom prst="rect">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w="9525" cap="flat" cmpd="sng" algn="ctr">
          <a:solidFill>
            <a:schemeClr val="accent5">
              <a:hueOff val="-6622584"/>
              <a:satOff val="26541"/>
              <a:lumOff val="5752"/>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ts val="1800"/>
            </a:spcBef>
            <a:spcAft>
              <a:spcPct val="35000"/>
            </a:spcAft>
            <a:buNone/>
          </a:pPr>
          <a:r>
            <a:rPr lang="uk-UA" sz="1600" b="1" i="0" kern="1200" dirty="0">
              <a:latin typeface="Times New Roman" panose="02020603050405020304" pitchFamily="18" charset="0"/>
              <a:cs typeface="Times New Roman" panose="02020603050405020304" pitchFamily="18" charset="0"/>
            </a:rPr>
            <a:t>Фінансова стабілізація</a:t>
          </a:r>
        </a:p>
      </dsp:txBody>
      <dsp:txXfrm>
        <a:off x="4494368" y="551674"/>
        <a:ext cx="1969777" cy="765869"/>
      </dsp:txXfrm>
    </dsp:sp>
    <dsp:sp modelId="{4B30FCDF-A281-448E-810F-34F20481900E}">
      <dsp:nvSpPr>
        <dsp:cNvPr id="0" name=""/>
        <dsp:cNvSpPr/>
      </dsp:nvSpPr>
      <dsp:spPr>
        <a:xfrm>
          <a:off x="4494368" y="1317544"/>
          <a:ext cx="1969777" cy="4199850"/>
        </a:xfrm>
        <a:prstGeom prst="rect">
          <a:avLst/>
        </a:prstGeom>
        <a:solidFill>
          <a:schemeClr val="accent5">
            <a:tint val="40000"/>
            <a:alpha val="90000"/>
            <a:hueOff val="-7160321"/>
            <a:satOff val="32169"/>
            <a:lumOff val="2211"/>
            <a:alphaOff val="0"/>
          </a:schemeClr>
        </a:solidFill>
        <a:ln w="9525" cap="flat" cmpd="sng" algn="ctr">
          <a:solidFill>
            <a:schemeClr val="accent5">
              <a:tint val="40000"/>
              <a:alpha val="90000"/>
              <a:hueOff val="-7160321"/>
              <a:satOff val="32169"/>
              <a:lumOff val="221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ts val="1800"/>
            </a:spcBef>
            <a:spcAft>
              <a:spcPct val="15000"/>
            </a:spcAft>
            <a:buFont typeface="Arial" panose="020B0604020202020204" pitchFamily="34" charset="0"/>
            <a:buChar char="•"/>
          </a:pPr>
          <a:r>
            <a:rPr lang="ru-RU" sz="1600" b="0" i="0" kern="1200" dirty="0">
              <a:latin typeface="Times New Roman" panose="02020603050405020304" pitchFamily="18" charset="0"/>
              <a:cs typeface="Times New Roman" panose="02020603050405020304" pitchFamily="18" charset="0"/>
            </a:rPr>
            <a:t>Як буде </a:t>
          </a:r>
          <a:r>
            <a:rPr lang="uk-UA" sz="1600" b="0" i="0" kern="1200" noProof="0" dirty="0">
              <a:latin typeface="Times New Roman" panose="02020603050405020304" pitchFamily="18" charset="0"/>
              <a:cs typeface="Times New Roman" panose="02020603050405020304" pitchFamily="18" charset="0"/>
            </a:rPr>
            <a:t>стабілізовано фінансову систему країни</a:t>
          </a:r>
          <a:r>
            <a:rPr lang="ru-RU" sz="1600" b="0" i="0" kern="1200" dirty="0">
              <a:latin typeface="Times New Roman" panose="02020603050405020304" pitchFamily="18" charset="0"/>
              <a:cs typeface="Times New Roman" panose="02020603050405020304" pitchFamily="18" charset="0"/>
            </a:rPr>
            <a:t>?</a:t>
          </a:r>
        </a:p>
        <a:p>
          <a:pPr marL="171450" lvl="1" indent="-171450" algn="l" defTabSz="711200">
            <a:lnSpc>
              <a:spcPct val="90000"/>
            </a:lnSpc>
            <a:spcBef>
              <a:spcPts val="1800"/>
            </a:spcBef>
            <a:spcAft>
              <a:spcPct val="15000"/>
            </a:spcAft>
            <a:buFont typeface="Arial" panose="020B0604020202020204" pitchFamily="34" charset="0"/>
            <a:buChar char="•"/>
          </a:pPr>
          <a:r>
            <a:rPr lang="ru-RU" sz="1600" b="0" i="0" kern="1200" dirty="0">
              <a:latin typeface="Times New Roman" panose="02020603050405020304" pitchFamily="18" charset="0"/>
              <a:cs typeface="Times New Roman" panose="02020603050405020304" pitchFamily="18" charset="0"/>
            </a:rPr>
            <a:t>Як </a:t>
          </a:r>
          <a:r>
            <a:rPr lang="ru-RU" sz="1600" b="0" i="0" kern="1200" dirty="0" err="1">
              <a:latin typeface="Times New Roman" panose="02020603050405020304" pitchFamily="18" charset="0"/>
              <a:cs typeface="Times New Roman" panose="02020603050405020304" pitchFamily="18" charset="0"/>
            </a:rPr>
            <a:t>Україна</a:t>
          </a:r>
          <a:r>
            <a:rPr lang="ru-RU" sz="1600" b="0" i="0" kern="1200" dirty="0">
              <a:latin typeface="Times New Roman" panose="02020603050405020304" pitchFamily="18" charset="0"/>
              <a:cs typeface="Times New Roman" panose="02020603050405020304" pitchFamily="18" charset="0"/>
            </a:rPr>
            <a:t> буде </a:t>
          </a:r>
          <a:r>
            <a:rPr lang="ru-RU" sz="1600" b="0" i="0" kern="1200" dirty="0" err="1">
              <a:latin typeface="Times New Roman" panose="02020603050405020304" pitchFamily="18" charset="0"/>
              <a:cs typeface="Times New Roman" panose="02020603050405020304" pitchFamily="18" charset="0"/>
            </a:rPr>
            <a:t>співпрацювати</a:t>
          </a:r>
          <a:r>
            <a:rPr lang="ru-RU" sz="1600" b="0" i="0" kern="1200" dirty="0">
              <a:latin typeface="Times New Roman" panose="02020603050405020304" pitchFamily="18" charset="0"/>
              <a:cs typeface="Times New Roman" panose="02020603050405020304" pitchFamily="18" charset="0"/>
            </a:rPr>
            <a:t> з </a:t>
          </a:r>
          <a:r>
            <a:rPr lang="ru-RU" sz="1600" b="0" i="0" kern="1200" dirty="0" err="1">
              <a:latin typeface="Times New Roman" panose="02020603050405020304" pitchFamily="18" charset="0"/>
              <a:cs typeface="Times New Roman" panose="02020603050405020304" pitchFamily="18" charset="0"/>
            </a:rPr>
            <a:t>міжнародними</a:t>
          </a:r>
          <a:r>
            <a:rPr lang="ru-RU" sz="1600" b="0" i="0" kern="1200" dirty="0">
              <a:latin typeface="Times New Roman" panose="02020603050405020304" pitchFamily="18" charset="0"/>
              <a:cs typeface="Times New Roman" panose="02020603050405020304" pitchFamily="18" charset="0"/>
            </a:rPr>
            <a:t> </a:t>
          </a:r>
          <a:r>
            <a:rPr lang="ru-RU" sz="1600" b="0" i="0" kern="1200" dirty="0" err="1">
              <a:latin typeface="Times New Roman" panose="02020603050405020304" pitchFamily="18" charset="0"/>
              <a:cs typeface="Times New Roman" panose="02020603050405020304" pitchFamily="18" charset="0"/>
            </a:rPr>
            <a:t>фінансовими</a:t>
          </a:r>
          <a:r>
            <a:rPr lang="ru-RU" sz="1600" b="0" i="0" kern="1200" dirty="0">
              <a:latin typeface="Times New Roman" panose="02020603050405020304" pitchFamily="18" charset="0"/>
              <a:cs typeface="Times New Roman" panose="02020603050405020304" pitchFamily="18" charset="0"/>
            </a:rPr>
            <a:t> </a:t>
          </a:r>
          <a:r>
            <a:rPr lang="ru-RU" sz="1600" b="0" i="0" kern="1200" dirty="0" err="1">
              <a:latin typeface="Times New Roman" panose="02020603050405020304" pitchFamily="18" charset="0"/>
              <a:cs typeface="Times New Roman" panose="02020603050405020304" pitchFamily="18" charset="0"/>
            </a:rPr>
            <a:t>інституціями</a:t>
          </a:r>
          <a:r>
            <a:rPr lang="ru-RU" sz="1600" b="0" i="0" kern="1200" dirty="0">
              <a:latin typeface="Times New Roman" panose="02020603050405020304" pitchFamily="18" charset="0"/>
              <a:cs typeface="Times New Roman" panose="02020603050405020304" pitchFamily="18" charset="0"/>
            </a:rPr>
            <a:t>?</a:t>
          </a:r>
        </a:p>
        <a:p>
          <a:pPr marL="171450" lvl="1" indent="-171450" algn="l" defTabSz="711200">
            <a:lnSpc>
              <a:spcPct val="90000"/>
            </a:lnSpc>
            <a:spcBef>
              <a:spcPts val="1800"/>
            </a:spcBef>
            <a:spcAft>
              <a:spcPct val="15000"/>
            </a:spcAft>
            <a:buFont typeface="Arial" panose="020B0604020202020204" pitchFamily="34" charset="0"/>
            <a:buChar char="•"/>
          </a:pPr>
          <a:r>
            <a:rPr lang="ru-RU" sz="1600" b="0" i="0" kern="1200">
              <a:latin typeface="Times New Roman" panose="02020603050405020304" pitchFamily="18" charset="0"/>
              <a:cs typeface="Times New Roman" panose="02020603050405020304" pitchFamily="18" charset="0"/>
            </a:rPr>
            <a:t>Як буде відновлюватися стабільність національної валюти?</a:t>
          </a:r>
        </a:p>
      </dsp:txBody>
      <dsp:txXfrm>
        <a:off x="4494368" y="1317544"/>
        <a:ext cx="1969777" cy="4199850"/>
      </dsp:txXfrm>
    </dsp:sp>
    <dsp:sp modelId="{FF86EB06-2868-44E5-B4C4-419B165A135A}">
      <dsp:nvSpPr>
        <dsp:cNvPr id="0" name=""/>
        <dsp:cNvSpPr/>
      </dsp:nvSpPr>
      <dsp:spPr>
        <a:xfrm>
          <a:off x="6739914" y="551674"/>
          <a:ext cx="1969777" cy="765869"/>
        </a:xfrm>
        <a:prstGeom prst="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w="9525" cap="flat" cmpd="sng" algn="ctr">
          <a:solidFill>
            <a:schemeClr val="accent5">
              <a:hueOff val="-9933876"/>
              <a:satOff val="39811"/>
              <a:lumOff val="862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ts val="1800"/>
            </a:spcBef>
            <a:spcAft>
              <a:spcPct val="35000"/>
            </a:spcAft>
            <a:buNone/>
          </a:pPr>
          <a:r>
            <a:rPr lang="uk-UA" sz="1600" b="1" i="0" kern="1200" dirty="0">
              <a:latin typeface="Times New Roman" panose="02020603050405020304" pitchFamily="18" charset="0"/>
              <a:cs typeface="Times New Roman" panose="02020603050405020304" pitchFamily="18" charset="0"/>
            </a:rPr>
            <a:t>Міжнародні відносини та безпека</a:t>
          </a:r>
        </a:p>
      </dsp:txBody>
      <dsp:txXfrm>
        <a:off x="6739914" y="551674"/>
        <a:ext cx="1969777" cy="765869"/>
      </dsp:txXfrm>
    </dsp:sp>
    <dsp:sp modelId="{0F48A3B8-4CCD-4AD3-8F6F-FFDAF037A5D0}">
      <dsp:nvSpPr>
        <dsp:cNvPr id="0" name=""/>
        <dsp:cNvSpPr/>
      </dsp:nvSpPr>
      <dsp:spPr>
        <a:xfrm>
          <a:off x="6739914" y="1317544"/>
          <a:ext cx="1969777" cy="4199850"/>
        </a:xfrm>
        <a:prstGeom prst="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ts val="1800"/>
            </a:spcBef>
            <a:spcAft>
              <a:spcPct val="15000"/>
            </a:spcAft>
            <a:buFont typeface="Arial" panose="020B0604020202020204" pitchFamily="34" charset="0"/>
            <a:buChar char="•"/>
          </a:pPr>
          <a:r>
            <a:rPr lang="ru-RU" sz="1600" b="0" i="0" kern="1200" dirty="0">
              <a:latin typeface="Times New Roman" panose="02020603050405020304" pitchFamily="18" charset="0"/>
              <a:cs typeface="Times New Roman" panose="02020603050405020304" pitchFamily="18" charset="0"/>
            </a:rPr>
            <a:t>Як </a:t>
          </a:r>
          <a:r>
            <a:rPr lang="uk-UA" sz="1600" b="0" i="0" kern="1200" noProof="0" dirty="0">
              <a:latin typeface="Times New Roman" panose="02020603050405020304" pitchFamily="18" charset="0"/>
              <a:cs typeface="Times New Roman" panose="02020603050405020304" pitchFamily="18" charset="0"/>
            </a:rPr>
            <a:t>Україна буде співпрацювати з міжнародними партнерами для забезпечення сталого миру?</a:t>
          </a:r>
        </a:p>
        <a:p>
          <a:pPr marL="171450" lvl="1" indent="-171450" algn="l" defTabSz="711200">
            <a:lnSpc>
              <a:spcPct val="90000"/>
            </a:lnSpc>
            <a:spcBef>
              <a:spcPts val="1800"/>
            </a:spcBef>
            <a:spcAft>
              <a:spcPct val="15000"/>
            </a:spcAft>
            <a:buFont typeface="Arial" panose="020B0604020202020204" pitchFamily="34" charset="0"/>
            <a:buChar char="•"/>
          </a:pPr>
          <a:r>
            <a:rPr lang="uk-UA" sz="1600" b="0" i="0" kern="1200" noProof="0" dirty="0">
              <a:latin typeface="Times New Roman" panose="02020603050405020304" pitchFamily="18" charset="0"/>
              <a:cs typeface="Times New Roman" panose="02020603050405020304" pitchFamily="18" charset="0"/>
            </a:rPr>
            <a:t>Які гарантії безпеки будуть надані Україні?</a:t>
          </a:r>
        </a:p>
        <a:p>
          <a:pPr marL="171450" lvl="1" indent="-171450" algn="l" defTabSz="711200">
            <a:lnSpc>
              <a:spcPct val="90000"/>
            </a:lnSpc>
            <a:spcBef>
              <a:spcPts val="1800"/>
            </a:spcBef>
            <a:spcAft>
              <a:spcPct val="15000"/>
            </a:spcAft>
            <a:buFont typeface="Arial" panose="020B0604020202020204" pitchFamily="34" charset="0"/>
            <a:buChar char="•"/>
          </a:pPr>
          <a:r>
            <a:rPr lang="uk-UA" sz="1600" b="0" i="0" kern="1200" noProof="0" dirty="0">
              <a:latin typeface="Times New Roman" panose="02020603050405020304" pitchFamily="18" charset="0"/>
              <a:cs typeface="Times New Roman" panose="02020603050405020304" pitchFamily="18" charset="0"/>
            </a:rPr>
            <a:t>Як буде відбуватися процес залучення до європейських та євроатлантичних структур?</a:t>
          </a:r>
        </a:p>
      </dsp:txBody>
      <dsp:txXfrm>
        <a:off x="6739914" y="1317544"/>
        <a:ext cx="1969777" cy="41998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14C26-7E2B-4758-82A1-37B823ADFF1E}">
      <dsp:nvSpPr>
        <dsp:cNvPr id="0" name=""/>
        <dsp:cNvSpPr/>
      </dsp:nvSpPr>
      <dsp:spPr>
        <a:xfrm>
          <a:off x="0" y="385879"/>
          <a:ext cx="8352928" cy="6552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81E5BCC-4582-460C-B403-ACFC40EE5509}">
      <dsp:nvSpPr>
        <dsp:cNvPr id="0" name=""/>
        <dsp:cNvSpPr/>
      </dsp:nvSpPr>
      <dsp:spPr>
        <a:xfrm>
          <a:off x="417646" y="2119"/>
          <a:ext cx="5847049" cy="76752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1005" tIns="0" rIns="221005" bIns="0" numCol="1" spcCol="1270" anchor="ctr" anchorCtr="0">
          <a:noAutofit/>
        </a:bodyPr>
        <a:lstStyle/>
        <a:p>
          <a:pPr marL="0" lvl="0" indent="0" algn="l" defTabSz="800100">
            <a:lnSpc>
              <a:spcPct val="90000"/>
            </a:lnSpc>
            <a:spcBef>
              <a:spcPct val="0"/>
            </a:spcBef>
            <a:spcAft>
              <a:spcPct val="35000"/>
            </a:spcAft>
            <a:buNone/>
          </a:pPr>
          <a:r>
            <a:rPr lang="uk-UA" sz="1800" b="1" kern="1200" dirty="0">
              <a:latin typeface="Times New Roman" pitchFamily="18" charset="0"/>
              <a:cs typeface="Times New Roman" pitchFamily="18" charset="0"/>
            </a:rPr>
            <a:t>Аналіз тенденцій:</a:t>
          </a:r>
          <a:r>
            <a:rPr lang="uk-UA" sz="1800" kern="1200" dirty="0">
              <a:latin typeface="Times New Roman" pitchFamily="18" charset="0"/>
              <a:cs typeface="Times New Roman" pitchFamily="18" charset="0"/>
            </a:rPr>
            <a:t> вивчення поточних та минулих тенденцій для визначення можливого розвитку майбутнього.</a:t>
          </a:r>
          <a:endParaRPr lang="ru-RU" sz="1800" kern="1200" dirty="0">
            <a:latin typeface="Times New Roman" pitchFamily="18" charset="0"/>
            <a:cs typeface="Times New Roman" pitchFamily="18" charset="0"/>
          </a:endParaRPr>
        </a:p>
      </dsp:txBody>
      <dsp:txXfrm>
        <a:off x="455113" y="39586"/>
        <a:ext cx="5772115" cy="692586"/>
      </dsp:txXfrm>
    </dsp:sp>
    <dsp:sp modelId="{3BC5CFF9-4FE3-4F13-A44B-22A0E7A3306A}">
      <dsp:nvSpPr>
        <dsp:cNvPr id="0" name=""/>
        <dsp:cNvSpPr/>
      </dsp:nvSpPr>
      <dsp:spPr>
        <a:xfrm>
          <a:off x="0" y="1565239"/>
          <a:ext cx="8352928" cy="655200"/>
        </a:xfrm>
        <a:prstGeom prst="rect">
          <a:avLst/>
        </a:prstGeom>
        <a:solidFill>
          <a:schemeClr val="lt1">
            <a:alpha val="90000"/>
            <a:hueOff val="0"/>
            <a:satOff val="0"/>
            <a:lumOff val="0"/>
            <a:alphaOff val="0"/>
          </a:schemeClr>
        </a:solidFill>
        <a:ln w="9525" cap="flat" cmpd="sng" algn="ctr">
          <a:solidFill>
            <a:schemeClr val="accent5">
              <a:hueOff val="-2483469"/>
              <a:satOff val="9953"/>
              <a:lumOff val="2157"/>
              <a:alphaOff val="0"/>
            </a:schemeClr>
          </a:solidFill>
          <a:prstDash val="solid"/>
        </a:ln>
        <a:effectLst/>
      </dsp:spPr>
      <dsp:style>
        <a:lnRef idx="1">
          <a:scrgbClr r="0" g="0" b="0"/>
        </a:lnRef>
        <a:fillRef idx="1">
          <a:scrgbClr r="0" g="0" b="0"/>
        </a:fillRef>
        <a:effectRef idx="0">
          <a:scrgbClr r="0" g="0" b="0"/>
        </a:effectRef>
        <a:fontRef idx="minor"/>
      </dsp:style>
    </dsp:sp>
    <dsp:sp modelId="{5EADB232-7E18-436C-8FDD-5039D9E7ABB3}">
      <dsp:nvSpPr>
        <dsp:cNvPr id="0" name=""/>
        <dsp:cNvSpPr/>
      </dsp:nvSpPr>
      <dsp:spPr>
        <a:xfrm>
          <a:off x="417646" y="1181479"/>
          <a:ext cx="5847049" cy="767520"/>
        </a:xfrm>
        <a:prstGeom prst="roundRect">
          <a:avLst/>
        </a:prstGeom>
        <a:gradFill rotWithShape="0">
          <a:gsLst>
            <a:gs pos="0">
              <a:schemeClr val="accent5">
                <a:hueOff val="-2483469"/>
                <a:satOff val="9953"/>
                <a:lumOff val="2157"/>
                <a:alphaOff val="0"/>
                <a:tint val="50000"/>
                <a:satMod val="300000"/>
              </a:schemeClr>
            </a:gs>
            <a:gs pos="35000">
              <a:schemeClr val="accent5">
                <a:hueOff val="-2483469"/>
                <a:satOff val="9953"/>
                <a:lumOff val="2157"/>
                <a:alphaOff val="0"/>
                <a:tint val="37000"/>
                <a:satMod val="300000"/>
              </a:schemeClr>
            </a:gs>
            <a:gs pos="100000">
              <a:schemeClr val="accent5">
                <a:hueOff val="-2483469"/>
                <a:satOff val="9953"/>
                <a:lumOff val="2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1005" tIns="0" rIns="221005" bIns="0" numCol="1" spcCol="1270" anchor="ctr" anchorCtr="0">
          <a:noAutofit/>
        </a:bodyPr>
        <a:lstStyle/>
        <a:p>
          <a:pPr marL="0" lvl="0" indent="0" algn="l" defTabSz="800100">
            <a:lnSpc>
              <a:spcPct val="90000"/>
            </a:lnSpc>
            <a:spcBef>
              <a:spcPct val="0"/>
            </a:spcBef>
            <a:spcAft>
              <a:spcPct val="35000"/>
            </a:spcAft>
            <a:buNone/>
          </a:pPr>
          <a:r>
            <a:rPr lang="uk-UA" sz="1800" b="1" kern="1200" dirty="0">
              <a:latin typeface="Times New Roman" pitchFamily="18" charset="0"/>
              <a:cs typeface="Times New Roman" pitchFamily="18" charset="0"/>
            </a:rPr>
            <a:t>Ідентифікація слабких сигналів:</a:t>
          </a:r>
          <a:r>
            <a:rPr lang="uk-UA" sz="1800" kern="1200" dirty="0">
              <a:latin typeface="Times New Roman" pitchFamily="18" charset="0"/>
              <a:cs typeface="Times New Roman" pitchFamily="18" charset="0"/>
            </a:rPr>
            <a:t> розпізнавання попереджень або слабких сигналів, які можуть свідчити про майбутні зміни.</a:t>
          </a:r>
          <a:endParaRPr lang="ru-RU" sz="1800" kern="1200" dirty="0">
            <a:latin typeface="Times New Roman" pitchFamily="18" charset="0"/>
            <a:cs typeface="Times New Roman" pitchFamily="18" charset="0"/>
          </a:endParaRPr>
        </a:p>
      </dsp:txBody>
      <dsp:txXfrm>
        <a:off x="455113" y="1218946"/>
        <a:ext cx="5772115" cy="692586"/>
      </dsp:txXfrm>
    </dsp:sp>
    <dsp:sp modelId="{43DFB631-1373-452C-9347-5C2E5114D657}">
      <dsp:nvSpPr>
        <dsp:cNvPr id="0" name=""/>
        <dsp:cNvSpPr/>
      </dsp:nvSpPr>
      <dsp:spPr>
        <a:xfrm>
          <a:off x="0" y="2744599"/>
          <a:ext cx="8352928" cy="655200"/>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sp>
    <dsp:sp modelId="{BC4D3714-2813-452C-8402-61BC14C1020D}">
      <dsp:nvSpPr>
        <dsp:cNvPr id="0" name=""/>
        <dsp:cNvSpPr/>
      </dsp:nvSpPr>
      <dsp:spPr>
        <a:xfrm>
          <a:off x="417646" y="2360839"/>
          <a:ext cx="5847049" cy="767520"/>
        </a:xfrm>
        <a:prstGeom prst="round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1005" tIns="0" rIns="221005" bIns="0" numCol="1" spcCol="1270" anchor="ctr" anchorCtr="0">
          <a:noAutofit/>
        </a:bodyPr>
        <a:lstStyle/>
        <a:p>
          <a:pPr marL="0" lvl="0" indent="0" algn="l" defTabSz="800100">
            <a:lnSpc>
              <a:spcPct val="90000"/>
            </a:lnSpc>
            <a:spcBef>
              <a:spcPct val="0"/>
            </a:spcBef>
            <a:spcAft>
              <a:spcPct val="35000"/>
            </a:spcAft>
            <a:buNone/>
          </a:pPr>
          <a:r>
            <a:rPr lang="uk-UA" sz="1800" b="1" kern="1200" dirty="0">
              <a:latin typeface="Times New Roman" pitchFamily="18" charset="0"/>
              <a:cs typeface="Times New Roman" pitchFamily="18" charset="0"/>
            </a:rPr>
            <a:t>Створення сценаріїв:</a:t>
          </a:r>
          <a:r>
            <a:rPr lang="uk-UA" sz="1800" kern="1200" dirty="0">
              <a:latin typeface="Times New Roman" pitchFamily="18" charset="0"/>
              <a:cs typeface="Times New Roman" pitchFamily="18" charset="0"/>
            </a:rPr>
            <a:t> розробка різних сценаріїв для розуміння різних можливих майбутніх варіантів.</a:t>
          </a:r>
          <a:endParaRPr lang="ru-RU" sz="1800" kern="1200" dirty="0">
            <a:latin typeface="Times New Roman" pitchFamily="18" charset="0"/>
            <a:cs typeface="Times New Roman" pitchFamily="18" charset="0"/>
          </a:endParaRPr>
        </a:p>
      </dsp:txBody>
      <dsp:txXfrm>
        <a:off x="455113" y="2398306"/>
        <a:ext cx="5772115" cy="692586"/>
      </dsp:txXfrm>
    </dsp:sp>
    <dsp:sp modelId="{E58B2217-FECE-4A7B-9D2A-596D3116E5A8}">
      <dsp:nvSpPr>
        <dsp:cNvPr id="0" name=""/>
        <dsp:cNvSpPr/>
      </dsp:nvSpPr>
      <dsp:spPr>
        <a:xfrm>
          <a:off x="0" y="3923960"/>
          <a:ext cx="8352928" cy="655200"/>
        </a:xfrm>
        <a:prstGeom prst="rect">
          <a:avLst/>
        </a:prstGeom>
        <a:solidFill>
          <a:schemeClr val="lt1">
            <a:alpha val="90000"/>
            <a:hueOff val="0"/>
            <a:satOff val="0"/>
            <a:lumOff val="0"/>
            <a:alphaOff val="0"/>
          </a:schemeClr>
        </a:solidFill>
        <a:ln w="9525" cap="flat" cmpd="sng" algn="ctr">
          <a:solidFill>
            <a:schemeClr val="accent5">
              <a:hueOff val="-7450407"/>
              <a:satOff val="29858"/>
              <a:lumOff val="6471"/>
              <a:alphaOff val="0"/>
            </a:schemeClr>
          </a:solidFill>
          <a:prstDash val="solid"/>
        </a:ln>
        <a:effectLst/>
      </dsp:spPr>
      <dsp:style>
        <a:lnRef idx="1">
          <a:scrgbClr r="0" g="0" b="0"/>
        </a:lnRef>
        <a:fillRef idx="1">
          <a:scrgbClr r="0" g="0" b="0"/>
        </a:fillRef>
        <a:effectRef idx="0">
          <a:scrgbClr r="0" g="0" b="0"/>
        </a:effectRef>
        <a:fontRef idx="minor"/>
      </dsp:style>
    </dsp:sp>
    <dsp:sp modelId="{5B548546-3E8E-49E8-81E0-E2B4F0E8FAFB}">
      <dsp:nvSpPr>
        <dsp:cNvPr id="0" name=""/>
        <dsp:cNvSpPr/>
      </dsp:nvSpPr>
      <dsp:spPr>
        <a:xfrm>
          <a:off x="417646" y="3540200"/>
          <a:ext cx="5847049" cy="767520"/>
        </a:xfrm>
        <a:prstGeom prst="roundRect">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1005" tIns="0" rIns="221005" bIns="0" numCol="1" spcCol="1270" anchor="ctr" anchorCtr="0">
          <a:noAutofit/>
        </a:bodyPr>
        <a:lstStyle/>
        <a:p>
          <a:pPr marL="0" lvl="0" indent="0" algn="l" defTabSz="800100">
            <a:lnSpc>
              <a:spcPct val="90000"/>
            </a:lnSpc>
            <a:spcBef>
              <a:spcPct val="0"/>
            </a:spcBef>
            <a:spcAft>
              <a:spcPct val="35000"/>
            </a:spcAft>
            <a:buNone/>
          </a:pPr>
          <a:r>
            <a:rPr lang="uk-UA" sz="1800" b="1" kern="1200" dirty="0">
              <a:latin typeface="Times New Roman" pitchFamily="18" charset="0"/>
              <a:cs typeface="Times New Roman" pitchFamily="18" charset="0"/>
            </a:rPr>
            <a:t>Оцінка ризиків та можливостей:</a:t>
          </a:r>
          <a:r>
            <a:rPr lang="uk-UA" sz="1800" kern="1200" dirty="0">
              <a:latin typeface="Times New Roman" pitchFamily="18" charset="0"/>
              <a:cs typeface="Times New Roman" pitchFamily="18" charset="0"/>
            </a:rPr>
            <a:t> аналіз можливих ризиків і можливостей різних сценаріїв.</a:t>
          </a:r>
          <a:endParaRPr lang="ru-RU" sz="1800" kern="1200" dirty="0">
            <a:latin typeface="Times New Roman" pitchFamily="18" charset="0"/>
            <a:cs typeface="Times New Roman" pitchFamily="18" charset="0"/>
          </a:endParaRPr>
        </a:p>
      </dsp:txBody>
      <dsp:txXfrm>
        <a:off x="455113" y="3577667"/>
        <a:ext cx="5772115" cy="692586"/>
      </dsp:txXfrm>
    </dsp:sp>
    <dsp:sp modelId="{C5BAB80B-FFCB-4C7A-9D4B-13DD9022B4E0}">
      <dsp:nvSpPr>
        <dsp:cNvPr id="0" name=""/>
        <dsp:cNvSpPr/>
      </dsp:nvSpPr>
      <dsp:spPr>
        <a:xfrm>
          <a:off x="0" y="5103320"/>
          <a:ext cx="8352928" cy="6552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sp>
    <dsp:sp modelId="{0CF5DF8D-4D91-4C91-8096-DE99378C1613}">
      <dsp:nvSpPr>
        <dsp:cNvPr id="0" name=""/>
        <dsp:cNvSpPr/>
      </dsp:nvSpPr>
      <dsp:spPr>
        <a:xfrm>
          <a:off x="417646" y="4719560"/>
          <a:ext cx="5847049" cy="767520"/>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1005" tIns="0" rIns="221005" bIns="0" numCol="1" spcCol="1270" anchor="ctr" anchorCtr="0">
          <a:noAutofit/>
        </a:bodyPr>
        <a:lstStyle/>
        <a:p>
          <a:pPr marL="0" lvl="0" indent="0" algn="l" defTabSz="800100">
            <a:lnSpc>
              <a:spcPct val="90000"/>
            </a:lnSpc>
            <a:spcBef>
              <a:spcPct val="0"/>
            </a:spcBef>
            <a:spcAft>
              <a:spcPct val="35000"/>
            </a:spcAft>
            <a:buNone/>
          </a:pPr>
          <a:r>
            <a:rPr lang="uk-UA" sz="1800" b="1" kern="1200" dirty="0">
              <a:latin typeface="Times New Roman" pitchFamily="18" charset="0"/>
              <a:cs typeface="Times New Roman" pitchFamily="18" charset="0"/>
            </a:rPr>
            <a:t>Розробка стратегій:</a:t>
          </a:r>
          <a:r>
            <a:rPr lang="uk-UA" sz="1800" kern="1200" dirty="0">
              <a:latin typeface="Times New Roman" pitchFamily="18" charset="0"/>
              <a:cs typeface="Times New Roman" pitchFamily="18" charset="0"/>
            </a:rPr>
            <a:t> створення стратегій для адаптації до можливих змін у майбутньому.</a:t>
          </a:r>
          <a:endParaRPr lang="ru-RU" sz="1800" kern="1200" dirty="0">
            <a:latin typeface="Times New Roman" pitchFamily="18" charset="0"/>
            <a:cs typeface="Times New Roman" pitchFamily="18" charset="0"/>
          </a:endParaRPr>
        </a:p>
      </dsp:txBody>
      <dsp:txXfrm>
        <a:off x="455113" y="4757027"/>
        <a:ext cx="5772115" cy="69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F37B3-6C4A-4E9C-B0A0-A4BBD8976B2B}">
      <dsp:nvSpPr>
        <dsp:cNvPr id="0" name=""/>
        <dsp:cNvSpPr/>
      </dsp:nvSpPr>
      <dsp:spPr>
        <a:xfrm>
          <a:off x="0" y="373808"/>
          <a:ext cx="8352928" cy="630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569147F-45E1-4D99-B484-0181A5E388E4}">
      <dsp:nvSpPr>
        <dsp:cNvPr id="0" name=""/>
        <dsp:cNvSpPr/>
      </dsp:nvSpPr>
      <dsp:spPr>
        <a:xfrm>
          <a:off x="400108" y="4808"/>
          <a:ext cx="7946987" cy="73800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1005" tIns="0" rIns="221005" bIns="0" numCol="1" spcCol="1270" anchor="ctr" anchorCtr="0">
          <a:noAutofit/>
        </a:bodyPr>
        <a:lstStyle/>
        <a:p>
          <a:pPr marL="0" lvl="0" indent="0" algn="l" defTabSz="800100">
            <a:lnSpc>
              <a:spcPct val="90000"/>
            </a:lnSpc>
            <a:spcBef>
              <a:spcPct val="0"/>
            </a:spcBef>
            <a:spcAft>
              <a:spcPct val="35000"/>
            </a:spcAft>
            <a:buNone/>
          </a:pPr>
          <a:r>
            <a:rPr lang="uk-UA" sz="1800" b="1" kern="1200" dirty="0">
              <a:latin typeface="Times New Roman" pitchFamily="18" charset="0"/>
              <a:cs typeface="Times New Roman" pitchFamily="18" charset="0"/>
            </a:rPr>
            <a:t>Цифровий </a:t>
          </a:r>
          <a:r>
            <a:rPr lang="uk-UA" sz="1800" b="1" kern="1200" dirty="0" err="1">
              <a:latin typeface="Times New Roman" pitchFamily="18" charset="0"/>
              <a:cs typeface="Times New Roman" pitchFamily="18" charset="0"/>
            </a:rPr>
            <a:t>форсайт</a:t>
          </a:r>
          <a:r>
            <a:rPr lang="uk-UA" sz="1800" b="1" kern="1200" dirty="0">
              <a:latin typeface="Times New Roman" pitchFamily="18" charset="0"/>
              <a:cs typeface="Times New Roman" pitchFamily="18" charset="0"/>
            </a:rPr>
            <a:t>:</a:t>
          </a:r>
          <a:r>
            <a:rPr lang="uk-UA" sz="1800" kern="1200" dirty="0">
              <a:latin typeface="Times New Roman" pitchFamily="18" charset="0"/>
              <a:cs typeface="Times New Roman" pitchFamily="18" charset="0"/>
            </a:rPr>
            <a:t> врахування впливу цифрових технологій, штучного інтелекту та інших інновацій на майбутнє.</a:t>
          </a:r>
          <a:endParaRPr lang="ru-RU" sz="1800" kern="1200" dirty="0">
            <a:latin typeface="Times New Roman" pitchFamily="18" charset="0"/>
            <a:cs typeface="Times New Roman" pitchFamily="18" charset="0"/>
          </a:endParaRPr>
        </a:p>
      </dsp:txBody>
      <dsp:txXfrm>
        <a:off x="436134" y="40834"/>
        <a:ext cx="7874935" cy="665948"/>
      </dsp:txXfrm>
    </dsp:sp>
    <dsp:sp modelId="{94E2FCA9-845C-415F-9D28-57651D286261}">
      <dsp:nvSpPr>
        <dsp:cNvPr id="0" name=""/>
        <dsp:cNvSpPr/>
      </dsp:nvSpPr>
      <dsp:spPr>
        <a:xfrm>
          <a:off x="0" y="1507808"/>
          <a:ext cx="8352928" cy="630000"/>
        </a:xfrm>
        <a:prstGeom prst="rect">
          <a:avLst/>
        </a:prstGeom>
        <a:solidFill>
          <a:schemeClr val="lt1">
            <a:alpha val="90000"/>
            <a:hueOff val="0"/>
            <a:satOff val="0"/>
            <a:lumOff val="0"/>
            <a:alphaOff val="0"/>
          </a:schemeClr>
        </a:solidFill>
        <a:ln w="9525" cap="flat" cmpd="sng" algn="ctr">
          <a:solidFill>
            <a:schemeClr val="accent5">
              <a:hueOff val="-2483469"/>
              <a:satOff val="9953"/>
              <a:lumOff val="2157"/>
              <a:alphaOff val="0"/>
            </a:schemeClr>
          </a:solidFill>
          <a:prstDash val="solid"/>
        </a:ln>
        <a:effectLst/>
      </dsp:spPr>
      <dsp:style>
        <a:lnRef idx="1">
          <a:scrgbClr r="0" g="0" b="0"/>
        </a:lnRef>
        <a:fillRef idx="1">
          <a:scrgbClr r="0" g="0" b="0"/>
        </a:fillRef>
        <a:effectRef idx="0">
          <a:scrgbClr r="0" g="0" b="0"/>
        </a:effectRef>
        <a:fontRef idx="minor"/>
      </dsp:style>
    </dsp:sp>
    <dsp:sp modelId="{EB383239-5012-4CAC-8524-A89B5CF15B61}">
      <dsp:nvSpPr>
        <dsp:cNvPr id="0" name=""/>
        <dsp:cNvSpPr/>
      </dsp:nvSpPr>
      <dsp:spPr>
        <a:xfrm>
          <a:off x="407042" y="1138808"/>
          <a:ext cx="7944289" cy="738000"/>
        </a:xfrm>
        <a:prstGeom prst="roundRect">
          <a:avLst/>
        </a:prstGeom>
        <a:gradFill rotWithShape="0">
          <a:gsLst>
            <a:gs pos="0">
              <a:schemeClr val="accent5">
                <a:hueOff val="-2483469"/>
                <a:satOff val="9953"/>
                <a:lumOff val="2157"/>
                <a:alphaOff val="0"/>
                <a:tint val="50000"/>
                <a:satMod val="300000"/>
              </a:schemeClr>
            </a:gs>
            <a:gs pos="35000">
              <a:schemeClr val="accent5">
                <a:hueOff val="-2483469"/>
                <a:satOff val="9953"/>
                <a:lumOff val="2157"/>
                <a:alphaOff val="0"/>
                <a:tint val="37000"/>
                <a:satMod val="300000"/>
              </a:schemeClr>
            </a:gs>
            <a:gs pos="100000">
              <a:schemeClr val="accent5">
                <a:hueOff val="-2483469"/>
                <a:satOff val="9953"/>
                <a:lumOff val="2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1005" tIns="0" rIns="221005" bIns="0" numCol="1" spcCol="1270" anchor="ctr" anchorCtr="0">
          <a:noAutofit/>
        </a:bodyPr>
        <a:lstStyle/>
        <a:p>
          <a:pPr marL="0" lvl="0" indent="0" algn="l" defTabSz="800100">
            <a:lnSpc>
              <a:spcPct val="90000"/>
            </a:lnSpc>
            <a:spcBef>
              <a:spcPct val="0"/>
            </a:spcBef>
            <a:spcAft>
              <a:spcPct val="35000"/>
            </a:spcAft>
            <a:buNone/>
          </a:pPr>
          <a:r>
            <a:rPr lang="uk-UA" sz="1800" b="1" kern="1200" dirty="0">
              <a:latin typeface="Times New Roman" pitchFamily="18" charset="0"/>
              <a:cs typeface="Times New Roman" pitchFamily="18" charset="0"/>
            </a:rPr>
            <a:t>Глобальний </a:t>
          </a:r>
          <a:r>
            <a:rPr lang="uk-UA" sz="1800" b="1" kern="1200" dirty="0" err="1">
              <a:latin typeface="Times New Roman" pitchFamily="18" charset="0"/>
              <a:cs typeface="Times New Roman" pitchFamily="18" charset="0"/>
            </a:rPr>
            <a:t>форсайт</a:t>
          </a:r>
          <a:r>
            <a:rPr lang="uk-UA" sz="1800" b="1" kern="1200" dirty="0">
              <a:latin typeface="Times New Roman" pitchFamily="18" charset="0"/>
              <a:cs typeface="Times New Roman" pitchFamily="18" charset="0"/>
            </a:rPr>
            <a:t>:</a:t>
          </a:r>
          <a:r>
            <a:rPr lang="uk-UA" sz="1800" kern="1200" dirty="0">
              <a:latin typeface="Times New Roman" pitchFamily="18" charset="0"/>
              <a:cs typeface="Times New Roman" pitchFamily="18" charset="0"/>
            </a:rPr>
            <a:t> розгляд впливу глобальних викликів, таких як зміна клімату, демографічні та економічні зміни.</a:t>
          </a:r>
          <a:endParaRPr lang="ru-RU" sz="1800" kern="1200" dirty="0">
            <a:latin typeface="Times New Roman" pitchFamily="18" charset="0"/>
            <a:cs typeface="Times New Roman" pitchFamily="18" charset="0"/>
          </a:endParaRPr>
        </a:p>
      </dsp:txBody>
      <dsp:txXfrm>
        <a:off x="443068" y="1174834"/>
        <a:ext cx="7872237" cy="665948"/>
      </dsp:txXfrm>
    </dsp:sp>
    <dsp:sp modelId="{7B2823A7-E070-4CF0-B51B-0ECD773101C7}">
      <dsp:nvSpPr>
        <dsp:cNvPr id="0" name=""/>
        <dsp:cNvSpPr/>
      </dsp:nvSpPr>
      <dsp:spPr>
        <a:xfrm>
          <a:off x="0" y="2641808"/>
          <a:ext cx="8352928" cy="630000"/>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sp>
    <dsp:sp modelId="{39FF4683-93F6-41EE-B415-C4BBD49F5F13}">
      <dsp:nvSpPr>
        <dsp:cNvPr id="0" name=""/>
        <dsp:cNvSpPr/>
      </dsp:nvSpPr>
      <dsp:spPr>
        <a:xfrm>
          <a:off x="397661" y="2272808"/>
          <a:ext cx="7953219" cy="738000"/>
        </a:xfrm>
        <a:prstGeom prst="round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1005" tIns="0" rIns="221005" bIns="0" numCol="1" spcCol="1270" anchor="ctr" anchorCtr="0">
          <a:noAutofit/>
        </a:bodyPr>
        <a:lstStyle/>
        <a:p>
          <a:pPr marL="0" lvl="0" indent="0" algn="l" defTabSz="800100">
            <a:lnSpc>
              <a:spcPct val="90000"/>
            </a:lnSpc>
            <a:spcBef>
              <a:spcPct val="0"/>
            </a:spcBef>
            <a:spcAft>
              <a:spcPct val="35000"/>
            </a:spcAft>
            <a:buNone/>
          </a:pPr>
          <a:r>
            <a:rPr lang="uk-UA" sz="1800" b="1" kern="1200" dirty="0">
              <a:latin typeface="Times New Roman" pitchFamily="18" charset="0"/>
              <a:cs typeface="Times New Roman" pitchFamily="18" charset="0"/>
            </a:rPr>
            <a:t>Участь зацікавлених сторін:</a:t>
          </a:r>
          <a:r>
            <a:rPr lang="uk-UA" sz="1800" kern="1200" dirty="0">
              <a:latin typeface="Times New Roman" pitchFamily="18" charset="0"/>
              <a:cs typeface="Times New Roman" pitchFamily="18" charset="0"/>
            </a:rPr>
            <a:t> залучення різних </a:t>
          </a:r>
          <a:r>
            <a:rPr lang="uk-UA" sz="1800" kern="1200" dirty="0" err="1">
              <a:latin typeface="Times New Roman" pitchFamily="18" charset="0"/>
              <a:cs typeface="Times New Roman" pitchFamily="18" charset="0"/>
            </a:rPr>
            <a:t>стейкхолдерів</a:t>
          </a:r>
          <a:r>
            <a:rPr lang="uk-UA" sz="1800" kern="1200" dirty="0">
              <a:latin typeface="Times New Roman" pitchFamily="18" charset="0"/>
              <a:cs typeface="Times New Roman" pitchFamily="18" charset="0"/>
            </a:rPr>
            <a:t> (клієнтів, співробітників, громадськості) у процес </a:t>
          </a:r>
          <a:r>
            <a:rPr lang="uk-UA" sz="1800" kern="1200" dirty="0" err="1">
              <a:latin typeface="Times New Roman" pitchFamily="18" charset="0"/>
              <a:cs typeface="Times New Roman" pitchFamily="18" charset="0"/>
            </a:rPr>
            <a:t>форсайту</a:t>
          </a:r>
          <a:r>
            <a:rPr lang="uk-UA" sz="1800" kern="1200" dirty="0">
              <a:latin typeface="Times New Roman" pitchFamily="18" charset="0"/>
              <a:cs typeface="Times New Roman" pitchFamily="18" charset="0"/>
            </a:rPr>
            <a:t> для більш точних та всебічних результатів.</a:t>
          </a:r>
          <a:endParaRPr lang="ru-RU" sz="1800" kern="1200" dirty="0">
            <a:latin typeface="Times New Roman" pitchFamily="18" charset="0"/>
            <a:cs typeface="Times New Roman" pitchFamily="18" charset="0"/>
          </a:endParaRPr>
        </a:p>
      </dsp:txBody>
      <dsp:txXfrm>
        <a:off x="433687" y="2308834"/>
        <a:ext cx="7881167" cy="665948"/>
      </dsp:txXfrm>
    </dsp:sp>
    <dsp:sp modelId="{275FF57B-C15A-447F-98C4-BEBB814D8280}">
      <dsp:nvSpPr>
        <dsp:cNvPr id="0" name=""/>
        <dsp:cNvSpPr/>
      </dsp:nvSpPr>
      <dsp:spPr>
        <a:xfrm>
          <a:off x="0" y="3775808"/>
          <a:ext cx="8352928" cy="630000"/>
        </a:xfrm>
        <a:prstGeom prst="rect">
          <a:avLst/>
        </a:prstGeom>
        <a:solidFill>
          <a:schemeClr val="lt1">
            <a:alpha val="90000"/>
            <a:hueOff val="0"/>
            <a:satOff val="0"/>
            <a:lumOff val="0"/>
            <a:alphaOff val="0"/>
          </a:schemeClr>
        </a:solidFill>
        <a:ln w="9525" cap="flat" cmpd="sng" algn="ctr">
          <a:solidFill>
            <a:schemeClr val="accent5">
              <a:hueOff val="-7450407"/>
              <a:satOff val="29858"/>
              <a:lumOff val="6471"/>
              <a:alphaOff val="0"/>
            </a:schemeClr>
          </a:solidFill>
          <a:prstDash val="solid"/>
        </a:ln>
        <a:effectLst/>
      </dsp:spPr>
      <dsp:style>
        <a:lnRef idx="1">
          <a:scrgbClr r="0" g="0" b="0"/>
        </a:lnRef>
        <a:fillRef idx="1">
          <a:scrgbClr r="0" g="0" b="0"/>
        </a:fillRef>
        <a:effectRef idx="0">
          <a:scrgbClr r="0" g="0" b="0"/>
        </a:effectRef>
        <a:fontRef idx="minor"/>
      </dsp:style>
    </dsp:sp>
    <dsp:sp modelId="{143841A4-2123-4BFF-819C-B1DFDF1EA1B6}">
      <dsp:nvSpPr>
        <dsp:cNvPr id="0" name=""/>
        <dsp:cNvSpPr/>
      </dsp:nvSpPr>
      <dsp:spPr>
        <a:xfrm>
          <a:off x="397661" y="3406808"/>
          <a:ext cx="7953219" cy="738000"/>
        </a:xfrm>
        <a:prstGeom prst="roundRect">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1005" tIns="0" rIns="221005" bIns="0" numCol="1" spcCol="1270" anchor="ctr" anchorCtr="0">
          <a:noAutofit/>
        </a:bodyPr>
        <a:lstStyle/>
        <a:p>
          <a:pPr marL="0" lvl="0" indent="0" algn="l" defTabSz="800100">
            <a:lnSpc>
              <a:spcPct val="90000"/>
            </a:lnSpc>
            <a:spcBef>
              <a:spcPct val="0"/>
            </a:spcBef>
            <a:spcAft>
              <a:spcPct val="35000"/>
            </a:spcAft>
            <a:buNone/>
          </a:pPr>
          <a:r>
            <a:rPr lang="uk-UA" sz="1800" b="1" kern="1200" dirty="0">
              <a:latin typeface="Times New Roman" pitchFamily="18" charset="0"/>
              <a:cs typeface="Times New Roman" pitchFamily="18" charset="0"/>
            </a:rPr>
            <a:t>Екологічний </a:t>
          </a:r>
          <a:r>
            <a:rPr lang="uk-UA" sz="1800" b="1" kern="1200" dirty="0" err="1">
              <a:latin typeface="Times New Roman" pitchFamily="18" charset="0"/>
              <a:cs typeface="Times New Roman" pitchFamily="18" charset="0"/>
            </a:rPr>
            <a:t>форсайт</a:t>
          </a:r>
          <a:r>
            <a:rPr lang="uk-UA" sz="1800" b="1" kern="1200" dirty="0">
              <a:latin typeface="Times New Roman" pitchFamily="18" charset="0"/>
              <a:cs typeface="Times New Roman" pitchFamily="18" charset="0"/>
            </a:rPr>
            <a:t>:</a:t>
          </a:r>
          <a:r>
            <a:rPr lang="uk-UA" sz="1800" kern="1200" dirty="0">
              <a:latin typeface="Times New Roman" pitchFamily="18" charset="0"/>
              <a:cs typeface="Times New Roman" pitchFamily="18" charset="0"/>
            </a:rPr>
            <a:t> розгляд впливу на навколишнє середовище та урахування екологічних вимог у стратегіях та рішеннях.</a:t>
          </a:r>
          <a:endParaRPr lang="ru-RU" sz="1800" kern="1200" dirty="0">
            <a:latin typeface="Times New Roman" pitchFamily="18" charset="0"/>
            <a:cs typeface="Times New Roman" pitchFamily="18" charset="0"/>
          </a:endParaRPr>
        </a:p>
      </dsp:txBody>
      <dsp:txXfrm>
        <a:off x="433687" y="3442834"/>
        <a:ext cx="7881167" cy="665948"/>
      </dsp:txXfrm>
    </dsp:sp>
    <dsp:sp modelId="{8983E003-F608-4C36-B777-F3F2D53EC92C}">
      <dsp:nvSpPr>
        <dsp:cNvPr id="0" name=""/>
        <dsp:cNvSpPr/>
      </dsp:nvSpPr>
      <dsp:spPr>
        <a:xfrm>
          <a:off x="0" y="4909808"/>
          <a:ext cx="8352928" cy="6300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sp>
    <dsp:sp modelId="{CE17427A-4670-480D-8BB9-5E5FE43D4725}">
      <dsp:nvSpPr>
        <dsp:cNvPr id="0" name=""/>
        <dsp:cNvSpPr/>
      </dsp:nvSpPr>
      <dsp:spPr>
        <a:xfrm>
          <a:off x="397661" y="4540808"/>
          <a:ext cx="7953219" cy="738000"/>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1005" tIns="0" rIns="221005" bIns="0" numCol="1" spcCol="1270" anchor="ctr" anchorCtr="0">
          <a:noAutofit/>
        </a:bodyPr>
        <a:lstStyle/>
        <a:p>
          <a:pPr marL="0" lvl="0" indent="0" algn="l" defTabSz="800100">
            <a:lnSpc>
              <a:spcPct val="90000"/>
            </a:lnSpc>
            <a:spcBef>
              <a:spcPct val="0"/>
            </a:spcBef>
            <a:spcAft>
              <a:spcPct val="35000"/>
            </a:spcAft>
            <a:buNone/>
          </a:pPr>
          <a:r>
            <a:rPr lang="uk-UA" sz="1800" b="1" kern="1200" dirty="0">
              <a:latin typeface="Times New Roman" pitchFamily="18" charset="0"/>
              <a:cs typeface="Times New Roman" pitchFamily="18" charset="0"/>
            </a:rPr>
            <a:t>Адаптивний </a:t>
          </a:r>
          <a:r>
            <a:rPr lang="uk-UA" sz="1800" b="1" kern="1200" dirty="0" err="1">
              <a:latin typeface="Times New Roman" pitchFamily="18" charset="0"/>
              <a:cs typeface="Times New Roman" pitchFamily="18" charset="0"/>
            </a:rPr>
            <a:t>форсайт</a:t>
          </a:r>
          <a:r>
            <a:rPr lang="uk-UA" sz="1800" b="1" kern="1200" dirty="0">
              <a:latin typeface="Times New Roman" pitchFamily="18" charset="0"/>
              <a:cs typeface="Times New Roman" pitchFamily="18" charset="0"/>
            </a:rPr>
            <a:t>:</a:t>
          </a:r>
          <a:r>
            <a:rPr lang="uk-UA" sz="1800" kern="1200" dirty="0">
              <a:latin typeface="Times New Roman" pitchFamily="18" charset="0"/>
              <a:cs typeface="Times New Roman" pitchFamily="18" charset="0"/>
            </a:rPr>
            <a:t> зосередження на розвитку адаптивних стратегій, які дозволяють організаціям швидко реагувати на зміни в навколишньому середовищі.</a:t>
          </a:r>
          <a:endParaRPr lang="ru-RU" sz="1800" kern="1200" dirty="0">
            <a:latin typeface="Times New Roman" pitchFamily="18" charset="0"/>
            <a:cs typeface="Times New Roman" pitchFamily="18" charset="0"/>
          </a:endParaRPr>
        </a:p>
      </dsp:txBody>
      <dsp:txXfrm>
        <a:off x="433687" y="4576834"/>
        <a:ext cx="7881167" cy="6659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516DE-473E-4F51-8001-EEB45EFD6982}">
      <dsp:nvSpPr>
        <dsp:cNvPr id="0" name=""/>
        <dsp:cNvSpPr/>
      </dsp:nvSpPr>
      <dsp:spPr>
        <a:xfrm>
          <a:off x="796206" y="779"/>
          <a:ext cx="3390739" cy="2034443"/>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Wingdings" pitchFamily="2" charset="2"/>
            <a:buNone/>
          </a:pPr>
          <a:r>
            <a:rPr lang="uk-UA" sz="1800" kern="1200" dirty="0">
              <a:latin typeface="Times New Roman" pitchFamily="18" charset="0"/>
              <a:cs typeface="Times New Roman" pitchFamily="18" charset="0"/>
            </a:rPr>
            <a:t>взаємодія науки, технології та суспільства не лише як мислення, розмірковування про майбутнє, а як дискусія про нього і його творення; </a:t>
          </a:r>
          <a:endParaRPr lang="uk-UA" sz="1800" kern="1200" dirty="0"/>
        </a:p>
      </dsp:txBody>
      <dsp:txXfrm>
        <a:off x="796206" y="779"/>
        <a:ext cx="3390739" cy="2034443"/>
      </dsp:txXfrm>
    </dsp:sp>
    <dsp:sp modelId="{29258F63-C6A5-4090-8D2D-0820F4A09A0E}">
      <dsp:nvSpPr>
        <dsp:cNvPr id="0" name=""/>
        <dsp:cNvSpPr/>
      </dsp:nvSpPr>
      <dsp:spPr>
        <a:xfrm>
          <a:off x="4526020" y="779"/>
          <a:ext cx="3390739" cy="2034443"/>
        </a:xfrm>
        <a:prstGeom prst="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1800" kern="1200" dirty="0">
              <a:latin typeface="Times New Roman" pitchFamily="18" charset="0"/>
              <a:cs typeface="Times New Roman" pitchFamily="18" charset="0"/>
            </a:rPr>
            <a:t>здійснення більш ефективного вибору за умови припущення існування різних варіантів майбутнього; </a:t>
          </a:r>
          <a:endParaRPr lang="ru-RU" sz="1800" kern="1200" dirty="0">
            <a:latin typeface="Times New Roman" pitchFamily="18" charset="0"/>
            <a:cs typeface="Times New Roman" pitchFamily="18" charset="0"/>
          </a:endParaRPr>
        </a:p>
      </dsp:txBody>
      <dsp:txXfrm>
        <a:off x="4526020" y="779"/>
        <a:ext cx="3390739" cy="2034443"/>
      </dsp:txXfrm>
    </dsp:sp>
    <dsp:sp modelId="{C27A6CA8-27CC-48E6-8A0B-FE0B65838FA1}">
      <dsp:nvSpPr>
        <dsp:cNvPr id="0" name=""/>
        <dsp:cNvSpPr/>
      </dsp:nvSpPr>
      <dsp:spPr>
        <a:xfrm>
          <a:off x="2661113" y="2374296"/>
          <a:ext cx="3390739" cy="2034443"/>
        </a:xfrm>
        <a:prstGeom prst="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1800" kern="1200" dirty="0">
              <a:latin typeface="Times New Roman" pitchFamily="18" charset="0"/>
              <a:cs typeface="Times New Roman" pitchFamily="18" charset="0"/>
            </a:rPr>
            <a:t>конфронтація зроблених висновків щодо розвитку науки й технології з громадською думкою для того, щоб пропоновані наукою можливості впровадження рішень відповідали суспільним потребам. </a:t>
          </a:r>
          <a:endParaRPr lang="ru-RU" sz="1800" kern="1200" dirty="0">
            <a:latin typeface="Times New Roman" pitchFamily="18" charset="0"/>
            <a:cs typeface="Times New Roman" pitchFamily="18" charset="0"/>
          </a:endParaRPr>
        </a:p>
      </dsp:txBody>
      <dsp:txXfrm>
        <a:off x="2661113" y="2374296"/>
        <a:ext cx="3390739" cy="203444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41F6B2A-97CC-4DA3-AA5F-9974302A296B}" type="datetimeFigureOut">
              <a:rPr lang="ru-RU" smtClean="0"/>
              <a:t>30.10.2025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3B316D-78A8-4B12-BCD9-5C39AF682BEF}" type="slidenum">
              <a:rPr lang="ru-RU" smtClean="0"/>
              <a:t>‹#›</a:t>
            </a:fld>
            <a:endParaRPr lang="ru-RU"/>
          </a:p>
        </p:txBody>
      </p:sp>
    </p:spTree>
    <p:extLst>
      <p:ext uri="{BB962C8B-B14F-4D97-AF65-F5344CB8AC3E}">
        <p14:creationId xmlns:p14="http://schemas.microsoft.com/office/powerpoint/2010/main" val="3190616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41F6B2A-97CC-4DA3-AA5F-9974302A296B}" type="datetimeFigureOut">
              <a:rPr lang="ru-RU" smtClean="0"/>
              <a:t>30.10.2025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3B316D-78A8-4B12-BCD9-5C39AF682BEF}" type="slidenum">
              <a:rPr lang="ru-RU" smtClean="0"/>
              <a:t>‹#›</a:t>
            </a:fld>
            <a:endParaRPr lang="ru-RU"/>
          </a:p>
        </p:txBody>
      </p:sp>
    </p:spTree>
    <p:extLst>
      <p:ext uri="{BB962C8B-B14F-4D97-AF65-F5344CB8AC3E}">
        <p14:creationId xmlns:p14="http://schemas.microsoft.com/office/powerpoint/2010/main" val="2870469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41F6B2A-97CC-4DA3-AA5F-9974302A296B}" type="datetimeFigureOut">
              <a:rPr lang="ru-RU" smtClean="0"/>
              <a:t>30.10.2025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3B316D-78A8-4B12-BCD9-5C39AF682BEF}" type="slidenum">
              <a:rPr lang="ru-RU" smtClean="0"/>
              <a:t>‹#›</a:t>
            </a:fld>
            <a:endParaRPr lang="ru-RU"/>
          </a:p>
        </p:txBody>
      </p:sp>
    </p:spTree>
    <p:extLst>
      <p:ext uri="{BB962C8B-B14F-4D97-AF65-F5344CB8AC3E}">
        <p14:creationId xmlns:p14="http://schemas.microsoft.com/office/powerpoint/2010/main" val="3245528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41F6B2A-97CC-4DA3-AA5F-9974302A296B}" type="datetimeFigureOut">
              <a:rPr lang="ru-RU" smtClean="0"/>
              <a:t>30.10.2025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3B316D-78A8-4B12-BCD9-5C39AF682BEF}" type="slidenum">
              <a:rPr lang="ru-RU" smtClean="0"/>
              <a:t>‹#›</a:t>
            </a:fld>
            <a:endParaRPr lang="ru-RU"/>
          </a:p>
        </p:txBody>
      </p:sp>
    </p:spTree>
    <p:extLst>
      <p:ext uri="{BB962C8B-B14F-4D97-AF65-F5344CB8AC3E}">
        <p14:creationId xmlns:p14="http://schemas.microsoft.com/office/powerpoint/2010/main" val="1400635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41F6B2A-97CC-4DA3-AA5F-9974302A296B}" type="datetimeFigureOut">
              <a:rPr lang="ru-RU" smtClean="0"/>
              <a:t>30.10.2025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3B316D-78A8-4B12-BCD9-5C39AF682BEF}" type="slidenum">
              <a:rPr lang="ru-RU" smtClean="0"/>
              <a:t>‹#›</a:t>
            </a:fld>
            <a:endParaRPr lang="ru-RU"/>
          </a:p>
        </p:txBody>
      </p:sp>
    </p:spTree>
    <p:extLst>
      <p:ext uri="{BB962C8B-B14F-4D97-AF65-F5344CB8AC3E}">
        <p14:creationId xmlns:p14="http://schemas.microsoft.com/office/powerpoint/2010/main" val="2971205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41F6B2A-97CC-4DA3-AA5F-9974302A296B}" type="datetimeFigureOut">
              <a:rPr lang="ru-RU" smtClean="0"/>
              <a:t>30.10.2025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3B316D-78A8-4B12-BCD9-5C39AF682BEF}" type="slidenum">
              <a:rPr lang="ru-RU" smtClean="0"/>
              <a:t>‹#›</a:t>
            </a:fld>
            <a:endParaRPr lang="ru-RU"/>
          </a:p>
        </p:txBody>
      </p:sp>
    </p:spTree>
    <p:extLst>
      <p:ext uri="{BB962C8B-B14F-4D97-AF65-F5344CB8AC3E}">
        <p14:creationId xmlns:p14="http://schemas.microsoft.com/office/powerpoint/2010/main" val="2469828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41F6B2A-97CC-4DA3-AA5F-9974302A296B}" type="datetimeFigureOut">
              <a:rPr lang="ru-RU" smtClean="0"/>
              <a:t>30.10.2025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F3B316D-78A8-4B12-BCD9-5C39AF682BEF}" type="slidenum">
              <a:rPr lang="ru-RU" smtClean="0"/>
              <a:t>‹#›</a:t>
            </a:fld>
            <a:endParaRPr lang="ru-RU"/>
          </a:p>
        </p:txBody>
      </p:sp>
    </p:spTree>
    <p:extLst>
      <p:ext uri="{BB962C8B-B14F-4D97-AF65-F5344CB8AC3E}">
        <p14:creationId xmlns:p14="http://schemas.microsoft.com/office/powerpoint/2010/main" val="3256401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41F6B2A-97CC-4DA3-AA5F-9974302A296B}" type="datetimeFigureOut">
              <a:rPr lang="ru-RU" smtClean="0"/>
              <a:t>30.10.2025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F3B316D-78A8-4B12-BCD9-5C39AF682BEF}" type="slidenum">
              <a:rPr lang="ru-RU" smtClean="0"/>
              <a:t>‹#›</a:t>
            </a:fld>
            <a:endParaRPr lang="ru-RU"/>
          </a:p>
        </p:txBody>
      </p:sp>
    </p:spTree>
    <p:extLst>
      <p:ext uri="{BB962C8B-B14F-4D97-AF65-F5344CB8AC3E}">
        <p14:creationId xmlns:p14="http://schemas.microsoft.com/office/powerpoint/2010/main" val="210812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41F6B2A-97CC-4DA3-AA5F-9974302A296B}" type="datetimeFigureOut">
              <a:rPr lang="ru-RU" smtClean="0"/>
              <a:t>30.10.2025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F3B316D-78A8-4B12-BCD9-5C39AF682BEF}" type="slidenum">
              <a:rPr lang="ru-RU" smtClean="0"/>
              <a:t>‹#›</a:t>
            </a:fld>
            <a:endParaRPr lang="ru-RU"/>
          </a:p>
        </p:txBody>
      </p:sp>
    </p:spTree>
    <p:extLst>
      <p:ext uri="{BB962C8B-B14F-4D97-AF65-F5344CB8AC3E}">
        <p14:creationId xmlns:p14="http://schemas.microsoft.com/office/powerpoint/2010/main" val="3941345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41F6B2A-97CC-4DA3-AA5F-9974302A296B}" type="datetimeFigureOut">
              <a:rPr lang="ru-RU" smtClean="0"/>
              <a:t>30.10.2025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3B316D-78A8-4B12-BCD9-5C39AF682BEF}" type="slidenum">
              <a:rPr lang="ru-RU" smtClean="0"/>
              <a:t>‹#›</a:t>
            </a:fld>
            <a:endParaRPr lang="ru-RU"/>
          </a:p>
        </p:txBody>
      </p:sp>
    </p:spTree>
    <p:extLst>
      <p:ext uri="{BB962C8B-B14F-4D97-AF65-F5344CB8AC3E}">
        <p14:creationId xmlns:p14="http://schemas.microsoft.com/office/powerpoint/2010/main" val="1105044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41F6B2A-97CC-4DA3-AA5F-9974302A296B}" type="datetimeFigureOut">
              <a:rPr lang="ru-RU" smtClean="0"/>
              <a:t>30.10.2025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3B316D-78A8-4B12-BCD9-5C39AF682BEF}" type="slidenum">
              <a:rPr lang="ru-RU" smtClean="0"/>
              <a:t>‹#›</a:t>
            </a:fld>
            <a:endParaRPr lang="ru-RU"/>
          </a:p>
        </p:txBody>
      </p:sp>
    </p:spTree>
    <p:extLst>
      <p:ext uri="{BB962C8B-B14F-4D97-AF65-F5344CB8AC3E}">
        <p14:creationId xmlns:p14="http://schemas.microsoft.com/office/powerpoint/2010/main" val="4003841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F6B2A-97CC-4DA3-AA5F-9974302A296B}" type="datetimeFigureOut">
              <a:rPr lang="ru-RU" smtClean="0"/>
              <a:t>30.10.2025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B316D-78A8-4B12-BCD9-5C39AF682BEF}" type="slidenum">
              <a:rPr lang="ru-RU" smtClean="0"/>
              <a:t>‹#›</a:t>
            </a:fld>
            <a:endParaRPr lang="ru-RU"/>
          </a:p>
        </p:txBody>
      </p:sp>
    </p:spTree>
    <p:extLst>
      <p:ext uri="{BB962C8B-B14F-4D97-AF65-F5344CB8AC3E}">
        <p14:creationId xmlns:p14="http://schemas.microsoft.com/office/powerpoint/2010/main" val="166002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l="-6000" r="-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95536" y="2060848"/>
            <a:ext cx="5082312" cy="1938992"/>
          </a:xfrm>
          <a:prstGeom prst="rect">
            <a:avLst/>
          </a:prstGeom>
        </p:spPr>
        <p:txBody>
          <a:bodyPr wrap="square">
            <a:spAutoFit/>
          </a:bodyPr>
          <a:lstStyle/>
          <a:p>
            <a:r>
              <a:rPr lang="uk-UA" sz="6000" b="1" dirty="0" err="1">
                <a:solidFill>
                  <a:srgbClr val="002060"/>
                </a:solidFill>
              </a:rPr>
              <a:t>Форсайт-менеджмент</a:t>
            </a:r>
            <a:endParaRPr lang="ru-RU" sz="6000" b="1" dirty="0">
              <a:solidFill>
                <a:srgbClr val="002060"/>
              </a:solidFill>
            </a:endParaRPr>
          </a:p>
        </p:txBody>
      </p:sp>
      <p:sp>
        <p:nvSpPr>
          <p:cNvPr id="3" name="Прямоугольник 2"/>
          <p:cNvSpPr/>
          <p:nvPr/>
        </p:nvSpPr>
        <p:spPr>
          <a:xfrm>
            <a:off x="2936692" y="5229200"/>
            <a:ext cx="5965168" cy="1015663"/>
          </a:xfrm>
          <a:prstGeom prst="rect">
            <a:avLst/>
          </a:prstGeom>
        </p:spPr>
        <p:txBody>
          <a:bodyPr wrap="square">
            <a:spAutoFit/>
          </a:bodyPr>
          <a:lstStyle/>
          <a:p>
            <a:r>
              <a:rPr lang="uk-UA" sz="2000" b="1" dirty="0" err="1">
                <a:latin typeface="Times New Roman" pitchFamily="18" charset="0"/>
                <a:cs typeface="Times New Roman" pitchFamily="18" charset="0"/>
              </a:rPr>
              <a:t>Ажажа</a:t>
            </a:r>
            <a:r>
              <a:rPr lang="uk-UA" sz="2000" b="1" dirty="0">
                <a:latin typeface="Times New Roman" pitchFamily="18" charset="0"/>
                <a:cs typeface="Times New Roman" pitchFamily="18" charset="0"/>
              </a:rPr>
              <a:t> Марина Андріївна, доктор наук державного управління, професор кафедри управління та адміністрування </a:t>
            </a:r>
            <a:endParaRPr lang="ru-RU" sz="2000" b="1" dirty="0">
              <a:latin typeface="Times New Roman" pitchFamily="18" charset="0"/>
              <a:cs typeface="Times New Roman" pitchFamily="18" charset="0"/>
            </a:endParaRPr>
          </a:p>
        </p:txBody>
      </p:sp>
      <p:sp>
        <p:nvSpPr>
          <p:cNvPr id="4" name="Прямоугольник 3"/>
          <p:cNvSpPr/>
          <p:nvPr/>
        </p:nvSpPr>
        <p:spPr>
          <a:xfrm>
            <a:off x="68695" y="1057318"/>
            <a:ext cx="4538343" cy="707886"/>
          </a:xfrm>
          <a:prstGeom prst="rect">
            <a:avLst/>
          </a:prstGeom>
        </p:spPr>
        <p:txBody>
          <a:bodyPr wrap="square">
            <a:spAutoFit/>
          </a:bodyPr>
          <a:lstStyle/>
          <a:p>
            <a:r>
              <a:rPr lang="uk-UA" sz="4000" b="1" dirty="0">
                <a:solidFill>
                  <a:srgbClr val="002060"/>
                </a:solidFill>
              </a:rPr>
              <a:t>Презентація курсу:</a:t>
            </a:r>
            <a:endParaRPr lang="ru-RU" sz="4000" b="1" dirty="0">
              <a:solidFill>
                <a:srgbClr val="002060"/>
              </a:solidFill>
            </a:endParaRPr>
          </a:p>
        </p:txBody>
      </p:sp>
      <p:sp>
        <p:nvSpPr>
          <p:cNvPr id="5" name="Прямоугольник 4"/>
          <p:cNvSpPr/>
          <p:nvPr/>
        </p:nvSpPr>
        <p:spPr>
          <a:xfrm>
            <a:off x="433334" y="132544"/>
            <a:ext cx="8710665" cy="400110"/>
          </a:xfrm>
          <a:prstGeom prst="rect">
            <a:avLst/>
          </a:prstGeom>
        </p:spPr>
        <p:txBody>
          <a:bodyPr wrap="square">
            <a:spAutoFit/>
          </a:bodyPr>
          <a:lstStyle/>
          <a:p>
            <a:pPr algn="ctr"/>
            <a:r>
              <a:rPr lang="uk-UA" sz="2000" b="1" dirty="0">
                <a:latin typeface="Times New Roman" pitchFamily="18" charset="0"/>
                <a:cs typeface="Times New Roman" pitchFamily="18" charset="0"/>
              </a:rPr>
              <a:t>Запорізький </a:t>
            </a:r>
            <a:r>
              <a:rPr lang="uk-UA" sz="2000" b="1">
                <a:latin typeface="Times New Roman" pitchFamily="18" charset="0"/>
                <a:cs typeface="Times New Roman" pitchFamily="18" charset="0"/>
              </a:rPr>
              <a:t>національний університет </a:t>
            </a:r>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037153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332656"/>
            <a:ext cx="7098675" cy="523220"/>
          </a:xfrm>
          <a:prstGeom prst="rect">
            <a:avLst/>
          </a:prstGeom>
        </p:spPr>
        <p:txBody>
          <a:bodyPr wrap="none">
            <a:spAutoFit/>
          </a:bodyPr>
          <a:lstStyle/>
          <a:p>
            <a:r>
              <a:rPr lang="uk-UA" sz="2800" b="1" i="1" dirty="0">
                <a:latin typeface="Times New Roman" pitchFamily="18" charset="0"/>
                <a:cs typeface="Times New Roman" pitchFamily="18" charset="0"/>
              </a:rPr>
              <a:t>До сучасних аспектів </a:t>
            </a:r>
            <a:r>
              <a:rPr lang="uk-UA" sz="2800" b="1" i="1" dirty="0" err="1">
                <a:latin typeface="Times New Roman" pitchFamily="18" charset="0"/>
                <a:cs typeface="Times New Roman" pitchFamily="18" charset="0"/>
              </a:rPr>
              <a:t>форсайту</a:t>
            </a:r>
            <a:r>
              <a:rPr lang="uk-UA" sz="2800" b="1" i="1" dirty="0">
                <a:latin typeface="Times New Roman" pitchFamily="18" charset="0"/>
                <a:cs typeface="Times New Roman" pitchFamily="18" charset="0"/>
              </a:rPr>
              <a:t> відносять:</a:t>
            </a:r>
            <a:endParaRPr lang="ru-RU" sz="2800" b="1" i="1" dirty="0">
              <a:latin typeface="Times New Roman" pitchFamily="18" charset="0"/>
              <a:cs typeface="Times New Roman" pitchFamily="18" charset="0"/>
            </a:endParaRPr>
          </a:p>
        </p:txBody>
      </p:sp>
      <p:graphicFrame>
        <p:nvGraphicFramePr>
          <p:cNvPr id="3" name="Схема 2"/>
          <p:cNvGraphicFramePr/>
          <p:nvPr>
            <p:extLst>
              <p:ext uri="{D42A27DB-BD31-4B8C-83A1-F6EECF244321}">
                <p14:modId xmlns:p14="http://schemas.microsoft.com/office/powerpoint/2010/main" val="2931957974"/>
              </p:ext>
            </p:extLst>
          </p:nvPr>
        </p:nvGraphicFramePr>
        <p:xfrm>
          <a:off x="467544" y="1052736"/>
          <a:ext cx="835292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8974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371636" y="188640"/>
            <a:ext cx="6400727" cy="523220"/>
          </a:xfrm>
          <a:prstGeom prst="rect">
            <a:avLst/>
          </a:prstGeom>
        </p:spPr>
        <p:txBody>
          <a:bodyPr wrap="none">
            <a:spAutoFit/>
          </a:bodyPr>
          <a:lstStyle/>
          <a:p>
            <a:r>
              <a:rPr lang="uk-UA" sz="2800" b="1" i="1" dirty="0">
                <a:latin typeface="Times New Roman" pitchFamily="18" charset="0"/>
                <a:cs typeface="Times New Roman" pitchFamily="18" charset="0"/>
              </a:rPr>
              <a:t>Основні аспекти </a:t>
            </a:r>
            <a:r>
              <a:rPr lang="uk-UA" sz="2800" b="1" i="1" dirty="0" err="1">
                <a:latin typeface="Times New Roman" pitchFamily="18" charset="0"/>
                <a:cs typeface="Times New Roman" pitchFamily="18" charset="0"/>
              </a:rPr>
              <a:t>форсайт-технології</a:t>
            </a:r>
            <a:r>
              <a:rPr lang="uk-UA" sz="2800" b="1" i="1" dirty="0">
                <a:latin typeface="Times New Roman" pitchFamily="18" charset="0"/>
                <a:cs typeface="Times New Roman" pitchFamily="18" charset="0"/>
              </a:rPr>
              <a:t>: </a:t>
            </a:r>
            <a:endParaRPr lang="ru-RU" sz="2800" b="1" i="1" dirty="0">
              <a:latin typeface="Times New Roman" pitchFamily="18" charset="0"/>
              <a:cs typeface="Times New Roman" pitchFamily="18" charset="0"/>
            </a:endParaRPr>
          </a:p>
        </p:txBody>
      </p:sp>
      <p:sp>
        <p:nvSpPr>
          <p:cNvPr id="4" name="Прямоугольник 3"/>
          <p:cNvSpPr/>
          <p:nvPr/>
        </p:nvSpPr>
        <p:spPr>
          <a:xfrm>
            <a:off x="493428" y="5534561"/>
            <a:ext cx="8370669" cy="1323439"/>
          </a:xfrm>
          <a:prstGeom prst="rect">
            <a:avLst/>
          </a:prstGeom>
        </p:spPr>
        <p:txBody>
          <a:bodyPr wrap="square">
            <a:spAutoFit/>
          </a:bodyPr>
          <a:lstStyle/>
          <a:p>
            <a:pPr lvl="0"/>
            <a:r>
              <a:rPr lang="uk-UA" sz="2000" b="1" i="1" dirty="0">
                <a:solidFill>
                  <a:prstClr val="black"/>
                </a:solidFill>
                <a:latin typeface="Times New Roman" pitchFamily="18" charset="0"/>
                <a:cs typeface="Times New Roman" pitchFamily="18" charset="0"/>
              </a:rPr>
              <a:t>Основною метою </a:t>
            </a:r>
            <a:r>
              <a:rPr lang="uk-UA" sz="2000" b="1" i="1" dirty="0" err="1">
                <a:solidFill>
                  <a:prstClr val="black"/>
                </a:solidFill>
                <a:latin typeface="Times New Roman" pitchFamily="18" charset="0"/>
                <a:cs typeface="Times New Roman" pitchFamily="18" charset="0"/>
              </a:rPr>
              <a:t>форсайту</a:t>
            </a:r>
            <a:r>
              <a:rPr lang="uk-UA" sz="2000" dirty="0">
                <a:solidFill>
                  <a:prstClr val="black"/>
                </a:solidFill>
                <a:latin typeface="Times New Roman" pitchFamily="18" charset="0"/>
                <a:cs typeface="Times New Roman" pitchFamily="18" charset="0"/>
              </a:rPr>
              <a:t> є підтримка прийняття стратегічних рішень шляхом підготовки й створення альтернативних сценаріїв розвитку, у яких кожен варіант майбутнього залежить від рішень, які приймаються сьогодні. </a:t>
            </a:r>
            <a:endParaRPr lang="ru-RU" sz="2000" dirty="0">
              <a:solidFill>
                <a:prstClr val="black"/>
              </a:solidFill>
              <a:latin typeface="Times New Roman" pitchFamily="18" charset="0"/>
              <a:cs typeface="Times New Roman" pitchFamily="18" charset="0"/>
            </a:endParaRPr>
          </a:p>
        </p:txBody>
      </p:sp>
      <p:graphicFrame>
        <p:nvGraphicFramePr>
          <p:cNvPr id="5" name="Схема 4">
            <a:extLst>
              <a:ext uri="{FF2B5EF4-FFF2-40B4-BE49-F238E27FC236}">
                <a16:creationId xmlns:a16="http://schemas.microsoft.com/office/drawing/2014/main" id="{BBB39CC1-67FD-A02C-E6EE-9C193BEE66BD}"/>
              </a:ext>
            </a:extLst>
          </p:cNvPr>
          <p:cNvGraphicFramePr/>
          <p:nvPr>
            <p:extLst>
              <p:ext uri="{D42A27DB-BD31-4B8C-83A1-F6EECF244321}">
                <p14:modId xmlns:p14="http://schemas.microsoft.com/office/powerpoint/2010/main" val="459440361"/>
              </p:ext>
            </p:extLst>
          </p:nvPr>
        </p:nvGraphicFramePr>
        <p:xfrm>
          <a:off x="179512" y="1035704"/>
          <a:ext cx="8712967" cy="4409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897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5516" y="4232293"/>
            <a:ext cx="8712968" cy="2308324"/>
          </a:xfrm>
          <a:prstGeom prst="rect">
            <a:avLst/>
          </a:prstGeom>
        </p:spPr>
        <p:txBody>
          <a:bodyPr wrap="square">
            <a:spAutoFit/>
          </a:bodyPr>
          <a:lstStyle/>
          <a:p>
            <a:pPr algn="just"/>
            <a:r>
              <a:rPr lang="uk-UA" sz="2400" b="1" i="1" dirty="0">
                <a:latin typeface="Times New Roman" pitchFamily="18" charset="0"/>
                <a:cs typeface="Times New Roman" pitchFamily="18" charset="0"/>
              </a:rPr>
              <a:t>"</a:t>
            </a:r>
            <a:r>
              <a:rPr lang="uk-UA" sz="2400" b="1" i="1" dirty="0" err="1">
                <a:latin typeface="Times New Roman" pitchFamily="18" charset="0"/>
                <a:cs typeface="Times New Roman" pitchFamily="18" charset="0"/>
              </a:rPr>
              <a:t>Форсайт-менеджмент</a:t>
            </a:r>
            <a:r>
              <a:rPr lang="uk-UA" sz="2400" b="1" i="1" dirty="0">
                <a:latin typeface="Times New Roman" pitchFamily="18" charset="0"/>
                <a:cs typeface="Times New Roman" pitchFamily="18" charset="0"/>
              </a:rPr>
              <a:t>"</a:t>
            </a:r>
            <a:r>
              <a:rPr lang="uk-UA" sz="2400" dirty="0">
                <a:latin typeface="Times New Roman" pitchFamily="18" charset="0"/>
                <a:cs typeface="Times New Roman" pitchFamily="18" charset="0"/>
              </a:rPr>
              <a:t> - це сучасна дисципліна, яка спрямована на вивчення методів та інструментів передбачення майбутнього для ефективного управління. Ця область зосереджена на розумінні та аналізі тенденцій, прогнозуванні можливих подій та розробці стратегій, які дозволяють адаптуватися до змін у майбутньому. </a:t>
            </a:r>
            <a:endParaRPr lang="ru-RU" sz="2400" dirty="0">
              <a:latin typeface="Times New Roman" pitchFamily="18" charset="0"/>
              <a:cs typeface="Times New Roman" pitchFamily="18" charset="0"/>
            </a:endParaRPr>
          </a:p>
        </p:txBody>
      </p:sp>
      <p:pic>
        <p:nvPicPr>
          <p:cNvPr id="6" name="Picture 2" descr="«ФОРСАЙТ Россия 2030» в Ставрополе">
            <a:extLst>
              <a:ext uri="{FF2B5EF4-FFF2-40B4-BE49-F238E27FC236}">
                <a16:creationId xmlns:a16="http://schemas.microsoft.com/office/drawing/2014/main" id="{51C34816-1D44-7F47-3F83-687BE354D3D4}"/>
              </a:ext>
            </a:extLst>
          </p:cNvPr>
          <p:cNvPicPr>
            <a:picLocks noChangeAspect="1" noChangeArrowheads="1"/>
          </p:cNvPicPr>
          <p:nvPr/>
        </p:nvPicPr>
        <p:blipFill>
          <a:blip r:embed="rId2" cstate="print"/>
          <a:srcRect/>
          <a:stretch>
            <a:fillRect/>
          </a:stretch>
        </p:blipFill>
        <p:spPr bwMode="auto">
          <a:xfrm>
            <a:off x="1619672" y="188640"/>
            <a:ext cx="5184576" cy="3937430"/>
          </a:xfrm>
          <a:prstGeom prst="rect">
            <a:avLst/>
          </a:prstGeom>
          <a:noFill/>
        </p:spPr>
      </p:pic>
    </p:spTree>
    <p:extLst>
      <p:ext uri="{BB962C8B-B14F-4D97-AF65-F5344CB8AC3E}">
        <p14:creationId xmlns:p14="http://schemas.microsoft.com/office/powerpoint/2010/main" val="287765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2924944"/>
            <a:ext cx="8352928" cy="2677656"/>
          </a:xfrm>
          <a:prstGeom prst="rect">
            <a:avLst/>
          </a:prstGeom>
        </p:spPr>
        <p:txBody>
          <a:bodyPr wrap="square">
            <a:spAutoFit/>
          </a:bodyPr>
          <a:lstStyle/>
          <a:p>
            <a:pPr algn="just"/>
            <a:r>
              <a:rPr lang="uk-UA" sz="2400" b="1" i="1" dirty="0" err="1">
                <a:latin typeface="Times New Roman" pitchFamily="18" charset="0"/>
                <a:cs typeface="Times New Roman" pitchFamily="18" charset="0"/>
              </a:rPr>
              <a:t>Форсайт</a:t>
            </a:r>
            <a:r>
              <a:rPr lang="uk-UA" sz="2400" dirty="0">
                <a:latin typeface="Times New Roman" pitchFamily="18" charset="0"/>
                <a:cs typeface="Times New Roman" pitchFamily="18" charset="0"/>
              </a:rPr>
              <a:t> (від англ. </a:t>
            </a:r>
            <a:r>
              <a:rPr lang="uk-UA" sz="2400" dirty="0" err="1">
                <a:latin typeface="Times New Roman" pitchFamily="18" charset="0"/>
                <a:cs typeface="Times New Roman" pitchFamily="18" charset="0"/>
              </a:rPr>
              <a:t>Foresight</a:t>
            </a:r>
            <a:r>
              <a:rPr lang="uk-UA" sz="2400" dirty="0">
                <a:latin typeface="Times New Roman" pitchFamily="18" charset="0"/>
                <a:cs typeface="Times New Roman" pitchFamily="18" charset="0"/>
              </a:rPr>
              <a:t> – погляд у майбутнє, передбачення) – це процес систематичного виявлення нових пріоритетних напрямів інноваційного розвитку та можливих технологічних перспектив, які за умови інвестування та організації систематичної роботи зможуть у довгостроковій перспективі істотно впливати на соціально-економічний розвиток країни, регіону, галузі або корпорації. </a:t>
            </a:r>
            <a:endParaRPr lang="ru-RU" sz="2400" dirty="0">
              <a:latin typeface="Times New Roman" pitchFamily="18" charset="0"/>
              <a:cs typeface="Times New Roman" pitchFamily="18" charset="0"/>
            </a:endParaRPr>
          </a:p>
        </p:txBody>
      </p:sp>
      <p:pic>
        <p:nvPicPr>
          <p:cNvPr id="27650" name="Picture 2" descr="Картинки по запросу форсайт"/>
          <p:cNvPicPr>
            <a:picLocks noChangeAspect="1" noChangeArrowheads="1"/>
          </p:cNvPicPr>
          <p:nvPr/>
        </p:nvPicPr>
        <p:blipFill>
          <a:blip r:embed="rId2" cstate="print"/>
          <a:srcRect/>
          <a:stretch>
            <a:fillRect/>
          </a:stretch>
        </p:blipFill>
        <p:spPr bwMode="auto">
          <a:xfrm>
            <a:off x="1403648" y="908720"/>
            <a:ext cx="6121696" cy="1723954"/>
          </a:xfrm>
          <a:prstGeom prst="rect">
            <a:avLst/>
          </a:prstGeom>
          <a:noFill/>
        </p:spPr>
      </p:pic>
    </p:spTree>
    <p:extLst>
      <p:ext uri="{BB962C8B-B14F-4D97-AF65-F5344CB8AC3E}">
        <p14:creationId xmlns:p14="http://schemas.microsoft.com/office/powerpoint/2010/main" val="2570306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457B29-6CEE-0E9F-E465-F51B5BA4394D}"/>
              </a:ext>
            </a:extLst>
          </p:cNvPr>
          <p:cNvSpPr txBox="1"/>
          <p:nvPr/>
        </p:nvSpPr>
        <p:spPr>
          <a:xfrm>
            <a:off x="179512" y="-18457"/>
            <a:ext cx="8784976" cy="638123"/>
          </a:xfrm>
          <a:prstGeom prst="rect">
            <a:avLst/>
          </a:prstGeom>
          <a:noFill/>
        </p:spPr>
        <p:txBody>
          <a:bodyPr wrap="square">
            <a:spAutoFit/>
          </a:bodyPr>
          <a:lstStyle/>
          <a:p>
            <a:pPr algn="ctr">
              <a:lnSpc>
                <a:spcPts val="4800"/>
              </a:lnSpc>
              <a:spcBef>
                <a:spcPts val="1800"/>
              </a:spcBef>
              <a:spcAft>
                <a:spcPts val="1800"/>
              </a:spcAft>
              <a:buNone/>
            </a:pPr>
            <a:r>
              <a:rPr lang="uk-UA" sz="2800" b="1" noProof="0">
                <a:highlight>
                  <a:srgbClr val="FFFF00"/>
                </a:highlight>
                <a:latin typeface="Times New Roman" pitchFamily="18" charset="0"/>
                <a:cs typeface="Times New Roman" pitchFamily="18" charset="0"/>
              </a:rPr>
              <a:t>Форсайт допомагає державі діяти на випередження</a:t>
            </a:r>
          </a:p>
        </p:txBody>
      </p:sp>
      <p:sp>
        <p:nvSpPr>
          <p:cNvPr id="5" name="TextBox 4">
            <a:extLst>
              <a:ext uri="{FF2B5EF4-FFF2-40B4-BE49-F238E27FC236}">
                <a16:creationId xmlns:a16="http://schemas.microsoft.com/office/drawing/2014/main" id="{2761D566-AEA6-3CBC-A874-4392A377929F}"/>
              </a:ext>
            </a:extLst>
          </p:cNvPr>
          <p:cNvSpPr txBox="1"/>
          <p:nvPr/>
        </p:nvSpPr>
        <p:spPr>
          <a:xfrm>
            <a:off x="899592" y="5949280"/>
            <a:ext cx="7560840" cy="608115"/>
          </a:xfrm>
          <a:prstGeom prst="rect">
            <a:avLst/>
          </a:prstGeom>
          <a:noFill/>
        </p:spPr>
        <p:txBody>
          <a:bodyPr wrap="square">
            <a:spAutoFit/>
          </a:bodyPr>
          <a:lstStyle/>
          <a:p>
            <a:pPr algn="ctr">
              <a:lnSpc>
                <a:spcPts val="4800"/>
              </a:lnSpc>
              <a:spcBef>
                <a:spcPts val="1800"/>
              </a:spcBef>
              <a:spcAft>
                <a:spcPts val="1800"/>
              </a:spcAft>
            </a:pPr>
            <a:r>
              <a:rPr lang="uk-UA" sz="1800" b="1" i="1" u="sng" dirty="0">
                <a:solidFill>
                  <a:srgbClr val="C00000"/>
                </a:solidFill>
                <a:latin typeface="Times New Roman" pitchFamily="18" charset="0"/>
                <a:cs typeface="Times New Roman" pitchFamily="18" charset="0"/>
              </a:rPr>
              <a:t>ФОРСАЙТ – ІНСТРУМЕНТ КОНСТРУЮВАННЯ МАЙБУТНЬОГО</a:t>
            </a:r>
            <a:endParaRPr lang="ru-RU" sz="1800" b="1" i="1" u="sng" dirty="0">
              <a:solidFill>
                <a:srgbClr val="C00000"/>
              </a:solidFill>
              <a:latin typeface="Times New Roman" pitchFamily="18" charset="0"/>
              <a:cs typeface="Times New Roman" pitchFamily="18" charset="0"/>
            </a:endParaRPr>
          </a:p>
        </p:txBody>
      </p:sp>
      <p:graphicFrame>
        <p:nvGraphicFramePr>
          <p:cNvPr id="9" name="Схема 8">
            <a:extLst>
              <a:ext uri="{FF2B5EF4-FFF2-40B4-BE49-F238E27FC236}">
                <a16:creationId xmlns:a16="http://schemas.microsoft.com/office/drawing/2014/main" id="{3FEF1EB4-0281-A681-96CB-C87A59BA10C9}"/>
              </a:ext>
            </a:extLst>
          </p:cNvPr>
          <p:cNvGraphicFramePr/>
          <p:nvPr>
            <p:extLst>
              <p:ext uri="{D42A27DB-BD31-4B8C-83A1-F6EECF244321}">
                <p14:modId xmlns:p14="http://schemas.microsoft.com/office/powerpoint/2010/main" val="1419470290"/>
              </p:ext>
            </p:extLst>
          </p:nvPr>
        </p:nvGraphicFramePr>
        <p:xfrm>
          <a:off x="0" y="764704"/>
          <a:ext cx="896448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4390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28DF840-6408-7119-F9AA-618B7238691E}"/>
              </a:ext>
            </a:extLst>
          </p:cNvPr>
          <p:cNvPicPr>
            <a:picLocks noChangeAspect="1"/>
          </p:cNvPicPr>
          <p:nvPr/>
        </p:nvPicPr>
        <p:blipFill>
          <a:blip r:embed="rId2"/>
          <a:srcRect t="33810" b="23386"/>
          <a:stretch>
            <a:fillRect/>
          </a:stretch>
        </p:blipFill>
        <p:spPr>
          <a:xfrm>
            <a:off x="35496" y="436355"/>
            <a:ext cx="9144000" cy="2200557"/>
          </a:xfrm>
          <a:prstGeom prst="rect">
            <a:avLst/>
          </a:prstGeom>
        </p:spPr>
      </p:pic>
      <p:pic>
        <p:nvPicPr>
          <p:cNvPr id="5" name="Рисунок 4">
            <a:extLst>
              <a:ext uri="{FF2B5EF4-FFF2-40B4-BE49-F238E27FC236}">
                <a16:creationId xmlns:a16="http://schemas.microsoft.com/office/drawing/2014/main" id="{AC1D17D5-64EC-C60D-D72C-6C5D6735A52B}"/>
              </a:ext>
            </a:extLst>
          </p:cNvPr>
          <p:cNvPicPr>
            <a:picLocks noChangeAspect="1"/>
          </p:cNvPicPr>
          <p:nvPr/>
        </p:nvPicPr>
        <p:blipFill>
          <a:blip r:embed="rId3"/>
          <a:srcRect t="20586" b="7980"/>
          <a:stretch>
            <a:fillRect/>
          </a:stretch>
        </p:blipFill>
        <p:spPr>
          <a:xfrm>
            <a:off x="35496" y="2600908"/>
            <a:ext cx="9144000" cy="3672409"/>
          </a:xfrm>
          <a:prstGeom prst="rect">
            <a:avLst/>
          </a:prstGeom>
        </p:spPr>
      </p:pic>
    </p:spTree>
    <p:extLst>
      <p:ext uri="{BB962C8B-B14F-4D97-AF65-F5344CB8AC3E}">
        <p14:creationId xmlns:p14="http://schemas.microsoft.com/office/powerpoint/2010/main" val="2950556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CB4497B-FAD3-8DB9-7553-4C3F0D085D01}"/>
              </a:ext>
            </a:extLst>
          </p:cNvPr>
          <p:cNvPicPr>
            <a:picLocks noChangeAspect="1"/>
          </p:cNvPicPr>
          <p:nvPr/>
        </p:nvPicPr>
        <p:blipFill>
          <a:blip r:embed="rId2"/>
          <a:srcRect t="17785" r="5027" b="10781"/>
          <a:stretch>
            <a:fillRect/>
          </a:stretch>
        </p:blipFill>
        <p:spPr>
          <a:xfrm>
            <a:off x="229845" y="0"/>
            <a:ext cx="8684310" cy="3672409"/>
          </a:xfrm>
          <a:prstGeom prst="rect">
            <a:avLst/>
          </a:prstGeom>
        </p:spPr>
      </p:pic>
      <p:pic>
        <p:nvPicPr>
          <p:cNvPr id="5" name="Рисунок 4">
            <a:extLst>
              <a:ext uri="{FF2B5EF4-FFF2-40B4-BE49-F238E27FC236}">
                <a16:creationId xmlns:a16="http://schemas.microsoft.com/office/drawing/2014/main" id="{6F1C4A7D-DF47-4EA0-219A-4C3C6A5947BB}"/>
              </a:ext>
            </a:extLst>
          </p:cNvPr>
          <p:cNvPicPr>
            <a:picLocks noChangeAspect="1"/>
          </p:cNvPicPr>
          <p:nvPr/>
        </p:nvPicPr>
        <p:blipFill>
          <a:blip r:embed="rId3"/>
          <a:srcRect l="1257" t="24788" r="3770" b="12182"/>
          <a:stretch>
            <a:fillRect/>
          </a:stretch>
        </p:blipFill>
        <p:spPr>
          <a:xfrm>
            <a:off x="229845" y="3694647"/>
            <a:ext cx="8684310" cy="3240361"/>
          </a:xfrm>
          <a:prstGeom prst="rect">
            <a:avLst/>
          </a:prstGeom>
        </p:spPr>
      </p:pic>
    </p:spTree>
    <p:extLst>
      <p:ext uri="{BB962C8B-B14F-4D97-AF65-F5344CB8AC3E}">
        <p14:creationId xmlns:p14="http://schemas.microsoft.com/office/powerpoint/2010/main" val="3965509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6CD5D94F-37DA-E864-85CA-AA3E19EF9AC4}"/>
              </a:ext>
            </a:extLst>
          </p:cNvPr>
          <p:cNvPicPr>
            <a:picLocks noChangeAspect="1"/>
          </p:cNvPicPr>
          <p:nvPr/>
        </p:nvPicPr>
        <p:blipFill>
          <a:blip r:embed="rId2"/>
          <a:srcRect l="26329" t="29071" r="27163" b="9380"/>
          <a:stretch>
            <a:fillRect/>
          </a:stretch>
        </p:blipFill>
        <p:spPr>
          <a:xfrm>
            <a:off x="755575" y="992478"/>
            <a:ext cx="7883469" cy="5865522"/>
          </a:xfrm>
          <a:prstGeom prst="rect">
            <a:avLst/>
          </a:prstGeom>
        </p:spPr>
      </p:pic>
      <p:sp>
        <p:nvSpPr>
          <p:cNvPr id="5" name="TextBox 4">
            <a:extLst>
              <a:ext uri="{FF2B5EF4-FFF2-40B4-BE49-F238E27FC236}">
                <a16:creationId xmlns:a16="http://schemas.microsoft.com/office/drawing/2014/main" id="{51435DE2-3442-223F-8BBC-B1C412ECAE18}"/>
              </a:ext>
            </a:extLst>
          </p:cNvPr>
          <p:cNvSpPr txBox="1"/>
          <p:nvPr/>
        </p:nvSpPr>
        <p:spPr>
          <a:xfrm>
            <a:off x="1464004" y="194182"/>
            <a:ext cx="6215992" cy="428964"/>
          </a:xfrm>
          <a:prstGeom prst="rect">
            <a:avLst/>
          </a:prstGeom>
          <a:noFill/>
        </p:spPr>
        <p:txBody>
          <a:bodyPr wrap="square">
            <a:spAutoFit/>
          </a:bodyPr>
          <a:lstStyle/>
          <a:p>
            <a:pPr algn="ctr">
              <a:lnSpc>
                <a:spcPts val="2535"/>
              </a:lnSpc>
              <a:buNone/>
            </a:pPr>
            <a:r>
              <a:rPr lang="uk-UA" sz="3200" b="1" i="0" dirty="0">
                <a:solidFill>
                  <a:srgbClr val="000000"/>
                </a:solidFill>
                <a:effectLst/>
                <a:latin typeface="Times New Roman" panose="02020603050405020304" pitchFamily="18" charset="0"/>
                <a:cs typeface="Times New Roman" panose="02020603050405020304" pitchFamily="18" charset="0"/>
              </a:rPr>
              <a:t>Крим 2050: підсумки </a:t>
            </a:r>
            <a:r>
              <a:rPr lang="uk-UA" sz="3200" b="1" i="0" dirty="0" err="1">
                <a:solidFill>
                  <a:srgbClr val="000000"/>
                </a:solidFill>
                <a:effectLst/>
                <a:latin typeface="Times New Roman" panose="02020603050405020304" pitchFamily="18" charset="0"/>
                <a:cs typeface="Times New Roman" panose="02020603050405020304" pitchFamily="18" charset="0"/>
              </a:rPr>
              <a:t>форсайту</a:t>
            </a:r>
            <a:endParaRPr lang="uk-UA" sz="3200" b="1" i="0" dirty="0">
              <a:solidFill>
                <a:srgbClr val="000000"/>
              </a:solidFill>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BF2E3FD-3F86-6B63-301F-C37D96AF41E6}"/>
              </a:ext>
            </a:extLst>
          </p:cNvPr>
          <p:cNvSpPr txBox="1"/>
          <p:nvPr/>
        </p:nvSpPr>
        <p:spPr>
          <a:xfrm>
            <a:off x="2873716" y="623146"/>
            <a:ext cx="4572000" cy="369332"/>
          </a:xfrm>
          <a:prstGeom prst="rect">
            <a:avLst/>
          </a:prstGeom>
          <a:noFill/>
        </p:spPr>
        <p:txBody>
          <a:bodyPr wrap="square">
            <a:spAutoFit/>
          </a:bodyPr>
          <a:lstStyle/>
          <a:p>
            <a:r>
              <a:rPr lang="uk-UA" dirty="0"/>
              <a:t>https://crimea-platform.org/forsajt/</a:t>
            </a:r>
          </a:p>
        </p:txBody>
      </p:sp>
    </p:spTree>
    <p:extLst>
      <p:ext uri="{BB962C8B-B14F-4D97-AF65-F5344CB8AC3E}">
        <p14:creationId xmlns:p14="http://schemas.microsoft.com/office/powerpoint/2010/main" val="683381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6E578B-098C-1DA2-FA31-C1BF82C7ABE7}"/>
              </a:ext>
            </a:extLst>
          </p:cNvPr>
          <p:cNvSpPr txBox="1"/>
          <p:nvPr/>
        </p:nvSpPr>
        <p:spPr>
          <a:xfrm>
            <a:off x="1268760" y="188640"/>
            <a:ext cx="6606480" cy="794448"/>
          </a:xfrm>
          <a:prstGeom prst="rect">
            <a:avLst/>
          </a:prstGeom>
          <a:noFill/>
        </p:spPr>
        <p:txBody>
          <a:bodyPr wrap="square">
            <a:spAutoFit/>
          </a:bodyPr>
          <a:lstStyle/>
          <a:p>
            <a:pPr algn="ctr">
              <a:lnSpc>
                <a:spcPts val="2700"/>
              </a:lnSpc>
              <a:spcBef>
                <a:spcPts val="600"/>
              </a:spcBef>
              <a:buNone/>
            </a:pPr>
            <a:r>
              <a:rPr lang="uk-UA" sz="3200" b="1" i="0" noProof="0" dirty="0">
                <a:solidFill>
                  <a:srgbClr val="C00000"/>
                </a:solidFill>
                <a:effectLst/>
                <a:latin typeface="Times New Roman" panose="02020603050405020304" pitchFamily="18" charset="0"/>
                <a:cs typeface="Times New Roman" panose="02020603050405020304" pitchFamily="18" charset="0"/>
              </a:rPr>
              <a:t>Якщо  завтра закінчення війни. Що буде з Україною?</a:t>
            </a:r>
          </a:p>
        </p:txBody>
      </p:sp>
      <p:graphicFrame>
        <p:nvGraphicFramePr>
          <p:cNvPr id="4" name="Схема 3">
            <a:extLst>
              <a:ext uri="{FF2B5EF4-FFF2-40B4-BE49-F238E27FC236}">
                <a16:creationId xmlns:a16="http://schemas.microsoft.com/office/drawing/2014/main" id="{6CCC697F-FD7A-647E-B56A-B46A2D34426F}"/>
              </a:ext>
            </a:extLst>
          </p:cNvPr>
          <p:cNvGraphicFramePr/>
          <p:nvPr>
            <p:extLst>
              <p:ext uri="{D42A27DB-BD31-4B8C-83A1-F6EECF244321}">
                <p14:modId xmlns:p14="http://schemas.microsoft.com/office/powerpoint/2010/main" val="1363404497"/>
              </p:ext>
            </p:extLst>
          </p:nvPr>
        </p:nvGraphicFramePr>
        <p:xfrm>
          <a:off x="251520" y="600290"/>
          <a:ext cx="8712968" cy="6069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3343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260648"/>
            <a:ext cx="6907276" cy="523220"/>
          </a:xfrm>
          <a:prstGeom prst="rect">
            <a:avLst/>
          </a:prstGeom>
        </p:spPr>
        <p:txBody>
          <a:bodyPr wrap="none">
            <a:spAutoFit/>
          </a:bodyPr>
          <a:lstStyle/>
          <a:p>
            <a:r>
              <a:rPr lang="uk-UA" sz="2800" b="1" i="1" dirty="0">
                <a:latin typeface="Times New Roman" pitchFamily="18" charset="0"/>
                <a:cs typeface="Times New Roman" pitchFamily="18" charset="0"/>
              </a:rPr>
              <a:t>Класичний </a:t>
            </a:r>
            <a:r>
              <a:rPr lang="uk-UA" sz="2800" b="1" i="1" dirty="0" err="1">
                <a:latin typeface="Times New Roman" pitchFamily="18" charset="0"/>
                <a:cs typeface="Times New Roman" pitchFamily="18" charset="0"/>
              </a:rPr>
              <a:t>форсайт</a:t>
            </a:r>
            <a:r>
              <a:rPr lang="uk-UA" sz="2800" b="1" i="1" dirty="0">
                <a:latin typeface="Times New Roman" pitchFamily="18" charset="0"/>
                <a:cs typeface="Times New Roman" pitchFamily="18" charset="0"/>
              </a:rPr>
              <a:t> включає такі етапи:</a:t>
            </a:r>
            <a:endParaRPr lang="ru-RU" sz="2800" dirty="0">
              <a:latin typeface="Times New Roman" pitchFamily="18" charset="0"/>
              <a:cs typeface="Times New Roman" pitchFamily="18" charset="0"/>
            </a:endParaRPr>
          </a:p>
        </p:txBody>
      </p:sp>
      <p:graphicFrame>
        <p:nvGraphicFramePr>
          <p:cNvPr id="3" name="Схема 2"/>
          <p:cNvGraphicFramePr/>
          <p:nvPr>
            <p:extLst>
              <p:ext uri="{D42A27DB-BD31-4B8C-83A1-F6EECF244321}">
                <p14:modId xmlns:p14="http://schemas.microsoft.com/office/powerpoint/2010/main" val="1446379221"/>
              </p:ext>
            </p:extLst>
          </p:nvPr>
        </p:nvGraphicFramePr>
        <p:xfrm>
          <a:off x="467544" y="908720"/>
          <a:ext cx="8352928"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969315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608</Words>
  <Application>Microsoft Office PowerPoint</Application>
  <PresentationFormat>Экран (4:3)</PresentationFormat>
  <Paragraphs>53</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Владелец</dc:creator>
  <cp:lastModifiedBy>Марина</cp:lastModifiedBy>
  <cp:revision>11</cp:revision>
  <dcterms:created xsi:type="dcterms:W3CDTF">2023-11-22T08:38:57Z</dcterms:created>
  <dcterms:modified xsi:type="dcterms:W3CDTF">2025-10-30T20:36:06Z</dcterms:modified>
</cp:coreProperties>
</file>