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8" r:id="rId1"/>
    <p:sldMasterId id="2147483762" r:id="rId2"/>
  </p:sldMasterIdLst>
  <p:notesMasterIdLst>
    <p:notesMasterId r:id="rId28"/>
  </p:notesMasterIdLst>
  <p:sldIdLst>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28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359404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OBJECT_AND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7812"/>
            <a:ext cx="8229600" cy="1139825"/>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34" name="Shape 34"/>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marL="342900" lvl="0" indent="-257175" algn="l" rtl="0">
              <a:spcBef>
                <a:spcPts val="640"/>
              </a:spcBef>
              <a:spcAft>
                <a:spcPts val="0"/>
              </a:spcAft>
              <a:buClr>
                <a:schemeClr val="hlink"/>
              </a:buClr>
              <a:buFont typeface="Arial"/>
              <a:buChar char="●"/>
              <a:defRPr sz="3200">
                <a:solidFill>
                  <a:schemeClr val="lt1"/>
                </a:solidFill>
                <a:latin typeface="Verdana"/>
                <a:ea typeface="Verdana"/>
                <a:cs typeface="Verdana"/>
                <a:sym typeface="Verdana"/>
              </a:defRPr>
            </a:lvl1pPr>
            <a:lvl2pPr marL="742950" lvl="1" indent="-177800" algn="l" rtl="0">
              <a:spcBef>
                <a:spcPts val="560"/>
              </a:spcBef>
              <a:spcAft>
                <a:spcPts val="0"/>
              </a:spcAft>
              <a:buClr>
                <a:schemeClr val="lt1"/>
              </a:buClr>
              <a:buFont typeface="Arial"/>
              <a:buChar char="●"/>
              <a:defRPr sz="2800">
                <a:solidFill>
                  <a:schemeClr val="lt1"/>
                </a:solidFill>
                <a:latin typeface="Verdana"/>
                <a:ea typeface="Verdana"/>
                <a:cs typeface="Verdana"/>
                <a:sym typeface="Verdana"/>
              </a:defRPr>
            </a:lvl2pPr>
            <a:lvl3pPr marL="1143000" lvl="2" indent="-165100" algn="l" rtl="0">
              <a:spcBef>
                <a:spcPts val="480"/>
              </a:spcBef>
              <a:spcAft>
                <a:spcPts val="0"/>
              </a:spcAft>
              <a:buClr>
                <a:schemeClr val="lt2"/>
              </a:buClr>
              <a:buFont typeface="Arial"/>
              <a:buChar char="●"/>
              <a:defRPr sz="2400">
                <a:solidFill>
                  <a:schemeClr val="lt1"/>
                </a:solidFill>
                <a:latin typeface="Verdana"/>
                <a:ea typeface="Verdana"/>
                <a:cs typeface="Verdana"/>
                <a:sym typeface="Verdana"/>
              </a:defRPr>
            </a:lvl3pPr>
            <a:lvl4pPr marL="1600200" lvl="3" indent="-152400" algn="l" rtl="0">
              <a:spcBef>
                <a:spcPts val="400"/>
              </a:spcBef>
              <a:spcAft>
                <a:spcPts val="0"/>
              </a:spcAft>
              <a:buClr>
                <a:schemeClr val="lt1"/>
              </a:buClr>
              <a:buFont typeface="Arial"/>
              <a:buChar char="●"/>
              <a:defRPr sz="2000">
                <a:solidFill>
                  <a:schemeClr val="lt1"/>
                </a:solidFill>
                <a:latin typeface="Verdana"/>
                <a:ea typeface="Verdana"/>
                <a:cs typeface="Verdana"/>
                <a:sym typeface="Verdana"/>
              </a:defRPr>
            </a:lvl4pPr>
            <a:lvl5pPr marL="2057400" lvl="4"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5pPr>
            <a:lvl6pPr marL="2514600" lvl="5"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6pPr>
            <a:lvl7pPr marL="2971800" lvl="6"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7pPr>
            <a:lvl8pPr marL="3429000" lvl="7"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8pPr>
            <a:lvl9pPr marL="3886200" lvl="8"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9pPr>
          </a:lstStyle>
          <a:p>
            <a:endParaRPr/>
          </a:p>
        </p:txBody>
      </p:sp>
      <p:sp>
        <p:nvSpPr>
          <p:cNvPr id="35" name="Shape 35"/>
          <p:cNvSpPr txBox="1">
            <a:spLocks noGrp="1"/>
          </p:cNvSpPr>
          <p:nvPr>
            <p:ph type="body" idx="2"/>
          </p:nvPr>
        </p:nvSpPr>
        <p:spPr>
          <a:xfrm>
            <a:off x="4648200" y="1600200"/>
            <a:ext cx="4038599" cy="4530724"/>
          </a:xfrm>
          <a:prstGeom prst="rect">
            <a:avLst/>
          </a:prstGeom>
          <a:noFill/>
          <a:ln>
            <a:noFill/>
          </a:ln>
        </p:spPr>
        <p:txBody>
          <a:bodyPr lIns="91425" tIns="91425" rIns="91425" bIns="91425" anchor="t" anchorCtr="0"/>
          <a:lstStyle>
            <a:lvl1pPr marL="342900" lvl="0" indent="-257175" algn="l" rtl="0">
              <a:spcBef>
                <a:spcPts val="640"/>
              </a:spcBef>
              <a:spcAft>
                <a:spcPts val="0"/>
              </a:spcAft>
              <a:buClr>
                <a:schemeClr val="hlink"/>
              </a:buClr>
              <a:buFont typeface="Arial"/>
              <a:buChar char="●"/>
              <a:defRPr sz="3200">
                <a:solidFill>
                  <a:schemeClr val="lt1"/>
                </a:solidFill>
                <a:latin typeface="Verdana"/>
                <a:ea typeface="Verdana"/>
                <a:cs typeface="Verdana"/>
                <a:sym typeface="Verdana"/>
              </a:defRPr>
            </a:lvl1pPr>
            <a:lvl2pPr marL="742950" lvl="1" indent="-177800" algn="l" rtl="0">
              <a:spcBef>
                <a:spcPts val="560"/>
              </a:spcBef>
              <a:spcAft>
                <a:spcPts val="0"/>
              </a:spcAft>
              <a:buClr>
                <a:schemeClr val="lt1"/>
              </a:buClr>
              <a:buFont typeface="Arial"/>
              <a:buChar char="●"/>
              <a:defRPr sz="2800">
                <a:solidFill>
                  <a:schemeClr val="lt1"/>
                </a:solidFill>
                <a:latin typeface="Verdana"/>
                <a:ea typeface="Verdana"/>
                <a:cs typeface="Verdana"/>
                <a:sym typeface="Verdana"/>
              </a:defRPr>
            </a:lvl2pPr>
            <a:lvl3pPr marL="1143000" lvl="2" indent="-165100" algn="l" rtl="0">
              <a:spcBef>
                <a:spcPts val="480"/>
              </a:spcBef>
              <a:spcAft>
                <a:spcPts val="0"/>
              </a:spcAft>
              <a:buClr>
                <a:schemeClr val="lt2"/>
              </a:buClr>
              <a:buFont typeface="Arial"/>
              <a:buChar char="●"/>
              <a:defRPr sz="2400">
                <a:solidFill>
                  <a:schemeClr val="lt1"/>
                </a:solidFill>
                <a:latin typeface="Verdana"/>
                <a:ea typeface="Verdana"/>
                <a:cs typeface="Verdana"/>
                <a:sym typeface="Verdana"/>
              </a:defRPr>
            </a:lvl3pPr>
            <a:lvl4pPr marL="1600200" lvl="3" indent="-152400" algn="l" rtl="0">
              <a:spcBef>
                <a:spcPts val="400"/>
              </a:spcBef>
              <a:spcAft>
                <a:spcPts val="0"/>
              </a:spcAft>
              <a:buClr>
                <a:schemeClr val="lt1"/>
              </a:buClr>
              <a:buFont typeface="Arial"/>
              <a:buChar char="●"/>
              <a:defRPr sz="2000">
                <a:solidFill>
                  <a:schemeClr val="lt1"/>
                </a:solidFill>
                <a:latin typeface="Verdana"/>
                <a:ea typeface="Verdana"/>
                <a:cs typeface="Verdana"/>
                <a:sym typeface="Verdana"/>
              </a:defRPr>
            </a:lvl4pPr>
            <a:lvl5pPr marL="2057400" lvl="4"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5pPr>
            <a:lvl6pPr marL="2514600" lvl="5"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6pPr>
            <a:lvl7pPr marL="2971800" lvl="6"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7pPr>
            <a:lvl8pPr marL="3429000" lvl="7"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8pPr>
            <a:lvl9pPr marL="3886200" lvl="8"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EXT_AND_TWO_OBJECT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7812"/>
            <a:ext cx="8229600" cy="1139825"/>
          </a:xfrm>
          <a:prstGeom prst="rect">
            <a:avLst/>
          </a:prstGeom>
          <a:noFill/>
          <a:ln>
            <a:noFill/>
          </a:ln>
        </p:spPr>
        <p:txBody>
          <a:bodyPr lIns="91425" tIns="91425" rIns="91425" bIns="91425" anchor="t" anchorCtr="0"/>
          <a:lstStyle>
            <a:lvl1pPr lvl="0" algn="ctr" rtl="0">
              <a:spcBef>
                <a:spcPts val="0"/>
              </a:spcBef>
              <a:spcAft>
                <a:spcPts val="0"/>
              </a:spcAft>
              <a:defRPr sz="4400">
                <a:solidFill>
                  <a:schemeClr val="lt2"/>
                </a:solidFill>
                <a:latin typeface="Arial"/>
                <a:ea typeface="Arial"/>
                <a:cs typeface="Arial"/>
                <a:sym typeface="Arial"/>
              </a:defRPr>
            </a:lvl1pPr>
            <a:lvl2pPr lvl="1" algn="ctr" rtl="0">
              <a:spcBef>
                <a:spcPts val="0"/>
              </a:spcBef>
              <a:spcAft>
                <a:spcPts val="0"/>
              </a:spcAft>
              <a:defRPr sz="4400">
                <a:solidFill>
                  <a:schemeClr val="lt2"/>
                </a:solidFill>
                <a:latin typeface="Arial"/>
                <a:ea typeface="Arial"/>
                <a:cs typeface="Arial"/>
                <a:sym typeface="Arial"/>
              </a:defRPr>
            </a:lvl2pPr>
            <a:lvl3pPr lvl="2" algn="ctr" rtl="0">
              <a:spcBef>
                <a:spcPts val="0"/>
              </a:spcBef>
              <a:spcAft>
                <a:spcPts val="0"/>
              </a:spcAft>
              <a:defRPr sz="4400">
                <a:solidFill>
                  <a:schemeClr val="lt2"/>
                </a:solidFill>
                <a:latin typeface="Arial"/>
                <a:ea typeface="Arial"/>
                <a:cs typeface="Arial"/>
                <a:sym typeface="Arial"/>
              </a:defRPr>
            </a:lvl3pPr>
            <a:lvl4pPr lvl="3" algn="ctr" rtl="0">
              <a:spcBef>
                <a:spcPts val="0"/>
              </a:spcBef>
              <a:spcAft>
                <a:spcPts val="0"/>
              </a:spcAft>
              <a:defRPr sz="4400">
                <a:solidFill>
                  <a:schemeClr val="lt2"/>
                </a:solidFill>
                <a:latin typeface="Arial"/>
                <a:ea typeface="Arial"/>
                <a:cs typeface="Arial"/>
                <a:sym typeface="Arial"/>
              </a:defRPr>
            </a:lvl4pPr>
            <a:lvl5pPr lvl="4" algn="ctr" rtl="0">
              <a:spcBef>
                <a:spcPts val="0"/>
              </a:spcBef>
              <a:spcAft>
                <a:spcPts val="0"/>
              </a:spcAft>
              <a:defRPr sz="4400">
                <a:solidFill>
                  <a:schemeClr val="lt2"/>
                </a:solidFill>
                <a:latin typeface="Arial"/>
                <a:ea typeface="Arial"/>
                <a:cs typeface="Arial"/>
                <a:sym typeface="Arial"/>
              </a:defRPr>
            </a:lvl5pPr>
            <a:lvl6pPr marL="457200" lvl="5" algn="ctr" rtl="0">
              <a:spcBef>
                <a:spcPts val="0"/>
              </a:spcBef>
              <a:spcAft>
                <a:spcPts val="0"/>
              </a:spcAft>
              <a:defRPr sz="4400">
                <a:solidFill>
                  <a:schemeClr val="lt2"/>
                </a:solidFill>
                <a:latin typeface="Arial"/>
                <a:ea typeface="Arial"/>
                <a:cs typeface="Arial"/>
                <a:sym typeface="Arial"/>
              </a:defRPr>
            </a:lvl6pPr>
            <a:lvl7pPr marL="914400" lvl="6" algn="ctr" rtl="0">
              <a:spcBef>
                <a:spcPts val="0"/>
              </a:spcBef>
              <a:spcAft>
                <a:spcPts val="0"/>
              </a:spcAft>
              <a:defRPr sz="4400">
                <a:solidFill>
                  <a:schemeClr val="lt2"/>
                </a:solidFill>
                <a:latin typeface="Arial"/>
                <a:ea typeface="Arial"/>
                <a:cs typeface="Arial"/>
                <a:sym typeface="Arial"/>
              </a:defRPr>
            </a:lvl7pPr>
            <a:lvl8pPr marL="1371600" lvl="7" algn="ctr" rtl="0">
              <a:spcBef>
                <a:spcPts val="0"/>
              </a:spcBef>
              <a:spcAft>
                <a:spcPts val="0"/>
              </a:spcAft>
              <a:defRPr sz="4400">
                <a:solidFill>
                  <a:schemeClr val="lt2"/>
                </a:solidFill>
                <a:latin typeface="Arial"/>
                <a:ea typeface="Arial"/>
                <a:cs typeface="Arial"/>
                <a:sym typeface="Arial"/>
              </a:defRPr>
            </a:lvl8pPr>
            <a:lvl9pPr marL="1828800" lvl="8" algn="ctr" rtl="0">
              <a:spcBef>
                <a:spcPts val="0"/>
              </a:spcBef>
              <a:spcAft>
                <a:spcPts val="0"/>
              </a:spcAft>
              <a:defRPr sz="4400">
                <a:solidFill>
                  <a:schemeClr val="lt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600200"/>
            <a:ext cx="4038599" cy="4530724"/>
          </a:xfrm>
          <a:prstGeom prst="rect">
            <a:avLst/>
          </a:prstGeom>
          <a:noFill/>
          <a:ln>
            <a:noFill/>
          </a:ln>
        </p:spPr>
        <p:txBody>
          <a:bodyPr lIns="91425" tIns="91425" rIns="91425" bIns="91425" anchor="t" anchorCtr="0"/>
          <a:lstStyle>
            <a:lvl1pPr marL="342900" lvl="0" indent="-257175" algn="l" rtl="0">
              <a:spcBef>
                <a:spcPts val="640"/>
              </a:spcBef>
              <a:spcAft>
                <a:spcPts val="0"/>
              </a:spcAft>
              <a:buClr>
                <a:schemeClr val="hlink"/>
              </a:buClr>
              <a:buFont typeface="Arial"/>
              <a:buChar char="●"/>
              <a:defRPr sz="3200">
                <a:solidFill>
                  <a:schemeClr val="lt1"/>
                </a:solidFill>
                <a:latin typeface="Verdana"/>
                <a:ea typeface="Verdana"/>
                <a:cs typeface="Verdana"/>
                <a:sym typeface="Verdana"/>
              </a:defRPr>
            </a:lvl1pPr>
            <a:lvl2pPr marL="742950" lvl="1" indent="-177800" algn="l" rtl="0">
              <a:spcBef>
                <a:spcPts val="560"/>
              </a:spcBef>
              <a:spcAft>
                <a:spcPts val="0"/>
              </a:spcAft>
              <a:buClr>
                <a:schemeClr val="lt1"/>
              </a:buClr>
              <a:buFont typeface="Arial"/>
              <a:buChar char="●"/>
              <a:defRPr sz="2800">
                <a:solidFill>
                  <a:schemeClr val="lt1"/>
                </a:solidFill>
                <a:latin typeface="Verdana"/>
                <a:ea typeface="Verdana"/>
                <a:cs typeface="Verdana"/>
                <a:sym typeface="Verdana"/>
              </a:defRPr>
            </a:lvl2pPr>
            <a:lvl3pPr marL="1143000" lvl="2" indent="-165100" algn="l" rtl="0">
              <a:spcBef>
                <a:spcPts val="480"/>
              </a:spcBef>
              <a:spcAft>
                <a:spcPts val="0"/>
              </a:spcAft>
              <a:buClr>
                <a:schemeClr val="lt2"/>
              </a:buClr>
              <a:buFont typeface="Arial"/>
              <a:buChar char="●"/>
              <a:defRPr sz="2400">
                <a:solidFill>
                  <a:schemeClr val="lt1"/>
                </a:solidFill>
                <a:latin typeface="Verdana"/>
                <a:ea typeface="Verdana"/>
                <a:cs typeface="Verdana"/>
                <a:sym typeface="Verdana"/>
              </a:defRPr>
            </a:lvl3pPr>
            <a:lvl4pPr marL="1600200" lvl="3" indent="-152400" algn="l" rtl="0">
              <a:spcBef>
                <a:spcPts val="400"/>
              </a:spcBef>
              <a:spcAft>
                <a:spcPts val="0"/>
              </a:spcAft>
              <a:buClr>
                <a:schemeClr val="lt1"/>
              </a:buClr>
              <a:buFont typeface="Arial"/>
              <a:buChar char="●"/>
              <a:defRPr sz="2000">
                <a:solidFill>
                  <a:schemeClr val="lt1"/>
                </a:solidFill>
                <a:latin typeface="Verdana"/>
                <a:ea typeface="Verdana"/>
                <a:cs typeface="Verdana"/>
                <a:sym typeface="Verdana"/>
              </a:defRPr>
            </a:lvl4pPr>
            <a:lvl5pPr marL="2057400" lvl="4"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5pPr>
            <a:lvl6pPr marL="2514600" lvl="5"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6pPr>
            <a:lvl7pPr marL="2971800" lvl="6"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7pPr>
            <a:lvl8pPr marL="3429000" lvl="7"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8pPr>
            <a:lvl9pPr marL="3886200" lvl="8"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9pPr>
          </a:lstStyle>
          <a:p>
            <a:endParaRPr/>
          </a:p>
        </p:txBody>
      </p:sp>
      <p:sp>
        <p:nvSpPr>
          <p:cNvPr id="30" name="Shape 30"/>
          <p:cNvSpPr txBox="1">
            <a:spLocks noGrp="1"/>
          </p:cNvSpPr>
          <p:nvPr>
            <p:ph type="body" idx="2"/>
          </p:nvPr>
        </p:nvSpPr>
        <p:spPr>
          <a:xfrm>
            <a:off x="4648200" y="1600200"/>
            <a:ext cx="4038599" cy="2189163"/>
          </a:xfrm>
          <a:prstGeom prst="rect">
            <a:avLst/>
          </a:prstGeom>
          <a:noFill/>
          <a:ln>
            <a:noFill/>
          </a:ln>
        </p:spPr>
        <p:txBody>
          <a:bodyPr lIns="91425" tIns="91425" rIns="91425" bIns="91425" anchor="t" anchorCtr="0"/>
          <a:lstStyle>
            <a:lvl1pPr marL="342900" lvl="0" indent="-257175" algn="l" rtl="0">
              <a:spcBef>
                <a:spcPts val="640"/>
              </a:spcBef>
              <a:spcAft>
                <a:spcPts val="0"/>
              </a:spcAft>
              <a:buClr>
                <a:schemeClr val="hlink"/>
              </a:buClr>
              <a:buFont typeface="Arial"/>
              <a:buChar char="●"/>
              <a:defRPr sz="3200">
                <a:solidFill>
                  <a:schemeClr val="lt1"/>
                </a:solidFill>
                <a:latin typeface="Verdana"/>
                <a:ea typeface="Verdana"/>
                <a:cs typeface="Verdana"/>
                <a:sym typeface="Verdana"/>
              </a:defRPr>
            </a:lvl1pPr>
            <a:lvl2pPr marL="742950" lvl="1" indent="-177800" algn="l" rtl="0">
              <a:spcBef>
                <a:spcPts val="560"/>
              </a:spcBef>
              <a:spcAft>
                <a:spcPts val="0"/>
              </a:spcAft>
              <a:buClr>
                <a:schemeClr val="lt1"/>
              </a:buClr>
              <a:buFont typeface="Arial"/>
              <a:buChar char="●"/>
              <a:defRPr sz="2800">
                <a:solidFill>
                  <a:schemeClr val="lt1"/>
                </a:solidFill>
                <a:latin typeface="Verdana"/>
                <a:ea typeface="Verdana"/>
                <a:cs typeface="Verdana"/>
                <a:sym typeface="Verdana"/>
              </a:defRPr>
            </a:lvl2pPr>
            <a:lvl3pPr marL="1143000" lvl="2" indent="-165100" algn="l" rtl="0">
              <a:spcBef>
                <a:spcPts val="480"/>
              </a:spcBef>
              <a:spcAft>
                <a:spcPts val="0"/>
              </a:spcAft>
              <a:buClr>
                <a:schemeClr val="lt2"/>
              </a:buClr>
              <a:buFont typeface="Arial"/>
              <a:buChar char="●"/>
              <a:defRPr sz="2400">
                <a:solidFill>
                  <a:schemeClr val="lt1"/>
                </a:solidFill>
                <a:latin typeface="Verdana"/>
                <a:ea typeface="Verdana"/>
                <a:cs typeface="Verdana"/>
                <a:sym typeface="Verdana"/>
              </a:defRPr>
            </a:lvl3pPr>
            <a:lvl4pPr marL="1600200" lvl="3" indent="-152400" algn="l" rtl="0">
              <a:spcBef>
                <a:spcPts val="400"/>
              </a:spcBef>
              <a:spcAft>
                <a:spcPts val="0"/>
              </a:spcAft>
              <a:buClr>
                <a:schemeClr val="lt1"/>
              </a:buClr>
              <a:buFont typeface="Arial"/>
              <a:buChar char="●"/>
              <a:defRPr sz="2000">
                <a:solidFill>
                  <a:schemeClr val="lt1"/>
                </a:solidFill>
                <a:latin typeface="Verdana"/>
                <a:ea typeface="Verdana"/>
                <a:cs typeface="Verdana"/>
                <a:sym typeface="Verdana"/>
              </a:defRPr>
            </a:lvl4pPr>
            <a:lvl5pPr marL="2057400" lvl="4"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5pPr>
            <a:lvl6pPr marL="2514600" lvl="5"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6pPr>
            <a:lvl7pPr marL="2971800" lvl="6"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7pPr>
            <a:lvl8pPr marL="3429000" lvl="7"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8pPr>
            <a:lvl9pPr marL="3886200" lvl="8"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9pPr>
          </a:lstStyle>
          <a:p>
            <a:endParaRPr/>
          </a:p>
        </p:txBody>
      </p:sp>
      <p:sp>
        <p:nvSpPr>
          <p:cNvPr id="31" name="Shape 31"/>
          <p:cNvSpPr txBox="1">
            <a:spLocks noGrp="1"/>
          </p:cNvSpPr>
          <p:nvPr>
            <p:ph type="body" idx="3"/>
          </p:nvPr>
        </p:nvSpPr>
        <p:spPr>
          <a:xfrm>
            <a:off x="4648200" y="3941762"/>
            <a:ext cx="4038599" cy="2189161"/>
          </a:xfrm>
          <a:prstGeom prst="rect">
            <a:avLst/>
          </a:prstGeom>
          <a:noFill/>
          <a:ln>
            <a:noFill/>
          </a:ln>
        </p:spPr>
        <p:txBody>
          <a:bodyPr lIns="91425" tIns="91425" rIns="91425" bIns="91425" anchor="t" anchorCtr="0"/>
          <a:lstStyle>
            <a:lvl1pPr marL="342900" lvl="0" indent="-257175" algn="l" rtl="0">
              <a:spcBef>
                <a:spcPts val="640"/>
              </a:spcBef>
              <a:spcAft>
                <a:spcPts val="0"/>
              </a:spcAft>
              <a:buClr>
                <a:schemeClr val="hlink"/>
              </a:buClr>
              <a:buFont typeface="Arial"/>
              <a:buChar char="●"/>
              <a:defRPr sz="3200">
                <a:solidFill>
                  <a:schemeClr val="lt1"/>
                </a:solidFill>
                <a:latin typeface="Verdana"/>
                <a:ea typeface="Verdana"/>
                <a:cs typeface="Verdana"/>
                <a:sym typeface="Verdana"/>
              </a:defRPr>
            </a:lvl1pPr>
            <a:lvl2pPr marL="742950" lvl="1" indent="-177800" algn="l" rtl="0">
              <a:spcBef>
                <a:spcPts val="560"/>
              </a:spcBef>
              <a:spcAft>
                <a:spcPts val="0"/>
              </a:spcAft>
              <a:buClr>
                <a:schemeClr val="lt1"/>
              </a:buClr>
              <a:buFont typeface="Arial"/>
              <a:buChar char="●"/>
              <a:defRPr sz="2800">
                <a:solidFill>
                  <a:schemeClr val="lt1"/>
                </a:solidFill>
                <a:latin typeface="Verdana"/>
                <a:ea typeface="Verdana"/>
                <a:cs typeface="Verdana"/>
                <a:sym typeface="Verdana"/>
              </a:defRPr>
            </a:lvl2pPr>
            <a:lvl3pPr marL="1143000" lvl="2" indent="-165100" algn="l" rtl="0">
              <a:spcBef>
                <a:spcPts val="480"/>
              </a:spcBef>
              <a:spcAft>
                <a:spcPts val="0"/>
              </a:spcAft>
              <a:buClr>
                <a:schemeClr val="lt2"/>
              </a:buClr>
              <a:buFont typeface="Arial"/>
              <a:buChar char="●"/>
              <a:defRPr sz="2400">
                <a:solidFill>
                  <a:schemeClr val="lt1"/>
                </a:solidFill>
                <a:latin typeface="Verdana"/>
                <a:ea typeface="Verdana"/>
                <a:cs typeface="Verdana"/>
                <a:sym typeface="Verdana"/>
              </a:defRPr>
            </a:lvl3pPr>
            <a:lvl4pPr marL="1600200" lvl="3" indent="-152400" algn="l" rtl="0">
              <a:spcBef>
                <a:spcPts val="400"/>
              </a:spcBef>
              <a:spcAft>
                <a:spcPts val="0"/>
              </a:spcAft>
              <a:buClr>
                <a:schemeClr val="lt1"/>
              </a:buClr>
              <a:buFont typeface="Arial"/>
              <a:buChar char="●"/>
              <a:defRPr sz="2000">
                <a:solidFill>
                  <a:schemeClr val="lt1"/>
                </a:solidFill>
                <a:latin typeface="Verdana"/>
                <a:ea typeface="Verdana"/>
                <a:cs typeface="Verdana"/>
                <a:sym typeface="Verdana"/>
              </a:defRPr>
            </a:lvl4pPr>
            <a:lvl5pPr marL="2057400" lvl="4"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5pPr>
            <a:lvl6pPr marL="2514600" lvl="5"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6pPr>
            <a:lvl7pPr marL="2971800" lvl="6"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7pPr>
            <a:lvl8pPr marL="3429000" lvl="7"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8pPr>
            <a:lvl9pPr marL="3886200" lvl="8" indent="-174625" algn="l" rtl="0">
              <a:spcBef>
                <a:spcPts val="400"/>
              </a:spcBef>
              <a:spcAft>
                <a:spcPts val="0"/>
              </a:spcAft>
              <a:buClr>
                <a:schemeClr val="folHlink"/>
              </a:buClr>
              <a:buFont typeface="Arial"/>
              <a:buChar char="●"/>
              <a:defRPr sz="2000">
                <a:solidFill>
                  <a:schemeClr val="lt1"/>
                </a:solidFill>
                <a:latin typeface="Verdana"/>
                <a:ea typeface="Verdana"/>
                <a:cs typeface="Verdana"/>
                <a:sym typeface="Verdan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uk-U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uk-U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uk-U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uk-U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marL="0" marR="0" lvl="0" indent="0" algn="r" rtl="0">
              <a:spcBef>
                <a:spcPts val="0"/>
              </a:spcBef>
            </a:pPr>
            <a:endParaRPr lang="uk-UA" sz="1200" b="0" i="0" u="none" strike="noStrike" cap="none" smtClean="0">
              <a:solidFill>
                <a:schemeClr val="lt1"/>
              </a:solidFill>
              <a:latin typeface="Verdana"/>
              <a:ea typeface="Verdana"/>
              <a:cs typeface="Verdana"/>
              <a:sym typeface="Verdana"/>
            </a:endParaRPr>
          </a:p>
          <a:p>
            <a:pPr lvl="1">
              <a:spcBef>
                <a:spcPts val="0"/>
              </a:spcBef>
            </a:pPr>
            <a:endParaRPr lang="uk-UA" smtClean="0"/>
          </a:p>
          <a:p>
            <a:pPr lvl="2">
              <a:spcBef>
                <a:spcPts val="0"/>
              </a:spcBef>
            </a:pPr>
            <a:endParaRPr lang="uk-UA" smtClean="0"/>
          </a:p>
          <a:p>
            <a:pPr lvl="3">
              <a:spcBef>
                <a:spcPts val="0"/>
              </a:spcBef>
            </a:pPr>
            <a:endParaRPr lang="uk-UA" smtClean="0"/>
          </a:p>
          <a:p>
            <a:pPr lvl="4">
              <a:spcBef>
                <a:spcPts val="0"/>
              </a:spcBef>
            </a:pPr>
            <a:endParaRPr lang="uk-UA" smtClean="0"/>
          </a:p>
          <a:p>
            <a:pPr lvl="5">
              <a:spcBef>
                <a:spcPts val="0"/>
              </a:spcBef>
            </a:pPr>
            <a:endParaRPr lang="uk-UA" smtClean="0"/>
          </a:p>
          <a:p>
            <a:pPr lvl="6">
              <a:spcBef>
                <a:spcPts val="0"/>
              </a:spcBef>
            </a:pPr>
            <a:endParaRPr lang="uk-UA" smtClean="0"/>
          </a:p>
          <a:p>
            <a:pPr lvl="7">
              <a:spcBef>
                <a:spcPts val="0"/>
              </a:spcBef>
            </a:pPr>
            <a:endParaRPr lang="uk-UA" smtClean="0"/>
          </a:p>
          <a:p>
            <a:pPr lvl="8">
              <a:spcBef>
                <a:spcPts val="0"/>
              </a:spcBef>
            </a:pPr>
            <a:endParaRPr lang="uk-UA"/>
          </a:p>
        </p:txBody>
      </p:sp>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0.jpg"/><Relationship Id="rId4" Type="http://schemas.openxmlformats.org/officeDocument/2006/relationships/image" Target="../media/image59.jpg"/></Relationships>
</file>

<file path=ppt/slides/_rels/slide1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5.jpg"/><Relationship Id="rId4" Type="http://schemas.openxmlformats.org/officeDocument/2006/relationships/image" Target="../media/image64.jpg"/></Relationships>
</file>

<file path=ppt/slides/_rels/slide17.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18.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1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7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83.jpg"/><Relationship Id="rId3" Type="http://schemas.openxmlformats.org/officeDocument/2006/relationships/image" Target="../media/image78.jpg"/><Relationship Id="rId7" Type="http://schemas.openxmlformats.org/officeDocument/2006/relationships/image" Target="../media/image8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jpg"/><Relationship Id="rId4" Type="http://schemas.openxmlformats.org/officeDocument/2006/relationships/image" Target="../media/image79.jpg"/><Relationship Id="rId9" Type="http://schemas.openxmlformats.org/officeDocument/2006/relationships/image" Target="../media/image84.jpg"/></Relationships>
</file>

<file path=ppt/slides/_rels/slide21.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22.xml.rels><?xml version="1.0" encoding="UTF-8" standalone="yes"?>
<Relationships xmlns="http://schemas.openxmlformats.org/package/2006/relationships"><Relationship Id="rId8" Type="http://schemas.openxmlformats.org/officeDocument/2006/relationships/image" Target="../media/image94.jp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720"/>
              </a:spcBef>
              <a:spcAft>
                <a:spcPts val="0"/>
              </a:spcAft>
              <a:buClr>
                <a:schemeClr val="hlink"/>
              </a:buClr>
              <a:buSzPct val="25000"/>
              <a:buFont typeface="Verdana"/>
              <a:buNone/>
            </a:pPr>
            <a:endParaRPr sz="3600" b="0" i="0" u="none" strike="noStrike" cap="none" dirty="0">
              <a:solidFill>
                <a:schemeClr val="lt1"/>
              </a:solidFill>
              <a:latin typeface="Verdana"/>
              <a:ea typeface="Verdana"/>
              <a:cs typeface="Verdana"/>
              <a:sym typeface="Verdana"/>
            </a:endParaRPr>
          </a:p>
          <a:p>
            <a:pPr marL="0" marR="0" lvl="0" indent="0" algn="ctr" rtl="0">
              <a:spcBef>
                <a:spcPts val="720"/>
              </a:spcBef>
              <a:spcAft>
                <a:spcPts val="0"/>
              </a:spcAft>
              <a:buClr>
                <a:schemeClr val="hlink"/>
              </a:buClr>
              <a:buSzPct val="25000"/>
              <a:buFont typeface="Verdana"/>
              <a:buNone/>
            </a:pPr>
            <a:endParaRPr sz="3600" b="0" i="0" u="none" strike="noStrike" cap="none" dirty="0">
              <a:solidFill>
                <a:schemeClr val="lt1"/>
              </a:solidFill>
              <a:latin typeface="Verdana"/>
              <a:ea typeface="Verdana"/>
              <a:cs typeface="Verdana"/>
              <a:sym typeface="Verdana"/>
            </a:endParaRPr>
          </a:p>
          <a:p>
            <a:pPr marL="0" marR="0" lvl="0" indent="0" algn="ctr" rtl="0">
              <a:spcBef>
                <a:spcPts val="640"/>
              </a:spcBef>
              <a:spcAft>
                <a:spcPts val="0"/>
              </a:spcAft>
              <a:buClr>
                <a:schemeClr val="hlink"/>
              </a:buClr>
              <a:buSzPct val="25000"/>
              <a:buFont typeface="Verdana"/>
              <a:buNone/>
            </a:pPr>
            <a:r>
              <a:rPr lang="en-US" sz="3200" b="0" i="0" u="none" strike="noStrike" cap="none" dirty="0">
                <a:solidFill>
                  <a:schemeClr val="lt1"/>
                </a:solidFill>
                <a:latin typeface="Verdana"/>
                <a:ea typeface="Verdana"/>
                <a:cs typeface="Verdana"/>
                <a:sym typeface="Verdana"/>
              </a:rPr>
              <a:t>by </a:t>
            </a:r>
            <a:r>
              <a:rPr lang="en-US" sz="3200" dirty="0" err="1" smtClean="0"/>
              <a:t>Vlada</a:t>
            </a:r>
            <a:r>
              <a:rPr lang="en-US" sz="3200" dirty="0" smtClean="0"/>
              <a:t> </a:t>
            </a:r>
            <a:r>
              <a:rPr lang="en-US" sz="3200" dirty="0" err="1" smtClean="0"/>
              <a:t>Nozdrina</a:t>
            </a:r>
            <a:r>
              <a:rPr lang="en-US" sz="3200" dirty="0" smtClean="0"/>
              <a:t> </a:t>
            </a:r>
            <a:r>
              <a:rPr lang="en-US" sz="3200" dirty="0" smtClean="0"/>
              <a:t>1</a:t>
            </a:r>
            <a:r>
              <a:rPr lang="ru-RU" sz="3200" dirty="0" smtClean="0"/>
              <a:t>04ап</a:t>
            </a:r>
            <a:endParaRPr lang="en-US" sz="3200" b="0" i="0" u="none" strike="noStrike" cap="none" dirty="0">
              <a:solidFill>
                <a:schemeClr val="lt1"/>
              </a:solidFill>
              <a:latin typeface="Verdana"/>
              <a:ea typeface="Verdana"/>
              <a:cs typeface="Verdana"/>
              <a:sym typeface="Verdana"/>
            </a:endParaRPr>
          </a:p>
        </p:txBody>
      </p:sp>
      <p:sp>
        <p:nvSpPr>
          <p:cNvPr id="102" name="Shape 102"/>
          <p:cNvSpPr txBox="1">
            <a:spLocks noGrp="1"/>
          </p:cNvSpPr>
          <p:nvPr>
            <p:ph type="ctrTitle"/>
          </p:nvPr>
        </p:nvSpPr>
        <p:spPr>
          <a:prstGeom prst="rect">
            <a:avLst/>
          </a:prstGeom>
          <a:noFill/>
          <a:ln>
            <a:noFill/>
          </a:ln>
        </p:spPr>
        <p:txBody>
          <a:bodyPr lIns="91425" tIns="45700" rIns="91425" bIns="45700" anchor="b" anchorCtr="1">
            <a:noAutofit/>
          </a:bodyPr>
          <a:lstStyle/>
          <a:p>
            <a:pPr marL="0" marR="0" lvl="0" indent="0" algn="ctr" rtl="0">
              <a:spcBef>
                <a:spcPts val="0"/>
              </a:spcBef>
              <a:spcAft>
                <a:spcPts val="0"/>
              </a:spcAft>
              <a:buClr>
                <a:schemeClr val="lt2"/>
              </a:buClr>
              <a:buSzPct val="25000"/>
              <a:buFont typeface="Arial"/>
              <a:buNone/>
            </a:pPr>
            <a:r>
              <a:rPr lang="en-US" sz="7600" b="0" i="0" u="none" strike="noStrike" cap="none">
                <a:solidFill>
                  <a:schemeClr val="lt2"/>
                </a:solidFill>
                <a:latin typeface="Arial"/>
                <a:ea typeface="Arial"/>
                <a:cs typeface="Arial"/>
                <a:sym typeface="Arial"/>
              </a:rPr>
              <a:t>American art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539750" y="404812"/>
            <a:ext cx="3887787" cy="3024186"/>
          </a:xfrm>
          <a:prstGeom prst="rect">
            <a:avLst/>
          </a:prstGeom>
          <a:noFill/>
          <a:ln>
            <a:noFill/>
          </a:ln>
        </p:spPr>
      </p:pic>
      <p:pic>
        <p:nvPicPr>
          <p:cNvPr id="204" name="Shape 204"/>
          <p:cNvPicPr preferRelativeResize="0"/>
          <p:nvPr/>
        </p:nvPicPr>
        <p:blipFill>
          <a:blip r:embed="rId4">
            <a:alphaModFix/>
          </a:blip>
          <a:stretch>
            <a:fillRect/>
          </a:stretch>
        </p:blipFill>
        <p:spPr>
          <a:xfrm>
            <a:off x="4932362" y="404812"/>
            <a:ext cx="3656011" cy="3094037"/>
          </a:xfrm>
          <a:prstGeom prst="rect">
            <a:avLst/>
          </a:prstGeom>
          <a:noFill/>
          <a:ln>
            <a:noFill/>
          </a:ln>
        </p:spPr>
      </p:pic>
      <p:pic>
        <p:nvPicPr>
          <p:cNvPr id="205" name="Shape 205"/>
          <p:cNvPicPr preferRelativeResize="0"/>
          <p:nvPr/>
        </p:nvPicPr>
        <p:blipFill>
          <a:blip r:embed="rId5">
            <a:alphaModFix/>
          </a:blip>
          <a:stretch>
            <a:fillRect/>
          </a:stretch>
        </p:blipFill>
        <p:spPr>
          <a:xfrm>
            <a:off x="468312" y="3644900"/>
            <a:ext cx="4032249" cy="2736849"/>
          </a:xfrm>
          <a:prstGeom prst="rect">
            <a:avLst/>
          </a:prstGeom>
          <a:noFill/>
          <a:ln>
            <a:noFill/>
          </a:ln>
        </p:spPr>
      </p:pic>
      <p:pic>
        <p:nvPicPr>
          <p:cNvPr id="206" name="Shape 206"/>
          <p:cNvPicPr preferRelativeResize="0"/>
          <p:nvPr/>
        </p:nvPicPr>
        <p:blipFill>
          <a:blip r:embed="rId6">
            <a:alphaModFix/>
          </a:blip>
          <a:stretch>
            <a:fillRect/>
          </a:stretch>
        </p:blipFill>
        <p:spPr>
          <a:xfrm>
            <a:off x="5003800" y="3644900"/>
            <a:ext cx="3600450" cy="2736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small">
                <a:solidFill>
                  <a:schemeClr val="lt2"/>
                </a:solidFill>
                <a:latin typeface="Arial"/>
                <a:ea typeface="Arial"/>
                <a:cs typeface="Arial"/>
                <a:sym typeface="Arial"/>
              </a:rPr>
              <a:t>Mark Tobey</a:t>
            </a:r>
          </a:p>
        </p:txBody>
      </p:sp>
      <p:pic>
        <p:nvPicPr>
          <p:cNvPr id="212" name="Shape 212"/>
          <p:cNvPicPr preferRelativeResize="0"/>
          <p:nvPr/>
        </p:nvPicPr>
        <p:blipFill>
          <a:blip r:embed="rId3">
            <a:alphaModFix/>
          </a:blip>
          <a:stretch>
            <a:fillRect/>
          </a:stretch>
        </p:blipFill>
        <p:spPr>
          <a:xfrm>
            <a:off x="0" y="3644900"/>
            <a:ext cx="3540124" cy="2447924"/>
          </a:xfrm>
          <a:prstGeom prst="rect">
            <a:avLst/>
          </a:prstGeom>
          <a:noFill/>
          <a:ln>
            <a:noFill/>
          </a:ln>
        </p:spPr>
      </p:pic>
      <p:pic>
        <p:nvPicPr>
          <p:cNvPr id="213" name="Shape 213"/>
          <p:cNvPicPr preferRelativeResize="0"/>
          <p:nvPr/>
        </p:nvPicPr>
        <p:blipFill>
          <a:blip r:embed="rId4">
            <a:alphaModFix/>
          </a:blip>
          <a:stretch>
            <a:fillRect/>
          </a:stretch>
        </p:blipFill>
        <p:spPr>
          <a:xfrm>
            <a:off x="2627311" y="1412875"/>
            <a:ext cx="3382962" cy="2160586"/>
          </a:xfrm>
          <a:prstGeom prst="rect">
            <a:avLst/>
          </a:prstGeom>
          <a:noFill/>
          <a:ln>
            <a:noFill/>
          </a:ln>
        </p:spPr>
      </p:pic>
      <p:pic>
        <p:nvPicPr>
          <p:cNvPr id="214" name="Shape 214"/>
          <p:cNvPicPr preferRelativeResize="0"/>
          <p:nvPr/>
        </p:nvPicPr>
        <p:blipFill>
          <a:blip r:embed="rId5">
            <a:alphaModFix/>
          </a:blip>
          <a:stretch>
            <a:fillRect/>
          </a:stretch>
        </p:blipFill>
        <p:spPr>
          <a:xfrm>
            <a:off x="250825" y="404812"/>
            <a:ext cx="1800225" cy="2543175"/>
          </a:xfrm>
          <a:prstGeom prst="rect">
            <a:avLst/>
          </a:prstGeom>
          <a:noFill/>
          <a:ln>
            <a:noFill/>
          </a:ln>
        </p:spPr>
      </p:pic>
      <p:pic>
        <p:nvPicPr>
          <p:cNvPr id="215" name="Shape 215"/>
          <p:cNvPicPr preferRelativeResize="0"/>
          <p:nvPr/>
        </p:nvPicPr>
        <p:blipFill>
          <a:blip r:embed="rId6">
            <a:alphaModFix/>
          </a:blip>
          <a:stretch>
            <a:fillRect/>
          </a:stretch>
        </p:blipFill>
        <p:spPr>
          <a:xfrm>
            <a:off x="6372225" y="836612"/>
            <a:ext cx="2466975" cy="2520949"/>
          </a:xfrm>
          <a:prstGeom prst="rect">
            <a:avLst/>
          </a:prstGeom>
          <a:noFill/>
          <a:ln>
            <a:noFill/>
          </a:ln>
        </p:spPr>
      </p:pic>
      <p:pic>
        <p:nvPicPr>
          <p:cNvPr id="216" name="Shape 216"/>
          <p:cNvPicPr preferRelativeResize="0"/>
          <p:nvPr/>
        </p:nvPicPr>
        <p:blipFill>
          <a:blip r:embed="rId7">
            <a:alphaModFix/>
          </a:blip>
          <a:stretch>
            <a:fillRect/>
          </a:stretch>
        </p:blipFill>
        <p:spPr>
          <a:xfrm>
            <a:off x="3779837" y="3789362"/>
            <a:ext cx="2736849" cy="2135187"/>
          </a:xfrm>
          <a:prstGeom prst="rect">
            <a:avLst/>
          </a:prstGeom>
          <a:noFill/>
          <a:ln>
            <a:noFill/>
          </a:ln>
        </p:spPr>
      </p:pic>
      <p:pic>
        <p:nvPicPr>
          <p:cNvPr id="217" name="Shape 217"/>
          <p:cNvPicPr preferRelativeResize="0"/>
          <p:nvPr/>
        </p:nvPicPr>
        <p:blipFill>
          <a:blip r:embed="rId8">
            <a:alphaModFix/>
          </a:blip>
          <a:stretch>
            <a:fillRect/>
          </a:stretch>
        </p:blipFill>
        <p:spPr>
          <a:xfrm>
            <a:off x="6804025" y="3573462"/>
            <a:ext cx="2089150" cy="30241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Mark Rothko</a:t>
            </a:r>
          </a:p>
        </p:txBody>
      </p:sp>
      <p:pic>
        <p:nvPicPr>
          <p:cNvPr id="223" name="Shape 223"/>
          <p:cNvPicPr preferRelativeResize="0"/>
          <p:nvPr/>
        </p:nvPicPr>
        <p:blipFill>
          <a:blip r:embed="rId3">
            <a:alphaModFix/>
          </a:blip>
          <a:stretch>
            <a:fillRect/>
          </a:stretch>
        </p:blipFill>
        <p:spPr>
          <a:xfrm>
            <a:off x="250825" y="260350"/>
            <a:ext cx="2089150" cy="2190750"/>
          </a:xfrm>
          <a:prstGeom prst="rect">
            <a:avLst/>
          </a:prstGeom>
          <a:noFill/>
          <a:ln>
            <a:noFill/>
          </a:ln>
        </p:spPr>
      </p:pic>
      <p:pic>
        <p:nvPicPr>
          <p:cNvPr id="224" name="Shape 224"/>
          <p:cNvPicPr preferRelativeResize="0"/>
          <p:nvPr/>
        </p:nvPicPr>
        <p:blipFill>
          <a:blip r:embed="rId4">
            <a:alphaModFix/>
          </a:blip>
          <a:stretch>
            <a:fillRect/>
          </a:stretch>
        </p:blipFill>
        <p:spPr>
          <a:xfrm>
            <a:off x="323850" y="2565400"/>
            <a:ext cx="2705100" cy="1800224"/>
          </a:xfrm>
          <a:prstGeom prst="rect">
            <a:avLst/>
          </a:prstGeom>
          <a:noFill/>
          <a:ln>
            <a:noFill/>
          </a:ln>
        </p:spPr>
      </p:pic>
      <p:pic>
        <p:nvPicPr>
          <p:cNvPr id="225" name="Shape 225"/>
          <p:cNvPicPr preferRelativeResize="0"/>
          <p:nvPr/>
        </p:nvPicPr>
        <p:blipFill>
          <a:blip r:embed="rId5">
            <a:alphaModFix/>
          </a:blip>
          <a:stretch>
            <a:fillRect/>
          </a:stretch>
        </p:blipFill>
        <p:spPr>
          <a:xfrm>
            <a:off x="900112" y="4508500"/>
            <a:ext cx="2216150" cy="2349500"/>
          </a:xfrm>
          <a:prstGeom prst="rect">
            <a:avLst/>
          </a:prstGeom>
          <a:noFill/>
          <a:ln>
            <a:noFill/>
          </a:ln>
        </p:spPr>
      </p:pic>
      <p:pic>
        <p:nvPicPr>
          <p:cNvPr id="226" name="Shape 226"/>
          <p:cNvPicPr preferRelativeResize="0"/>
          <p:nvPr/>
        </p:nvPicPr>
        <p:blipFill>
          <a:blip r:embed="rId6">
            <a:alphaModFix/>
          </a:blip>
          <a:stretch>
            <a:fillRect/>
          </a:stretch>
        </p:blipFill>
        <p:spPr>
          <a:xfrm>
            <a:off x="6300787" y="260350"/>
            <a:ext cx="2409825" cy="1895475"/>
          </a:xfrm>
          <a:prstGeom prst="rect">
            <a:avLst/>
          </a:prstGeom>
          <a:noFill/>
          <a:ln>
            <a:noFill/>
          </a:ln>
        </p:spPr>
      </p:pic>
      <p:pic>
        <p:nvPicPr>
          <p:cNvPr id="227" name="Shape 227"/>
          <p:cNvPicPr preferRelativeResize="0"/>
          <p:nvPr/>
        </p:nvPicPr>
        <p:blipFill>
          <a:blip r:embed="rId7">
            <a:alphaModFix/>
          </a:blip>
          <a:stretch>
            <a:fillRect/>
          </a:stretch>
        </p:blipFill>
        <p:spPr>
          <a:xfrm>
            <a:off x="6659561" y="2420936"/>
            <a:ext cx="2160587" cy="2509836"/>
          </a:xfrm>
          <a:prstGeom prst="rect">
            <a:avLst/>
          </a:prstGeom>
          <a:noFill/>
          <a:ln>
            <a:noFill/>
          </a:ln>
        </p:spPr>
      </p:pic>
      <p:pic>
        <p:nvPicPr>
          <p:cNvPr id="228" name="Shape 228"/>
          <p:cNvPicPr preferRelativeResize="0"/>
          <p:nvPr/>
        </p:nvPicPr>
        <p:blipFill>
          <a:blip r:embed="rId8">
            <a:alphaModFix/>
          </a:blip>
          <a:stretch>
            <a:fillRect/>
          </a:stretch>
        </p:blipFill>
        <p:spPr>
          <a:xfrm>
            <a:off x="3348037" y="3933825"/>
            <a:ext cx="2619375" cy="2087561"/>
          </a:xfrm>
          <a:prstGeom prst="rect">
            <a:avLst/>
          </a:prstGeom>
          <a:noFill/>
          <a:ln>
            <a:noFill/>
          </a:ln>
        </p:spPr>
      </p:pic>
      <p:pic>
        <p:nvPicPr>
          <p:cNvPr id="229" name="Shape 229"/>
          <p:cNvPicPr preferRelativeResize="0"/>
          <p:nvPr/>
        </p:nvPicPr>
        <p:blipFill>
          <a:blip r:embed="rId9">
            <a:alphaModFix/>
          </a:blip>
          <a:stretch>
            <a:fillRect/>
          </a:stretch>
        </p:blipFill>
        <p:spPr>
          <a:xfrm>
            <a:off x="3203575" y="1412875"/>
            <a:ext cx="3024187" cy="2232024"/>
          </a:xfrm>
          <a:prstGeom prst="rect">
            <a:avLst/>
          </a:prstGeom>
          <a:noFill/>
          <a:ln>
            <a:noFill/>
          </a:ln>
        </p:spPr>
      </p:pic>
      <p:pic>
        <p:nvPicPr>
          <p:cNvPr id="230" name="Shape 230"/>
          <p:cNvPicPr preferRelativeResize="0"/>
          <p:nvPr/>
        </p:nvPicPr>
        <p:blipFill>
          <a:blip r:embed="rId10">
            <a:alphaModFix/>
          </a:blip>
          <a:stretch>
            <a:fillRect/>
          </a:stretch>
        </p:blipFill>
        <p:spPr>
          <a:xfrm>
            <a:off x="6381750" y="4941887"/>
            <a:ext cx="2762250" cy="16573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sz="half" idx="2"/>
          </p:nvPr>
        </p:nvSpPr>
        <p:spPr>
          <a:xfrm>
            <a:off x="0" y="1600200"/>
            <a:ext cx="8229600" cy="4530724"/>
          </a:xfrm>
          <a:prstGeom prst="rect">
            <a:avLst/>
          </a:prstGeom>
          <a:noFill/>
          <a:ln>
            <a:noFill/>
          </a:ln>
        </p:spPr>
        <p:txBody>
          <a:bodyPr lIns="91425" tIns="45700" rIns="91425" bIns="45700" anchor="t" anchorCtr="0">
            <a:noAutofit/>
          </a:bodyPr>
          <a:lstStyle/>
          <a:p>
            <a:pPr marL="342900" marR="0" lvl="0" indent="-342900" algn="just" rtl="0">
              <a:spcBef>
                <a:spcPts val="640"/>
              </a:spcBef>
              <a:spcAft>
                <a:spcPts val="0"/>
              </a:spcAft>
              <a:buClr>
                <a:schemeClr val="hlink"/>
              </a:buClr>
              <a:buSzPct val="42187"/>
              <a:buFont typeface="Arial"/>
              <a:buChar char="●"/>
            </a:pPr>
            <a:r>
              <a:rPr lang="en-US" sz="3200" b="0" i="0" u="none" strike="noStrike" cap="none" dirty="0">
                <a:solidFill>
                  <a:schemeClr val="lt1"/>
                </a:solidFill>
                <a:latin typeface="Verdana"/>
                <a:ea typeface="Verdana"/>
                <a:cs typeface="Verdana"/>
                <a:sym typeface="Verdana"/>
              </a:rPr>
              <a:t>Georgia </a:t>
            </a:r>
            <a:r>
              <a:rPr lang="en-US" sz="3200" b="0" i="0" u="none" strike="noStrike" cap="none" dirty="0" err="1">
                <a:solidFill>
                  <a:schemeClr val="lt1"/>
                </a:solidFill>
                <a:latin typeface="Verdana"/>
                <a:ea typeface="Verdana"/>
                <a:cs typeface="Verdana"/>
                <a:sym typeface="Verdana"/>
              </a:rPr>
              <a:t>O’Keeffee</a:t>
            </a:r>
            <a:r>
              <a:rPr lang="en-US" sz="3200" b="0" i="0" u="none" strike="noStrike" cap="none" dirty="0">
                <a:solidFill>
                  <a:schemeClr val="lt1"/>
                </a:solidFill>
                <a:latin typeface="Verdana"/>
                <a:ea typeface="Verdana"/>
                <a:cs typeface="Verdana"/>
                <a:sym typeface="Verdana"/>
              </a:rPr>
              <a:t> was also well-established as an artist before </a:t>
            </a:r>
            <a:r>
              <a:rPr lang="en-US" sz="3200" b="0" i="0" u="none" strike="noStrike" cap="none" dirty="0" err="1">
                <a:solidFill>
                  <a:schemeClr val="lt1"/>
                </a:solidFill>
                <a:latin typeface="Verdana"/>
                <a:ea typeface="Verdana"/>
                <a:cs typeface="Verdana"/>
                <a:sym typeface="Verdana"/>
              </a:rPr>
              <a:t>Wold</a:t>
            </a:r>
            <a:r>
              <a:rPr lang="en-US" sz="3200" b="0" i="0" u="none" strike="noStrike" cap="none" dirty="0">
                <a:solidFill>
                  <a:schemeClr val="lt1"/>
                </a:solidFill>
                <a:latin typeface="Verdana"/>
                <a:ea typeface="Verdana"/>
                <a:cs typeface="Verdana"/>
                <a:sym typeface="Verdana"/>
              </a:rPr>
              <a:t> War II. Her pictures, as well as the pictures of Edward Hooper and Andrew Wyeth,  looked more realistically at their subjects than did the abstract </a:t>
            </a:r>
            <a:r>
              <a:rPr lang="en-US" sz="3200" b="0" i="0" u="none" strike="noStrike" cap="none" dirty="0" err="1">
                <a:solidFill>
                  <a:schemeClr val="lt1"/>
                </a:solidFill>
                <a:latin typeface="Verdana"/>
                <a:ea typeface="Verdana"/>
                <a:cs typeface="Verdana"/>
                <a:sym typeface="Verdana"/>
              </a:rPr>
              <a:t>empressionists</a:t>
            </a:r>
            <a:endParaRPr lang="en-US" sz="3200" b="0" i="0" u="none" strike="noStrike" cap="none" dirty="0">
              <a:solidFill>
                <a:schemeClr val="lt1"/>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Georgia O’Keeffee</a:t>
            </a:r>
          </a:p>
        </p:txBody>
      </p:sp>
      <p:pic>
        <p:nvPicPr>
          <p:cNvPr id="241" name="Shape 241"/>
          <p:cNvPicPr preferRelativeResize="0"/>
          <p:nvPr/>
        </p:nvPicPr>
        <p:blipFill>
          <a:blip r:embed="rId3">
            <a:alphaModFix/>
          </a:blip>
          <a:stretch>
            <a:fillRect/>
          </a:stretch>
        </p:blipFill>
        <p:spPr>
          <a:xfrm>
            <a:off x="6877050" y="0"/>
            <a:ext cx="1901825" cy="2374900"/>
          </a:xfrm>
          <a:prstGeom prst="rect">
            <a:avLst/>
          </a:prstGeom>
          <a:noFill/>
          <a:ln>
            <a:noFill/>
          </a:ln>
        </p:spPr>
      </p:pic>
      <p:pic>
        <p:nvPicPr>
          <p:cNvPr id="242" name="Shape 242"/>
          <p:cNvPicPr preferRelativeResize="0"/>
          <p:nvPr/>
        </p:nvPicPr>
        <p:blipFill>
          <a:blip r:embed="rId4">
            <a:alphaModFix/>
          </a:blip>
          <a:stretch>
            <a:fillRect/>
          </a:stretch>
        </p:blipFill>
        <p:spPr>
          <a:xfrm>
            <a:off x="0" y="1412875"/>
            <a:ext cx="3503612" cy="4195761"/>
          </a:xfrm>
          <a:prstGeom prst="rect">
            <a:avLst/>
          </a:prstGeom>
          <a:noFill/>
          <a:ln>
            <a:noFill/>
          </a:ln>
        </p:spPr>
      </p:pic>
      <p:pic>
        <p:nvPicPr>
          <p:cNvPr id="243" name="Shape 243"/>
          <p:cNvPicPr preferRelativeResize="0"/>
          <p:nvPr/>
        </p:nvPicPr>
        <p:blipFill>
          <a:blip r:embed="rId5">
            <a:alphaModFix/>
          </a:blip>
          <a:stretch>
            <a:fillRect/>
          </a:stretch>
        </p:blipFill>
        <p:spPr>
          <a:xfrm>
            <a:off x="4025900" y="2349500"/>
            <a:ext cx="3570287" cy="4175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a:blip r:embed="rId3">
            <a:alphaModFix/>
          </a:blip>
          <a:stretch>
            <a:fillRect/>
          </a:stretch>
        </p:blipFill>
        <p:spPr>
          <a:xfrm>
            <a:off x="468312" y="180975"/>
            <a:ext cx="2857500" cy="6677025"/>
          </a:xfrm>
          <a:prstGeom prst="rect">
            <a:avLst/>
          </a:prstGeom>
          <a:noFill/>
          <a:ln>
            <a:noFill/>
          </a:ln>
        </p:spPr>
      </p:pic>
      <p:pic>
        <p:nvPicPr>
          <p:cNvPr id="249" name="Shape 249"/>
          <p:cNvPicPr preferRelativeResize="0"/>
          <p:nvPr/>
        </p:nvPicPr>
        <p:blipFill>
          <a:blip r:embed="rId4">
            <a:alphaModFix/>
          </a:blip>
          <a:stretch>
            <a:fillRect/>
          </a:stretch>
        </p:blipFill>
        <p:spPr>
          <a:xfrm>
            <a:off x="4356100" y="908050"/>
            <a:ext cx="4248149" cy="54006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a:blip r:embed="rId3">
            <a:alphaModFix/>
          </a:blip>
          <a:stretch>
            <a:fillRect/>
          </a:stretch>
        </p:blipFill>
        <p:spPr>
          <a:xfrm>
            <a:off x="250825" y="692150"/>
            <a:ext cx="3276600" cy="4032249"/>
          </a:xfrm>
          <a:prstGeom prst="rect">
            <a:avLst/>
          </a:prstGeom>
          <a:noFill/>
          <a:ln>
            <a:noFill/>
          </a:ln>
        </p:spPr>
      </p:pic>
      <p:pic>
        <p:nvPicPr>
          <p:cNvPr id="255" name="Shape 255"/>
          <p:cNvPicPr preferRelativeResize="0"/>
          <p:nvPr/>
        </p:nvPicPr>
        <p:blipFill>
          <a:blip r:embed="rId4">
            <a:alphaModFix/>
          </a:blip>
          <a:stretch>
            <a:fillRect/>
          </a:stretch>
        </p:blipFill>
        <p:spPr>
          <a:xfrm>
            <a:off x="4284662" y="188911"/>
            <a:ext cx="4859336" cy="2952749"/>
          </a:xfrm>
          <a:prstGeom prst="rect">
            <a:avLst/>
          </a:prstGeom>
          <a:noFill/>
          <a:ln>
            <a:noFill/>
          </a:ln>
        </p:spPr>
      </p:pic>
      <p:pic>
        <p:nvPicPr>
          <p:cNvPr id="256" name="Shape 256"/>
          <p:cNvPicPr preferRelativeResize="0"/>
          <p:nvPr/>
        </p:nvPicPr>
        <p:blipFill>
          <a:blip r:embed="rId5">
            <a:alphaModFix/>
          </a:blip>
          <a:stretch>
            <a:fillRect/>
          </a:stretch>
        </p:blipFill>
        <p:spPr>
          <a:xfrm>
            <a:off x="3779837" y="3213100"/>
            <a:ext cx="3671887" cy="36448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Edward Hooper</a:t>
            </a:r>
          </a:p>
        </p:txBody>
      </p:sp>
      <p:pic>
        <p:nvPicPr>
          <p:cNvPr id="262" name="Shape 262"/>
          <p:cNvPicPr preferRelativeResize="0"/>
          <p:nvPr/>
        </p:nvPicPr>
        <p:blipFill>
          <a:blip r:embed="rId3">
            <a:alphaModFix/>
          </a:blip>
          <a:stretch>
            <a:fillRect/>
          </a:stretch>
        </p:blipFill>
        <p:spPr>
          <a:xfrm>
            <a:off x="6732586" y="0"/>
            <a:ext cx="2254250" cy="2376487"/>
          </a:xfrm>
          <a:prstGeom prst="rect">
            <a:avLst/>
          </a:prstGeom>
          <a:noFill/>
          <a:ln>
            <a:noFill/>
          </a:ln>
        </p:spPr>
      </p:pic>
      <p:pic>
        <p:nvPicPr>
          <p:cNvPr id="263" name="Shape 263"/>
          <p:cNvPicPr preferRelativeResize="0"/>
          <p:nvPr/>
        </p:nvPicPr>
        <p:blipFill>
          <a:blip r:embed="rId4">
            <a:alphaModFix/>
          </a:blip>
          <a:stretch>
            <a:fillRect/>
          </a:stretch>
        </p:blipFill>
        <p:spPr>
          <a:xfrm>
            <a:off x="1619250" y="3908425"/>
            <a:ext cx="2790824" cy="2949575"/>
          </a:xfrm>
          <a:prstGeom prst="rect">
            <a:avLst/>
          </a:prstGeom>
          <a:noFill/>
          <a:ln>
            <a:noFill/>
          </a:ln>
        </p:spPr>
      </p:pic>
      <p:pic>
        <p:nvPicPr>
          <p:cNvPr id="264" name="Shape 264"/>
          <p:cNvPicPr preferRelativeResize="0"/>
          <p:nvPr/>
        </p:nvPicPr>
        <p:blipFill>
          <a:blip r:embed="rId5">
            <a:alphaModFix/>
          </a:blip>
          <a:stretch>
            <a:fillRect/>
          </a:stretch>
        </p:blipFill>
        <p:spPr>
          <a:xfrm>
            <a:off x="5888037" y="4149725"/>
            <a:ext cx="3255962" cy="2389186"/>
          </a:xfrm>
          <a:prstGeom prst="rect">
            <a:avLst/>
          </a:prstGeom>
          <a:noFill/>
          <a:ln>
            <a:noFill/>
          </a:ln>
        </p:spPr>
      </p:pic>
      <p:pic>
        <p:nvPicPr>
          <p:cNvPr id="265" name="Shape 265"/>
          <p:cNvPicPr preferRelativeResize="0"/>
          <p:nvPr/>
        </p:nvPicPr>
        <p:blipFill>
          <a:blip r:embed="rId6">
            <a:alphaModFix/>
          </a:blip>
          <a:stretch>
            <a:fillRect/>
          </a:stretch>
        </p:blipFill>
        <p:spPr>
          <a:xfrm>
            <a:off x="0" y="1196975"/>
            <a:ext cx="3529011" cy="2636837"/>
          </a:xfrm>
          <a:prstGeom prst="rect">
            <a:avLst/>
          </a:prstGeom>
          <a:noFill/>
          <a:ln>
            <a:noFill/>
          </a:ln>
        </p:spPr>
      </p:pic>
      <p:pic>
        <p:nvPicPr>
          <p:cNvPr id="266" name="Shape 266"/>
          <p:cNvPicPr preferRelativeResize="0"/>
          <p:nvPr/>
        </p:nvPicPr>
        <p:blipFill>
          <a:blip r:embed="rId7">
            <a:alphaModFix/>
          </a:blip>
          <a:stretch>
            <a:fillRect/>
          </a:stretch>
        </p:blipFill>
        <p:spPr>
          <a:xfrm>
            <a:off x="3563937" y="1412875"/>
            <a:ext cx="3095625" cy="25209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Andrew Wyeth</a:t>
            </a:r>
          </a:p>
        </p:txBody>
      </p:sp>
      <p:pic>
        <p:nvPicPr>
          <p:cNvPr id="272" name="Shape 272"/>
          <p:cNvPicPr preferRelativeResize="0"/>
          <p:nvPr/>
        </p:nvPicPr>
        <p:blipFill>
          <a:blip r:embed="rId3">
            <a:alphaModFix/>
          </a:blip>
          <a:stretch>
            <a:fillRect/>
          </a:stretch>
        </p:blipFill>
        <p:spPr>
          <a:xfrm>
            <a:off x="0" y="3716337"/>
            <a:ext cx="2255837" cy="2919411"/>
          </a:xfrm>
          <a:prstGeom prst="rect">
            <a:avLst/>
          </a:prstGeom>
          <a:noFill/>
          <a:ln>
            <a:noFill/>
          </a:ln>
        </p:spPr>
      </p:pic>
      <p:pic>
        <p:nvPicPr>
          <p:cNvPr id="273" name="Shape 273"/>
          <p:cNvPicPr preferRelativeResize="0"/>
          <p:nvPr/>
        </p:nvPicPr>
        <p:blipFill>
          <a:blip r:embed="rId4">
            <a:alphaModFix/>
          </a:blip>
          <a:stretch>
            <a:fillRect/>
          </a:stretch>
        </p:blipFill>
        <p:spPr>
          <a:xfrm>
            <a:off x="5148262" y="1341437"/>
            <a:ext cx="3995737" cy="2303461"/>
          </a:xfrm>
          <a:prstGeom prst="rect">
            <a:avLst/>
          </a:prstGeom>
          <a:noFill/>
          <a:ln>
            <a:noFill/>
          </a:ln>
        </p:spPr>
      </p:pic>
      <p:pic>
        <p:nvPicPr>
          <p:cNvPr id="274" name="Shape 274"/>
          <p:cNvPicPr preferRelativeResize="0"/>
          <p:nvPr/>
        </p:nvPicPr>
        <p:blipFill>
          <a:blip r:embed="rId5">
            <a:alphaModFix/>
          </a:blip>
          <a:stretch>
            <a:fillRect/>
          </a:stretch>
        </p:blipFill>
        <p:spPr>
          <a:xfrm>
            <a:off x="395287" y="1341437"/>
            <a:ext cx="4103686" cy="2085975"/>
          </a:xfrm>
          <a:prstGeom prst="rect">
            <a:avLst/>
          </a:prstGeom>
          <a:noFill/>
          <a:ln>
            <a:noFill/>
          </a:ln>
        </p:spPr>
      </p:pic>
      <p:pic>
        <p:nvPicPr>
          <p:cNvPr id="275" name="Shape 275"/>
          <p:cNvPicPr preferRelativeResize="0"/>
          <p:nvPr/>
        </p:nvPicPr>
        <p:blipFill>
          <a:blip r:embed="rId6">
            <a:alphaModFix/>
          </a:blip>
          <a:stretch>
            <a:fillRect/>
          </a:stretch>
        </p:blipFill>
        <p:spPr>
          <a:xfrm>
            <a:off x="5003800" y="4076700"/>
            <a:ext cx="4140200" cy="2447924"/>
          </a:xfrm>
          <a:prstGeom prst="rect">
            <a:avLst/>
          </a:prstGeom>
          <a:noFill/>
          <a:ln>
            <a:noFill/>
          </a:ln>
        </p:spPr>
      </p:pic>
      <p:pic>
        <p:nvPicPr>
          <p:cNvPr id="276" name="Shape 276"/>
          <p:cNvPicPr preferRelativeResize="0"/>
          <p:nvPr/>
        </p:nvPicPr>
        <p:blipFill>
          <a:blip r:embed="rId7">
            <a:alphaModFix/>
          </a:blip>
          <a:stretch>
            <a:fillRect/>
          </a:stretch>
        </p:blipFill>
        <p:spPr>
          <a:xfrm>
            <a:off x="2700336" y="3716337"/>
            <a:ext cx="1904999" cy="28225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95287" y="0"/>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none" dirty="0">
                <a:solidFill>
                  <a:schemeClr val="lt2"/>
                </a:solidFill>
                <a:latin typeface="Arial"/>
                <a:ea typeface="Arial"/>
                <a:cs typeface="Arial"/>
                <a:sym typeface="Arial"/>
              </a:rPr>
              <a:t>Op Art</a:t>
            </a:r>
          </a:p>
        </p:txBody>
      </p:sp>
      <p:sp>
        <p:nvSpPr>
          <p:cNvPr id="282" name="Shape 282"/>
          <p:cNvSpPr txBox="1">
            <a:spLocks noGrp="1"/>
          </p:cNvSpPr>
          <p:nvPr>
            <p:ph type="body" sz="half" idx="2"/>
          </p:nvPr>
        </p:nvSpPr>
        <p:spPr>
          <a:xfrm>
            <a:off x="371805" y="908720"/>
            <a:ext cx="8229600" cy="4933949"/>
          </a:xfrm>
          <a:prstGeom prst="rect">
            <a:avLst/>
          </a:prstGeom>
          <a:noFill/>
          <a:ln>
            <a:noFill/>
          </a:ln>
        </p:spPr>
        <p:txBody>
          <a:bodyPr lIns="91425" tIns="45700" rIns="91425" bIns="45700" anchor="t" anchorCtr="0">
            <a:noAutofit/>
          </a:bodyPr>
          <a:lstStyle/>
          <a:p>
            <a:pPr marL="342900" marR="0" lvl="0" indent="-342900" algn="just" rtl="0">
              <a:spcBef>
                <a:spcPts val="400"/>
              </a:spcBef>
              <a:spcAft>
                <a:spcPts val="0"/>
              </a:spcAft>
              <a:buClr>
                <a:schemeClr val="hlink"/>
              </a:buClr>
              <a:buSzPct val="25000"/>
              <a:buFont typeface="Verdana"/>
              <a:buNone/>
            </a:pPr>
            <a:r>
              <a:rPr lang="en-US" sz="2000" b="1" i="0" u="none" strike="noStrike" cap="none" dirty="0" smtClean="0">
                <a:solidFill>
                  <a:schemeClr val="lt1"/>
                </a:solidFill>
                <a:latin typeface="Verdana"/>
                <a:ea typeface="Verdana"/>
                <a:cs typeface="Verdana"/>
                <a:sym typeface="Verdana"/>
              </a:rPr>
              <a:t>    Op </a:t>
            </a:r>
            <a:r>
              <a:rPr lang="en-US" sz="2000" b="1" i="0" u="none" strike="noStrike" cap="none" dirty="0">
                <a:solidFill>
                  <a:schemeClr val="lt1"/>
                </a:solidFill>
                <a:latin typeface="Verdana"/>
                <a:ea typeface="Verdana"/>
                <a:cs typeface="Verdana"/>
                <a:sym typeface="Verdana"/>
              </a:rPr>
              <a:t>Art  - optical art – described those paintings that produced optical illusions for the </a:t>
            </a:r>
            <a:r>
              <a:rPr lang="en-US" sz="2000" b="1" i="0" u="none" strike="noStrike" cap="none" dirty="0" smtClean="0">
                <a:solidFill>
                  <a:schemeClr val="lt1"/>
                </a:solidFill>
                <a:latin typeface="Verdana"/>
                <a:ea typeface="Verdana"/>
                <a:cs typeface="Verdana"/>
                <a:sym typeface="Verdana"/>
              </a:rPr>
              <a:t>viewer.</a:t>
            </a:r>
          </a:p>
          <a:p>
            <a:pPr marL="342900" marR="0" lvl="0" indent="-342900" algn="just" rtl="0">
              <a:spcBef>
                <a:spcPts val="400"/>
              </a:spcBef>
              <a:spcAft>
                <a:spcPts val="0"/>
              </a:spcAft>
              <a:buClr>
                <a:schemeClr val="hlink"/>
              </a:buClr>
              <a:buSzPct val="25000"/>
              <a:buFont typeface="Verdana"/>
              <a:buNone/>
            </a:pPr>
            <a:r>
              <a:rPr lang="en-US" sz="2000" b="1" dirty="0">
                <a:solidFill>
                  <a:schemeClr val="lt1"/>
                </a:solidFill>
                <a:latin typeface="Verdana"/>
                <a:ea typeface="Verdana"/>
                <a:cs typeface="Verdana"/>
                <a:sym typeface="Verdana"/>
              </a:rPr>
              <a:t> </a:t>
            </a:r>
            <a:r>
              <a:rPr lang="en-US" sz="2000" b="1" dirty="0" smtClean="0">
                <a:solidFill>
                  <a:schemeClr val="lt1"/>
                </a:solidFill>
                <a:latin typeface="Verdana"/>
                <a:ea typeface="Verdana"/>
                <a:cs typeface="Verdana"/>
                <a:sym typeface="Verdana"/>
              </a:rPr>
              <a:t> 	</a:t>
            </a:r>
            <a:r>
              <a:rPr lang="en-US" sz="2000" b="1" i="0" u="none" strike="noStrike" cap="none" dirty="0" smtClean="0">
                <a:solidFill>
                  <a:schemeClr val="lt1"/>
                </a:solidFill>
                <a:latin typeface="Verdana"/>
                <a:ea typeface="Verdana"/>
                <a:cs typeface="Verdana"/>
                <a:sym typeface="Verdana"/>
              </a:rPr>
              <a:t>Optical </a:t>
            </a:r>
            <a:r>
              <a:rPr lang="en-US" sz="2000" b="1" i="0" u="none" strike="noStrike" cap="none" dirty="0">
                <a:solidFill>
                  <a:schemeClr val="lt1"/>
                </a:solidFill>
                <a:latin typeface="Verdana"/>
                <a:ea typeface="Verdana"/>
                <a:cs typeface="Verdana"/>
                <a:sym typeface="Verdana"/>
              </a:rPr>
              <a:t>artists created pictures that seamed to </a:t>
            </a:r>
            <a:r>
              <a:rPr lang="en-US" sz="2000" b="1" i="0" u="none" strike="noStrike" cap="none" dirty="0" err="1">
                <a:solidFill>
                  <a:schemeClr val="lt1"/>
                </a:solidFill>
                <a:latin typeface="Verdana"/>
                <a:ea typeface="Verdana"/>
                <a:cs typeface="Verdana"/>
                <a:sym typeface="Verdana"/>
              </a:rPr>
              <a:t>moove</a:t>
            </a:r>
            <a:r>
              <a:rPr lang="en-US" sz="2000" b="1" i="0" u="none" strike="noStrike" cap="none" dirty="0">
                <a:solidFill>
                  <a:schemeClr val="lt1"/>
                </a:solidFill>
                <a:latin typeface="Verdana"/>
                <a:ea typeface="Verdana"/>
                <a:cs typeface="Verdana"/>
                <a:sym typeface="Verdana"/>
              </a:rPr>
              <a:t>. </a:t>
            </a:r>
            <a:endParaRPr lang="en-US" sz="2000" b="1" i="0" u="none" strike="noStrike" cap="none" dirty="0" smtClean="0">
              <a:solidFill>
                <a:schemeClr val="lt1"/>
              </a:solidFill>
              <a:latin typeface="Verdana"/>
              <a:ea typeface="Verdana"/>
              <a:cs typeface="Verdana"/>
              <a:sym typeface="Verdana"/>
            </a:endParaRPr>
          </a:p>
          <a:p>
            <a:pPr marL="342900" marR="0" lvl="0" indent="-342900" algn="just" rtl="0">
              <a:spcBef>
                <a:spcPts val="400"/>
              </a:spcBef>
              <a:spcAft>
                <a:spcPts val="0"/>
              </a:spcAft>
              <a:buClr>
                <a:schemeClr val="hlink"/>
              </a:buClr>
              <a:buSzPct val="25000"/>
              <a:buFont typeface="Verdana"/>
              <a:buNone/>
            </a:pPr>
            <a:r>
              <a:rPr lang="en-US" sz="2000" b="1" dirty="0">
                <a:solidFill>
                  <a:schemeClr val="lt1"/>
                </a:solidFill>
                <a:latin typeface="Verdana"/>
                <a:ea typeface="Verdana"/>
                <a:cs typeface="Verdana"/>
                <a:sym typeface="Verdana"/>
              </a:rPr>
              <a:t> </a:t>
            </a:r>
            <a:r>
              <a:rPr lang="en-US" sz="2000" b="1" dirty="0" smtClean="0">
                <a:solidFill>
                  <a:schemeClr val="lt1"/>
                </a:solidFill>
                <a:latin typeface="Verdana"/>
                <a:ea typeface="Verdana"/>
                <a:cs typeface="Verdana"/>
                <a:sym typeface="Verdana"/>
              </a:rPr>
              <a:t>  	</a:t>
            </a:r>
            <a:r>
              <a:rPr lang="en-US" sz="2000" b="1" i="0" u="none" strike="noStrike" cap="none" dirty="0" smtClean="0">
                <a:solidFill>
                  <a:schemeClr val="lt1"/>
                </a:solidFill>
                <a:latin typeface="Verdana"/>
                <a:ea typeface="Verdana"/>
                <a:cs typeface="Verdana"/>
                <a:sym typeface="Verdana"/>
              </a:rPr>
              <a:t>For </a:t>
            </a:r>
            <a:r>
              <a:rPr lang="en-US" sz="2000" b="1" i="0" u="none" strike="noStrike" cap="none" dirty="0">
                <a:solidFill>
                  <a:schemeClr val="lt1"/>
                </a:solidFill>
                <a:latin typeface="Verdana"/>
                <a:ea typeface="Verdana"/>
                <a:cs typeface="Verdana"/>
                <a:sym typeface="Verdana"/>
              </a:rPr>
              <a:t>example, in Bridget Riley’s pictures the </a:t>
            </a:r>
            <a:r>
              <a:rPr lang="en-US" sz="2000" b="1" i="0" u="none" strike="noStrike" cap="none" dirty="0" smtClean="0">
                <a:solidFill>
                  <a:schemeClr val="lt1"/>
                </a:solidFill>
                <a:latin typeface="Verdana"/>
                <a:ea typeface="Verdana"/>
                <a:cs typeface="Verdana"/>
                <a:sym typeface="Verdana"/>
              </a:rPr>
              <a:t>sense </a:t>
            </a:r>
            <a:r>
              <a:rPr lang="en-US" sz="2000" b="1" i="0" u="none" strike="noStrike" cap="none" dirty="0">
                <a:solidFill>
                  <a:schemeClr val="lt1"/>
                </a:solidFill>
                <a:latin typeface="Verdana"/>
                <a:ea typeface="Verdana"/>
                <a:cs typeface="Verdana"/>
                <a:sym typeface="Verdana"/>
              </a:rPr>
              <a:t>of movement was created by a series of jagged lines.</a:t>
            </a:r>
          </a:p>
        </p:txBody>
      </p:sp>
      <p:pic>
        <p:nvPicPr>
          <p:cNvPr id="283" name="Shape 283"/>
          <p:cNvPicPr preferRelativeResize="0"/>
          <p:nvPr/>
        </p:nvPicPr>
        <p:blipFill>
          <a:blip r:embed="rId3">
            <a:alphaModFix/>
          </a:blip>
          <a:stretch>
            <a:fillRect/>
          </a:stretch>
        </p:blipFill>
        <p:spPr>
          <a:xfrm>
            <a:off x="6091347" y="3267075"/>
            <a:ext cx="2636837" cy="3375024"/>
          </a:xfrm>
          <a:prstGeom prst="rect">
            <a:avLst/>
          </a:prstGeom>
          <a:noFill/>
          <a:ln>
            <a:noFill/>
          </a:ln>
        </p:spPr>
      </p:pic>
      <p:pic>
        <p:nvPicPr>
          <p:cNvPr id="284" name="Shape 284"/>
          <p:cNvPicPr preferRelativeResize="0"/>
          <p:nvPr/>
        </p:nvPicPr>
        <p:blipFill>
          <a:blip r:embed="rId4">
            <a:alphaModFix/>
          </a:blip>
          <a:stretch>
            <a:fillRect/>
          </a:stretch>
        </p:blipFill>
        <p:spPr>
          <a:xfrm>
            <a:off x="405486" y="3159124"/>
            <a:ext cx="5210175" cy="35909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Early American Art</a:t>
            </a:r>
          </a:p>
        </p:txBody>
      </p:sp>
      <p:sp>
        <p:nvSpPr>
          <p:cNvPr id="109" name="Shape 109"/>
          <p:cNvSpPr txBox="1">
            <a:spLocks noGrp="1"/>
          </p:cNvSpPr>
          <p:nvPr>
            <p:ph type="body" idx="1"/>
          </p:nvPr>
        </p:nvSpPr>
        <p:spPr>
          <a:xfrm>
            <a:off x="251520" y="1769499"/>
            <a:ext cx="4038599" cy="5155734"/>
          </a:xfrm>
          <a:prstGeom prst="rect">
            <a:avLst/>
          </a:prstGeom>
          <a:noFill/>
          <a:ln>
            <a:noFill/>
          </a:ln>
        </p:spPr>
        <p:txBody>
          <a:bodyPr lIns="91425" tIns="45700" rIns="91425" bIns="45700" anchor="t" anchorCtr="0">
            <a:noAutofit/>
          </a:bodyPr>
          <a:lstStyle/>
          <a:p>
            <a:pPr marL="342900" marR="0" lvl="0" indent="-342900" algn="just" rtl="0">
              <a:spcBef>
                <a:spcPts val="400"/>
              </a:spcBef>
              <a:spcAft>
                <a:spcPts val="0"/>
              </a:spcAft>
              <a:buClr>
                <a:schemeClr val="hlink"/>
              </a:buClr>
              <a:buSzPct val="42500"/>
              <a:buFont typeface="Arial"/>
              <a:buChar char="●"/>
            </a:pPr>
            <a:r>
              <a:rPr lang="en-US" sz="2000" b="0" i="0" u="none" strike="noStrike" cap="none" dirty="0">
                <a:solidFill>
                  <a:schemeClr val="lt1"/>
                </a:solidFill>
                <a:latin typeface="Verdana"/>
                <a:ea typeface="Verdana"/>
                <a:cs typeface="Verdana"/>
                <a:sym typeface="Verdana"/>
              </a:rPr>
              <a:t>Early American art was generally in the form of simple, elegant </a:t>
            </a:r>
            <a:r>
              <a:rPr lang="en-US" sz="2000" b="0" i="0" u="none" strike="noStrike" cap="none" dirty="0">
                <a:solidFill>
                  <a:srgbClr val="FFFF00"/>
                </a:solidFill>
                <a:latin typeface="Verdana"/>
                <a:ea typeface="Verdana"/>
                <a:cs typeface="Verdana"/>
                <a:sym typeface="Verdana"/>
              </a:rPr>
              <a:t>furniture</a:t>
            </a:r>
            <a:r>
              <a:rPr lang="en-US" sz="2000" b="0" i="0" u="none" strike="noStrike" cap="none" dirty="0">
                <a:solidFill>
                  <a:schemeClr val="lt1"/>
                </a:solidFill>
                <a:latin typeface="Verdana"/>
                <a:ea typeface="Verdana"/>
                <a:cs typeface="Verdana"/>
                <a:sym typeface="Verdana"/>
              </a:rPr>
              <a:t>, colorful </a:t>
            </a:r>
            <a:r>
              <a:rPr lang="en-US" sz="2000" b="1" i="0" u="none" strike="noStrike" cap="none" dirty="0">
                <a:solidFill>
                  <a:srgbClr val="FFFF00"/>
                </a:solidFill>
                <a:latin typeface="Verdana"/>
                <a:ea typeface="Verdana"/>
                <a:cs typeface="Verdana"/>
                <a:sym typeface="Verdana"/>
              </a:rPr>
              <a:t>quilts</a:t>
            </a:r>
            <a:r>
              <a:rPr lang="en-US" sz="2000" b="1" i="0" u="none" strike="noStrike" cap="none" dirty="0">
                <a:solidFill>
                  <a:schemeClr val="lt1"/>
                </a:solidFill>
                <a:latin typeface="Verdana"/>
                <a:ea typeface="Verdana"/>
                <a:cs typeface="Verdana"/>
                <a:sym typeface="Verdana"/>
              </a:rPr>
              <a:t> </a:t>
            </a:r>
            <a:r>
              <a:rPr lang="en-US" sz="2000" b="0" i="0" u="none" strike="noStrike" cap="none" dirty="0">
                <a:solidFill>
                  <a:schemeClr val="lt1"/>
                </a:solidFill>
                <a:latin typeface="Verdana"/>
                <a:ea typeface="Verdana"/>
                <a:cs typeface="Verdana"/>
                <a:sym typeface="Verdana"/>
              </a:rPr>
              <a:t>and </a:t>
            </a:r>
            <a:r>
              <a:rPr lang="en-US" sz="2000" b="0" i="0" u="none" strike="noStrike" cap="none" dirty="0">
                <a:solidFill>
                  <a:srgbClr val="FFFF00"/>
                </a:solidFill>
                <a:latin typeface="Verdana"/>
                <a:ea typeface="Verdana"/>
                <a:cs typeface="Verdana"/>
                <a:sym typeface="Verdana"/>
              </a:rPr>
              <a:t>portraits.</a:t>
            </a:r>
          </a:p>
          <a:p>
            <a:pPr marL="342900" marR="0" lvl="0" indent="-342900" algn="just" rtl="0">
              <a:spcBef>
                <a:spcPts val="400"/>
              </a:spcBef>
              <a:spcAft>
                <a:spcPts val="0"/>
              </a:spcAft>
              <a:buClr>
                <a:schemeClr val="hlink"/>
              </a:buClr>
              <a:buSzPct val="42500"/>
              <a:buFont typeface="Arial"/>
              <a:buChar char="●"/>
            </a:pPr>
            <a:r>
              <a:rPr lang="en-US" sz="2000" b="0" i="0" u="none" strike="noStrike" cap="none" dirty="0">
                <a:solidFill>
                  <a:schemeClr val="lt1"/>
                </a:solidFill>
                <a:latin typeface="Verdana"/>
                <a:ea typeface="Verdana"/>
                <a:cs typeface="Verdana"/>
                <a:sym typeface="Verdana"/>
              </a:rPr>
              <a:t>The earliest American painting dates from the middle of the 17</a:t>
            </a:r>
            <a:r>
              <a:rPr lang="en-US" sz="2000" b="0" i="0" u="none" strike="noStrike" cap="none" baseline="30000" dirty="0">
                <a:solidFill>
                  <a:schemeClr val="lt1"/>
                </a:solidFill>
                <a:latin typeface="Verdana"/>
                <a:ea typeface="Verdana"/>
                <a:cs typeface="Verdana"/>
                <a:sym typeface="Verdana"/>
              </a:rPr>
              <a:t>th</a:t>
            </a:r>
            <a:r>
              <a:rPr lang="en-US" sz="2000" b="0" i="0" u="none" strike="noStrike" cap="none" dirty="0">
                <a:solidFill>
                  <a:schemeClr val="lt1"/>
                </a:solidFill>
                <a:latin typeface="Verdana"/>
                <a:ea typeface="Verdana"/>
                <a:cs typeface="Verdana"/>
                <a:sym typeface="Verdana"/>
              </a:rPr>
              <a:t> century. It had a strong </a:t>
            </a:r>
            <a:r>
              <a:rPr lang="en-US" sz="2000" b="1" i="0" u="none" strike="noStrike" cap="none" dirty="0">
                <a:solidFill>
                  <a:srgbClr val="FFFF00"/>
                </a:solidFill>
                <a:latin typeface="Verdana"/>
                <a:ea typeface="Verdana"/>
                <a:cs typeface="Verdana"/>
                <a:sym typeface="Verdana"/>
              </a:rPr>
              <a:t>realistic</a:t>
            </a:r>
            <a:r>
              <a:rPr lang="en-US" sz="2000" b="1" i="0" u="none" strike="noStrike" cap="none" dirty="0">
                <a:solidFill>
                  <a:schemeClr val="lt1"/>
                </a:solidFill>
                <a:latin typeface="Verdana"/>
                <a:ea typeface="Verdana"/>
                <a:cs typeface="Verdana"/>
                <a:sym typeface="Verdana"/>
              </a:rPr>
              <a:t> </a:t>
            </a:r>
            <a:r>
              <a:rPr lang="en-US" sz="2000" b="1" i="0" u="none" strike="noStrike" cap="none" dirty="0">
                <a:solidFill>
                  <a:srgbClr val="FFFF00"/>
                </a:solidFill>
                <a:latin typeface="Verdana"/>
                <a:ea typeface="Verdana"/>
                <a:cs typeface="Verdana"/>
                <a:sym typeface="Verdana"/>
              </a:rPr>
              <a:t>tradition</a:t>
            </a:r>
            <a:r>
              <a:rPr lang="en-US" sz="2000" b="0" i="0" u="none" strike="noStrike" cap="none" dirty="0">
                <a:solidFill>
                  <a:schemeClr val="lt1"/>
                </a:solidFill>
                <a:latin typeface="Verdana"/>
                <a:ea typeface="Verdana"/>
                <a:cs typeface="Verdana"/>
                <a:sym typeface="Verdana"/>
              </a:rPr>
              <a:t>. </a:t>
            </a:r>
            <a:endParaRPr sz="3200" b="0" i="0" u="none" strike="noStrike" cap="none" dirty="0">
              <a:solidFill>
                <a:schemeClr val="lt1"/>
              </a:solidFill>
              <a:latin typeface="Verdana"/>
              <a:ea typeface="Verdana"/>
              <a:cs typeface="Verdana"/>
              <a:sym typeface="Verdana"/>
            </a:endParaRPr>
          </a:p>
        </p:txBody>
      </p:sp>
      <p:pic>
        <p:nvPicPr>
          <p:cNvPr id="110" name="Shape 110"/>
          <p:cNvPicPr preferRelativeResize="0"/>
          <p:nvPr/>
        </p:nvPicPr>
        <p:blipFill>
          <a:blip r:embed="rId3">
            <a:alphaModFix/>
          </a:blip>
          <a:stretch>
            <a:fillRect/>
          </a:stretch>
        </p:blipFill>
        <p:spPr>
          <a:xfrm rot="660000">
            <a:off x="6804024" y="908049"/>
            <a:ext cx="1927224" cy="2305050"/>
          </a:xfrm>
          <a:prstGeom prst="rect">
            <a:avLst/>
          </a:prstGeom>
          <a:noFill/>
          <a:ln>
            <a:noFill/>
          </a:ln>
        </p:spPr>
      </p:pic>
      <p:pic>
        <p:nvPicPr>
          <p:cNvPr id="111" name="Shape 111"/>
          <p:cNvPicPr preferRelativeResize="0"/>
          <p:nvPr/>
        </p:nvPicPr>
        <p:blipFill>
          <a:blip r:embed="rId4">
            <a:alphaModFix/>
          </a:blip>
          <a:stretch>
            <a:fillRect/>
          </a:stretch>
        </p:blipFill>
        <p:spPr>
          <a:xfrm>
            <a:off x="4427537" y="1196975"/>
            <a:ext cx="1944687" cy="2087562"/>
          </a:xfrm>
          <a:prstGeom prst="rect">
            <a:avLst/>
          </a:prstGeom>
          <a:noFill/>
          <a:ln>
            <a:noFill/>
          </a:ln>
        </p:spPr>
      </p:pic>
      <p:pic>
        <p:nvPicPr>
          <p:cNvPr id="112" name="Shape 112"/>
          <p:cNvPicPr preferRelativeResize="0"/>
          <p:nvPr/>
        </p:nvPicPr>
        <p:blipFill>
          <a:blip r:embed="rId5">
            <a:alphaModFix/>
          </a:blip>
          <a:stretch>
            <a:fillRect/>
          </a:stretch>
        </p:blipFill>
        <p:spPr>
          <a:xfrm rot="660000">
            <a:off x="7083424" y="3214686"/>
            <a:ext cx="1893887" cy="2265361"/>
          </a:xfrm>
          <a:prstGeom prst="rect">
            <a:avLst/>
          </a:prstGeom>
          <a:noFill/>
          <a:ln>
            <a:noFill/>
          </a:ln>
        </p:spPr>
      </p:pic>
      <p:pic>
        <p:nvPicPr>
          <p:cNvPr id="113" name="Shape 113"/>
          <p:cNvPicPr preferRelativeResize="0"/>
          <p:nvPr/>
        </p:nvPicPr>
        <p:blipFill>
          <a:blip r:embed="rId6">
            <a:alphaModFix/>
          </a:blip>
          <a:stretch>
            <a:fillRect/>
          </a:stretch>
        </p:blipFill>
        <p:spPr>
          <a:xfrm rot="-660000">
            <a:off x="4727793" y="2848333"/>
            <a:ext cx="2017711" cy="2220912"/>
          </a:xfrm>
          <a:prstGeom prst="rect">
            <a:avLst/>
          </a:prstGeom>
          <a:noFill/>
          <a:ln>
            <a:noFill/>
          </a:ln>
        </p:spPr>
      </p:pic>
      <p:pic>
        <p:nvPicPr>
          <p:cNvPr id="114" name="Shape 114"/>
          <p:cNvPicPr preferRelativeResize="0"/>
          <p:nvPr/>
        </p:nvPicPr>
        <p:blipFill>
          <a:blip r:embed="rId7">
            <a:alphaModFix/>
          </a:blip>
          <a:stretch>
            <a:fillRect/>
          </a:stretch>
        </p:blipFill>
        <p:spPr>
          <a:xfrm>
            <a:off x="5676303" y="4523909"/>
            <a:ext cx="1851025" cy="2232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p:nvPr/>
        </p:nvPicPr>
        <p:blipFill>
          <a:blip r:embed="rId3">
            <a:alphaModFix/>
          </a:blip>
          <a:stretch>
            <a:fillRect/>
          </a:stretch>
        </p:blipFill>
        <p:spPr>
          <a:xfrm>
            <a:off x="0" y="0"/>
            <a:ext cx="1828800" cy="2633661"/>
          </a:xfrm>
          <a:prstGeom prst="rect">
            <a:avLst/>
          </a:prstGeom>
          <a:noFill/>
          <a:ln>
            <a:noFill/>
          </a:ln>
        </p:spPr>
      </p:pic>
      <p:pic>
        <p:nvPicPr>
          <p:cNvPr id="290" name="Shape 290"/>
          <p:cNvPicPr preferRelativeResize="0"/>
          <p:nvPr/>
        </p:nvPicPr>
        <p:blipFill>
          <a:blip r:embed="rId4">
            <a:alphaModFix/>
          </a:blip>
          <a:stretch>
            <a:fillRect/>
          </a:stretch>
        </p:blipFill>
        <p:spPr>
          <a:xfrm>
            <a:off x="3563937" y="0"/>
            <a:ext cx="2930524" cy="2763837"/>
          </a:xfrm>
          <a:prstGeom prst="rect">
            <a:avLst/>
          </a:prstGeom>
          <a:noFill/>
          <a:ln>
            <a:noFill/>
          </a:ln>
        </p:spPr>
      </p:pic>
      <p:pic>
        <p:nvPicPr>
          <p:cNvPr id="291" name="Shape 291"/>
          <p:cNvPicPr preferRelativeResize="0"/>
          <p:nvPr/>
        </p:nvPicPr>
        <p:blipFill>
          <a:blip r:embed="rId5">
            <a:alphaModFix/>
          </a:blip>
          <a:stretch>
            <a:fillRect/>
          </a:stretch>
        </p:blipFill>
        <p:spPr>
          <a:xfrm>
            <a:off x="0" y="3302000"/>
            <a:ext cx="2311400" cy="3556000"/>
          </a:xfrm>
          <a:prstGeom prst="rect">
            <a:avLst/>
          </a:prstGeom>
          <a:noFill/>
          <a:ln>
            <a:noFill/>
          </a:ln>
        </p:spPr>
      </p:pic>
      <p:pic>
        <p:nvPicPr>
          <p:cNvPr id="292" name="Shape 292"/>
          <p:cNvPicPr preferRelativeResize="0"/>
          <p:nvPr/>
        </p:nvPicPr>
        <p:blipFill>
          <a:blip r:embed="rId6">
            <a:alphaModFix/>
          </a:blip>
          <a:stretch>
            <a:fillRect/>
          </a:stretch>
        </p:blipFill>
        <p:spPr>
          <a:xfrm>
            <a:off x="6372225" y="4076700"/>
            <a:ext cx="2522536" cy="2781300"/>
          </a:xfrm>
          <a:prstGeom prst="rect">
            <a:avLst/>
          </a:prstGeom>
          <a:noFill/>
          <a:ln>
            <a:noFill/>
          </a:ln>
        </p:spPr>
      </p:pic>
      <p:pic>
        <p:nvPicPr>
          <p:cNvPr id="293" name="Shape 293"/>
          <p:cNvPicPr preferRelativeResize="0"/>
          <p:nvPr/>
        </p:nvPicPr>
        <p:blipFill>
          <a:blip r:embed="rId7">
            <a:alphaModFix/>
          </a:blip>
          <a:stretch>
            <a:fillRect/>
          </a:stretch>
        </p:blipFill>
        <p:spPr>
          <a:xfrm>
            <a:off x="6119812" y="908050"/>
            <a:ext cx="3024187" cy="2800350"/>
          </a:xfrm>
          <a:prstGeom prst="rect">
            <a:avLst/>
          </a:prstGeom>
          <a:noFill/>
          <a:ln>
            <a:noFill/>
          </a:ln>
        </p:spPr>
      </p:pic>
      <p:pic>
        <p:nvPicPr>
          <p:cNvPr id="294" name="Shape 294"/>
          <p:cNvPicPr preferRelativeResize="0"/>
          <p:nvPr/>
        </p:nvPicPr>
        <p:blipFill>
          <a:blip r:embed="rId8">
            <a:alphaModFix/>
          </a:blip>
          <a:stretch>
            <a:fillRect/>
          </a:stretch>
        </p:blipFill>
        <p:spPr>
          <a:xfrm>
            <a:off x="1979611" y="260350"/>
            <a:ext cx="1866900" cy="4102100"/>
          </a:xfrm>
          <a:prstGeom prst="rect">
            <a:avLst/>
          </a:prstGeom>
          <a:noFill/>
          <a:ln>
            <a:noFill/>
          </a:ln>
        </p:spPr>
      </p:pic>
      <p:pic>
        <p:nvPicPr>
          <p:cNvPr id="295" name="Shape 295"/>
          <p:cNvPicPr preferRelativeResize="0"/>
          <p:nvPr/>
        </p:nvPicPr>
        <p:blipFill>
          <a:blip r:embed="rId9">
            <a:alphaModFix/>
          </a:blip>
          <a:stretch>
            <a:fillRect/>
          </a:stretch>
        </p:blipFill>
        <p:spPr>
          <a:xfrm>
            <a:off x="3563937" y="4071937"/>
            <a:ext cx="2665411" cy="27860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000" b="1" i="0" u="none" strike="noStrike" cap="none">
                <a:solidFill>
                  <a:schemeClr val="lt2"/>
                </a:solidFill>
                <a:latin typeface="Arial"/>
                <a:ea typeface="Arial"/>
                <a:cs typeface="Arial"/>
                <a:sym typeface="Arial"/>
              </a:rPr>
              <a:t>Andy Warhol</a:t>
            </a:r>
            <a:br>
              <a:rPr lang="en-US" sz="4000" b="1" i="0" u="none" strike="noStrike" cap="none">
                <a:solidFill>
                  <a:schemeClr val="lt2"/>
                </a:solidFill>
                <a:latin typeface="Arial"/>
                <a:ea typeface="Arial"/>
                <a:cs typeface="Arial"/>
                <a:sym typeface="Arial"/>
              </a:rPr>
            </a:br>
            <a:r>
              <a:rPr lang="en-US" sz="4000" b="1" i="0" u="none" strike="noStrike" cap="none">
                <a:solidFill>
                  <a:schemeClr val="lt2"/>
                </a:solidFill>
                <a:latin typeface="Arial"/>
                <a:ea typeface="Arial"/>
                <a:cs typeface="Arial"/>
                <a:sym typeface="Arial"/>
              </a:rPr>
              <a:t>(1928-1987)</a:t>
            </a:r>
          </a:p>
        </p:txBody>
      </p:sp>
      <p:pic>
        <p:nvPicPr>
          <p:cNvPr id="307" name="Shape 307"/>
          <p:cNvPicPr preferRelativeResize="0"/>
          <p:nvPr/>
        </p:nvPicPr>
        <p:blipFill>
          <a:blip r:embed="rId3">
            <a:alphaModFix/>
          </a:blip>
          <a:stretch>
            <a:fillRect/>
          </a:stretch>
        </p:blipFill>
        <p:spPr>
          <a:xfrm>
            <a:off x="179386" y="188911"/>
            <a:ext cx="2133600" cy="2662237"/>
          </a:xfrm>
          <a:prstGeom prst="rect">
            <a:avLst/>
          </a:prstGeom>
          <a:noFill/>
          <a:ln>
            <a:noFill/>
          </a:ln>
        </p:spPr>
      </p:pic>
      <p:pic>
        <p:nvPicPr>
          <p:cNvPr id="308" name="Shape 308"/>
          <p:cNvPicPr preferRelativeResize="0"/>
          <p:nvPr/>
        </p:nvPicPr>
        <p:blipFill>
          <a:blip r:embed="rId4">
            <a:alphaModFix/>
          </a:blip>
          <a:stretch>
            <a:fillRect/>
          </a:stretch>
        </p:blipFill>
        <p:spPr>
          <a:xfrm>
            <a:off x="5940425" y="0"/>
            <a:ext cx="3509961" cy="3509961"/>
          </a:xfrm>
          <a:prstGeom prst="rect">
            <a:avLst/>
          </a:prstGeom>
          <a:noFill/>
          <a:ln>
            <a:noFill/>
          </a:ln>
        </p:spPr>
      </p:pic>
      <p:pic>
        <p:nvPicPr>
          <p:cNvPr id="309" name="Shape 309"/>
          <p:cNvPicPr preferRelativeResize="0"/>
          <p:nvPr/>
        </p:nvPicPr>
        <p:blipFill>
          <a:blip r:embed="rId5">
            <a:alphaModFix/>
          </a:blip>
          <a:stretch>
            <a:fillRect/>
          </a:stretch>
        </p:blipFill>
        <p:spPr>
          <a:xfrm>
            <a:off x="0" y="3429000"/>
            <a:ext cx="3101974" cy="3124199"/>
          </a:xfrm>
          <a:prstGeom prst="rect">
            <a:avLst/>
          </a:prstGeom>
          <a:noFill/>
          <a:ln>
            <a:noFill/>
          </a:ln>
        </p:spPr>
      </p:pic>
      <p:pic>
        <p:nvPicPr>
          <p:cNvPr id="310" name="Shape 310"/>
          <p:cNvPicPr preferRelativeResize="0"/>
          <p:nvPr/>
        </p:nvPicPr>
        <p:blipFill>
          <a:blip r:embed="rId6">
            <a:alphaModFix/>
          </a:blip>
          <a:stretch>
            <a:fillRect/>
          </a:stretch>
        </p:blipFill>
        <p:spPr>
          <a:xfrm>
            <a:off x="3333750" y="3276600"/>
            <a:ext cx="5810250" cy="35814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3071811" y="142875"/>
            <a:ext cx="2857499" cy="3071811"/>
          </a:xfrm>
          <a:prstGeom prst="rect">
            <a:avLst/>
          </a:prstGeom>
          <a:noFill/>
          <a:ln>
            <a:noFill/>
          </a:ln>
        </p:spPr>
      </p:pic>
      <p:pic>
        <p:nvPicPr>
          <p:cNvPr id="316" name="Shape 316"/>
          <p:cNvPicPr preferRelativeResize="0"/>
          <p:nvPr/>
        </p:nvPicPr>
        <p:blipFill>
          <a:blip r:embed="rId4">
            <a:alphaModFix/>
          </a:blip>
          <a:stretch>
            <a:fillRect/>
          </a:stretch>
        </p:blipFill>
        <p:spPr>
          <a:xfrm rot="-360000">
            <a:off x="285749" y="3352799"/>
            <a:ext cx="3030536" cy="3505200"/>
          </a:xfrm>
          <a:prstGeom prst="rect">
            <a:avLst/>
          </a:prstGeom>
          <a:noFill/>
          <a:ln>
            <a:noFill/>
          </a:ln>
        </p:spPr>
      </p:pic>
      <p:pic>
        <p:nvPicPr>
          <p:cNvPr id="317" name="Shape 317"/>
          <p:cNvPicPr preferRelativeResize="0"/>
          <p:nvPr/>
        </p:nvPicPr>
        <p:blipFill>
          <a:blip r:embed="rId5">
            <a:alphaModFix/>
          </a:blip>
          <a:stretch>
            <a:fillRect/>
          </a:stretch>
        </p:blipFill>
        <p:spPr>
          <a:xfrm>
            <a:off x="3429000" y="3500437"/>
            <a:ext cx="2351087" cy="2951162"/>
          </a:xfrm>
          <a:prstGeom prst="rect">
            <a:avLst/>
          </a:prstGeom>
          <a:noFill/>
          <a:ln>
            <a:noFill/>
          </a:ln>
        </p:spPr>
      </p:pic>
      <p:pic>
        <p:nvPicPr>
          <p:cNvPr id="318" name="Shape 318"/>
          <p:cNvPicPr preferRelativeResize="0"/>
          <p:nvPr/>
        </p:nvPicPr>
        <p:blipFill>
          <a:blip r:embed="rId6">
            <a:alphaModFix/>
          </a:blip>
          <a:stretch>
            <a:fillRect/>
          </a:stretch>
        </p:blipFill>
        <p:spPr>
          <a:xfrm>
            <a:off x="285750" y="142875"/>
            <a:ext cx="2460625" cy="3143250"/>
          </a:xfrm>
          <a:prstGeom prst="rect">
            <a:avLst/>
          </a:prstGeom>
          <a:noFill/>
          <a:ln>
            <a:noFill/>
          </a:ln>
        </p:spPr>
      </p:pic>
      <p:pic>
        <p:nvPicPr>
          <p:cNvPr id="319" name="Shape 319"/>
          <p:cNvPicPr preferRelativeResize="0"/>
          <p:nvPr/>
        </p:nvPicPr>
        <p:blipFill>
          <a:blip r:embed="rId7">
            <a:alphaModFix/>
          </a:blip>
          <a:stretch>
            <a:fillRect/>
          </a:stretch>
        </p:blipFill>
        <p:spPr>
          <a:xfrm>
            <a:off x="6072187" y="285750"/>
            <a:ext cx="2792411" cy="3214686"/>
          </a:xfrm>
          <a:prstGeom prst="rect">
            <a:avLst/>
          </a:prstGeom>
          <a:noFill/>
          <a:ln>
            <a:noFill/>
          </a:ln>
        </p:spPr>
      </p:pic>
      <p:pic>
        <p:nvPicPr>
          <p:cNvPr id="320" name="Shape 320"/>
          <p:cNvPicPr preferRelativeResize="0"/>
          <p:nvPr/>
        </p:nvPicPr>
        <p:blipFill>
          <a:blip r:embed="rId8">
            <a:alphaModFix/>
          </a:blip>
          <a:stretch>
            <a:fillRect/>
          </a:stretch>
        </p:blipFill>
        <p:spPr>
          <a:xfrm rot="420000">
            <a:off x="6007100" y="3616324"/>
            <a:ext cx="2928936" cy="32146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p:cNvPicPr preferRelativeResize="0"/>
          <p:nvPr/>
        </p:nvPicPr>
        <p:blipFill>
          <a:blip r:embed="rId3">
            <a:alphaModFix/>
          </a:blip>
          <a:stretch>
            <a:fillRect/>
          </a:stretch>
        </p:blipFill>
        <p:spPr>
          <a:xfrm>
            <a:off x="285750" y="785812"/>
            <a:ext cx="3048000" cy="3990975"/>
          </a:xfrm>
          <a:prstGeom prst="rect">
            <a:avLst/>
          </a:prstGeom>
          <a:noFill/>
          <a:ln>
            <a:noFill/>
          </a:ln>
        </p:spPr>
      </p:pic>
      <p:sp>
        <p:nvSpPr>
          <p:cNvPr id="326" name="Shape 326"/>
          <p:cNvSpPr txBox="1"/>
          <p:nvPr/>
        </p:nvSpPr>
        <p:spPr>
          <a:xfrm>
            <a:off x="0" y="5000625"/>
            <a:ext cx="3643312" cy="979487"/>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JASPER JOHNS (1930-)</a:t>
            </a:r>
          </a:p>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 'Numbers in Color', 1958-59</a:t>
            </a:r>
          </a:p>
        </p:txBody>
      </p:sp>
      <p:pic>
        <p:nvPicPr>
          <p:cNvPr id="327" name="Shape 327"/>
          <p:cNvPicPr preferRelativeResize="0"/>
          <p:nvPr/>
        </p:nvPicPr>
        <p:blipFill>
          <a:blip r:embed="rId4">
            <a:alphaModFix/>
          </a:blip>
          <a:stretch>
            <a:fillRect/>
          </a:stretch>
        </p:blipFill>
        <p:spPr>
          <a:xfrm>
            <a:off x="4000500" y="1428750"/>
            <a:ext cx="4095750" cy="2786061"/>
          </a:xfrm>
          <a:prstGeom prst="rect">
            <a:avLst/>
          </a:prstGeom>
          <a:noFill/>
          <a:ln>
            <a:noFill/>
          </a:ln>
        </p:spPr>
      </p:pic>
      <p:sp>
        <p:nvSpPr>
          <p:cNvPr id="328" name="Shape 328"/>
          <p:cNvSpPr txBox="1"/>
          <p:nvPr/>
        </p:nvSpPr>
        <p:spPr>
          <a:xfrm>
            <a:off x="4857750" y="4500562"/>
            <a:ext cx="3571874" cy="701674"/>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JASPER JOHNS (1930-)</a:t>
            </a:r>
          </a:p>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 'White Flag', 1955</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a:blip r:embed="rId3">
            <a:alphaModFix/>
          </a:blip>
          <a:stretch>
            <a:fillRect/>
          </a:stretch>
        </p:blipFill>
        <p:spPr>
          <a:xfrm>
            <a:off x="500062" y="500062"/>
            <a:ext cx="3048000" cy="4219575"/>
          </a:xfrm>
          <a:prstGeom prst="rect">
            <a:avLst/>
          </a:prstGeom>
          <a:noFill/>
          <a:ln>
            <a:noFill/>
          </a:ln>
        </p:spPr>
      </p:pic>
      <p:sp>
        <p:nvSpPr>
          <p:cNvPr id="334" name="Shape 334"/>
          <p:cNvSpPr txBox="1"/>
          <p:nvPr/>
        </p:nvSpPr>
        <p:spPr>
          <a:xfrm>
            <a:off x="0" y="4714875"/>
            <a:ext cx="4143374" cy="979487"/>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ROBERT RAUSCHENBERG (1925- 2008)</a:t>
            </a:r>
          </a:p>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 'Retroactive 1', 1964 </a:t>
            </a:r>
          </a:p>
        </p:txBody>
      </p:sp>
      <p:pic>
        <p:nvPicPr>
          <p:cNvPr id="335" name="Shape 335"/>
          <p:cNvPicPr preferRelativeResize="0"/>
          <p:nvPr/>
        </p:nvPicPr>
        <p:blipFill>
          <a:blip r:embed="rId4">
            <a:alphaModFix/>
          </a:blip>
          <a:stretch>
            <a:fillRect/>
          </a:stretch>
        </p:blipFill>
        <p:spPr>
          <a:xfrm>
            <a:off x="4429125" y="642937"/>
            <a:ext cx="3038474" cy="4000500"/>
          </a:xfrm>
          <a:prstGeom prst="rect">
            <a:avLst/>
          </a:prstGeom>
          <a:noFill/>
          <a:ln>
            <a:noFill/>
          </a:ln>
        </p:spPr>
      </p:pic>
      <p:sp>
        <p:nvSpPr>
          <p:cNvPr id="336" name="Shape 336"/>
          <p:cNvSpPr txBox="1"/>
          <p:nvPr/>
        </p:nvSpPr>
        <p:spPr>
          <a:xfrm>
            <a:off x="4357687" y="5000625"/>
            <a:ext cx="4643437" cy="86201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Verdana"/>
              <a:buNone/>
            </a:pPr>
            <a:r>
              <a:rPr lang="en-US" sz="1800" b="0" i="0" u="none" strike="noStrike" cap="none">
                <a:solidFill>
                  <a:schemeClr val="lt1"/>
                </a:solidFill>
                <a:latin typeface="Verdana"/>
                <a:ea typeface="Verdana"/>
                <a:cs typeface="Verdana"/>
                <a:sym typeface="Verdana"/>
              </a:rPr>
              <a:t> Rauschenberg, Cover, Time Magazine, November 29, 1976</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0" i="0" u="none" strike="noStrike" cap="none" dirty="0">
                <a:solidFill>
                  <a:schemeClr val="lt2"/>
                </a:solidFill>
                <a:latin typeface="Arial"/>
                <a:ea typeface="Arial"/>
                <a:cs typeface="Arial"/>
                <a:sym typeface="Arial"/>
              </a:rPr>
              <a:t>Pop Art Sculpture</a:t>
            </a:r>
          </a:p>
        </p:txBody>
      </p:sp>
      <p:sp>
        <p:nvSpPr>
          <p:cNvPr id="342" name="Shape 342"/>
          <p:cNvSpPr txBox="1">
            <a:spLocks noGrp="1"/>
          </p:cNvSpPr>
          <p:nvPr>
            <p:ph type="body" idx="1"/>
          </p:nvPr>
        </p:nvSpPr>
        <p:spPr>
          <a:xfrm>
            <a:off x="4648200" y="1600200"/>
            <a:ext cx="4038599" cy="4530724"/>
          </a:xfrm>
          <a:prstGeom prst="rect">
            <a:avLst/>
          </a:prstGeom>
          <a:noFill/>
          <a:ln>
            <a:noFill/>
          </a:ln>
        </p:spPr>
        <p:txBody>
          <a:bodyPr lIns="91425" tIns="45700" rIns="91425" bIns="45700" anchor="t" anchorCtr="0">
            <a:noAutofit/>
          </a:bodyPr>
          <a:lstStyle/>
          <a:p>
            <a:pPr marL="342900" marR="0" lvl="0" indent="-342900" algn="just" rtl="0">
              <a:spcBef>
                <a:spcPts val="360"/>
              </a:spcBef>
              <a:spcAft>
                <a:spcPts val="0"/>
              </a:spcAft>
              <a:buClr>
                <a:schemeClr val="hlink"/>
              </a:buClr>
              <a:buSzPct val="41666"/>
              <a:buFont typeface="Arial"/>
              <a:buChar char="●"/>
            </a:pPr>
            <a:r>
              <a:rPr lang="en-US" sz="1800" b="0" i="0" u="none" strike="noStrike" cap="none" dirty="0">
                <a:solidFill>
                  <a:schemeClr val="lt1"/>
                </a:solidFill>
                <a:latin typeface="Verdana"/>
                <a:ea typeface="Verdana"/>
                <a:cs typeface="Verdana"/>
                <a:sym typeface="Verdana"/>
              </a:rPr>
              <a:t>Sculpture in New </a:t>
            </a:r>
            <a:r>
              <a:rPr lang="en-US" sz="1800" b="0" i="0" u="none" strike="noStrike" cap="none" dirty="0" err="1">
                <a:solidFill>
                  <a:schemeClr val="lt1"/>
                </a:solidFill>
                <a:latin typeface="Verdana"/>
                <a:ea typeface="Verdana"/>
                <a:cs typeface="Verdana"/>
                <a:sym typeface="Verdana"/>
              </a:rPr>
              <a:t>Yo</a:t>
            </a:r>
            <a:r>
              <a:rPr lang="en-US" sz="1800" b="0" i="0" u="none" strike="noStrike" cap="none" dirty="0">
                <a:solidFill>
                  <a:schemeClr val="lt1"/>
                </a:solidFill>
                <a:latin typeface="Verdana"/>
                <a:ea typeface="Verdana"/>
                <a:cs typeface="Verdana"/>
                <a:sym typeface="Verdana"/>
              </a:rPr>
              <a:t> Sculpture in New York City, USA </a:t>
            </a:r>
            <a:r>
              <a:rPr lang="en-US" sz="1800" b="0" i="0" u="none" strike="noStrike" cap="none" dirty="0" err="1">
                <a:solidFill>
                  <a:schemeClr val="lt1"/>
                </a:solidFill>
                <a:latin typeface="Verdana"/>
                <a:ea typeface="Verdana"/>
                <a:cs typeface="Verdana"/>
                <a:sym typeface="Verdana"/>
              </a:rPr>
              <a:t>rk</a:t>
            </a:r>
            <a:r>
              <a:rPr lang="en-US" sz="1800" b="0" i="0" u="none" strike="noStrike" cap="none" dirty="0">
                <a:solidFill>
                  <a:schemeClr val="lt1"/>
                </a:solidFill>
                <a:latin typeface="Verdana"/>
                <a:ea typeface="Verdana"/>
                <a:cs typeface="Verdana"/>
                <a:sym typeface="Verdana"/>
              </a:rPr>
              <a:t> City, USA (by American artist Robert Indiana).</a:t>
            </a:r>
          </a:p>
        </p:txBody>
      </p:sp>
      <p:pic>
        <p:nvPicPr>
          <p:cNvPr id="343" name="Shape 343"/>
          <p:cNvPicPr preferRelativeResize="0"/>
          <p:nvPr/>
        </p:nvPicPr>
        <p:blipFill>
          <a:blip r:embed="rId3">
            <a:alphaModFix/>
          </a:blip>
          <a:stretch>
            <a:fillRect/>
          </a:stretch>
        </p:blipFill>
        <p:spPr>
          <a:xfrm>
            <a:off x="571500" y="1643061"/>
            <a:ext cx="3810000" cy="2733675"/>
          </a:xfrm>
          <a:prstGeom prst="rect">
            <a:avLst/>
          </a:prstGeom>
          <a:noFill/>
          <a:ln>
            <a:noFill/>
          </a:ln>
        </p:spPr>
      </p:pic>
      <p:sp>
        <p:nvSpPr>
          <p:cNvPr id="344" name="Shape 344"/>
          <p:cNvSpPr txBox="1"/>
          <p:nvPr/>
        </p:nvSpPr>
        <p:spPr>
          <a:xfrm>
            <a:off x="428625" y="4643437"/>
            <a:ext cx="4000500" cy="1422400"/>
          </a:xfrm>
          <a:prstGeom prst="rect">
            <a:avLst/>
          </a:prstGeom>
          <a:noFill/>
          <a:ln>
            <a:noFill/>
          </a:ln>
        </p:spPr>
        <p:txBody>
          <a:bodyPr lIns="91425" tIns="45700" rIns="91425" bIns="45700" anchor="t" anchorCtr="0">
            <a:noAutofit/>
          </a:bodyPr>
          <a:lstStyle/>
          <a:p>
            <a:pPr marL="0" marR="0" lvl="0" indent="0" algn="just" rtl="0">
              <a:spcBef>
                <a:spcPts val="0"/>
              </a:spcBef>
              <a:buClr>
                <a:schemeClr val="lt1"/>
              </a:buClr>
              <a:buSzPct val="25000"/>
              <a:buFont typeface="Verdana"/>
              <a:buNone/>
            </a:pPr>
            <a:r>
              <a:rPr lang="en-US" sz="1600" b="0" i="0" u="none" strike="noStrike" cap="none" dirty="0">
                <a:solidFill>
                  <a:schemeClr val="lt1"/>
                </a:solidFill>
                <a:latin typeface="Verdana"/>
                <a:ea typeface="Verdana"/>
                <a:cs typeface="Verdana"/>
                <a:sym typeface="Verdana"/>
              </a:rPr>
              <a:t>CLAES OLDENBURG (1922-), COOSJE VAN BRUGGEN (1942-2009)</a:t>
            </a:r>
          </a:p>
          <a:p>
            <a:pPr marL="0" marR="0" lvl="0" indent="0" algn="just" rtl="0">
              <a:spcBef>
                <a:spcPts val="0"/>
              </a:spcBef>
              <a:buClr>
                <a:schemeClr val="lt1"/>
              </a:buClr>
              <a:buSzPct val="25000"/>
              <a:buFont typeface="Verdana"/>
              <a:buNone/>
            </a:pPr>
            <a:r>
              <a:rPr lang="en-US" sz="1600" b="0" i="0" u="none" strike="noStrike" cap="none" dirty="0">
                <a:solidFill>
                  <a:schemeClr val="lt1"/>
                </a:solidFill>
                <a:latin typeface="Verdana"/>
                <a:ea typeface="Verdana"/>
                <a:cs typeface="Verdana"/>
                <a:sym typeface="Verdana"/>
              </a:rPr>
              <a:t> ‘</a:t>
            </a:r>
            <a:r>
              <a:rPr lang="en-US" sz="1600" b="0" i="0" u="none" strike="noStrike" cap="none" dirty="0" err="1">
                <a:solidFill>
                  <a:schemeClr val="lt1"/>
                </a:solidFill>
                <a:latin typeface="Verdana"/>
                <a:ea typeface="Verdana"/>
                <a:cs typeface="Verdana"/>
                <a:sym typeface="Verdana"/>
              </a:rPr>
              <a:t>Spoonbridge</a:t>
            </a:r>
            <a:r>
              <a:rPr lang="en-US" sz="1600" b="0" i="0" u="none" strike="noStrike" cap="none" dirty="0">
                <a:solidFill>
                  <a:schemeClr val="lt1"/>
                </a:solidFill>
                <a:latin typeface="Verdana"/>
                <a:ea typeface="Verdana"/>
                <a:cs typeface="Verdana"/>
                <a:sym typeface="Verdana"/>
              </a:rPr>
              <a:t> and Cherry’</a:t>
            </a:r>
          </a:p>
          <a:p>
            <a:pPr marL="0" marR="0" lvl="0" indent="0" algn="just" rtl="0">
              <a:spcBef>
                <a:spcPts val="0"/>
              </a:spcBef>
              <a:buClr>
                <a:schemeClr val="lt1"/>
              </a:buClr>
              <a:buSzPct val="25000"/>
              <a:buFont typeface="Verdana"/>
              <a:buNone/>
            </a:pPr>
            <a:r>
              <a:rPr lang="en-US" sz="1600" b="0" i="0" u="none" strike="noStrike" cap="none" dirty="0">
                <a:solidFill>
                  <a:schemeClr val="lt1"/>
                </a:solidFill>
                <a:latin typeface="Verdana"/>
                <a:ea typeface="Verdana"/>
                <a:cs typeface="Verdana"/>
                <a:sym typeface="Verdana"/>
              </a:rPr>
              <a:t> (</a:t>
            </a:r>
            <a:r>
              <a:rPr lang="en-US" sz="1600" b="0" i="0" u="none" strike="noStrike" cap="none" dirty="0" err="1">
                <a:solidFill>
                  <a:schemeClr val="lt1"/>
                </a:solidFill>
                <a:latin typeface="Verdana"/>
                <a:ea typeface="Verdana"/>
                <a:cs typeface="Verdana"/>
                <a:sym typeface="Verdana"/>
              </a:rPr>
              <a:t>alluminium</a:t>
            </a:r>
            <a:r>
              <a:rPr lang="en-US" sz="1600" b="0" i="0" u="none" strike="noStrike" cap="none" dirty="0">
                <a:solidFill>
                  <a:schemeClr val="lt1"/>
                </a:solidFill>
                <a:latin typeface="Verdana"/>
                <a:ea typeface="Verdana"/>
                <a:cs typeface="Verdana"/>
                <a:sym typeface="Verdana"/>
              </a:rPr>
              <a:t>, stainless steel and paint)</a:t>
            </a:r>
          </a:p>
        </p:txBody>
      </p:sp>
      <p:pic>
        <p:nvPicPr>
          <p:cNvPr id="345" name="Shape 345"/>
          <p:cNvPicPr preferRelativeResize="0"/>
          <p:nvPr/>
        </p:nvPicPr>
        <p:blipFill>
          <a:blip r:embed="rId4">
            <a:alphaModFix/>
          </a:blip>
          <a:stretch>
            <a:fillRect/>
          </a:stretch>
        </p:blipFill>
        <p:spPr>
          <a:xfrm>
            <a:off x="5000625" y="3571875"/>
            <a:ext cx="3643312" cy="26431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John Copley</a:t>
            </a:r>
          </a:p>
        </p:txBody>
      </p:sp>
      <p:sp>
        <p:nvSpPr>
          <p:cNvPr id="120" name="Shape 120"/>
          <p:cNvSpPr txBox="1">
            <a:spLocks noGrp="1"/>
          </p:cNvSpPr>
          <p:nvPr>
            <p:ph type="body" idx="1"/>
          </p:nvPr>
        </p:nvSpPr>
        <p:spPr>
          <a:xfrm>
            <a:off x="4932040" y="1556659"/>
            <a:ext cx="4038599" cy="5429200"/>
          </a:xfrm>
          <a:prstGeom prst="rect">
            <a:avLst/>
          </a:prstGeom>
          <a:noFill/>
          <a:ln>
            <a:noFill/>
          </a:ln>
        </p:spPr>
        <p:txBody>
          <a:bodyPr lIns="91425" tIns="45700" rIns="91425" bIns="45700" anchor="t" anchorCtr="0">
            <a:noAutofit/>
          </a:bodyPr>
          <a:lstStyle/>
          <a:p>
            <a:pPr marL="342900" marR="0" lvl="0" indent="-342900" rtl="0">
              <a:lnSpc>
                <a:spcPct val="80000"/>
              </a:lnSpc>
              <a:spcBef>
                <a:spcPts val="400"/>
              </a:spcBef>
              <a:spcAft>
                <a:spcPts val="0"/>
              </a:spcAft>
              <a:buClr>
                <a:schemeClr val="hlink"/>
              </a:buClr>
              <a:buSzPct val="42500"/>
              <a:buFont typeface="Arial"/>
              <a:buChar char="●"/>
            </a:pPr>
            <a:r>
              <a:rPr lang="en-US" sz="2000" b="0" i="0" u="none" strike="noStrike" cap="none" dirty="0">
                <a:solidFill>
                  <a:schemeClr val="lt1"/>
                </a:solidFill>
                <a:latin typeface="Verdana"/>
                <a:ea typeface="Verdana"/>
                <a:cs typeface="Verdana"/>
                <a:sym typeface="Verdana"/>
              </a:rPr>
              <a:t>It was in the work of </a:t>
            </a:r>
            <a:r>
              <a:rPr lang="en-US" sz="2000" b="0" i="0" u="none" strike="noStrike" cap="none" dirty="0">
                <a:solidFill>
                  <a:srgbClr val="FF00FF"/>
                </a:solidFill>
                <a:latin typeface="Verdana"/>
                <a:ea typeface="Verdana"/>
                <a:cs typeface="Verdana"/>
                <a:sym typeface="Verdana"/>
              </a:rPr>
              <a:t>John Copley</a:t>
            </a:r>
            <a:r>
              <a:rPr lang="en-US" sz="2000" b="0" i="0" u="none" strike="noStrike" cap="none" dirty="0">
                <a:solidFill>
                  <a:schemeClr val="lt1"/>
                </a:solidFill>
                <a:latin typeface="Verdana"/>
                <a:ea typeface="Verdana"/>
                <a:cs typeface="Verdana"/>
                <a:sym typeface="Verdana"/>
              </a:rPr>
              <a:t> (1738-1815 ) that the colonial painting came to full flower. </a:t>
            </a:r>
            <a:endParaRPr lang="en-US" sz="2000" b="0" i="0" u="none" strike="noStrike" cap="none" dirty="0" smtClean="0">
              <a:solidFill>
                <a:schemeClr val="lt1"/>
              </a:solidFill>
              <a:latin typeface="Verdana"/>
              <a:ea typeface="Verdana"/>
              <a:cs typeface="Verdana"/>
              <a:sym typeface="Verdana"/>
            </a:endParaRPr>
          </a:p>
          <a:p>
            <a:pPr marL="342900" marR="0" lvl="0" indent="-342900" rtl="0">
              <a:lnSpc>
                <a:spcPct val="80000"/>
              </a:lnSpc>
              <a:spcBef>
                <a:spcPts val="400"/>
              </a:spcBef>
              <a:spcAft>
                <a:spcPts val="0"/>
              </a:spcAft>
              <a:buClr>
                <a:schemeClr val="hlink"/>
              </a:buClr>
              <a:buSzPct val="42500"/>
              <a:buFont typeface="Arial"/>
              <a:buChar char="●"/>
            </a:pPr>
            <a:endParaRPr lang="en-US" sz="2000" b="0" i="0" u="none" strike="noStrike" cap="none" dirty="0" smtClean="0">
              <a:solidFill>
                <a:schemeClr val="lt1"/>
              </a:solidFill>
              <a:latin typeface="Verdana"/>
              <a:ea typeface="Verdana"/>
              <a:cs typeface="Verdana"/>
              <a:sym typeface="Verdana"/>
            </a:endParaRPr>
          </a:p>
          <a:p>
            <a:pPr marL="342900" marR="0" lvl="0" indent="-342900" rtl="0">
              <a:lnSpc>
                <a:spcPct val="80000"/>
              </a:lnSpc>
              <a:spcBef>
                <a:spcPts val="400"/>
              </a:spcBef>
              <a:spcAft>
                <a:spcPts val="0"/>
              </a:spcAft>
              <a:buClr>
                <a:schemeClr val="hlink"/>
              </a:buClr>
              <a:buSzPct val="42500"/>
              <a:buFont typeface="Arial"/>
              <a:buChar char="●"/>
            </a:pPr>
            <a:r>
              <a:rPr lang="en-US" sz="2000" b="0" i="0" u="none" strike="noStrike" cap="none" dirty="0" smtClean="0">
                <a:solidFill>
                  <a:schemeClr val="lt1"/>
                </a:solidFill>
                <a:latin typeface="Verdana"/>
                <a:ea typeface="Verdana"/>
                <a:cs typeface="Verdana"/>
                <a:sym typeface="Verdana"/>
              </a:rPr>
              <a:t>Copley </a:t>
            </a:r>
            <a:r>
              <a:rPr lang="en-US" sz="2000" b="0" i="0" u="none" strike="noStrike" cap="none" dirty="0">
                <a:solidFill>
                  <a:schemeClr val="lt1"/>
                </a:solidFill>
                <a:latin typeface="Verdana"/>
                <a:ea typeface="Verdana"/>
                <a:cs typeface="Verdana"/>
                <a:sym typeface="Verdana"/>
              </a:rPr>
              <a:t>raised his art to the European level breaking through provincial limitations</a:t>
            </a:r>
            <a:r>
              <a:rPr lang="en-US" sz="2000" b="0" i="0" u="none" strike="noStrike" cap="none" dirty="0" smtClean="0">
                <a:solidFill>
                  <a:schemeClr val="lt1"/>
                </a:solidFill>
                <a:latin typeface="Verdana"/>
                <a:ea typeface="Verdana"/>
                <a:cs typeface="Verdana"/>
                <a:sym typeface="Verdana"/>
              </a:rPr>
              <a:t>.</a:t>
            </a:r>
          </a:p>
          <a:p>
            <a:pPr marL="342900" marR="0" lvl="0" indent="-342900" rtl="0">
              <a:lnSpc>
                <a:spcPct val="80000"/>
              </a:lnSpc>
              <a:spcBef>
                <a:spcPts val="400"/>
              </a:spcBef>
              <a:spcAft>
                <a:spcPts val="0"/>
              </a:spcAft>
              <a:buClr>
                <a:schemeClr val="hlink"/>
              </a:buClr>
              <a:buSzPct val="42500"/>
              <a:buFont typeface="Arial"/>
              <a:buChar char="●"/>
            </a:pPr>
            <a:endParaRPr lang="en-US" sz="2000" b="0" i="0" u="none" strike="noStrike" cap="none" dirty="0" smtClean="0">
              <a:solidFill>
                <a:schemeClr val="lt1"/>
              </a:solidFill>
              <a:latin typeface="Verdana"/>
              <a:ea typeface="Verdana"/>
              <a:cs typeface="Verdana"/>
              <a:sym typeface="Verdana"/>
            </a:endParaRPr>
          </a:p>
          <a:p>
            <a:pPr marL="342900" marR="0" lvl="0" indent="-342900" rtl="0">
              <a:lnSpc>
                <a:spcPct val="80000"/>
              </a:lnSpc>
              <a:spcBef>
                <a:spcPts val="400"/>
              </a:spcBef>
              <a:spcAft>
                <a:spcPts val="0"/>
              </a:spcAft>
              <a:buClr>
                <a:schemeClr val="hlink"/>
              </a:buClr>
              <a:buSzPct val="42500"/>
              <a:buFont typeface="Arial"/>
              <a:buChar char="●"/>
            </a:pPr>
            <a:r>
              <a:rPr lang="en-US" sz="2000" b="0" i="0" u="none" strike="noStrike" cap="none" dirty="0" smtClean="0">
                <a:solidFill>
                  <a:schemeClr val="lt1"/>
                </a:solidFill>
                <a:latin typeface="Verdana"/>
                <a:ea typeface="Verdana"/>
                <a:cs typeface="Verdana"/>
                <a:sym typeface="Verdana"/>
              </a:rPr>
              <a:t>In </a:t>
            </a:r>
            <a:r>
              <a:rPr lang="en-US" sz="2000" b="0" i="0" u="none" strike="noStrike" cap="none" dirty="0">
                <a:solidFill>
                  <a:schemeClr val="lt1"/>
                </a:solidFill>
                <a:latin typeface="Verdana"/>
                <a:ea typeface="Verdana"/>
                <a:cs typeface="Verdana"/>
                <a:sym typeface="Verdana"/>
              </a:rPr>
              <a:t>1774 he left his native land, eventually setting in London</a:t>
            </a:r>
            <a:r>
              <a:rPr lang="en-US" sz="2000" b="0" i="0" u="none" strike="noStrike" cap="none" dirty="0" smtClean="0">
                <a:solidFill>
                  <a:schemeClr val="lt1"/>
                </a:solidFill>
                <a:latin typeface="Verdana"/>
                <a:ea typeface="Verdana"/>
                <a:cs typeface="Verdana"/>
                <a:sym typeface="Verdana"/>
              </a:rPr>
              <a:t>.</a:t>
            </a:r>
          </a:p>
          <a:p>
            <a:pPr marL="342900" marR="0" lvl="0" indent="-342900" rtl="0">
              <a:lnSpc>
                <a:spcPct val="80000"/>
              </a:lnSpc>
              <a:spcBef>
                <a:spcPts val="400"/>
              </a:spcBef>
              <a:spcAft>
                <a:spcPts val="0"/>
              </a:spcAft>
              <a:buClr>
                <a:schemeClr val="hlink"/>
              </a:buClr>
              <a:buSzPct val="42500"/>
              <a:buFont typeface="Arial"/>
              <a:buChar char="●"/>
            </a:pPr>
            <a:endParaRPr lang="en-US" sz="2000" b="0" i="0" u="none" strike="noStrike" cap="none" dirty="0">
              <a:solidFill>
                <a:schemeClr val="lt1"/>
              </a:solidFill>
              <a:latin typeface="Verdana"/>
              <a:ea typeface="Verdana"/>
              <a:cs typeface="Verdana"/>
              <a:sym typeface="Verdana"/>
            </a:endParaRPr>
          </a:p>
          <a:p>
            <a:pPr marL="342900" marR="0" lvl="0" indent="-342900" rtl="0">
              <a:lnSpc>
                <a:spcPct val="80000"/>
              </a:lnSpc>
              <a:spcBef>
                <a:spcPts val="400"/>
              </a:spcBef>
              <a:spcAft>
                <a:spcPts val="0"/>
              </a:spcAft>
              <a:buClr>
                <a:schemeClr val="hlink"/>
              </a:buClr>
              <a:buSzPct val="42500"/>
              <a:buFont typeface="Arial"/>
              <a:buChar char="●"/>
            </a:pPr>
            <a:r>
              <a:rPr lang="en-US" sz="2000" b="0" i="0" u="none" strike="noStrike" cap="none" dirty="0">
                <a:solidFill>
                  <a:schemeClr val="lt1"/>
                </a:solidFill>
                <a:latin typeface="Verdana"/>
                <a:ea typeface="Verdana"/>
                <a:cs typeface="Verdana"/>
                <a:sym typeface="Verdana"/>
              </a:rPr>
              <a:t>Copley left a gallery of memorable portraits of colonial </a:t>
            </a:r>
            <a:r>
              <a:rPr lang="en-US" sz="2000" b="0" i="0" u="none" strike="noStrike" cap="none" dirty="0" smtClean="0">
                <a:solidFill>
                  <a:schemeClr val="lt1"/>
                </a:solidFill>
                <a:latin typeface="Verdana"/>
                <a:ea typeface="Verdana"/>
                <a:cs typeface="Verdana"/>
                <a:sym typeface="Verdana"/>
              </a:rPr>
              <a:t>Americans</a:t>
            </a:r>
            <a:endParaRPr lang="en-US" sz="2000" b="0" i="0" u="none" strike="noStrike" cap="none" dirty="0">
              <a:solidFill>
                <a:schemeClr val="lt1"/>
              </a:solidFill>
              <a:latin typeface="Verdana"/>
              <a:ea typeface="Verdana"/>
              <a:cs typeface="Verdana"/>
              <a:sym typeface="Verdana"/>
            </a:endParaRPr>
          </a:p>
        </p:txBody>
      </p:sp>
      <p:pic>
        <p:nvPicPr>
          <p:cNvPr id="121" name="Shape 121"/>
          <p:cNvPicPr preferRelativeResize="0"/>
          <p:nvPr/>
        </p:nvPicPr>
        <p:blipFill>
          <a:blip r:embed="rId3">
            <a:alphaModFix/>
          </a:blip>
          <a:stretch>
            <a:fillRect/>
          </a:stretch>
        </p:blipFill>
        <p:spPr>
          <a:xfrm>
            <a:off x="250825" y="0"/>
            <a:ext cx="2286000" cy="2286000"/>
          </a:xfrm>
          <a:prstGeom prst="rect">
            <a:avLst/>
          </a:prstGeom>
          <a:noFill/>
          <a:ln>
            <a:noFill/>
          </a:ln>
        </p:spPr>
      </p:pic>
      <p:pic>
        <p:nvPicPr>
          <p:cNvPr id="122" name="Shape 122"/>
          <p:cNvPicPr preferRelativeResize="0"/>
          <p:nvPr/>
        </p:nvPicPr>
        <p:blipFill>
          <a:blip r:embed="rId4">
            <a:alphaModFix/>
          </a:blip>
          <a:stretch>
            <a:fillRect/>
          </a:stretch>
        </p:blipFill>
        <p:spPr>
          <a:xfrm rot="-720000">
            <a:off x="1520825" y="1798637"/>
            <a:ext cx="3409949" cy="2141536"/>
          </a:xfrm>
          <a:prstGeom prst="rect">
            <a:avLst/>
          </a:prstGeom>
          <a:noFill/>
          <a:ln>
            <a:noFill/>
          </a:ln>
        </p:spPr>
      </p:pic>
      <p:pic>
        <p:nvPicPr>
          <p:cNvPr id="123" name="Shape 123"/>
          <p:cNvPicPr preferRelativeResize="0"/>
          <p:nvPr/>
        </p:nvPicPr>
        <p:blipFill>
          <a:blip r:embed="rId5">
            <a:alphaModFix/>
          </a:blip>
          <a:stretch>
            <a:fillRect/>
          </a:stretch>
        </p:blipFill>
        <p:spPr>
          <a:xfrm>
            <a:off x="179386" y="4149725"/>
            <a:ext cx="4032250" cy="27082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Benjamin West</a:t>
            </a:r>
          </a:p>
        </p:txBody>
      </p:sp>
      <p:sp>
        <p:nvSpPr>
          <p:cNvPr id="129" name="Shape 129"/>
          <p:cNvSpPr txBox="1">
            <a:spLocks noGrp="1"/>
          </p:cNvSpPr>
          <p:nvPr>
            <p:ph type="body" idx="1"/>
          </p:nvPr>
        </p:nvSpPr>
        <p:spPr>
          <a:xfrm>
            <a:off x="356773" y="1428904"/>
            <a:ext cx="4038599" cy="5168744"/>
          </a:xfrm>
          <a:prstGeom prst="rect">
            <a:avLst/>
          </a:prstGeom>
          <a:noFill/>
          <a:ln>
            <a:noFill/>
          </a:ln>
        </p:spPr>
        <p:txBody>
          <a:bodyPr lIns="91425" tIns="45700" rIns="91425" bIns="45700" anchor="t" anchorCtr="0">
            <a:noAutofit/>
          </a:bodyPr>
          <a:lstStyle/>
          <a:p>
            <a:pPr marL="342900" marR="0" lvl="0" indent="-342900" rtl="0">
              <a:lnSpc>
                <a:spcPct val="80000"/>
              </a:lnSpc>
              <a:spcBef>
                <a:spcPts val="360"/>
              </a:spcBef>
              <a:spcAft>
                <a:spcPts val="0"/>
              </a:spcAft>
              <a:buClr>
                <a:schemeClr val="hlink"/>
              </a:buClr>
              <a:buSzPct val="41666"/>
              <a:buFont typeface="Arial"/>
              <a:buChar char="●"/>
            </a:pPr>
            <a:r>
              <a:rPr lang="en-US" sz="1800" b="0" i="0" u="none" strike="noStrike" cap="none" dirty="0" smtClean="0">
                <a:solidFill>
                  <a:schemeClr val="lt1"/>
                </a:solidFill>
                <a:latin typeface="Verdana"/>
                <a:ea typeface="Verdana"/>
                <a:cs typeface="Verdana"/>
                <a:sym typeface="Verdana"/>
              </a:rPr>
              <a:t>He was </a:t>
            </a:r>
            <a:r>
              <a:rPr lang="en-US" sz="1800" b="0" i="0" u="none" strike="noStrike" cap="none" dirty="0">
                <a:solidFill>
                  <a:schemeClr val="lt1"/>
                </a:solidFill>
                <a:latin typeface="Verdana"/>
                <a:ea typeface="Verdana"/>
                <a:cs typeface="Verdana"/>
                <a:sym typeface="Verdana"/>
              </a:rPr>
              <a:t>the first </a:t>
            </a:r>
            <a:r>
              <a:rPr lang="en-US" sz="1800" b="0" i="0" u="none" strike="noStrike" cap="none" dirty="0" smtClean="0">
                <a:solidFill>
                  <a:schemeClr val="lt1"/>
                </a:solidFill>
                <a:latin typeface="Verdana"/>
                <a:ea typeface="Verdana"/>
                <a:cs typeface="Verdana"/>
                <a:sym typeface="Verdana"/>
              </a:rPr>
              <a:t>internationally known </a:t>
            </a:r>
            <a:r>
              <a:rPr lang="en-US" sz="1800" b="0" i="0" u="none" strike="noStrike" cap="none" dirty="0">
                <a:solidFill>
                  <a:schemeClr val="lt1"/>
                </a:solidFill>
                <a:latin typeface="Verdana"/>
                <a:ea typeface="Verdana"/>
                <a:cs typeface="Verdana"/>
                <a:sym typeface="Verdana"/>
              </a:rPr>
              <a:t>American artist. </a:t>
            </a:r>
            <a:endParaRPr lang="en-US" sz="1800" b="0" i="0" u="none" strike="noStrike" cap="none" dirty="0" smtClean="0">
              <a:solidFill>
                <a:schemeClr val="lt1"/>
              </a:solidFill>
              <a:latin typeface="Verdana"/>
              <a:ea typeface="Verdana"/>
              <a:cs typeface="Verdana"/>
              <a:sym typeface="Verdana"/>
            </a:endParaRPr>
          </a:p>
          <a:p>
            <a:pPr marL="342900" marR="0" lvl="0" indent="-342900" rtl="0">
              <a:lnSpc>
                <a:spcPct val="80000"/>
              </a:lnSpc>
              <a:spcBef>
                <a:spcPts val="360"/>
              </a:spcBef>
              <a:spcAft>
                <a:spcPts val="0"/>
              </a:spcAft>
              <a:buClr>
                <a:schemeClr val="hlink"/>
              </a:buClr>
              <a:buSzPct val="41666"/>
              <a:buFont typeface="Arial"/>
              <a:buChar char="●"/>
            </a:pPr>
            <a:endParaRPr lang="en-US" sz="1800" b="0" i="0" u="none" strike="noStrike" cap="none" dirty="0">
              <a:solidFill>
                <a:schemeClr val="lt1"/>
              </a:solidFill>
              <a:latin typeface="Verdana"/>
              <a:ea typeface="Verdana"/>
              <a:cs typeface="Verdana"/>
              <a:sym typeface="Verdana"/>
            </a:endParaRPr>
          </a:p>
          <a:p>
            <a:pPr marL="342900" marR="0" lvl="0" indent="-342900" rtl="0">
              <a:lnSpc>
                <a:spcPct val="80000"/>
              </a:lnSpc>
              <a:spcBef>
                <a:spcPts val="360"/>
              </a:spcBef>
              <a:spcAft>
                <a:spcPts val="0"/>
              </a:spcAft>
              <a:buClr>
                <a:schemeClr val="hlink"/>
              </a:buClr>
              <a:buSzPct val="41666"/>
              <a:buFont typeface="Arial"/>
              <a:buChar char="●"/>
            </a:pPr>
            <a:r>
              <a:rPr lang="en-US" sz="1800" b="0" i="0" u="none" strike="noStrike" cap="none" dirty="0">
                <a:solidFill>
                  <a:schemeClr val="lt1"/>
                </a:solidFill>
                <a:latin typeface="Verdana"/>
                <a:ea typeface="Verdana"/>
                <a:cs typeface="Verdana"/>
                <a:sym typeface="Verdana"/>
              </a:rPr>
              <a:t>West was a </a:t>
            </a:r>
            <a:r>
              <a:rPr lang="en-US" sz="1800" b="0" i="0" u="none" strike="noStrike" cap="none" dirty="0">
                <a:solidFill>
                  <a:srgbClr val="FFFF00"/>
                </a:solidFill>
                <a:latin typeface="Verdana"/>
                <a:ea typeface="Verdana"/>
                <a:cs typeface="Verdana"/>
                <a:sym typeface="Verdana"/>
              </a:rPr>
              <a:t>self-taught</a:t>
            </a:r>
            <a:r>
              <a:rPr lang="en-US" sz="1800" b="0" i="0" u="none" strike="noStrike" cap="none" dirty="0">
                <a:solidFill>
                  <a:schemeClr val="lt1"/>
                </a:solidFill>
                <a:latin typeface="Verdana"/>
                <a:ea typeface="Verdana"/>
                <a:cs typeface="Verdana"/>
                <a:sym typeface="Verdana"/>
              </a:rPr>
              <a:t> artist and initially painted </a:t>
            </a:r>
            <a:r>
              <a:rPr lang="en-US" sz="1800" b="0" i="0" u="none" strike="noStrike" cap="none" dirty="0" smtClean="0">
                <a:solidFill>
                  <a:schemeClr val="lt1"/>
                </a:solidFill>
                <a:latin typeface="Verdana"/>
                <a:ea typeface="Verdana"/>
                <a:cs typeface="Verdana"/>
                <a:sym typeface="Verdana"/>
              </a:rPr>
              <a:t>portraits</a:t>
            </a:r>
          </a:p>
          <a:p>
            <a:pPr marL="342900" marR="0" lvl="0" indent="-342900" rtl="0">
              <a:lnSpc>
                <a:spcPct val="80000"/>
              </a:lnSpc>
              <a:spcBef>
                <a:spcPts val="360"/>
              </a:spcBef>
              <a:spcAft>
                <a:spcPts val="0"/>
              </a:spcAft>
              <a:buClr>
                <a:schemeClr val="hlink"/>
              </a:buClr>
              <a:buSzPct val="41666"/>
              <a:buFont typeface="Arial"/>
              <a:buChar char="●"/>
            </a:pPr>
            <a:endParaRPr lang="en-US" sz="1800" dirty="0"/>
          </a:p>
          <a:p>
            <a:pPr marL="342900" marR="0" lvl="0" indent="-342900" rtl="0">
              <a:lnSpc>
                <a:spcPct val="80000"/>
              </a:lnSpc>
              <a:spcBef>
                <a:spcPts val="360"/>
              </a:spcBef>
              <a:spcAft>
                <a:spcPts val="0"/>
              </a:spcAft>
              <a:buClr>
                <a:schemeClr val="hlink"/>
              </a:buClr>
              <a:buSzPct val="41666"/>
              <a:buFont typeface="Arial"/>
              <a:buChar char="●"/>
            </a:pPr>
            <a:r>
              <a:rPr lang="en-US" sz="1800" b="0" i="0" u="none" strike="noStrike" cap="none" dirty="0" smtClean="0">
                <a:solidFill>
                  <a:schemeClr val="lt1"/>
                </a:solidFill>
                <a:latin typeface="Verdana"/>
                <a:ea typeface="Verdana"/>
                <a:cs typeface="Verdana"/>
                <a:sym typeface="Verdana"/>
              </a:rPr>
              <a:t>West </a:t>
            </a:r>
            <a:r>
              <a:rPr lang="en-US" sz="1800" b="0" i="0" u="none" strike="noStrike" cap="none" dirty="0">
                <a:solidFill>
                  <a:schemeClr val="lt1"/>
                </a:solidFill>
                <a:latin typeface="Verdana"/>
                <a:ea typeface="Verdana"/>
                <a:cs typeface="Verdana"/>
                <a:sym typeface="Verdana"/>
              </a:rPr>
              <a:t>became the first American to specialize in history painting and to participate in European art movements. </a:t>
            </a:r>
            <a:endParaRPr lang="en-US" sz="1800" b="0" i="0" u="none" strike="noStrike" cap="none" dirty="0" smtClean="0">
              <a:solidFill>
                <a:schemeClr val="lt1"/>
              </a:solidFill>
              <a:latin typeface="Verdana"/>
              <a:ea typeface="Verdana"/>
              <a:cs typeface="Verdana"/>
              <a:sym typeface="Verdana"/>
            </a:endParaRPr>
          </a:p>
          <a:p>
            <a:pPr marL="342900" marR="0" lvl="0" indent="-342900" rtl="0">
              <a:lnSpc>
                <a:spcPct val="80000"/>
              </a:lnSpc>
              <a:spcBef>
                <a:spcPts val="360"/>
              </a:spcBef>
              <a:spcAft>
                <a:spcPts val="0"/>
              </a:spcAft>
              <a:buClr>
                <a:schemeClr val="hlink"/>
              </a:buClr>
              <a:buSzPct val="41666"/>
              <a:buFont typeface="Arial"/>
              <a:buChar char="●"/>
            </a:pPr>
            <a:endParaRPr lang="en-US" sz="1800" b="0" i="0" u="none" strike="noStrike" cap="none" dirty="0">
              <a:solidFill>
                <a:schemeClr val="lt1"/>
              </a:solidFill>
              <a:latin typeface="Verdana"/>
              <a:ea typeface="Verdana"/>
              <a:cs typeface="Verdana"/>
              <a:sym typeface="Verdana"/>
            </a:endParaRPr>
          </a:p>
          <a:p>
            <a:pPr marL="342900" marR="0" lvl="0" indent="-342900" algn="just" rtl="0">
              <a:lnSpc>
                <a:spcPct val="80000"/>
              </a:lnSpc>
              <a:spcBef>
                <a:spcPts val="360"/>
              </a:spcBef>
              <a:spcAft>
                <a:spcPts val="0"/>
              </a:spcAft>
              <a:buClr>
                <a:schemeClr val="hlink"/>
              </a:buClr>
              <a:buSzPct val="41666"/>
              <a:buFont typeface="Arial"/>
              <a:buChar char="●"/>
            </a:pPr>
            <a:r>
              <a:rPr lang="en-US" sz="1800" b="0" i="0" u="none" strike="noStrike" cap="none" dirty="0">
                <a:solidFill>
                  <a:schemeClr val="lt1"/>
                </a:solidFill>
                <a:latin typeface="Verdana"/>
                <a:ea typeface="Verdana"/>
                <a:cs typeface="Verdana"/>
                <a:sym typeface="Verdana"/>
              </a:rPr>
              <a:t>. West co-founded </a:t>
            </a:r>
            <a:r>
              <a:rPr lang="en-US" sz="1800" b="0" i="0" u="none" strike="noStrike" cap="none" dirty="0">
                <a:solidFill>
                  <a:srgbClr val="0000FF"/>
                </a:solidFill>
                <a:latin typeface="Verdana"/>
                <a:ea typeface="Verdana"/>
                <a:cs typeface="Verdana"/>
                <a:sym typeface="Verdana"/>
              </a:rPr>
              <a:t>the Royal</a:t>
            </a:r>
            <a:r>
              <a:rPr lang="en-US" sz="1800" b="0" i="0" u="none" strike="noStrike" cap="none" dirty="0">
                <a:solidFill>
                  <a:schemeClr val="lt1"/>
                </a:solidFill>
                <a:latin typeface="Verdana"/>
                <a:ea typeface="Verdana"/>
                <a:cs typeface="Verdana"/>
                <a:sym typeface="Verdana"/>
              </a:rPr>
              <a:t> </a:t>
            </a:r>
            <a:r>
              <a:rPr lang="en-US" sz="1800" b="0" i="0" u="none" strike="noStrike" cap="none" dirty="0">
                <a:solidFill>
                  <a:srgbClr val="0000FF"/>
                </a:solidFill>
                <a:latin typeface="Verdana"/>
                <a:ea typeface="Verdana"/>
                <a:cs typeface="Verdana"/>
                <a:sym typeface="Verdana"/>
              </a:rPr>
              <a:t>Academy</a:t>
            </a:r>
            <a:r>
              <a:rPr lang="en-US" sz="1800" b="0" i="0" u="none" strike="noStrike" cap="none" dirty="0">
                <a:solidFill>
                  <a:schemeClr val="lt1"/>
                </a:solidFill>
                <a:latin typeface="Verdana"/>
                <a:ea typeface="Verdana"/>
                <a:cs typeface="Verdana"/>
                <a:sym typeface="Verdana"/>
              </a:rPr>
              <a:t> of Art in London in 1768. He was twice elected as its President. From 1769 to 1802, West was history painter to King George III, for whom from the 1780s he painted religious works for the Royal Chapel, Windsor. </a:t>
            </a:r>
          </a:p>
        </p:txBody>
      </p:sp>
      <p:pic>
        <p:nvPicPr>
          <p:cNvPr id="130" name="Shape 130"/>
          <p:cNvPicPr preferRelativeResize="0"/>
          <p:nvPr/>
        </p:nvPicPr>
        <p:blipFill>
          <a:blip r:embed="rId3">
            <a:alphaModFix/>
          </a:blip>
          <a:stretch>
            <a:fillRect/>
          </a:stretch>
        </p:blipFill>
        <p:spPr>
          <a:xfrm>
            <a:off x="6659561" y="0"/>
            <a:ext cx="2016125" cy="2374899"/>
          </a:xfrm>
          <a:prstGeom prst="rect">
            <a:avLst/>
          </a:prstGeom>
          <a:noFill/>
          <a:ln>
            <a:noFill/>
          </a:ln>
        </p:spPr>
      </p:pic>
      <p:pic>
        <p:nvPicPr>
          <p:cNvPr id="131" name="Shape 131"/>
          <p:cNvPicPr preferRelativeResize="0"/>
          <p:nvPr/>
        </p:nvPicPr>
        <p:blipFill>
          <a:blip r:embed="rId4">
            <a:alphaModFix/>
          </a:blip>
          <a:stretch>
            <a:fillRect/>
          </a:stretch>
        </p:blipFill>
        <p:spPr>
          <a:xfrm rot="-480000">
            <a:off x="4593434" y="1567616"/>
            <a:ext cx="2179637" cy="2663825"/>
          </a:xfrm>
          <a:prstGeom prst="rect">
            <a:avLst/>
          </a:prstGeom>
          <a:noFill/>
          <a:ln>
            <a:noFill/>
          </a:ln>
        </p:spPr>
      </p:pic>
      <p:pic>
        <p:nvPicPr>
          <p:cNvPr id="132" name="Shape 132"/>
          <p:cNvPicPr preferRelativeResize="0"/>
          <p:nvPr/>
        </p:nvPicPr>
        <p:blipFill>
          <a:blip r:embed="rId5">
            <a:alphaModFix/>
          </a:blip>
          <a:stretch>
            <a:fillRect/>
          </a:stretch>
        </p:blipFill>
        <p:spPr>
          <a:xfrm rot="-240000">
            <a:off x="4500561" y="4440236"/>
            <a:ext cx="2093912" cy="2420936"/>
          </a:xfrm>
          <a:prstGeom prst="rect">
            <a:avLst/>
          </a:prstGeom>
          <a:noFill/>
          <a:ln>
            <a:noFill/>
          </a:ln>
        </p:spPr>
      </p:pic>
      <p:pic>
        <p:nvPicPr>
          <p:cNvPr id="133" name="Shape 133"/>
          <p:cNvPicPr preferRelativeResize="0"/>
          <p:nvPr/>
        </p:nvPicPr>
        <p:blipFill>
          <a:blip r:embed="rId6">
            <a:alphaModFix/>
          </a:blip>
          <a:stretch>
            <a:fillRect/>
          </a:stretch>
        </p:blipFill>
        <p:spPr>
          <a:xfrm rot="420000">
            <a:off x="6937375" y="2203450"/>
            <a:ext cx="1963736" cy="2303462"/>
          </a:xfrm>
          <a:prstGeom prst="rect">
            <a:avLst/>
          </a:prstGeom>
          <a:noFill/>
          <a:ln>
            <a:noFill/>
          </a:ln>
        </p:spPr>
      </p:pic>
      <p:pic>
        <p:nvPicPr>
          <p:cNvPr id="134" name="Shape 134"/>
          <p:cNvPicPr preferRelativeResize="0"/>
          <p:nvPr/>
        </p:nvPicPr>
        <p:blipFill>
          <a:blip r:embed="rId7">
            <a:alphaModFix/>
          </a:blip>
          <a:stretch>
            <a:fillRect/>
          </a:stretch>
        </p:blipFill>
        <p:spPr>
          <a:xfrm>
            <a:off x="6732586" y="4652962"/>
            <a:ext cx="2411412" cy="19446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John Trumbull</a:t>
            </a:r>
          </a:p>
        </p:txBody>
      </p:sp>
      <p:sp>
        <p:nvSpPr>
          <p:cNvPr id="140" name="Shape 140"/>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just" rtl="0">
              <a:lnSpc>
                <a:spcPct val="80000"/>
              </a:lnSpc>
              <a:spcBef>
                <a:spcPts val="320"/>
              </a:spcBef>
              <a:spcAft>
                <a:spcPts val="0"/>
              </a:spcAft>
              <a:buClr>
                <a:schemeClr val="hlink"/>
              </a:buClr>
              <a:buSzPct val="40625"/>
              <a:buFont typeface="Arial"/>
              <a:buChar char="●"/>
            </a:pPr>
            <a:r>
              <a:rPr lang="en-US" sz="1600" b="0" i="0" u="none" strike="noStrike" cap="none" dirty="0">
                <a:solidFill>
                  <a:srgbClr val="FF00FF"/>
                </a:solidFill>
                <a:latin typeface="Verdana"/>
                <a:ea typeface="Verdana"/>
                <a:cs typeface="Verdana"/>
                <a:sym typeface="Verdana"/>
              </a:rPr>
              <a:t>Trumbull </a:t>
            </a:r>
            <a:r>
              <a:rPr lang="en-US" sz="1600" b="0" i="0" u="none" strike="noStrike" cap="none" dirty="0">
                <a:solidFill>
                  <a:schemeClr val="lt1"/>
                </a:solidFill>
                <a:latin typeface="Verdana"/>
                <a:ea typeface="Verdana"/>
                <a:cs typeface="Verdana"/>
                <a:sym typeface="Verdana"/>
              </a:rPr>
              <a:t>(1756-1843) was the first American painter to produce a series of history </a:t>
            </a:r>
            <a:r>
              <a:rPr lang="en-US" sz="1600" b="0" i="0" u="none" strike="noStrike" cap="none" dirty="0" smtClean="0">
                <a:solidFill>
                  <a:schemeClr val="lt1"/>
                </a:solidFill>
                <a:latin typeface="Verdana"/>
                <a:ea typeface="Verdana"/>
                <a:cs typeface="Verdana"/>
                <a:sym typeface="Verdana"/>
              </a:rPr>
              <a:t>paintings.</a:t>
            </a:r>
          </a:p>
          <a:p>
            <a:pPr marL="342900" marR="0" lvl="0" indent="-342900" algn="just" rtl="0">
              <a:lnSpc>
                <a:spcPct val="80000"/>
              </a:lnSpc>
              <a:spcBef>
                <a:spcPts val="320"/>
              </a:spcBef>
              <a:spcAft>
                <a:spcPts val="0"/>
              </a:spcAft>
              <a:buClr>
                <a:schemeClr val="hlink"/>
              </a:buClr>
              <a:buSzPct val="40625"/>
              <a:buFont typeface="Arial"/>
              <a:buChar char="●"/>
            </a:pPr>
            <a:endParaRPr lang="en-US" sz="1600" b="0" i="0" u="none" strike="noStrike" cap="none" dirty="0">
              <a:solidFill>
                <a:schemeClr val="lt1"/>
              </a:solidFill>
              <a:latin typeface="Verdana"/>
              <a:ea typeface="Verdana"/>
              <a:cs typeface="Verdana"/>
              <a:sym typeface="Verdana"/>
            </a:endParaRPr>
          </a:p>
          <a:p>
            <a:pPr marL="342900" marR="0" lvl="0" indent="-342900" algn="just" rtl="0">
              <a:lnSpc>
                <a:spcPct val="80000"/>
              </a:lnSpc>
              <a:spcBef>
                <a:spcPts val="320"/>
              </a:spcBef>
              <a:spcAft>
                <a:spcPts val="0"/>
              </a:spcAft>
              <a:buClr>
                <a:schemeClr val="hlink"/>
              </a:buClr>
              <a:buSzPct val="40625"/>
              <a:buFont typeface="Arial"/>
              <a:buChar char="●"/>
            </a:pPr>
            <a:r>
              <a:rPr lang="en-US" sz="1600" b="0" i="0" u="none" strike="noStrike" cap="none" dirty="0">
                <a:solidFill>
                  <a:schemeClr val="lt1"/>
                </a:solidFill>
                <a:latin typeface="Verdana"/>
                <a:ea typeface="Verdana"/>
                <a:cs typeface="Verdana"/>
                <a:sym typeface="Verdana"/>
              </a:rPr>
              <a:t>His pictures deal with contemporary American events. He painted mostly battle scenes. In his </a:t>
            </a:r>
            <a:r>
              <a:rPr lang="en-US" sz="1600" b="0" i="0" u="none" strike="noStrike" cap="none" dirty="0">
                <a:solidFill>
                  <a:srgbClr val="FFFF00"/>
                </a:solidFill>
                <a:latin typeface="Verdana"/>
                <a:ea typeface="Verdana"/>
                <a:cs typeface="Verdana"/>
                <a:sym typeface="Verdana"/>
              </a:rPr>
              <a:t>“The Declaration of</a:t>
            </a:r>
            <a:r>
              <a:rPr lang="en-US" sz="1600" b="0" i="0" u="none" strike="noStrike" cap="none" dirty="0">
                <a:solidFill>
                  <a:schemeClr val="lt1"/>
                </a:solidFill>
                <a:latin typeface="Verdana"/>
                <a:ea typeface="Verdana"/>
                <a:cs typeface="Verdana"/>
                <a:sym typeface="Verdana"/>
              </a:rPr>
              <a:t> </a:t>
            </a:r>
            <a:r>
              <a:rPr lang="en-US" sz="1600" b="0" i="0" u="none" strike="noStrike" cap="none" dirty="0">
                <a:solidFill>
                  <a:srgbClr val="FFFF00"/>
                </a:solidFill>
                <a:latin typeface="Verdana"/>
                <a:ea typeface="Verdana"/>
                <a:cs typeface="Verdana"/>
                <a:sym typeface="Verdana"/>
              </a:rPr>
              <a:t>Independence”</a:t>
            </a:r>
            <a:r>
              <a:rPr lang="en-US" sz="1600" b="0" i="0" u="none" strike="noStrike" cap="none" dirty="0">
                <a:solidFill>
                  <a:schemeClr val="lt1"/>
                </a:solidFill>
                <a:latin typeface="Verdana"/>
                <a:ea typeface="Verdana"/>
                <a:cs typeface="Verdana"/>
                <a:sym typeface="Verdana"/>
              </a:rPr>
              <a:t> 36 figures (of the 48) were painted from life. </a:t>
            </a:r>
            <a:endParaRPr lang="en-US" sz="1600" b="0" i="0" u="none" strike="noStrike" cap="none" dirty="0" smtClean="0">
              <a:solidFill>
                <a:schemeClr val="lt1"/>
              </a:solidFill>
              <a:latin typeface="Verdana"/>
              <a:ea typeface="Verdana"/>
              <a:cs typeface="Verdana"/>
              <a:sym typeface="Verdana"/>
            </a:endParaRPr>
          </a:p>
          <a:p>
            <a:pPr marL="342900" marR="0" lvl="0" indent="-342900" algn="just" rtl="0">
              <a:lnSpc>
                <a:spcPct val="80000"/>
              </a:lnSpc>
              <a:spcBef>
                <a:spcPts val="320"/>
              </a:spcBef>
              <a:spcAft>
                <a:spcPts val="0"/>
              </a:spcAft>
              <a:buClr>
                <a:schemeClr val="hlink"/>
              </a:buClr>
              <a:buSzPct val="40625"/>
              <a:buFont typeface="Arial"/>
              <a:buChar char="●"/>
            </a:pPr>
            <a:endParaRPr lang="en-US" sz="1600" dirty="0"/>
          </a:p>
          <a:p>
            <a:pPr marL="342900" marR="0" lvl="0" indent="-342900" algn="just" rtl="0">
              <a:lnSpc>
                <a:spcPct val="80000"/>
              </a:lnSpc>
              <a:spcBef>
                <a:spcPts val="320"/>
              </a:spcBef>
              <a:spcAft>
                <a:spcPts val="0"/>
              </a:spcAft>
              <a:buClr>
                <a:schemeClr val="hlink"/>
              </a:buClr>
              <a:buSzPct val="40625"/>
              <a:buFont typeface="Arial"/>
              <a:buChar char="●"/>
            </a:pPr>
            <a:r>
              <a:rPr lang="en-US" sz="1600" b="0" i="0" u="none" strike="noStrike" cap="none" dirty="0" smtClean="0">
                <a:solidFill>
                  <a:schemeClr val="lt1"/>
                </a:solidFill>
                <a:latin typeface="Verdana"/>
                <a:ea typeface="Verdana"/>
                <a:cs typeface="Verdana"/>
                <a:sym typeface="Verdana"/>
              </a:rPr>
              <a:t>He </a:t>
            </a:r>
            <a:r>
              <a:rPr lang="en-US" sz="1600" b="0" i="0" u="none" strike="noStrike" cap="none" dirty="0">
                <a:solidFill>
                  <a:schemeClr val="lt1"/>
                </a:solidFill>
                <a:latin typeface="Verdana"/>
                <a:ea typeface="Verdana"/>
                <a:cs typeface="Verdana"/>
                <a:sym typeface="Verdana"/>
              </a:rPr>
              <a:t>painted 12 Revolutionary War scenes for the </a:t>
            </a:r>
            <a:r>
              <a:rPr lang="en-US" sz="1600" b="0" i="0" u="none" strike="noStrike" cap="none" dirty="0">
                <a:solidFill>
                  <a:srgbClr val="0000FF"/>
                </a:solidFill>
                <a:latin typeface="Verdana"/>
                <a:ea typeface="Verdana"/>
                <a:cs typeface="Verdana"/>
                <a:sym typeface="Verdana"/>
              </a:rPr>
              <a:t>Capitol rotunda</a:t>
            </a:r>
            <a:r>
              <a:rPr lang="en-US" sz="1600" b="0" i="0" u="none" strike="noStrike" cap="none" dirty="0">
                <a:solidFill>
                  <a:schemeClr val="lt1"/>
                </a:solidFill>
                <a:latin typeface="Verdana"/>
                <a:ea typeface="Verdana"/>
                <a:cs typeface="Verdana"/>
                <a:sym typeface="Verdana"/>
              </a:rPr>
              <a:t> in Washington. </a:t>
            </a:r>
            <a:endParaRPr lang="en-US" sz="1600" b="0" i="0" u="none" strike="noStrike" cap="none" dirty="0" smtClean="0">
              <a:solidFill>
                <a:schemeClr val="lt1"/>
              </a:solidFill>
              <a:latin typeface="Verdana"/>
              <a:ea typeface="Verdana"/>
              <a:cs typeface="Verdana"/>
              <a:sym typeface="Verdana"/>
            </a:endParaRPr>
          </a:p>
          <a:p>
            <a:pPr marL="342900" marR="0" lvl="0" indent="-342900" algn="just" rtl="0">
              <a:lnSpc>
                <a:spcPct val="80000"/>
              </a:lnSpc>
              <a:spcBef>
                <a:spcPts val="320"/>
              </a:spcBef>
              <a:spcAft>
                <a:spcPts val="0"/>
              </a:spcAft>
              <a:buClr>
                <a:schemeClr val="hlink"/>
              </a:buClr>
              <a:buSzPct val="40625"/>
              <a:buFont typeface="Arial"/>
              <a:buChar char="●"/>
            </a:pPr>
            <a:endParaRPr lang="en-US" sz="1600" b="0" i="0" u="none" strike="noStrike" cap="none" dirty="0">
              <a:solidFill>
                <a:schemeClr val="lt1"/>
              </a:solidFill>
              <a:latin typeface="Verdana"/>
              <a:ea typeface="Verdana"/>
              <a:cs typeface="Verdana"/>
              <a:sym typeface="Verdana"/>
            </a:endParaRPr>
          </a:p>
          <a:p>
            <a:pPr marL="342900" marR="0" lvl="0" indent="-342900" algn="just" rtl="0">
              <a:lnSpc>
                <a:spcPct val="80000"/>
              </a:lnSpc>
              <a:spcBef>
                <a:spcPts val="320"/>
              </a:spcBef>
              <a:spcAft>
                <a:spcPts val="0"/>
              </a:spcAft>
              <a:buClr>
                <a:schemeClr val="hlink"/>
              </a:buClr>
              <a:buSzPct val="40625"/>
              <a:buFont typeface="Arial"/>
              <a:buChar char="●"/>
            </a:pPr>
            <a:r>
              <a:rPr lang="en-US" sz="1600" b="0" i="0" u="none" strike="noStrike" cap="none" dirty="0">
                <a:solidFill>
                  <a:schemeClr val="lt1"/>
                </a:solidFill>
                <a:latin typeface="Verdana"/>
                <a:ea typeface="Verdana"/>
                <a:cs typeface="Verdana"/>
                <a:sym typeface="Verdana"/>
              </a:rPr>
              <a:t>From 1817 to 1835 Trumbull served as president of the </a:t>
            </a:r>
            <a:r>
              <a:rPr lang="en-US" sz="1600" b="0" i="0" u="none" strike="noStrike" cap="none" dirty="0">
                <a:solidFill>
                  <a:srgbClr val="0000FF"/>
                </a:solidFill>
                <a:latin typeface="Verdana"/>
                <a:ea typeface="Verdana"/>
                <a:cs typeface="Verdana"/>
                <a:sym typeface="Verdana"/>
              </a:rPr>
              <a:t>American Academy</a:t>
            </a:r>
            <a:r>
              <a:rPr lang="en-US" sz="1600" b="0" i="0" u="none" strike="noStrike" cap="none" dirty="0">
                <a:solidFill>
                  <a:schemeClr val="lt1"/>
                </a:solidFill>
                <a:latin typeface="Verdana"/>
                <a:ea typeface="Verdana"/>
                <a:cs typeface="Verdana"/>
                <a:sym typeface="Verdana"/>
              </a:rPr>
              <a:t> </a:t>
            </a:r>
            <a:r>
              <a:rPr lang="en-US" sz="1600" b="0" i="0" u="none" strike="noStrike" cap="none" dirty="0">
                <a:solidFill>
                  <a:srgbClr val="0000FF"/>
                </a:solidFill>
                <a:latin typeface="Verdana"/>
                <a:ea typeface="Verdana"/>
                <a:cs typeface="Verdana"/>
                <a:sym typeface="Verdana"/>
              </a:rPr>
              <a:t>of Fine Arts</a:t>
            </a:r>
            <a:r>
              <a:rPr lang="en-US" sz="1600" b="0" i="0" u="none" strike="noStrike" cap="none" dirty="0">
                <a:solidFill>
                  <a:schemeClr val="lt1"/>
                </a:solidFill>
                <a:latin typeface="Verdana"/>
                <a:ea typeface="Verdana"/>
                <a:cs typeface="Verdana"/>
                <a:sym typeface="Verdana"/>
              </a:rPr>
              <a:t> in New York City, which he had helped found </a:t>
            </a:r>
          </a:p>
        </p:txBody>
      </p:sp>
      <p:pic>
        <p:nvPicPr>
          <p:cNvPr id="141" name="Shape 141"/>
          <p:cNvPicPr preferRelativeResize="0"/>
          <p:nvPr/>
        </p:nvPicPr>
        <p:blipFill>
          <a:blip r:embed="rId3">
            <a:alphaModFix/>
          </a:blip>
          <a:stretch>
            <a:fillRect/>
          </a:stretch>
        </p:blipFill>
        <p:spPr>
          <a:xfrm>
            <a:off x="4572000" y="4437062"/>
            <a:ext cx="4248150" cy="2420937"/>
          </a:xfrm>
          <a:prstGeom prst="rect">
            <a:avLst/>
          </a:prstGeom>
          <a:noFill/>
          <a:ln>
            <a:noFill/>
          </a:ln>
        </p:spPr>
      </p:pic>
      <p:pic>
        <p:nvPicPr>
          <p:cNvPr id="142" name="Shape 142"/>
          <p:cNvPicPr preferRelativeResize="0"/>
          <p:nvPr/>
        </p:nvPicPr>
        <p:blipFill>
          <a:blip r:embed="rId4">
            <a:alphaModFix/>
          </a:blip>
          <a:stretch>
            <a:fillRect/>
          </a:stretch>
        </p:blipFill>
        <p:spPr>
          <a:xfrm>
            <a:off x="6588125" y="0"/>
            <a:ext cx="2016124" cy="2276475"/>
          </a:xfrm>
          <a:prstGeom prst="rect">
            <a:avLst/>
          </a:prstGeom>
          <a:noFill/>
          <a:ln>
            <a:noFill/>
          </a:ln>
        </p:spPr>
      </p:pic>
      <p:pic>
        <p:nvPicPr>
          <p:cNvPr id="143" name="Shape 143"/>
          <p:cNvPicPr preferRelativeResize="0"/>
          <p:nvPr/>
        </p:nvPicPr>
        <p:blipFill>
          <a:blip r:embed="rId5">
            <a:alphaModFix/>
          </a:blip>
          <a:stretch>
            <a:fillRect/>
          </a:stretch>
        </p:blipFill>
        <p:spPr>
          <a:xfrm>
            <a:off x="4598749" y="3137150"/>
            <a:ext cx="3478212" cy="1462086"/>
          </a:xfrm>
          <a:prstGeom prst="rect">
            <a:avLst/>
          </a:prstGeom>
          <a:noFill/>
          <a:ln>
            <a:noFill/>
          </a:ln>
        </p:spPr>
      </p:pic>
      <p:pic>
        <p:nvPicPr>
          <p:cNvPr id="144" name="Shape 144"/>
          <p:cNvPicPr preferRelativeResize="0"/>
          <p:nvPr/>
        </p:nvPicPr>
        <p:blipFill>
          <a:blip r:embed="rId6">
            <a:alphaModFix/>
          </a:blip>
          <a:stretch>
            <a:fillRect/>
          </a:stretch>
        </p:blipFill>
        <p:spPr>
          <a:xfrm>
            <a:off x="4598749" y="1268412"/>
            <a:ext cx="2519362" cy="1878011"/>
          </a:xfrm>
          <a:prstGeom prst="rect">
            <a:avLst/>
          </a:prstGeom>
          <a:noFill/>
          <a:ln>
            <a:noFill/>
          </a:ln>
        </p:spPr>
      </p:pic>
      <p:pic>
        <p:nvPicPr>
          <p:cNvPr id="145" name="Shape 145"/>
          <p:cNvPicPr preferRelativeResize="0"/>
          <p:nvPr/>
        </p:nvPicPr>
        <p:blipFill>
          <a:blip r:embed="rId7">
            <a:alphaModFix/>
          </a:blip>
          <a:stretch>
            <a:fillRect/>
          </a:stretch>
        </p:blipFill>
        <p:spPr>
          <a:xfrm>
            <a:off x="6948486" y="2060575"/>
            <a:ext cx="2195511" cy="151288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0" i="0" u="none" strike="noStrike" cap="none">
                <a:solidFill>
                  <a:schemeClr val="lt2"/>
                </a:solidFill>
                <a:latin typeface="Arial"/>
                <a:ea typeface="Arial"/>
                <a:cs typeface="Arial"/>
                <a:sym typeface="Arial"/>
              </a:rPr>
              <a:t>The Hudson River School</a:t>
            </a:r>
          </a:p>
        </p:txBody>
      </p:sp>
      <p:sp>
        <p:nvSpPr>
          <p:cNvPr id="152" name="Shape 152"/>
          <p:cNvSpPr txBox="1">
            <a:spLocks noGrp="1"/>
          </p:cNvSpPr>
          <p:nvPr>
            <p:ph type="body" idx="1"/>
          </p:nvPr>
        </p:nvSpPr>
        <p:spPr>
          <a:xfrm>
            <a:off x="468312" y="1196975"/>
            <a:ext cx="4038599" cy="4573586"/>
          </a:xfrm>
          <a:prstGeom prst="rect">
            <a:avLst/>
          </a:prstGeom>
          <a:noFill/>
          <a:ln>
            <a:noFill/>
          </a:ln>
        </p:spPr>
        <p:txBody>
          <a:bodyPr lIns="91425" tIns="45700" rIns="91425" bIns="45700" anchor="t" anchorCtr="0">
            <a:noAutofit/>
          </a:bodyPr>
          <a:lstStyle/>
          <a:p>
            <a:pPr marL="342900" marR="0" lvl="0" indent="-342900" algn="just" rtl="0">
              <a:spcBef>
                <a:spcPts val="360"/>
              </a:spcBef>
              <a:spcAft>
                <a:spcPts val="0"/>
              </a:spcAft>
              <a:buClr>
                <a:schemeClr val="hlink"/>
              </a:buClr>
              <a:buSzPct val="41666"/>
              <a:buFont typeface="Arial"/>
              <a:buChar char="●"/>
            </a:pPr>
            <a:r>
              <a:rPr lang="en-US" sz="1800" b="0" i="0" u="none" strike="noStrike" cap="none" dirty="0">
                <a:solidFill>
                  <a:schemeClr val="lt1"/>
                </a:solidFill>
                <a:latin typeface="Verdana"/>
                <a:ea typeface="Verdana"/>
                <a:cs typeface="Verdana"/>
                <a:sym typeface="Verdana"/>
              </a:rPr>
              <a:t>America’s first group of landscape painters came to be known as </a:t>
            </a:r>
            <a:r>
              <a:rPr lang="en-US" sz="1800" b="0" i="0" u="none" strike="noStrike" cap="none" dirty="0">
                <a:solidFill>
                  <a:srgbClr val="FFFF00"/>
                </a:solidFill>
                <a:latin typeface="Verdana"/>
                <a:ea typeface="Verdana"/>
                <a:cs typeface="Verdana"/>
                <a:sym typeface="Verdana"/>
              </a:rPr>
              <a:t>the Hudson River</a:t>
            </a:r>
            <a:r>
              <a:rPr lang="en-US" sz="1800" b="0" i="0" u="none" strike="noStrike" cap="none" dirty="0">
                <a:solidFill>
                  <a:schemeClr val="lt1"/>
                </a:solidFill>
                <a:latin typeface="Verdana"/>
                <a:ea typeface="Verdana"/>
                <a:cs typeface="Verdana"/>
                <a:sym typeface="Verdana"/>
              </a:rPr>
              <a:t> </a:t>
            </a:r>
            <a:r>
              <a:rPr lang="en-US" sz="1800" b="0" i="0" u="none" strike="noStrike" cap="none" dirty="0">
                <a:solidFill>
                  <a:srgbClr val="FFFF00"/>
                </a:solidFill>
                <a:latin typeface="Verdana"/>
                <a:ea typeface="Verdana"/>
                <a:cs typeface="Verdana"/>
                <a:sym typeface="Verdana"/>
              </a:rPr>
              <a:t>School</a:t>
            </a:r>
            <a:r>
              <a:rPr lang="en-US" sz="1800" b="0" i="0" u="none" strike="noStrike" cap="none" dirty="0" smtClean="0">
                <a:solidFill>
                  <a:schemeClr val="lt1"/>
                </a:solidFill>
                <a:latin typeface="Verdana"/>
                <a:ea typeface="Verdana"/>
                <a:cs typeface="Verdana"/>
                <a:sym typeface="Verdana"/>
              </a:rPr>
              <a:t>.</a:t>
            </a:r>
          </a:p>
          <a:p>
            <a:pPr marL="342900" marR="0" lvl="0" indent="-342900" algn="just" rtl="0">
              <a:spcBef>
                <a:spcPts val="360"/>
              </a:spcBef>
              <a:spcAft>
                <a:spcPts val="0"/>
              </a:spcAft>
              <a:buClr>
                <a:schemeClr val="hlink"/>
              </a:buClr>
              <a:buSzPct val="41666"/>
              <a:buFont typeface="Arial"/>
              <a:buChar char="●"/>
            </a:pPr>
            <a:r>
              <a:rPr lang="en-US" sz="1800" b="0" i="0" u="none" strike="noStrike" cap="none" dirty="0" smtClean="0">
                <a:solidFill>
                  <a:schemeClr val="lt1"/>
                </a:solidFill>
                <a:latin typeface="Verdana"/>
                <a:ea typeface="Verdana"/>
                <a:cs typeface="Verdana"/>
                <a:sym typeface="Verdana"/>
              </a:rPr>
              <a:t>The </a:t>
            </a:r>
            <a:r>
              <a:rPr lang="en-US" sz="1800" b="0" i="0" u="none" strike="noStrike" cap="none" dirty="0">
                <a:solidFill>
                  <a:schemeClr val="lt1"/>
                </a:solidFill>
                <a:latin typeface="Verdana"/>
                <a:ea typeface="Verdana"/>
                <a:cs typeface="Verdana"/>
                <a:sym typeface="Verdana"/>
              </a:rPr>
              <a:t>greatest talent among the founders of the school was </a:t>
            </a:r>
            <a:r>
              <a:rPr lang="en-US" sz="1800" b="1" i="0" u="none" strike="noStrike" cap="none" dirty="0">
                <a:solidFill>
                  <a:srgbClr val="FF00FF"/>
                </a:solidFill>
                <a:latin typeface="Verdana"/>
                <a:ea typeface="Verdana"/>
                <a:cs typeface="Verdana"/>
                <a:sym typeface="Verdana"/>
              </a:rPr>
              <a:t>Thomas Cole</a:t>
            </a:r>
            <a:r>
              <a:rPr lang="en-US" sz="1800" b="0" i="0" u="none" strike="noStrike" cap="none" dirty="0">
                <a:solidFill>
                  <a:schemeClr val="lt1"/>
                </a:solidFill>
                <a:latin typeface="Verdana"/>
                <a:ea typeface="Verdana"/>
                <a:cs typeface="Verdana"/>
                <a:sym typeface="Verdana"/>
              </a:rPr>
              <a:t> (1801-1848).He was a realist artist who raised American art of the 19</a:t>
            </a:r>
            <a:r>
              <a:rPr lang="en-US" sz="1800" b="0" i="0" u="none" strike="noStrike" cap="none" baseline="30000" dirty="0">
                <a:solidFill>
                  <a:schemeClr val="lt1"/>
                </a:solidFill>
                <a:latin typeface="Verdana"/>
                <a:ea typeface="Verdana"/>
                <a:cs typeface="Verdana"/>
                <a:sym typeface="Verdana"/>
              </a:rPr>
              <a:t>th</a:t>
            </a:r>
            <a:r>
              <a:rPr lang="en-US" sz="1800" b="0" i="0" u="none" strike="noStrike" cap="none" dirty="0">
                <a:solidFill>
                  <a:schemeClr val="lt1"/>
                </a:solidFill>
                <a:latin typeface="Verdana"/>
                <a:ea typeface="Verdana"/>
                <a:cs typeface="Verdana"/>
                <a:sym typeface="Verdana"/>
              </a:rPr>
              <a:t> century to the level of European art. Other painters of this period were </a:t>
            </a:r>
            <a:r>
              <a:rPr lang="en-US" sz="1800" b="0" i="0" u="none" strike="noStrike" cap="none" dirty="0">
                <a:solidFill>
                  <a:srgbClr val="FF00FF"/>
                </a:solidFill>
                <a:latin typeface="Verdana"/>
                <a:ea typeface="Verdana"/>
                <a:cs typeface="Verdana"/>
                <a:sym typeface="Verdana"/>
              </a:rPr>
              <a:t>Winslow Homer, Thomas </a:t>
            </a:r>
            <a:r>
              <a:rPr lang="en-US" sz="1800" b="0" i="0" u="none" strike="noStrike" cap="none" dirty="0" err="1">
                <a:solidFill>
                  <a:srgbClr val="FF00FF"/>
                </a:solidFill>
                <a:latin typeface="Verdana"/>
                <a:ea typeface="Verdana"/>
                <a:cs typeface="Verdana"/>
                <a:sym typeface="Verdana"/>
              </a:rPr>
              <a:t>Eatkins</a:t>
            </a:r>
            <a:r>
              <a:rPr lang="en-US" sz="1800" b="0" i="0" u="none" strike="noStrike" cap="none" dirty="0">
                <a:solidFill>
                  <a:srgbClr val="FF00FF"/>
                </a:solidFill>
                <a:latin typeface="Verdana"/>
                <a:ea typeface="Verdana"/>
                <a:cs typeface="Verdana"/>
                <a:sym typeface="Verdana"/>
              </a:rPr>
              <a:t>, James Whistler</a:t>
            </a:r>
            <a:r>
              <a:rPr lang="en-US" sz="1800" b="0" i="0" u="none" strike="noStrike" cap="none" dirty="0">
                <a:solidFill>
                  <a:schemeClr val="lt1"/>
                </a:solidFill>
                <a:latin typeface="Verdana"/>
                <a:ea typeface="Verdana"/>
                <a:cs typeface="Verdana"/>
                <a:sym typeface="Verdana"/>
              </a:rPr>
              <a:t>, and</a:t>
            </a:r>
          </a:p>
          <a:p>
            <a:pPr marL="342900" marR="0" lvl="0" indent="-342900" algn="just" rtl="0">
              <a:spcBef>
                <a:spcPts val="360"/>
              </a:spcBef>
              <a:spcAft>
                <a:spcPts val="0"/>
              </a:spcAft>
              <a:buClr>
                <a:schemeClr val="hlink"/>
              </a:buClr>
              <a:buSzPct val="41666"/>
              <a:buFont typeface="Arial"/>
              <a:buChar char="●"/>
            </a:pPr>
            <a:r>
              <a:rPr lang="en-US" sz="1800" b="0" i="0" u="none" strike="noStrike" cap="none" dirty="0">
                <a:solidFill>
                  <a:schemeClr val="lt1"/>
                </a:solidFill>
                <a:latin typeface="Verdana"/>
                <a:ea typeface="Verdana"/>
                <a:cs typeface="Verdana"/>
                <a:sym typeface="Verdana"/>
              </a:rPr>
              <a:t>others.</a:t>
            </a:r>
          </a:p>
        </p:txBody>
      </p:sp>
      <p:pic>
        <p:nvPicPr>
          <p:cNvPr id="151" name="Shape 151"/>
          <p:cNvPicPr preferRelativeResize="0"/>
          <p:nvPr/>
        </p:nvPicPr>
        <p:blipFill>
          <a:blip r:embed="rId3">
            <a:alphaModFix/>
          </a:blip>
          <a:stretch>
            <a:fillRect/>
          </a:stretch>
        </p:blipFill>
        <p:spPr>
          <a:xfrm>
            <a:off x="6726567" y="1196752"/>
            <a:ext cx="2063749" cy="2592386"/>
          </a:xfrm>
          <a:prstGeom prst="rect">
            <a:avLst/>
          </a:prstGeom>
          <a:noFill/>
          <a:ln>
            <a:noFill/>
          </a:ln>
        </p:spPr>
      </p:pic>
      <p:pic>
        <p:nvPicPr>
          <p:cNvPr id="153" name="Shape 153"/>
          <p:cNvPicPr preferRelativeResize="0"/>
          <p:nvPr/>
        </p:nvPicPr>
        <p:blipFill>
          <a:blip r:embed="rId4">
            <a:alphaModFix/>
          </a:blip>
          <a:stretch>
            <a:fillRect/>
          </a:stretch>
        </p:blipFill>
        <p:spPr>
          <a:xfrm>
            <a:off x="4499992" y="2204864"/>
            <a:ext cx="2087561" cy="2520950"/>
          </a:xfrm>
          <a:prstGeom prst="rect">
            <a:avLst/>
          </a:prstGeom>
          <a:noFill/>
          <a:ln>
            <a:noFill/>
          </a:ln>
        </p:spPr>
      </p:pic>
      <p:pic>
        <p:nvPicPr>
          <p:cNvPr id="154" name="Shape 154"/>
          <p:cNvPicPr preferRelativeResize="0"/>
          <p:nvPr/>
        </p:nvPicPr>
        <p:blipFill>
          <a:blip r:embed="rId5">
            <a:alphaModFix/>
          </a:blip>
          <a:stretch>
            <a:fillRect/>
          </a:stretch>
        </p:blipFill>
        <p:spPr>
          <a:xfrm>
            <a:off x="3071434" y="5244923"/>
            <a:ext cx="2449511" cy="1628774"/>
          </a:xfrm>
          <a:prstGeom prst="rect">
            <a:avLst/>
          </a:prstGeom>
          <a:noFill/>
          <a:ln>
            <a:noFill/>
          </a:ln>
        </p:spPr>
      </p:pic>
      <p:pic>
        <p:nvPicPr>
          <p:cNvPr id="155" name="Shape 155"/>
          <p:cNvPicPr preferRelativeResize="0"/>
          <p:nvPr/>
        </p:nvPicPr>
        <p:blipFill>
          <a:blip r:embed="rId6">
            <a:alphaModFix/>
          </a:blip>
          <a:stretch>
            <a:fillRect/>
          </a:stretch>
        </p:blipFill>
        <p:spPr>
          <a:xfrm>
            <a:off x="6408274" y="4941168"/>
            <a:ext cx="2700337" cy="1657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3200" b="0" i="0" u="none" strike="noStrike" cap="none">
                <a:solidFill>
                  <a:schemeClr val="lt2"/>
                </a:solidFill>
                <a:latin typeface="Arial"/>
                <a:ea typeface="Arial"/>
                <a:cs typeface="Arial"/>
                <a:sym typeface="Arial"/>
              </a:rPr>
              <a:t>Trends in American Art at the beginning of the XX century</a:t>
            </a:r>
          </a:p>
        </p:txBody>
      </p:sp>
      <p:sp>
        <p:nvSpPr>
          <p:cNvPr id="161" name="Shape 161"/>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just" rtl="0">
              <a:spcBef>
                <a:spcPts val="360"/>
              </a:spcBef>
              <a:spcAft>
                <a:spcPts val="0"/>
              </a:spcAft>
              <a:buClr>
                <a:schemeClr val="hlink"/>
              </a:buClr>
              <a:buSzPct val="41666"/>
              <a:buFont typeface="Arial"/>
              <a:buChar char="●"/>
            </a:pPr>
            <a:r>
              <a:rPr lang="en-US" sz="1800" b="0" i="0" u="none" strike="noStrike" cap="none" dirty="0">
                <a:solidFill>
                  <a:schemeClr val="lt1"/>
                </a:solidFill>
                <a:latin typeface="Verdana"/>
                <a:ea typeface="Verdana"/>
                <a:cs typeface="Verdana"/>
                <a:sym typeface="Verdana"/>
              </a:rPr>
              <a:t>The story of American painting and sculpture since 1900 is the story of revolution against tradition</a:t>
            </a:r>
            <a:r>
              <a:rPr lang="en-US" sz="1800" b="0" i="0" u="none" strike="noStrike" cap="none" dirty="0" smtClean="0">
                <a:solidFill>
                  <a:schemeClr val="lt1"/>
                </a:solidFill>
                <a:latin typeface="Verdana"/>
                <a:ea typeface="Verdana"/>
                <a:cs typeface="Verdana"/>
                <a:sym typeface="Verdana"/>
              </a:rPr>
              <a:t>.</a:t>
            </a:r>
          </a:p>
          <a:p>
            <a:pPr marL="342900" marR="0" lvl="0" indent="-342900" algn="just" rtl="0">
              <a:spcBef>
                <a:spcPts val="360"/>
              </a:spcBef>
              <a:spcAft>
                <a:spcPts val="0"/>
              </a:spcAft>
              <a:buClr>
                <a:schemeClr val="hlink"/>
              </a:buClr>
              <a:buSzPct val="41666"/>
              <a:buFont typeface="Arial"/>
              <a:buChar char="●"/>
            </a:pPr>
            <a:endParaRPr lang="en-US" sz="1800" b="0" i="0" u="none" strike="noStrike" cap="none" dirty="0" smtClean="0">
              <a:solidFill>
                <a:schemeClr val="lt1"/>
              </a:solidFill>
              <a:latin typeface="Verdana"/>
              <a:ea typeface="Verdana"/>
              <a:cs typeface="Verdana"/>
              <a:sym typeface="Verdana"/>
            </a:endParaRPr>
          </a:p>
          <a:p>
            <a:pPr marL="342900" marR="0" lvl="0" indent="-342900" algn="just" rtl="0">
              <a:spcBef>
                <a:spcPts val="360"/>
              </a:spcBef>
              <a:spcAft>
                <a:spcPts val="0"/>
              </a:spcAft>
              <a:buClr>
                <a:schemeClr val="hlink"/>
              </a:buClr>
              <a:buSzPct val="41666"/>
              <a:buFont typeface="Arial"/>
              <a:buChar char="●"/>
            </a:pPr>
            <a:r>
              <a:rPr lang="en-US" sz="1800" b="0" i="0" u="none" strike="noStrike" cap="none" dirty="0" smtClean="0">
                <a:solidFill>
                  <a:schemeClr val="lt1"/>
                </a:solidFill>
                <a:latin typeface="Verdana"/>
                <a:ea typeface="Verdana"/>
                <a:cs typeface="Verdana"/>
                <a:sym typeface="Verdana"/>
              </a:rPr>
              <a:t>The </a:t>
            </a:r>
            <a:r>
              <a:rPr lang="en-US" sz="1800" b="0" i="0" u="none" strike="noStrike" cap="none" dirty="0">
                <a:solidFill>
                  <a:schemeClr val="lt1"/>
                </a:solidFill>
                <a:latin typeface="Verdana"/>
                <a:ea typeface="Verdana"/>
                <a:cs typeface="Verdana"/>
                <a:sym typeface="Verdana"/>
              </a:rPr>
              <a:t>first group of American artists, that had broken with the previous course of American art, was known as the </a:t>
            </a:r>
            <a:r>
              <a:rPr lang="en-US" sz="1800" b="1" i="0" u="none" strike="noStrike" cap="none" dirty="0">
                <a:solidFill>
                  <a:srgbClr val="FF00FF"/>
                </a:solidFill>
                <a:latin typeface="Verdana"/>
                <a:ea typeface="Verdana"/>
                <a:cs typeface="Verdana"/>
                <a:sym typeface="Verdana"/>
              </a:rPr>
              <a:t>Ash Can School</a:t>
            </a:r>
            <a:r>
              <a:rPr lang="en-US" sz="1800" b="1" i="0" u="none" strike="noStrike" cap="none" dirty="0">
                <a:solidFill>
                  <a:schemeClr val="lt1"/>
                </a:solidFill>
                <a:latin typeface="Verdana"/>
                <a:ea typeface="Verdana"/>
                <a:cs typeface="Verdana"/>
                <a:sym typeface="Verdana"/>
              </a:rPr>
              <a:t>. </a:t>
            </a:r>
            <a:endParaRPr lang="en-US" sz="1800" b="1" i="0" u="none" strike="noStrike" cap="none" dirty="0" smtClean="0">
              <a:solidFill>
                <a:schemeClr val="lt1"/>
              </a:solidFill>
              <a:latin typeface="Verdana"/>
              <a:ea typeface="Verdana"/>
              <a:cs typeface="Verdana"/>
              <a:sym typeface="Verdana"/>
            </a:endParaRPr>
          </a:p>
          <a:p>
            <a:pPr marL="342900" marR="0" lvl="0" indent="-342900" algn="just" rtl="0">
              <a:spcBef>
                <a:spcPts val="360"/>
              </a:spcBef>
              <a:spcAft>
                <a:spcPts val="0"/>
              </a:spcAft>
              <a:buClr>
                <a:schemeClr val="hlink"/>
              </a:buClr>
              <a:buSzPct val="41666"/>
              <a:buFont typeface="Arial"/>
              <a:buChar char="●"/>
            </a:pPr>
            <a:endParaRPr lang="en-US" sz="1800" b="1" i="0" u="none" strike="noStrike" cap="none" dirty="0" smtClean="0">
              <a:solidFill>
                <a:schemeClr val="lt1"/>
              </a:solidFill>
              <a:latin typeface="Verdana"/>
              <a:ea typeface="Verdana"/>
              <a:cs typeface="Verdana"/>
              <a:sym typeface="Verdana"/>
            </a:endParaRPr>
          </a:p>
          <a:p>
            <a:pPr marL="342900" marR="0" lvl="0" indent="-342900" algn="just" rtl="0">
              <a:spcBef>
                <a:spcPts val="360"/>
              </a:spcBef>
              <a:spcAft>
                <a:spcPts val="0"/>
              </a:spcAft>
              <a:buClr>
                <a:schemeClr val="hlink"/>
              </a:buClr>
              <a:buSzPct val="41666"/>
              <a:buFont typeface="Arial"/>
              <a:buChar char="●"/>
            </a:pPr>
            <a:r>
              <a:rPr lang="en-US" sz="1800" b="0" i="0" u="none" strike="noStrike" cap="none" dirty="0" smtClean="0">
                <a:solidFill>
                  <a:schemeClr val="lt1"/>
                </a:solidFill>
                <a:latin typeface="Verdana"/>
                <a:ea typeface="Verdana"/>
                <a:cs typeface="Verdana"/>
                <a:sym typeface="Verdana"/>
              </a:rPr>
              <a:t>This </a:t>
            </a:r>
            <a:r>
              <a:rPr lang="en-US" sz="1800" b="0" i="0" u="none" strike="noStrike" cap="none" dirty="0">
                <a:solidFill>
                  <a:schemeClr val="lt1"/>
                </a:solidFill>
                <a:latin typeface="Verdana"/>
                <a:ea typeface="Verdana"/>
                <a:cs typeface="Verdana"/>
                <a:sym typeface="Verdana"/>
              </a:rPr>
              <a:t>school included </a:t>
            </a:r>
            <a:r>
              <a:rPr lang="en-US" sz="1800" b="1" i="0" u="none" strike="noStrike" cap="none" dirty="0">
                <a:solidFill>
                  <a:srgbClr val="FFFF00"/>
                </a:solidFill>
                <a:latin typeface="Verdana"/>
                <a:ea typeface="Verdana"/>
                <a:cs typeface="Verdana"/>
                <a:sym typeface="Verdana"/>
              </a:rPr>
              <a:t>Robert Henri, John Ruskin, Thomas </a:t>
            </a:r>
            <a:r>
              <a:rPr lang="en-US" sz="1800" b="1" i="0" u="none" strike="noStrike" cap="none" dirty="0" err="1">
                <a:solidFill>
                  <a:srgbClr val="FFFF00"/>
                </a:solidFill>
                <a:latin typeface="Verdana"/>
                <a:ea typeface="Verdana"/>
                <a:cs typeface="Verdana"/>
                <a:sym typeface="Verdana"/>
              </a:rPr>
              <a:t>Calyle</a:t>
            </a:r>
            <a:r>
              <a:rPr lang="en-US" sz="1800" b="0" i="0" u="none" strike="noStrike" cap="none" dirty="0">
                <a:solidFill>
                  <a:srgbClr val="FFFF00"/>
                </a:solidFill>
                <a:latin typeface="Verdana"/>
                <a:ea typeface="Verdana"/>
                <a:cs typeface="Verdana"/>
                <a:sym typeface="Verdana"/>
              </a:rPr>
              <a:t>, </a:t>
            </a:r>
            <a:r>
              <a:rPr lang="en-US" sz="1800" b="1" i="0" u="none" strike="noStrike" cap="none" dirty="0">
                <a:solidFill>
                  <a:srgbClr val="FFFF00"/>
                </a:solidFill>
                <a:latin typeface="Verdana"/>
                <a:ea typeface="Verdana"/>
                <a:cs typeface="Verdana"/>
                <a:sym typeface="Verdana"/>
              </a:rPr>
              <a:t>George</a:t>
            </a:r>
            <a:r>
              <a:rPr lang="en-US" sz="1800" b="1" i="0" u="none" strike="noStrike" cap="none" dirty="0">
                <a:solidFill>
                  <a:schemeClr val="lt1"/>
                </a:solidFill>
                <a:latin typeface="Verdana"/>
                <a:ea typeface="Verdana"/>
                <a:cs typeface="Verdana"/>
                <a:sym typeface="Verdana"/>
              </a:rPr>
              <a:t> </a:t>
            </a:r>
            <a:r>
              <a:rPr lang="en-US" sz="1800" b="1" i="0" u="none" strike="noStrike" cap="none" dirty="0">
                <a:solidFill>
                  <a:srgbClr val="FFFF00"/>
                </a:solidFill>
                <a:latin typeface="Verdana"/>
                <a:ea typeface="Verdana"/>
                <a:cs typeface="Verdana"/>
                <a:sym typeface="Verdana"/>
              </a:rPr>
              <a:t>Bellows</a:t>
            </a:r>
            <a:r>
              <a:rPr lang="en-US" sz="1800" b="0" i="0" u="none" strike="noStrike" cap="none" dirty="0">
                <a:solidFill>
                  <a:schemeClr val="lt1"/>
                </a:solidFill>
                <a:latin typeface="Verdana"/>
                <a:ea typeface="Verdana"/>
                <a:cs typeface="Verdana"/>
                <a:sym typeface="Verdana"/>
              </a:rPr>
              <a:t> and others.</a:t>
            </a:r>
          </a:p>
        </p:txBody>
      </p:sp>
      <p:pic>
        <p:nvPicPr>
          <p:cNvPr id="162" name="Shape 162"/>
          <p:cNvPicPr preferRelativeResize="0"/>
          <p:nvPr/>
        </p:nvPicPr>
        <p:blipFill>
          <a:blip r:embed="rId3">
            <a:alphaModFix/>
          </a:blip>
          <a:stretch>
            <a:fillRect/>
          </a:stretch>
        </p:blipFill>
        <p:spPr>
          <a:xfrm rot="-240000">
            <a:off x="4596605" y="1552575"/>
            <a:ext cx="2014537" cy="1800224"/>
          </a:xfrm>
          <a:prstGeom prst="rect">
            <a:avLst/>
          </a:prstGeom>
          <a:noFill/>
          <a:ln>
            <a:noFill/>
          </a:ln>
        </p:spPr>
      </p:pic>
      <p:pic>
        <p:nvPicPr>
          <p:cNvPr id="163" name="Shape 163"/>
          <p:cNvPicPr preferRelativeResize="0"/>
          <p:nvPr/>
        </p:nvPicPr>
        <p:blipFill>
          <a:blip r:embed="rId4">
            <a:alphaModFix/>
          </a:blip>
          <a:stretch>
            <a:fillRect/>
          </a:stretch>
        </p:blipFill>
        <p:spPr>
          <a:xfrm rot="180000">
            <a:off x="6657975" y="1058861"/>
            <a:ext cx="2227262" cy="2152650"/>
          </a:xfrm>
          <a:prstGeom prst="rect">
            <a:avLst/>
          </a:prstGeom>
          <a:noFill/>
          <a:ln>
            <a:noFill/>
          </a:ln>
        </p:spPr>
      </p:pic>
      <p:sp>
        <p:nvSpPr>
          <p:cNvPr id="164" name="Shape 164"/>
          <p:cNvSpPr txBox="1"/>
          <p:nvPr/>
        </p:nvSpPr>
        <p:spPr>
          <a:xfrm>
            <a:off x="5867400" y="3246436"/>
            <a:ext cx="2808286" cy="36671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1" i="0" u="none" strike="noStrike" cap="none">
                <a:solidFill>
                  <a:schemeClr val="lt1"/>
                </a:solidFill>
                <a:latin typeface="Arial"/>
                <a:ea typeface="Arial"/>
                <a:cs typeface="Arial"/>
                <a:sym typeface="Arial"/>
              </a:rPr>
              <a:t>Robert Henri</a:t>
            </a:r>
          </a:p>
        </p:txBody>
      </p:sp>
      <p:pic>
        <p:nvPicPr>
          <p:cNvPr id="165" name="Shape 165"/>
          <p:cNvPicPr preferRelativeResize="0"/>
          <p:nvPr/>
        </p:nvPicPr>
        <p:blipFill>
          <a:blip r:embed="rId5">
            <a:alphaModFix/>
          </a:blip>
          <a:stretch>
            <a:fillRect/>
          </a:stretch>
        </p:blipFill>
        <p:spPr>
          <a:xfrm rot="-360000">
            <a:off x="4510087" y="3660774"/>
            <a:ext cx="2187574" cy="1854200"/>
          </a:xfrm>
          <a:prstGeom prst="rect">
            <a:avLst/>
          </a:prstGeom>
          <a:noFill/>
          <a:ln>
            <a:noFill/>
          </a:ln>
        </p:spPr>
      </p:pic>
      <p:pic>
        <p:nvPicPr>
          <p:cNvPr id="166" name="Shape 166"/>
          <p:cNvPicPr preferRelativeResize="0"/>
          <p:nvPr/>
        </p:nvPicPr>
        <p:blipFill>
          <a:blip r:embed="rId6">
            <a:alphaModFix/>
          </a:blip>
          <a:stretch>
            <a:fillRect/>
          </a:stretch>
        </p:blipFill>
        <p:spPr>
          <a:xfrm>
            <a:off x="6877050" y="3644900"/>
            <a:ext cx="2266950" cy="1547812"/>
          </a:xfrm>
          <a:prstGeom prst="rect">
            <a:avLst/>
          </a:prstGeom>
          <a:noFill/>
          <a:ln>
            <a:noFill/>
          </a:ln>
        </p:spPr>
      </p:pic>
      <p:pic>
        <p:nvPicPr>
          <p:cNvPr id="167" name="Shape 167"/>
          <p:cNvPicPr preferRelativeResize="0"/>
          <p:nvPr/>
        </p:nvPicPr>
        <p:blipFill>
          <a:blip r:embed="rId7">
            <a:alphaModFix/>
          </a:blip>
          <a:stretch>
            <a:fillRect/>
          </a:stretch>
        </p:blipFill>
        <p:spPr>
          <a:xfrm>
            <a:off x="6443662" y="5294312"/>
            <a:ext cx="2305049" cy="1563687"/>
          </a:xfrm>
          <a:prstGeom prst="rect">
            <a:avLst/>
          </a:prstGeom>
          <a:noFill/>
          <a:ln>
            <a:noFill/>
          </a:ln>
        </p:spPr>
      </p:pic>
      <p:sp>
        <p:nvSpPr>
          <p:cNvPr id="168" name="Shape 168"/>
          <p:cNvSpPr txBox="1"/>
          <p:nvPr/>
        </p:nvSpPr>
        <p:spPr>
          <a:xfrm>
            <a:off x="4356100" y="6165850"/>
            <a:ext cx="1797049" cy="36671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a:solidFill>
                  <a:schemeClr val="lt1"/>
                </a:solidFill>
                <a:latin typeface="Arial"/>
                <a:ea typeface="Arial"/>
                <a:cs typeface="Arial"/>
                <a:sym typeface="Arial"/>
              </a:rPr>
              <a:t>George Bellows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3200" b="0" i="0" u="none" strike="noStrike" cap="none">
                <a:solidFill>
                  <a:schemeClr val="lt2"/>
                </a:solidFill>
                <a:latin typeface="Arial"/>
                <a:ea typeface="Arial"/>
                <a:cs typeface="Arial"/>
                <a:sym typeface="Arial"/>
              </a:rPr>
              <a:t>American artists of the beginning of the XX century</a:t>
            </a:r>
          </a:p>
        </p:txBody>
      </p:sp>
      <p:sp>
        <p:nvSpPr>
          <p:cNvPr id="174" name="Shape 174"/>
          <p:cNvSpPr txBox="1">
            <a:spLocks noGrp="1"/>
          </p:cNvSpPr>
          <p:nvPr>
            <p:ph type="body" idx="1"/>
          </p:nvPr>
        </p:nvSpPr>
        <p:spPr>
          <a:xfrm>
            <a:off x="4932040" y="2384689"/>
            <a:ext cx="4038599" cy="4525961"/>
          </a:xfrm>
          <a:prstGeom prst="rect">
            <a:avLst/>
          </a:prstGeom>
          <a:noFill/>
          <a:ln>
            <a:noFill/>
          </a:ln>
        </p:spPr>
        <p:txBody>
          <a:bodyPr lIns="91425" tIns="45700" rIns="91425" bIns="45700" anchor="t" anchorCtr="0">
            <a:noAutofit/>
          </a:bodyPr>
          <a:lstStyle/>
          <a:p>
            <a:pPr marL="342900" marR="0" lvl="0" indent="-342900" rtl="0">
              <a:lnSpc>
                <a:spcPct val="90000"/>
              </a:lnSpc>
              <a:spcBef>
                <a:spcPts val="480"/>
              </a:spcBef>
              <a:spcAft>
                <a:spcPts val="0"/>
              </a:spcAft>
              <a:buClr>
                <a:schemeClr val="hlink"/>
              </a:buClr>
              <a:buSzPct val="41666"/>
              <a:buFont typeface="Arial"/>
              <a:buChar char="●"/>
            </a:pPr>
            <a:r>
              <a:rPr lang="en-US" sz="2400" b="0" i="0" u="none" strike="noStrike" cap="none" dirty="0">
                <a:solidFill>
                  <a:schemeClr val="lt1"/>
                </a:solidFill>
                <a:latin typeface="Verdana"/>
                <a:ea typeface="Verdana"/>
                <a:cs typeface="Verdana"/>
                <a:sym typeface="Verdana"/>
              </a:rPr>
              <a:t>By the 1920’s, there was a renewed sense of nationalism, and artists such as </a:t>
            </a:r>
            <a:r>
              <a:rPr lang="en-US" sz="2400" b="1" i="0" u="none" strike="noStrike" cap="none" dirty="0">
                <a:solidFill>
                  <a:srgbClr val="FFFF00"/>
                </a:solidFill>
                <a:latin typeface="Verdana"/>
                <a:ea typeface="Verdana"/>
                <a:cs typeface="Verdana"/>
                <a:sym typeface="Verdana"/>
              </a:rPr>
              <a:t>Thomas Hart Benton, Grant Wood and </a:t>
            </a:r>
            <a:r>
              <a:rPr lang="en-US" sz="2400" b="1" i="0" u="none" strike="noStrike" cap="none" dirty="0" smtClean="0">
                <a:solidFill>
                  <a:srgbClr val="FFFF00"/>
                </a:solidFill>
                <a:latin typeface="Verdana"/>
                <a:ea typeface="Verdana"/>
                <a:cs typeface="Verdana"/>
                <a:sym typeface="Verdana"/>
              </a:rPr>
              <a:t>Edward</a:t>
            </a:r>
            <a:endParaRPr sz="3200" b="0" i="0" u="none" strike="noStrike" cap="none" dirty="0">
              <a:solidFill>
                <a:schemeClr val="lt1"/>
              </a:solidFill>
              <a:latin typeface="Verdana"/>
              <a:ea typeface="Verdana"/>
              <a:cs typeface="Verdana"/>
              <a:sym typeface="Verdana"/>
            </a:endParaRPr>
          </a:p>
        </p:txBody>
      </p:sp>
      <p:pic>
        <p:nvPicPr>
          <p:cNvPr id="175" name="Shape 175"/>
          <p:cNvPicPr preferRelativeResize="0"/>
          <p:nvPr/>
        </p:nvPicPr>
        <p:blipFill>
          <a:blip r:embed="rId3">
            <a:alphaModFix/>
          </a:blip>
          <a:stretch>
            <a:fillRect/>
          </a:stretch>
        </p:blipFill>
        <p:spPr>
          <a:xfrm>
            <a:off x="2627311" y="1268412"/>
            <a:ext cx="2089150" cy="1527174"/>
          </a:xfrm>
          <a:prstGeom prst="rect">
            <a:avLst/>
          </a:prstGeom>
          <a:noFill/>
          <a:ln>
            <a:noFill/>
          </a:ln>
        </p:spPr>
      </p:pic>
      <p:pic>
        <p:nvPicPr>
          <p:cNvPr id="176" name="Shape 176"/>
          <p:cNvPicPr preferRelativeResize="0"/>
          <p:nvPr/>
        </p:nvPicPr>
        <p:blipFill>
          <a:blip r:embed="rId4">
            <a:alphaModFix/>
          </a:blip>
          <a:stretch>
            <a:fillRect/>
          </a:stretch>
        </p:blipFill>
        <p:spPr>
          <a:xfrm>
            <a:off x="250825" y="908050"/>
            <a:ext cx="2303461" cy="1765299"/>
          </a:xfrm>
          <a:prstGeom prst="rect">
            <a:avLst/>
          </a:prstGeom>
          <a:noFill/>
          <a:ln>
            <a:noFill/>
          </a:ln>
        </p:spPr>
      </p:pic>
      <p:sp>
        <p:nvSpPr>
          <p:cNvPr id="177" name="Shape 177"/>
          <p:cNvSpPr txBox="1"/>
          <p:nvPr/>
        </p:nvSpPr>
        <p:spPr>
          <a:xfrm>
            <a:off x="1331912" y="2636836"/>
            <a:ext cx="1873249" cy="36671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0" i="0" u="none" strike="noStrike" cap="none">
                <a:solidFill>
                  <a:schemeClr val="lt1"/>
                </a:solidFill>
                <a:latin typeface="Arial"/>
                <a:ea typeface="Arial"/>
                <a:cs typeface="Arial"/>
                <a:sym typeface="Arial"/>
              </a:rPr>
              <a:t>Edward Hopper</a:t>
            </a:r>
          </a:p>
        </p:txBody>
      </p:sp>
      <p:sp>
        <p:nvSpPr>
          <p:cNvPr id="178" name="Shape 178"/>
          <p:cNvSpPr txBox="1"/>
          <p:nvPr/>
        </p:nvSpPr>
        <p:spPr>
          <a:xfrm>
            <a:off x="-4525962" y="3108325"/>
            <a:ext cx="4568825" cy="366711"/>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61111"/>
              <a:buFont typeface="Arial"/>
              <a:buChar char="●"/>
            </a:pPr>
            <a:endParaRPr lang="en-US" sz="1800" b="0" i="0" u="none" strike="noStrike" cap="none" dirty="0">
              <a:solidFill>
                <a:schemeClr val="lt1"/>
              </a:solidFill>
              <a:latin typeface="Arial"/>
              <a:ea typeface="Arial"/>
              <a:cs typeface="Arial"/>
              <a:sym typeface="Arial"/>
            </a:endParaRPr>
          </a:p>
        </p:txBody>
      </p:sp>
      <p:pic>
        <p:nvPicPr>
          <p:cNvPr id="179" name="Shape 179"/>
          <p:cNvPicPr preferRelativeResize="0"/>
          <p:nvPr/>
        </p:nvPicPr>
        <p:blipFill>
          <a:blip r:embed="rId5">
            <a:alphaModFix/>
          </a:blip>
          <a:stretch>
            <a:fillRect/>
          </a:stretch>
        </p:blipFill>
        <p:spPr>
          <a:xfrm rot="300000">
            <a:off x="333375" y="3141661"/>
            <a:ext cx="1871662" cy="1427161"/>
          </a:xfrm>
          <a:prstGeom prst="rect">
            <a:avLst/>
          </a:prstGeom>
          <a:noFill/>
          <a:ln>
            <a:noFill/>
          </a:ln>
        </p:spPr>
      </p:pic>
      <p:pic>
        <p:nvPicPr>
          <p:cNvPr id="180" name="Shape 180"/>
          <p:cNvPicPr preferRelativeResize="0"/>
          <p:nvPr/>
        </p:nvPicPr>
        <p:blipFill>
          <a:blip r:embed="rId6">
            <a:alphaModFix/>
          </a:blip>
          <a:stretch>
            <a:fillRect/>
          </a:stretch>
        </p:blipFill>
        <p:spPr>
          <a:xfrm>
            <a:off x="2339975" y="3284537"/>
            <a:ext cx="2017712" cy="1512886"/>
          </a:xfrm>
          <a:prstGeom prst="rect">
            <a:avLst/>
          </a:prstGeom>
          <a:noFill/>
          <a:ln>
            <a:noFill/>
          </a:ln>
        </p:spPr>
      </p:pic>
      <p:pic>
        <p:nvPicPr>
          <p:cNvPr id="181" name="Shape 181"/>
          <p:cNvPicPr preferRelativeResize="0"/>
          <p:nvPr/>
        </p:nvPicPr>
        <p:blipFill>
          <a:blip r:embed="rId7">
            <a:alphaModFix/>
          </a:blip>
          <a:stretch>
            <a:fillRect/>
          </a:stretch>
        </p:blipFill>
        <p:spPr>
          <a:xfrm>
            <a:off x="250825" y="4581525"/>
            <a:ext cx="1800225" cy="1800224"/>
          </a:xfrm>
          <a:prstGeom prst="rect">
            <a:avLst/>
          </a:prstGeom>
          <a:noFill/>
          <a:ln>
            <a:noFill/>
          </a:ln>
        </p:spPr>
      </p:pic>
      <p:pic>
        <p:nvPicPr>
          <p:cNvPr id="182" name="Shape 182"/>
          <p:cNvPicPr preferRelativeResize="0"/>
          <p:nvPr/>
        </p:nvPicPr>
        <p:blipFill>
          <a:blip r:embed="rId8">
            <a:alphaModFix/>
          </a:blip>
          <a:stretch>
            <a:fillRect/>
          </a:stretch>
        </p:blipFill>
        <p:spPr>
          <a:xfrm>
            <a:off x="3203575" y="4797425"/>
            <a:ext cx="1584324" cy="2060575"/>
          </a:xfrm>
          <a:prstGeom prst="rect">
            <a:avLst/>
          </a:prstGeom>
          <a:noFill/>
          <a:ln>
            <a:noFill/>
          </a:ln>
        </p:spPr>
      </p:pic>
      <p:sp>
        <p:nvSpPr>
          <p:cNvPr id="183" name="Shape 183"/>
          <p:cNvSpPr txBox="1"/>
          <p:nvPr/>
        </p:nvSpPr>
        <p:spPr>
          <a:xfrm rot="-240000" flipH="1">
            <a:off x="1568449" y="6229350"/>
            <a:ext cx="1584325" cy="366712"/>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b="1" i="0" u="none" strike="noStrike" cap="none">
                <a:solidFill>
                  <a:schemeClr val="lt1"/>
                </a:solidFill>
                <a:latin typeface="Arial"/>
                <a:ea typeface="Arial"/>
                <a:cs typeface="Arial"/>
                <a:sym typeface="Arial"/>
              </a:rPr>
              <a:t>Grant Wood</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0" y="277812"/>
            <a:ext cx="8229600" cy="1139825"/>
          </a:xfrm>
          <a:prstGeom prst="rect">
            <a:avLst/>
          </a:prstGeom>
          <a:noFill/>
          <a:ln>
            <a:noFill/>
          </a:ln>
        </p:spPr>
        <p:txBody>
          <a:bodyPr lIns="91425" tIns="45700" rIns="91425" bIns="45700" anchor="ctr" anchorCtr="1">
            <a:noAutofit/>
          </a:bodyPr>
          <a:lstStyle/>
          <a:p>
            <a:pPr marL="0" marR="0" lvl="0" indent="0" algn="ctr" rtl="0">
              <a:spcBef>
                <a:spcPts val="0"/>
              </a:spcBef>
              <a:spcAft>
                <a:spcPts val="0"/>
              </a:spcAft>
              <a:buClr>
                <a:schemeClr val="lt2"/>
              </a:buClr>
              <a:buSzPct val="25000"/>
              <a:buFont typeface="Arial"/>
              <a:buNone/>
            </a:pPr>
            <a:r>
              <a:rPr lang="en-US" sz="4400" b="1" i="0" u="none" strike="noStrike" cap="none">
                <a:solidFill>
                  <a:schemeClr val="lt2"/>
                </a:solidFill>
                <a:latin typeface="Arial"/>
                <a:ea typeface="Arial"/>
                <a:cs typeface="Arial"/>
                <a:sym typeface="Arial"/>
              </a:rPr>
              <a:t>Jackson Pollock</a:t>
            </a:r>
          </a:p>
        </p:txBody>
      </p:sp>
      <p:pic>
        <p:nvPicPr>
          <p:cNvPr id="195" name="Shape 195"/>
          <p:cNvPicPr preferRelativeResize="0"/>
          <p:nvPr/>
        </p:nvPicPr>
        <p:blipFill>
          <a:blip r:embed="rId3">
            <a:alphaModFix/>
          </a:blip>
          <a:stretch>
            <a:fillRect/>
          </a:stretch>
        </p:blipFill>
        <p:spPr>
          <a:xfrm>
            <a:off x="468312" y="3141661"/>
            <a:ext cx="2338386" cy="3392486"/>
          </a:xfrm>
          <a:prstGeom prst="rect">
            <a:avLst/>
          </a:prstGeom>
          <a:noFill/>
          <a:ln>
            <a:noFill/>
          </a:ln>
        </p:spPr>
      </p:pic>
      <p:pic>
        <p:nvPicPr>
          <p:cNvPr id="196" name="Shape 196"/>
          <p:cNvPicPr preferRelativeResize="0"/>
          <p:nvPr/>
        </p:nvPicPr>
        <p:blipFill>
          <a:blip r:embed="rId4">
            <a:alphaModFix/>
          </a:blip>
          <a:stretch>
            <a:fillRect/>
          </a:stretch>
        </p:blipFill>
        <p:spPr>
          <a:xfrm>
            <a:off x="3276600" y="3068636"/>
            <a:ext cx="2282824" cy="3471862"/>
          </a:xfrm>
          <a:prstGeom prst="rect">
            <a:avLst/>
          </a:prstGeom>
          <a:noFill/>
          <a:ln>
            <a:noFill/>
          </a:ln>
        </p:spPr>
      </p:pic>
      <p:pic>
        <p:nvPicPr>
          <p:cNvPr id="197" name="Shape 197"/>
          <p:cNvPicPr preferRelativeResize="0"/>
          <p:nvPr/>
        </p:nvPicPr>
        <p:blipFill>
          <a:blip r:embed="rId5">
            <a:alphaModFix/>
          </a:blip>
          <a:stretch>
            <a:fillRect/>
          </a:stretch>
        </p:blipFill>
        <p:spPr>
          <a:xfrm>
            <a:off x="6227762" y="2997200"/>
            <a:ext cx="2228849" cy="3624261"/>
          </a:xfrm>
          <a:prstGeom prst="rect">
            <a:avLst/>
          </a:prstGeom>
          <a:noFill/>
          <a:ln>
            <a:noFill/>
          </a:ln>
        </p:spPr>
      </p:pic>
      <p:pic>
        <p:nvPicPr>
          <p:cNvPr id="198" name="Shape 198"/>
          <p:cNvPicPr preferRelativeResize="0"/>
          <p:nvPr/>
        </p:nvPicPr>
        <p:blipFill>
          <a:blip r:embed="rId6">
            <a:alphaModFix/>
          </a:blip>
          <a:stretch>
            <a:fillRect/>
          </a:stretch>
        </p:blipFill>
        <p:spPr>
          <a:xfrm>
            <a:off x="6659561" y="0"/>
            <a:ext cx="2484437" cy="2708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1_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641</Words>
  <Application>Microsoft Office PowerPoint</Application>
  <PresentationFormat>Экран (4:3)</PresentationFormat>
  <Paragraphs>71</Paragraphs>
  <Slides>25</Slides>
  <Notes>25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25</vt:i4>
      </vt:variant>
    </vt:vector>
  </HeadingPairs>
  <TitlesOfParts>
    <vt:vector size="30" baseType="lpstr">
      <vt:lpstr>Arial</vt:lpstr>
      <vt:lpstr>Arial Narrow</vt:lpstr>
      <vt:lpstr>Verdana</vt:lpstr>
      <vt:lpstr>Горизонт</vt:lpstr>
      <vt:lpstr>1_Горизонт</vt:lpstr>
      <vt:lpstr>American art</vt:lpstr>
      <vt:lpstr>Early American Art</vt:lpstr>
      <vt:lpstr>John Copley</vt:lpstr>
      <vt:lpstr>Benjamin West</vt:lpstr>
      <vt:lpstr>John Trumbull</vt:lpstr>
      <vt:lpstr>The Hudson River School</vt:lpstr>
      <vt:lpstr>Trends in American Art at the beginning of the XX century</vt:lpstr>
      <vt:lpstr>American artists of the beginning of the XX century</vt:lpstr>
      <vt:lpstr>Jackson Pollock</vt:lpstr>
      <vt:lpstr>Презентация PowerPoint</vt:lpstr>
      <vt:lpstr>Mark Tobey</vt:lpstr>
      <vt:lpstr>Mark Rothko</vt:lpstr>
      <vt:lpstr>Презентация PowerPoint</vt:lpstr>
      <vt:lpstr>Georgia O’Keeffee</vt:lpstr>
      <vt:lpstr>Презентация PowerPoint</vt:lpstr>
      <vt:lpstr>Презентация PowerPoint</vt:lpstr>
      <vt:lpstr>Edward Hooper</vt:lpstr>
      <vt:lpstr>Andrew Wyeth</vt:lpstr>
      <vt:lpstr>Op Art</vt:lpstr>
      <vt:lpstr>Презентация PowerPoint</vt:lpstr>
      <vt:lpstr>Andy Warhol (1928-1987)</vt:lpstr>
      <vt:lpstr>Презентация PowerPoint</vt:lpstr>
      <vt:lpstr>Презентация PowerPoint</vt:lpstr>
      <vt:lpstr>Презентация PowerPoint</vt:lpstr>
      <vt:lpstr>Pop Art Sculpture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art</dc:title>
  <cp:lastModifiedBy>Admin</cp:lastModifiedBy>
  <cp:revision>5</cp:revision>
  <dcterms:modified xsi:type="dcterms:W3CDTF">2017-05-16T13:19:45Z</dcterms:modified>
</cp:coreProperties>
</file>