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87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90" r:id="rId27"/>
    <p:sldId id="280" r:id="rId28"/>
    <p:sldId id="281" r:id="rId29"/>
    <p:sldId id="282" r:id="rId30"/>
    <p:sldId id="283" r:id="rId31"/>
    <p:sldId id="284" r:id="rId32"/>
    <p:sldId id="291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4" autoAdjust="0"/>
  </p:normalViewPr>
  <p:slideViewPr>
    <p:cSldViewPr>
      <p:cViewPr varScale="1">
        <p:scale>
          <a:sx n="55" d="100"/>
          <a:sy n="55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FD628-6312-4967-9B8A-5D89ABBBEF60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0DC087-E288-48E8-AC49-BABB6E52380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ТРЕНІНГ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A9508E-4BB9-45B5-B9DF-6B0F9839DF0A}" type="parTrans" cxnId="{DE4914E3-F0C8-4E67-B71B-6474A1BA7986}">
      <dgm:prSet/>
      <dgm:spPr/>
      <dgm:t>
        <a:bodyPr/>
        <a:lstStyle/>
        <a:p>
          <a:endParaRPr lang="ru-RU"/>
        </a:p>
      </dgm:t>
    </dgm:pt>
    <dgm:pt modelId="{ABBC5A5D-602A-4B22-8C37-FFEC30646FAA}" type="sibTrans" cxnId="{DE4914E3-F0C8-4E67-B71B-6474A1BA7986}">
      <dgm:prSet/>
      <dgm:spPr/>
      <dgm:t>
        <a:bodyPr/>
        <a:lstStyle/>
        <a:p>
          <a:endParaRPr lang="ru-RU"/>
        </a:p>
      </dgm:t>
    </dgm:pt>
    <dgm:pt modelId="{FCE6F842-21AD-4F48-AF90-43C5B42360FE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не схожий на уроки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F1CE469-51D5-48F1-B05C-67D4750956FF}" type="parTrans" cxnId="{A90C2920-0397-4D9F-916C-1BF03D4D519A}">
      <dgm:prSet/>
      <dgm:spPr/>
      <dgm:t>
        <a:bodyPr/>
        <a:lstStyle/>
        <a:p>
          <a:endParaRPr lang="ru-RU"/>
        </a:p>
      </dgm:t>
    </dgm:pt>
    <dgm:pt modelId="{A7ED0393-C0F5-41D0-862B-8DB24DB7D9F8}" type="sibTrans" cxnId="{A90C2920-0397-4D9F-916C-1BF03D4D519A}">
      <dgm:prSet/>
      <dgm:spPr/>
      <dgm:t>
        <a:bodyPr/>
        <a:lstStyle/>
        <a:p>
          <a:endParaRPr lang="ru-RU"/>
        </a:p>
      </dgm:t>
    </dgm:pt>
    <dgm:pt modelId="{7FADDA12-1FC2-438D-92E7-EB7EC68C1BB2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учні не сидять за партами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DFD7D43-21B3-41F1-B1E9-D01E590033D0}" type="parTrans" cxnId="{68840DEC-52FA-4FA1-889A-E8D8A9FF51CF}">
      <dgm:prSet/>
      <dgm:spPr/>
      <dgm:t>
        <a:bodyPr/>
        <a:lstStyle/>
        <a:p>
          <a:endParaRPr lang="ru-RU"/>
        </a:p>
      </dgm:t>
    </dgm:pt>
    <dgm:pt modelId="{5D30CD83-0E8D-4702-8772-2850CCA592D5}" type="sibTrans" cxnId="{68840DEC-52FA-4FA1-889A-E8D8A9FF51CF}">
      <dgm:prSet/>
      <dgm:spPr/>
      <dgm:t>
        <a:bodyPr/>
        <a:lstStyle/>
        <a:p>
          <a:endParaRPr lang="ru-RU"/>
        </a:p>
      </dgm:t>
    </dgm:pt>
    <dgm:pt modelId="{56C43B88-6EFB-4417-84A3-20DB19000D30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немає жорсткої дисципліни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1C8BEA6-2414-47BE-9D8A-1F9B204917D5}" type="parTrans" cxnId="{20E0D4D3-76B6-4B51-935B-0176571DA0CB}">
      <dgm:prSet/>
      <dgm:spPr/>
      <dgm:t>
        <a:bodyPr/>
        <a:lstStyle/>
        <a:p>
          <a:endParaRPr lang="ru-RU"/>
        </a:p>
      </dgm:t>
    </dgm:pt>
    <dgm:pt modelId="{29BC6158-2286-4331-BD04-5D135ECB9A29}" type="sibTrans" cxnId="{20E0D4D3-76B6-4B51-935B-0176571DA0CB}">
      <dgm:prSet/>
      <dgm:spPr/>
      <dgm:t>
        <a:bodyPr/>
        <a:lstStyle/>
        <a:p>
          <a:endParaRPr lang="ru-RU"/>
        </a:p>
      </dgm:t>
    </dgm:pt>
    <dgm:pt modelId="{DE38908A-EE13-48D5-BEDB-DD8B23A18206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всі добровільно дотримуються правил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D430A85-BE33-45E8-8D67-7724C1738132}" type="parTrans" cxnId="{49AEE8E1-1C6B-40AE-845E-1215756F711F}">
      <dgm:prSet/>
      <dgm:spPr/>
      <dgm:t>
        <a:bodyPr/>
        <a:lstStyle/>
        <a:p>
          <a:endParaRPr lang="ru-RU"/>
        </a:p>
      </dgm:t>
    </dgm:pt>
    <dgm:pt modelId="{4116E35A-6A31-48B2-BE7D-0DD3CBD211BA}" type="sibTrans" cxnId="{49AEE8E1-1C6B-40AE-845E-1215756F711F}">
      <dgm:prSet/>
      <dgm:spPr/>
      <dgm:t>
        <a:bodyPr/>
        <a:lstStyle/>
        <a:p>
          <a:endParaRPr lang="ru-RU"/>
        </a:p>
      </dgm:t>
    </dgm:pt>
    <dgm:pt modelId="{0D695ACB-A694-4577-9EA1-1718E21D657E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можна на рівних спілкуватися з тренером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448B684-6DB0-41DB-BDF5-316FD16646A2}" type="parTrans" cxnId="{EE9D30D3-4553-4674-9452-F09F92F0D15E}">
      <dgm:prSet/>
      <dgm:spPr/>
      <dgm:t>
        <a:bodyPr/>
        <a:lstStyle/>
        <a:p>
          <a:endParaRPr lang="ru-RU"/>
        </a:p>
      </dgm:t>
    </dgm:pt>
    <dgm:pt modelId="{41C8BD31-E95E-46EC-B5CD-08CCACD51488}" type="sibTrans" cxnId="{EE9D30D3-4553-4674-9452-F09F92F0D15E}">
      <dgm:prSet/>
      <dgm:spPr/>
      <dgm:t>
        <a:bodyPr/>
        <a:lstStyle/>
        <a:p>
          <a:endParaRPr lang="ru-RU"/>
        </a:p>
      </dgm:t>
    </dgm:pt>
    <dgm:pt modelId="{93A538AA-411B-47A3-8378-1A71618ED959}">
      <dgm:prSet phldrT="[Текст]" custT="1"/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можна багато чого навчитися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70258E4-57D3-469A-9153-7B4E1051F906}" type="parTrans" cxnId="{DC8E6D30-6103-4A13-92C0-2D9D2172F256}">
      <dgm:prSet/>
      <dgm:spPr/>
      <dgm:t>
        <a:bodyPr/>
        <a:lstStyle/>
        <a:p>
          <a:endParaRPr lang="ru-RU"/>
        </a:p>
      </dgm:t>
    </dgm:pt>
    <dgm:pt modelId="{B29353F3-F850-49A4-8C78-1E92CEAF233D}" type="sibTrans" cxnId="{DC8E6D30-6103-4A13-92C0-2D9D2172F256}">
      <dgm:prSet/>
      <dgm:spPr/>
      <dgm:t>
        <a:bodyPr/>
        <a:lstStyle/>
        <a:p>
          <a:endParaRPr lang="ru-RU"/>
        </a:p>
      </dgm:t>
    </dgm:pt>
    <dgm:pt modelId="{7C26FD2C-ED76-4B4E-A84E-C2AA5D547BA7}" type="pres">
      <dgm:prSet presAssocID="{7C8FD628-6312-4967-9B8A-5D89ABBBEF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2857D-8F1E-4E36-824F-54F17D43AE69}" type="pres">
      <dgm:prSet presAssocID="{140DC087-E288-48E8-AC49-BABB6E523801}" presName="centerShape" presStyleLbl="node0" presStyleIdx="0" presStyleCnt="1"/>
      <dgm:spPr/>
      <dgm:t>
        <a:bodyPr/>
        <a:lstStyle/>
        <a:p>
          <a:endParaRPr lang="ru-RU"/>
        </a:p>
      </dgm:t>
    </dgm:pt>
    <dgm:pt modelId="{EB380966-F1C0-4082-8B55-F3C72F50652F}" type="pres">
      <dgm:prSet presAssocID="{0F1CE469-51D5-48F1-B05C-67D4750956F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111C761-09DE-45A5-A852-A4A47545DA2C}" type="pres">
      <dgm:prSet presAssocID="{0F1CE469-51D5-48F1-B05C-67D4750956F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6FAA57C-01A1-41DC-8B26-91A47D5DD038}" type="pres">
      <dgm:prSet presAssocID="{FCE6F842-21AD-4F48-AF90-43C5B42360FE}" presName="node" presStyleLbl="node1" presStyleIdx="0" presStyleCnt="6" custRadScaleRad="100385" custRadScaleInc="1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E90D-BC8B-4FDD-AAD0-FF5253EF4F7D}" type="pres">
      <dgm:prSet presAssocID="{0DFD7D43-21B3-41F1-B1E9-D01E590033D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FCA3493-104E-4814-B441-100C4729388E}" type="pres">
      <dgm:prSet presAssocID="{0DFD7D43-21B3-41F1-B1E9-D01E590033D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B5B13FE-88D2-48A4-AF8D-B60B6D090179}" type="pres">
      <dgm:prSet presAssocID="{7FADDA12-1FC2-438D-92E7-EB7EC68C1B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14AC-762C-451E-AA70-B4C6AB0511FC}" type="pres">
      <dgm:prSet presAssocID="{91C8BEA6-2414-47BE-9D8A-1F9B204917D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651CFC96-4193-489E-AEF3-1FAFA12D9428}" type="pres">
      <dgm:prSet presAssocID="{91C8BEA6-2414-47BE-9D8A-1F9B204917D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6689B11-6D1E-48C2-B32B-F887162E1F21}" type="pres">
      <dgm:prSet presAssocID="{56C43B88-6EFB-4417-84A3-20DB19000D3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87B36-3DD1-4EC3-B532-CA5A07CA5C34}" type="pres">
      <dgm:prSet presAssocID="{BD430A85-BE33-45E8-8D67-7724C1738132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E6E899D-29D2-4F76-8531-78DB3EBA360A}" type="pres">
      <dgm:prSet presAssocID="{BD430A85-BE33-45E8-8D67-7724C173813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A69FC83-7674-43B3-8660-D6583491C91A}" type="pres">
      <dgm:prSet presAssocID="{DE38908A-EE13-48D5-BEDB-DD8B23A18206}" presName="node" presStyleLbl="node1" presStyleIdx="3" presStyleCnt="6" custScaleX="136683" custRadScaleRad="96369" custRadScaleInc="-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824F6-0CB5-4706-8FFF-1684E2B858CB}" type="pres">
      <dgm:prSet presAssocID="{0448B684-6DB0-41DB-BDF5-316FD16646A2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8DEA191-1D5D-46F1-9F70-6925DA25B911}" type="pres">
      <dgm:prSet presAssocID="{0448B684-6DB0-41DB-BDF5-316FD16646A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3B8607B-1EA8-4343-B023-07D0A8C0D5C2}" type="pres">
      <dgm:prSet presAssocID="{0D695ACB-A694-4577-9EA1-1718E21D657E}" presName="node" presStyleLbl="node1" presStyleIdx="4" presStyleCnt="6" custScaleX="12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73B30-BF5F-4F0C-AAC4-7EA001D72047}" type="pres">
      <dgm:prSet presAssocID="{770258E4-57D3-469A-9153-7B4E1051F90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1C734C3-0646-42C7-B862-6F5BDE6F874D}" type="pres">
      <dgm:prSet presAssocID="{770258E4-57D3-469A-9153-7B4E1051F90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E7E7E889-E5A2-4894-AE0A-ED5D9D061AED}" type="pres">
      <dgm:prSet presAssocID="{93A538AA-411B-47A3-8378-1A71618ED9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40DEC-52FA-4FA1-889A-E8D8A9FF51CF}" srcId="{140DC087-E288-48E8-AC49-BABB6E523801}" destId="{7FADDA12-1FC2-438D-92E7-EB7EC68C1BB2}" srcOrd="1" destOrd="0" parTransId="{0DFD7D43-21B3-41F1-B1E9-D01E590033D0}" sibTransId="{5D30CD83-0E8D-4702-8772-2850CCA592D5}"/>
    <dgm:cxn modelId="{4562AEA0-800B-44BC-9B62-BEFFED791ABA}" type="presOf" srcId="{93A538AA-411B-47A3-8378-1A71618ED959}" destId="{E7E7E889-E5A2-4894-AE0A-ED5D9D061AED}" srcOrd="0" destOrd="0" presId="urn:microsoft.com/office/officeart/2005/8/layout/radial5"/>
    <dgm:cxn modelId="{A90C2920-0397-4D9F-916C-1BF03D4D519A}" srcId="{140DC087-E288-48E8-AC49-BABB6E523801}" destId="{FCE6F842-21AD-4F48-AF90-43C5B42360FE}" srcOrd="0" destOrd="0" parTransId="{0F1CE469-51D5-48F1-B05C-67D4750956FF}" sibTransId="{A7ED0393-C0F5-41D0-862B-8DB24DB7D9F8}"/>
    <dgm:cxn modelId="{42E509C3-97B2-4D5C-A521-46DFF0F5B43A}" type="presOf" srcId="{0DFD7D43-21B3-41F1-B1E9-D01E590033D0}" destId="{CFCA3493-104E-4814-B441-100C4729388E}" srcOrd="1" destOrd="0" presId="urn:microsoft.com/office/officeart/2005/8/layout/radial5"/>
    <dgm:cxn modelId="{11EFD72C-F317-48BF-8714-EE9C78967878}" type="presOf" srcId="{0F1CE469-51D5-48F1-B05C-67D4750956FF}" destId="{E111C761-09DE-45A5-A852-A4A47545DA2C}" srcOrd="1" destOrd="0" presId="urn:microsoft.com/office/officeart/2005/8/layout/radial5"/>
    <dgm:cxn modelId="{71066157-209D-414F-91CE-D3B83421C166}" type="presOf" srcId="{DE38908A-EE13-48D5-BEDB-DD8B23A18206}" destId="{2A69FC83-7674-43B3-8660-D6583491C91A}" srcOrd="0" destOrd="0" presId="urn:microsoft.com/office/officeart/2005/8/layout/radial5"/>
    <dgm:cxn modelId="{20E0D4D3-76B6-4B51-935B-0176571DA0CB}" srcId="{140DC087-E288-48E8-AC49-BABB6E523801}" destId="{56C43B88-6EFB-4417-84A3-20DB19000D30}" srcOrd="2" destOrd="0" parTransId="{91C8BEA6-2414-47BE-9D8A-1F9B204917D5}" sibTransId="{29BC6158-2286-4331-BD04-5D135ECB9A29}"/>
    <dgm:cxn modelId="{D06B0860-19D3-4196-BF2F-2944CA69EF42}" type="presOf" srcId="{770258E4-57D3-469A-9153-7B4E1051F906}" destId="{21C734C3-0646-42C7-B862-6F5BDE6F874D}" srcOrd="1" destOrd="0" presId="urn:microsoft.com/office/officeart/2005/8/layout/radial5"/>
    <dgm:cxn modelId="{365CA0BB-F637-4659-89BE-613ECE6E2057}" type="presOf" srcId="{0448B684-6DB0-41DB-BDF5-316FD16646A2}" destId="{AD5824F6-0CB5-4706-8FFF-1684E2B858CB}" srcOrd="0" destOrd="0" presId="urn:microsoft.com/office/officeart/2005/8/layout/radial5"/>
    <dgm:cxn modelId="{AA891CB5-78DC-48FF-AF39-F5D85273364D}" type="presOf" srcId="{0448B684-6DB0-41DB-BDF5-316FD16646A2}" destId="{28DEA191-1D5D-46F1-9F70-6925DA25B911}" srcOrd="1" destOrd="0" presId="urn:microsoft.com/office/officeart/2005/8/layout/radial5"/>
    <dgm:cxn modelId="{DE4914E3-F0C8-4E67-B71B-6474A1BA7986}" srcId="{7C8FD628-6312-4967-9B8A-5D89ABBBEF60}" destId="{140DC087-E288-48E8-AC49-BABB6E523801}" srcOrd="0" destOrd="0" parTransId="{52A9508E-4BB9-45B5-B9DF-6B0F9839DF0A}" sibTransId="{ABBC5A5D-602A-4B22-8C37-FFEC30646FAA}"/>
    <dgm:cxn modelId="{327E8CE8-E66F-464D-A27F-AF36C65BCD88}" type="presOf" srcId="{91C8BEA6-2414-47BE-9D8A-1F9B204917D5}" destId="{651CFC96-4193-489E-AEF3-1FAFA12D9428}" srcOrd="1" destOrd="0" presId="urn:microsoft.com/office/officeart/2005/8/layout/radial5"/>
    <dgm:cxn modelId="{678C3841-DA6D-4652-8AE3-B8C6294E56DF}" type="presOf" srcId="{BD430A85-BE33-45E8-8D67-7724C1738132}" destId="{3E6E899D-29D2-4F76-8531-78DB3EBA360A}" srcOrd="1" destOrd="0" presId="urn:microsoft.com/office/officeart/2005/8/layout/radial5"/>
    <dgm:cxn modelId="{97E5B572-EC17-4915-A75A-B93A247898CF}" type="presOf" srcId="{BD430A85-BE33-45E8-8D67-7724C1738132}" destId="{FFA87B36-3DD1-4EC3-B532-CA5A07CA5C34}" srcOrd="0" destOrd="0" presId="urn:microsoft.com/office/officeart/2005/8/layout/radial5"/>
    <dgm:cxn modelId="{9D89D80E-DD56-408C-9423-00343F8D6DD5}" type="presOf" srcId="{7C8FD628-6312-4967-9B8A-5D89ABBBEF60}" destId="{7C26FD2C-ED76-4B4E-A84E-C2AA5D547BA7}" srcOrd="0" destOrd="0" presId="urn:microsoft.com/office/officeart/2005/8/layout/radial5"/>
    <dgm:cxn modelId="{49AEE8E1-1C6B-40AE-845E-1215756F711F}" srcId="{140DC087-E288-48E8-AC49-BABB6E523801}" destId="{DE38908A-EE13-48D5-BEDB-DD8B23A18206}" srcOrd="3" destOrd="0" parTransId="{BD430A85-BE33-45E8-8D67-7724C1738132}" sibTransId="{4116E35A-6A31-48B2-BE7D-0DD3CBD211BA}"/>
    <dgm:cxn modelId="{EE9D30D3-4553-4674-9452-F09F92F0D15E}" srcId="{140DC087-E288-48E8-AC49-BABB6E523801}" destId="{0D695ACB-A694-4577-9EA1-1718E21D657E}" srcOrd="4" destOrd="0" parTransId="{0448B684-6DB0-41DB-BDF5-316FD16646A2}" sibTransId="{41C8BD31-E95E-46EC-B5CD-08CCACD51488}"/>
    <dgm:cxn modelId="{93FB5A3E-8AD9-4C76-B0A5-3350591680E1}" type="presOf" srcId="{0F1CE469-51D5-48F1-B05C-67D4750956FF}" destId="{EB380966-F1C0-4082-8B55-F3C72F50652F}" srcOrd="0" destOrd="0" presId="urn:microsoft.com/office/officeart/2005/8/layout/radial5"/>
    <dgm:cxn modelId="{372A5C35-F33B-4C05-A98E-DF50FA053E1B}" type="presOf" srcId="{0D695ACB-A694-4577-9EA1-1718E21D657E}" destId="{23B8607B-1EA8-4343-B023-07D0A8C0D5C2}" srcOrd="0" destOrd="0" presId="urn:microsoft.com/office/officeart/2005/8/layout/radial5"/>
    <dgm:cxn modelId="{479091AF-5F82-42F9-9A95-91800C8BC1AA}" type="presOf" srcId="{91C8BEA6-2414-47BE-9D8A-1F9B204917D5}" destId="{83B914AC-762C-451E-AA70-B4C6AB0511FC}" srcOrd="0" destOrd="0" presId="urn:microsoft.com/office/officeart/2005/8/layout/radial5"/>
    <dgm:cxn modelId="{35B0A7FF-30E4-4453-AF5A-FB8E6916CF6C}" type="presOf" srcId="{770258E4-57D3-469A-9153-7B4E1051F906}" destId="{D9073B30-BF5F-4F0C-AAC4-7EA001D72047}" srcOrd="0" destOrd="0" presId="urn:microsoft.com/office/officeart/2005/8/layout/radial5"/>
    <dgm:cxn modelId="{F5AE5E2F-B28F-4664-A953-81FDB9F52535}" type="presOf" srcId="{7FADDA12-1FC2-438D-92E7-EB7EC68C1BB2}" destId="{2B5B13FE-88D2-48A4-AF8D-B60B6D090179}" srcOrd="0" destOrd="0" presId="urn:microsoft.com/office/officeart/2005/8/layout/radial5"/>
    <dgm:cxn modelId="{F59D49C2-8BAA-42CC-9CA0-FCF44C6E6A62}" type="presOf" srcId="{56C43B88-6EFB-4417-84A3-20DB19000D30}" destId="{E6689B11-6D1E-48C2-B32B-F887162E1F21}" srcOrd="0" destOrd="0" presId="urn:microsoft.com/office/officeart/2005/8/layout/radial5"/>
    <dgm:cxn modelId="{F6047F28-9289-4432-93B1-70ADC2C7BA4C}" type="presOf" srcId="{140DC087-E288-48E8-AC49-BABB6E523801}" destId="{DD52857D-8F1E-4E36-824F-54F17D43AE69}" srcOrd="0" destOrd="0" presId="urn:microsoft.com/office/officeart/2005/8/layout/radial5"/>
    <dgm:cxn modelId="{8EC85869-06C0-4A7A-9174-6B90C742D43A}" type="presOf" srcId="{FCE6F842-21AD-4F48-AF90-43C5B42360FE}" destId="{46FAA57C-01A1-41DC-8B26-91A47D5DD038}" srcOrd="0" destOrd="0" presId="urn:microsoft.com/office/officeart/2005/8/layout/radial5"/>
    <dgm:cxn modelId="{140B0B9E-633E-486F-9B07-93EE5FDAA9CD}" type="presOf" srcId="{0DFD7D43-21B3-41F1-B1E9-D01E590033D0}" destId="{F6E5E90D-BC8B-4FDD-AAD0-FF5253EF4F7D}" srcOrd="0" destOrd="0" presId="urn:microsoft.com/office/officeart/2005/8/layout/radial5"/>
    <dgm:cxn modelId="{DC8E6D30-6103-4A13-92C0-2D9D2172F256}" srcId="{140DC087-E288-48E8-AC49-BABB6E523801}" destId="{93A538AA-411B-47A3-8378-1A71618ED959}" srcOrd="5" destOrd="0" parTransId="{770258E4-57D3-469A-9153-7B4E1051F906}" sibTransId="{B29353F3-F850-49A4-8C78-1E92CEAF233D}"/>
    <dgm:cxn modelId="{F60FC513-C151-40CA-A686-8357BF329E48}" type="presParOf" srcId="{7C26FD2C-ED76-4B4E-A84E-C2AA5D547BA7}" destId="{DD52857D-8F1E-4E36-824F-54F17D43AE69}" srcOrd="0" destOrd="0" presId="urn:microsoft.com/office/officeart/2005/8/layout/radial5"/>
    <dgm:cxn modelId="{6F21E108-DA28-4B5C-AB2D-962251EC0414}" type="presParOf" srcId="{7C26FD2C-ED76-4B4E-A84E-C2AA5D547BA7}" destId="{EB380966-F1C0-4082-8B55-F3C72F50652F}" srcOrd="1" destOrd="0" presId="urn:microsoft.com/office/officeart/2005/8/layout/radial5"/>
    <dgm:cxn modelId="{3E330EBB-C562-41FC-9CAD-8C9E4A5F39D9}" type="presParOf" srcId="{EB380966-F1C0-4082-8B55-F3C72F50652F}" destId="{E111C761-09DE-45A5-A852-A4A47545DA2C}" srcOrd="0" destOrd="0" presId="urn:microsoft.com/office/officeart/2005/8/layout/radial5"/>
    <dgm:cxn modelId="{7F8ED1BA-9F1E-4453-A8AD-84D8D0135560}" type="presParOf" srcId="{7C26FD2C-ED76-4B4E-A84E-C2AA5D547BA7}" destId="{46FAA57C-01A1-41DC-8B26-91A47D5DD038}" srcOrd="2" destOrd="0" presId="urn:microsoft.com/office/officeart/2005/8/layout/radial5"/>
    <dgm:cxn modelId="{632DE2BA-FAD4-49A5-B7A3-DD0224EDAB2A}" type="presParOf" srcId="{7C26FD2C-ED76-4B4E-A84E-C2AA5D547BA7}" destId="{F6E5E90D-BC8B-4FDD-AAD0-FF5253EF4F7D}" srcOrd="3" destOrd="0" presId="urn:microsoft.com/office/officeart/2005/8/layout/radial5"/>
    <dgm:cxn modelId="{534DBA5B-64A1-4152-A84A-11157FEC6463}" type="presParOf" srcId="{F6E5E90D-BC8B-4FDD-AAD0-FF5253EF4F7D}" destId="{CFCA3493-104E-4814-B441-100C4729388E}" srcOrd="0" destOrd="0" presId="urn:microsoft.com/office/officeart/2005/8/layout/radial5"/>
    <dgm:cxn modelId="{B8AC1F17-A5D6-4A83-AA5D-7DB37F6490B5}" type="presParOf" srcId="{7C26FD2C-ED76-4B4E-A84E-C2AA5D547BA7}" destId="{2B5B13FE-88D2-48A4-AF8D-B60B6D090179}" srcOrd="4" destOrd="0" presId="urn:microsoft.com/office/officeart/2005/8/layout/radial5"/>
    <dgm:cxn modelId="{475A3620-377B-45C5-BC20-C9A015189BEF}" type="presParOf" srcId="{7C26FD2C-ED76-4B4E-A84E-C2AA5D547BA7}" destId="{83B914AC-762C-451E-AA70-B4C6AB0511FC}" srcOrd="5" destOrd="0" presId="urn:microsoft.com/office/officeart/2005/8/layout/radial5"/>
    <dgm:cxn modelId="{7B0DE83B-FCCA-404E-A04A-C809CD5B441F}" type="presParOf" srcId="{83B914AC-762C-451E-AA70-B4C6AB0511FC}" destId="{651CFC96-4193-489E-AEF3-1FAFA12D9428}" srcOrd="0" destOrd="0" presId="urn:microsoft.com/office/officeart/2005/8/layout/radial5"/>
    <dgm:cxn modelId="{B28313E0-DFF6-4B89-B747-43A84A0663F2}" type="presParOf" srcId="{7C26FD2C-ED76-4B4E-A84E-C2AA5D547BA7}" destId="{E6689B11-6D1E-48C2-B32B-F887162E1F21}" srcOrd="6" destOrd="0" presId="urn:microsoft.com/office/officeart/2005/8/layout/radial5"/>
    <dgm:cxn modelId="{B91AABFC-DC1A-475C-9ECA-57C71411681A}" type="presParOf" srcId="{7C26FD2C-ED76-4B4E-A84E-C2AA5D547BA7}" destId="{FFA87B36-3DD1-4EC3-B532-CA5A07CA5C34}" srcOrd="7" destOrd="0" presId="urn:microsoft.com/office/officeart/2005/8/layout/radial5"/>
    <dgm:cxn modelId="{D4CB1C4F-E2A3-4214-8064-11472D9C662B}" type="presParOf" srcId="{FFA87B36-3DD1-4EC3-B532-CA5A07CA5C34}" destId="{3E6E899D-29D2-4F76-8531-78DB3EBA360A}" srcOrd="0" destOrd="0" presId="urn:microsoft.com/office/officeart/2005/8/layout/radial5"/>
    <dgm:cxn modelId="{7ABC1704-0354-4DD4-880E-75FCD284383A}" type="presParOf" srcId="{7C26FD2C-ED76-4B4E-A84E-C2AA5D547BA7}" destId="{2A69FC83-7674-43B3-8660-D6583491C91A}" srcOrd="8" destOrd="0" presId="urn:microsoft.com/office/officeart/2005/8/layout/radial5"/>
    <dgm:cxn modelId="{FF76C64B-3CB6-4585-9681-1CB1C5AFD4C9}" type="presParOf" srcId="{7C26FD2C-ED76-4B4E-A84E-C2AA5D547BA7}" destId="{AD5824F6-0CB5-4706-8FFF-1684E2B858CB}" srcOrd="9" destOrd="0" presId="urn:microsoft.com/office/officeart/2005/8/layout/radial5"/>
    <dgm:cxn modelId="{49E3FA82-F68A-416C-A5E1-D598EB82E493}" type="presParOf" srcId="{AD5824F6-0CB5-4706-8FFF-1684E2B858CB}" destId="{28DEA191-1D5D-46F1-9F70-6925DA25B911}" srcOrd="0" destOrd="0" presId="urn:microsoft.com/office/officeart/2005/8/layout/radial5"/>
    <dgm:cxn modelId="{32A24232-9F23-48B9-93A7-E93D53A73753}" type="presParOf" srcId="{7C26FD2C-ED76-4B4E-A84E-C2AA5D547BA7}" destId="{23B8607B-1EA8-4343-B023-07D0A8C0D5C2}" srcOrd="10" destOrd="0" presId="urn:microsoft.com/office/officeart/2005/8/layout/radial5"/>
    <dgm:cxn modelId="{558D47F3-38E2-478B-8D8C-477EE30A9735}" type="presParOf" srcId="{7C26FD2C-ED76-4B4E-A84E-C2AA5D547BA7}" destId="{D9073B30-BF5F-4F0C-AAC4-7EA001D72047}" srcOrd="11" destOrd="0" presId="urn:microsoft.com/office/officeart/2005/8/layout/radial5"/>
    <dgm:cxn modelId="{39E3ECEC-1A40-43DE-8BAB-AE81ECDAB8D1}" type="presParOf" srcId="{D9073B30-BF5F-4F0C-AAC4-7EA001D72047}" destId="{21C734C3-0646-42C7-B862-6F5BDE6F874D}" srcOrd="0" destOrd="0" presId="urn:microsoft.com/office/officeart/2005/8/layout/radial5"/>
    <dgm:cxn modelId="{CC67E595-6BF0-485A-953D-0CA09465F9C7}" type="presParOf" srcId="{7C26FD2C-ED76-4B4E-A84E-C2AA5D547BA7}" destId="{E7E7E889-E5A2-4894-AE0A-ED5D9D061AE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86D5-6FF8-42DF-BC75-3D3B40F6FB46}" type="doc">
      <dgm:prSet loTypeId="urn:microsoft.com/office/officeart/2005/8/layout/list1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70C1088-1539-40A8-8936-3BDB701AA739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дотримання певних принципів групової роботи</a:t>
          </a:r>
          <a:endParaRPr lang="ru-RU" sz="1400" b="1" dirty="0"/>
        </a:p>
      </dgm:t>
    </dgm:pt>
    <dgm:pt modelId="{441E86C8-98E5-4372-B1FB-F9F0CB96B2E4}" type="parTrans" cxnId="{A0810841-8221-4679-BB31-21185BE45C1F}">
      <dgm:prSet/>
      <dgm:spPr/>
      <dgm:t>
        <a:bodyPr/>
        <a:lstStyle/>
        <a:p>
          <a:endParaRPr lang="ru-RU"/>
        </a:p>
      </dgm:t>
    </dgm:pt>
    <dgm:pt modelId="{A1933D12-A83E-48E7-B84B-CB8D39EDA2D1}" type="sibTrans" cxnId="{A0810841-8221-4679-BB31-21185BE45C1F}">
      <dgm:prSet/>
      <dgm:spPr/>
      <dgm:t>
        <a:bodyPr/>
        <a:lstStyle/>
        <a:p>
          <a:endParaRPr lang="ru-RU"/>
        </a:p>
      </dgm:t>
    </dgm:pt>
    <dgm:pt modelId="{556827E9-3F19-4392-925A-09241D13A598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спрямованість на психологічну допомогу учасникам групи в саморозвитку</a:t>
          </a:r>
          <a:endParaRPr lang="ru-RU" sz="1400" b="1" dirty="0"/>
        </a:p>
      </dgm:t>
    </dgm:pt>
    <dgm:pt modelId="{0D917504-7CD4-40C8-B862-AFA00465C295}" type="parTrans" cxnId="{6DBD1655-5CF4-4E76-A483-65F61E18A0C2}">
      <dgm:prSet/>
      <dgm:spPr/>
      <dgm:t>
        <a:bodyPr/>
        <a:lstStyle/>
        <a:p>
          <a:endParaRPr lang="ru-RU"/>
        </a:p>
      </dgm:t>
    </dgm:pt>
    <dgm:pt modelId="{EFB294F4-0FFD-437F-A32C-B0E594A0B5E5}" type="sibTrans" cxnId="{6DBD1655-5CF4-4E76-A483-65F61E18A0C2}">
      <dgm:prSet/>
      <dgm:spPr/>
      <dgm:t>
        <a:bodyPr/>
        <a:lstStyle/>
        <a:p>
          <a:endParaRPr lang="ru-RU"/>
        </a:p>
      </dgm:t>
    </dgm:pt>
    <dgm:pt modelId="{A1860BAD-5FBC-4A20-8CA7-8162C0EA7669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наявність постійної групи, що періодично зустрічаються </a:t>
          </a:r>
          <a:endParaRPr lang="ru-RU" sz="1400" b="1" dirty="0"/>
        </a:p>
      </dgm:t>
    </dgm:pt>
    <dgm:pt modelId="{21256F44-9F6F-43F4-AE9B-47E61C98C706}" type="parTrans" cxnId="{EC82A95A-FB6F-446C-A758-2545AA1D5965}">
      <dgm:prSet/>
      <dgm:spPr/>
      <dgm:t>
        <a:bodyPr/>
        <a:lstStyle/>
        <a:p>
          <a:endParaRPr lang="ru-RU"/>
        </a:p>
      </dgm:t>
    </dgm:pt>
    <dgm:pt modelId="{F97CD4DA-6007-428C-B62B-FB78BF9C1982}" type="sibTrans" cxnId="{EC82A95A-FB6F-446C-A758-2545AA1D5965}">
      <dgm:prSet/>
      <dgm:spPr/>
      <dgm:t>
        <a:bodyPr/>
        <a:lstStyle/>
        <a:p>
          <a:endParaRPr lang="ru-RU"/>
        </a:p>
      </dgm:t>
    </dgm:pt>
    <dgm:pt modelId="{1445A3C1-73A6-4470-A153-A04B79EB3177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акцент на взаємовідносинах між учасниками в ситуації «тут і зараз»</a:t>
          </a:r>
          <a:endParaRPr lang="ru-RU" sz="1400" b="1" dirty="0"/>
        </a:p>
      </dgm:t>
    </dgm:pt>
    <dgm:pt modelId="{A79D9FA8-C24B-4B68-A94A-132D64D2B003}" type="parTrans" cxnId="{0646F17C-6F96-456A-9C6D-5406CE7F8A49}">
      <dgm:prSet/>
      <dgm:spPr/>
      <dgm:t>
        <a:bodyPr/>
        <a:lstStyle/>
        <a:p>
          <a:endParaRPr lang="ru-RU"/>
        </a:p>
      </dgm:t>
    </dgm:pt>
    <dgm:pt modelId="{D8487574-1E87-40D7-A5A0-5FDC4225141B}" type="sibTrans" cxnId="{0646F17C-6F96-456A-9C6D-5406CE7F8A49}">
      <dgm:prSet/>
      <dgm:spPr/>
      <dgm:t>
        <a:bodyPr/>
        <a:lstStyle/>
        <a:p>
          <a:endParaRPr lang="ru-RU"/>
        </a:p>
      </dgm:t>
    </dgm:pt>
    <dgm:pt modelId="{A6C4B25B-2312-4F80-9384-B91640F49884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певна просторова організація </a:t>
          </a:r>
          <a:endParaRPr lang="ru-RU" sz="1400" b="1" dirty="0"/>
        </a:p>
      </dgm:t>
    </dgm:pt>
    <dgm:pt modelId="{D161D297-0799-43A9-AD4F-6F1A7AAED26F}" type="parTrans" cxnId="{F825F21F-BBE0-4D07-BF4C-225174812B72}">
      <dgm:prSet/>
      <dgm:spPr/>
      <dgm:t>
        <a:bodyPr/>
        <a:lstStyle/>
        <a:p>
          <a:endParaRPr lang="ru-RU"/>
        </a:p>
      </dgm:t>
    </dgm:pt>
    <dgm:pt modelId="{942F1241-6285-496A-AE9E-E521554B45A6}" type="sibTrans" cxnId="{F825F21F-BBE0-4D07-BF4C-225174812B72}">
      <dgm:prSet/>
      <dgm:spPr/>
      <dgm:t>
        <a:bodyPr/>
        <a:lstStyle/>
        <a:p>
          <a:endParaRPr lang="ru-RU"/>
        </a:p>
      </dgm:t>
    </dgm:pt>
    <dgm:pt modelId="{EB590E45-0947-4878-9352-B4C28F5238A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застосування активних методів групової роботи</a:t>
          </a:r>
          <a:endParaRPr lang="ru-RU" sz="1400" b="1" dirty="0"/>
        </a:p>
      </dgm:t>
    </dgm:pt>
    <dgm:pt modelId="{A91437F2-5EB9-4839-9BED-16C3FC660ED2}" type="parTrans" cxnId="{4A695988-A68F-4A52-86F6-B0AA146BD3FC}">
      <dgm:prSet/>
      <dgm:spPr/>
      <dgm:t>
        <a:bodyPr/>
        <a:lstStyle/>
        <a:p>
          <a:endParaRPr lang="ru-RU"/>
        </a:p>
      </dgm:t>
    </dgm:pt>
    <dgm:pt modelId="{5A48B537-282B-420B-A7C9-4EE1CC99E49F}" type="sibTrans" cxnId="{4A695988-A68F-4A52-86F6-B0AA146BD3FC}">
      <dgm:prSet/>
      <dgm:spPr/>
      <dgm:t>
        <a:bodyPr/>
        <a:lstStyle/>
        <a:p>
          <a:endParaRPr lang="ru-RU"/>
        </a:p>
      </dgm:t>
    </dgm:pt>
    <dgm:pt modelId="{1087E53B-F035-4114-BE46-05B30BF51D5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атмосфера розкутості й свободи спілкування</a:t>
          </a:r>
          <a:endParaRPr lang="ru-RU" sz="1400" b="1" dirty="0"/>
        </a:p>
      </dgm:t>
    </dgm:pt>
    <dgm:pt modelId="{FC966F8E-9637-4442-A15E-8945089024FB}" type="parTrans" cxnId="{3F217D3D-9391-47D7-BB09-C3D98CBE9206}">
      <dgm:prSet/>
      <dgm:spPr/>
      <dgm:t>
        <a:bodyPr/>
        <a:lstStyle/>
        <a:p>
          <a:endParaRPr lang="ru-RU"/>
        </a:p>
      </dgm:t>
    </dgm:pt>
    <dgm:pt modelId="{5D24125F-6774-418D-896B-73A6821E085F}" type="sibTrans" cxnId="{3F217D3D-9391-47D7-BB09-C3D98CBE9206}">
      <dgm:prSet/>
      <dgm:spPr/>
      <dgm:t>
        <a:bodyPr/>
        <a:lstStyle/>
        <a:p>
          <a:endParaRPr lang="ru-RU"/>
        </a:p>
      </dgm:t>
    </dgm:pt>
    <dgm:pt modelId="{01DFD022-6FAA-4A6B-8504-095AA21546EF}" type="pres">
      <dgm:prSet presAssocID="{5E7086D5-6FF8-42DF-BC75-3D3B40F6FB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A7E8F-9EDF-4C8C-A1E5-D8BDDD52B045}" type="pres">
      <dgm:prSet presAssocID="{670C1088-1539-40A8-8936-3BDB701AA739}" presName="parentLin" presStyleCnt="0"/>
      <dgm:spPr/>
    </dgm:pt>
    <dgm:pt modelId="{DA8379D1-097A-4105-BABC-356DB3870084}" type="pres">
      <dgm:prSet presAssocID="{670C1088-1539-40A8-8936-3BDB701AA73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A6024B6-F8B7-4678-9990-27F7BE7F8503}" type="pres">
      <dgm:prSet presAssocID="{670C1088-1539-40A8-8936-3BDB701AA739}" presName="parentText" presStyleLbl="node1" presStyleIdx="0" presStyleCnt="7" custScaleX="126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DAAA0-4E45-45EF-AE84-DBE86E419BCF}" type="pres">
      <dgm:prSet presAssocID="{670C1088-1539-40A8-8936-3BDB701AA739}" presName="negativeSpace" presStyleCnt="0"/>
      <dgm:spPr/>
    </dgm:pt>
    <dgm:pt modelId="{2A5FB94D-2CE0-43C0-9151-CCF4A0F3F45D}" type="pres">
      <dgm:prSet presAssocID="{670C1088-1539-40A8-8936-3BDB701AA739}" presName="childText" presStyleLbl="conFgAcc1" presStyleIdx="0" presStyleCnt="7">
        <dgm:presLayoutVars>
          <dgm:bulletEnabled val="1"/>
        </dgm:presLayoutVars>
      </dgm:prSet>
      <dgm:spPr/>
    </dgm:pt>
    <dgm:pt modelId="{07AADDB5-8581-4BE2-81EE-B0B2B250B94B}" type="pres">
      <dgm:prSet presAssocID="{A1933D12-A83E-48E7-B84B-CB8D39EDA2D1}" presName="spaceBetweenRectangles" presStyleCnt="0"/>
      <dgm:spPr/>
    </dgm:pt>
    <dgm:pt modelId="{D663F3C2-5A74-4438-8288-5525411FDED2}" type="pres">
      <dgm:prSet presAssocID="{556827E9-3F19-4392-925A-09241D13A598}" presName="parentLin" presStyleCnt="0"/>
      <dgm:spPr/>
    </dgm:pt>
    <dgm:pt modelId="{9E4F6820-912A-4CC2-B8AE-210CBA1F56B0}" type="pres">
      <dgm:prSet presAssocID="{556827E9-3F19-4392-925A-09241D13A59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AF9B3F5-983C-46FB-A880-92B7AEAD7E14}" type="pres">
      <dgm:prSet presAssocID="{556827E9-3F19-4392-925A-09241D13A598}" presName="parentText" presStyleLbl="node1" presStyleIdx="1" presStyleCnt="7" custScaleX="126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2387E-552A-438E-8A55-91223817C31D}" type="pres">
      <dgm:prSet presAssocID="{556827E9-3F19-4392-925A-09241D13A598}" presName="negativeSpace" presStyleCnt="0"/>
      <dgm:spPr/>
    </dgm:pt>
    <dgm:pt modelId="{DF41F815-68FE-4EB1-9FBC-26C36FC43A2E}" type="pres">
      <dgm:prSet presAssocID="{556827E9-3F19-4392-925A-09241D13A598}" presName="childText" presStyleLbl="conFgAcc1" presStyleIdx="1" presStyleCnt="7">
        <dgm:presLayoutVars>
          <dgm:bulletEnabled val="1"/>
        </dgm:presLayoutVars>
      </dgm:prSet>
      <dgm:spPr/>
    </dgm:pt>
    <dgm:pt modelId="{511F98BF-EF61-45EE-AA0A-96097136AC19}" type="pres">
      <dgm:prSet presAssocID="{EFB294F4-0FFD-437F-A32C-B0E594A0B5E5}" presName="spaceBetweenRectangles" presStyleCnt="0"/>
      <dgm:spPr/>
    </dgm:pt>
    <dgm:pt modelId="{A595A6C1-0793-4AD1-97FD-0CD514875782}" type="pres">
      <dgm:prSet presAssocID="{A1860BAD-5FBC-4A20-8CA7-8162C0EA7669}" presName="parentLin" presStyleCnt="0"/>
      <dgm:spPr/>
    </dgm:pt>
    <dgm:pt modelId="{8E8DDE95-6E59-49D0-84D7-53EC2D93CB0F}" type="pres">
      <dgm:prSet presAssocID="{A1860BAD-5FBC-4A20-8CA7-8162C0EA7669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F8D4304-DA37-4F1A-BADD-8F4622D45B1A}" type="pres">
      <dgm:prSet presAssocID="{A1860BAD-5FBC-4A20-8CA7-8162C0EA7669}" presName="parentText" presStyleLbl="node1" presStyleIdx="2" presStyleCnt="7" custScaleX="126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2D88C-5A89-415D-A61D-15CF07F6CEFB}" type="pres">
      <dgm:prSet presAssocID="{A1860BAD-5FBC-4A20-8CA7-8162C0EA7669}" presName="negativeSpace" presStyleCnt="0"/>
      <dgm:spPr/>
    </dgm:pt>
    <dgm:pt modelId="{FFAAB906-1BBC-4275-8A57-346B766B7B03}" type="pres">
      <dgm:prSet presAssocID="{A1860BAD-5FBC-4A20-8CA7-8162C0EA7669}" presName="childText" presStyleLbl="conFgAcc1" presStyleIdx="2" presStyleCnt="7">
        <dgm:presLayoutVars>
          <dgm:bulletEnabled val="1"/>
        </dgm:presLayoutVars>
      </dgm:prSet>
      <dgm:spPr/>
    </dgm:pt>
    <dgm:pt modelId="{EEA62162-BDF5-4AAB-A712-83F1D0359B2E}" type="pres">
      <dgm:prSet presAssocID="{F97CD4DA-6007-428C-B62B-FB78BF9C1982}" presName="spaceBetweenRectangles" presStyleCnt="0"/>
      <dgm:spPr/>
    </dgm:pt>
    <dgm:pt modelId="{10F0DBCE-13E9-4CA9-923B-148240855A0F}" type="pres">
      <dgm:prSet presAssocID="{A6C4B25B-2312-4F80-9384-B91640F49884}" presName="parentLin" presStyleCnt="0"/>
      <dgm:spPr/>
    </dgm:pt>
    <dgm:pt modelId="{36DEF773-FC1C-41E2-903D-578BF310A8D2}" type="pres">
      <dgm:prSet presAssocID="{A6C4B25B-2312-4F80-9384-B91640F49884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F292AA8-F7D9-4A0E-B56C-CD3DDDCDAD0E}" type="pres">
      <dgm:prSet presAssocID="{A6C4B25B-2312-4F80-9384-B91640F49884}" presName="parentText" presStyleLbl="node1" presStyleIdx="3" presStyleCnt="7" custScaleX="126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32CE-92AE-44CE-9A50-B1A7C79791B8}" type="pres">
      <dgm:prSet presAssocID="{A6C4B25B-2312-4F80-9384-B91640F49884}" presName="negativeSpace" presStyleCnt="0"/>
      <dgm:spPr/>
    </dgm:pt>
    <dgm:pt modelId="{4CA9344C-7D10-42DE-97AA-FD6881CDA357}" type="pres">
      <dgm:prSet presAssocID="{A6C4B25B-2312-4F80-9384-B91640F49884}" presName="childText" presStyleLbl="conFgAcc1" presStyleIdx="3" presStyleCnt="7">
        <dgm:presLayoutVars>
          <dgm:bulletEnabled val="1"/>
        </dgm:presLayoutVars>
      </dgm:prSet>
      <dgm:spPr/>
    </dgm:pt>
    <dgm:pt modelId="{8DE6DC92-D445-45A8-A6AE-08C3F9A4B211}" type="pres">
      <dgm:prSet presAssocID="{942F1241-6285-496A-AE9E-E521554B45A6}" presName="spaceBetweenRectangles" presStyleCnt="0"/>
      <dgm:spPr/>
    </dgm:pt>
    <dgm:pt modelId="{0EF6EA5F-5AF8-4BC0-ACBA-89465F072DE3}" type="pres">
      <dgm:prSet presAssocID="{1445A3C1-73A6-4470-A153-A04B79EB3177}" presName="parentLin" presStyleCnt="0"/>
      <dgm:spPr/>
    </dgm:pt>
    <dgm:pt modelId="{C2077B7E-D981-4355-BCD9-2E24C6D270B8}" type="pres">
      <dgm:prSet presAssocID="{1445A3C1-73A6-4470-A153-A04B79EB317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1C49FAF-9E55-462B-A163-990C9AC80E0D}" type="pres">
      <dgm:prSet presAssocID="{1445A3C1-73A6-4470-A153-A04B79EB3177}" presName="parentText" presStyleLbl="node1" presStyleIdx="4" presStyleCnt="7" custScaleX="127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1879-7829-499B-814A-164C1BED5EA1}" type="pres">
      <dgm:prSet presAssocID="{1445A3C1-73A6-4470-A153-A04B79EB3177}" presName="negativeSpace" presStyleCnt="0"/>
      <dgm:spPr/>
    </dgm:pt>
    <dgm:pt modelId="{A71FE762-9A95-4CDA-BA81-57134DFA5512}" type="pres">
      <dgm:prSet presAssocID="{1445A3C1-73A6-4470-A153-A04B79EB3177}" presName="childText" presStyleLbl="conFgAcc1" presStyleIdx="4" presStyleCnt="7">
        <dgm:presLayoutVars>
          <dgm:bulletEnabled val="1"/>
        </dgm:presLayoutVars>
      </dgm:prSet>
      <dgm:spPr/>
    </dgm:pt>
    <dgm:pt modelId="{1E93902C-1080-43A1-922E-92B46B98E38A}" type="pres">
      <dgm:prSet presAssocID="{D8487574-1E87-40D7-A5A0-5FDC4225141B}" presName="spaceBetweenRectangles" presStyleCnt="0"/>
      <dgm:spPr/>
    </dgm:pt>
    <dgm:pt modelId="{8192250C-93F2-4FD5-B8CB-1B49320796DE}" type="pres">
      <dgm:prSet presAssocID="{EB590E45-0947-4878-9352-B4C28F5238A6}" presName="parentLin" presStyleCnt="0"/>
      <dgm:spPr/>
    </dgm:pt>
    <dgm:pt modelId="{32EF93EB-C29B-45E8-BFC7-0E76391E428D}" type="pres">
      <dgm:prSet presAssocID="{EB590E45-0947-4878-9352-B4C28F5238A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4D967CB-58A3-4F50-8475-8609A1883838}" type="pres">
      <dgm:prSet presAssocID="{EB590E45-0947-4878-9352-B4C28F5238A6}" presName="parentText" presStyleLbl="node1" presStyleIdx="5" presStyleCnt="7" custScaleX="127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69EFF-435E-4C7D-AF9E-314B864958DA}" type="pres">
      <dgm:prSet presAssocID="{EB590E45-0947-4878-9352-B4C28F5238A6}" presName="negativeSpace" presStyleCnt="0"/>
      <dgm:spPr/>
    </dgm:pt>
    <dgm:pt modelId="{3FC490C6-F399-4FFB-93D7-CE6F67557300}" type="pres">
      <dgm:prSet presAssocID="{EB590E45-0947-4878-9352-B4C28F5238A6}" presName="childText" presStyleLbl="conFgAcc1" presStyleIdx="5" presStyleCnt="7">
        <dgm:presLayoutVars>
          <dgm:bulletEnabled val="1"/>
        </dgm:presLayoutVars>
      </dgm:prSet>
      <dgm:spPr/>
    </dgm:pt>
    <dgm:pt modelId="{8FA4FF9A-959E-4762-A07B-0FC0FBD6627F}" type="pres">
      <dgm:prSet presAssocID="{5A48B537-282B-420B-A7C9-4EE1CC99E49F}" presName="spaceBetweenRectangles" presStyleCnt="0"/>
      <dgm:spPr/>
    </dgm:pt>
    <dgm:pt modelId="{F77DE7C4-547F-4A22-AA65-96E261860F31}" type="pres">
      <dgm:prSet presAssocID="{1087E53B-F035-4114-BE46-05B30BF51D53}" presName="parentLin" presStyleCnt="0"/>
      <dgm:spPr/>
    </dgm:pt>
    <dgm:pt modelId="{4931E4CF-5CE5-4A4F-884C-69A3870FA70B}" type="pres">
      <dgm:prSet presAssocID="{1087E53B-F035-4114-BE46-05B30BF51D5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05AB4ED-9DA6-40DC-AB4F-5C21326FB3DC}" type="pres">
      <dgm:prSet presAssocID="{1087E53B-F035-4114-BE46-05B30BF51D53}" presName="parentText" presStyleLbl="node1" presStyleIdx="6" presStyleCnt="7" custScaleX="127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84967-2217-45BE-BCF9-799EF9ABA9C4}" type="pres">
      <dgm:prSet presAssocID="{1087E53B-F035-4114-BE46-05B30BF51D53}" presName="negativeSpace" presStyleCnt="0"/>
      <dgm:spPr/>
    </dgm:pt>
    <dgm:pt modelId="{C53BC3C8-3099-491B-AEE5-FFC4DC9E627E}" type="pres">
      <dgm:prSet presAssocID="{1087E53B-F035-4114-BE46-05B30BF51D5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1E66A87-59FE-4705-8EEA-50BCFB112B5A}" type="presOf" srcId="{1445A3C1-73A6-4470-A153-A04B79EB3177}" destId="{C2077B7E-D981-4355-BCD9-2E24C6D270B8}" srcOrd="0" destOrd="0" presId="urn:microsoft.com/office/officeart/2005/8/layout/list1"/>
    <dgm:cxn modelId="{D1587236-1B5B-4CE0-89D9-25AC7A458E8F}" type="presOf" srcId="{1087E53B-F035-4114-BE46-05B30BF51D53}" destId="{4931E4CF-5CE5-4A4F-884C-69A3870FA70B}" srcOrd="0" destOrd="0" presId="urn:microsoft.com/office/officeart/2005/8/layout/list1"/>
    <dgm:cxn modelId="{E54EC7B3-7293-4151-A0BA-3ABE1ADCF4E1}" type="presOf" srcId="{A6C4B25B-2312-4F80-9384-B91640F49884}" destId="{9F292AA8-F7D9-4A0E-B56C-CD3DDDCDAD0E}" srcOrd="1" destOrd="0" presId="urn:microsoft.com/office/officeart/2005/8/layout/list1"/>
    <dgm:cxn modelId="{EC82A95A-FB6F-446C-A758-2545AA1D5965}" srcId="{5E7086D5-6FF8-42DF-BC75-3D3B40F6FB46}" destId="{A1860BAD-5FBC-4A20-8CA7-8162C0EA7669}" srcOrd="2" destOrd="0" parTransId="{21256F44-9F6F-43F4-AE9B-47E61C98C706}" sibTransId="{F97CD4DA-6007-428C-B62B-FB78BF9C1982}"/>
    <dgm:cxn modelId="{BA481137-9842-4231-B9FB-67372DD36C52}" type="presOf" srcId="{1087E53B-F035-4114-BE46-05B30BF51D53}" destId="{105AB4ED-9DA6-40DC-AB4F-5C21326FB3DC}" srcOrd="1" destOrd="0" presId="urn:microsoft.com/office/officeart/2005/8/layout/list1"/>
    <dgm:cxn modelId="{4A695988-A68F-4A52-86F6-B0AA146BD3FC}" srcId="{5E7086D5-6FF8-42DF-BC75-3D3B40F6FB46}" destId="{EB590E45-0947-4878-9352-B4C28F5238A6}" srcOrd="5" destOrd="0" parTransId="{A91437F2-5EB9-4839-9BED-16C3FC660ED2}" sibTransId="{5A48B537-282B-420B-A7C9-4EE1CC99E49F}"/>
    <dgm:cxn modelId="{EE5DB9A9-63A2-49D5-9BF6-07CDD2018DEF}" type="presOf" srcId="{A6C4B25B-2312-4F80-9384-B91640F49884}" destId="{36DEF773-FC1C-41E2-903D-578BF310A8D2}" srcOrd="0" destOrd="0" presId="urn:microsoft.com/office/officeart/2005/8/layout/list1"/>
    <dgm:cxn modelId="{A0810841-8221-4679-BB31-21185BE45C1F}" srcId="{5E7086D5-6FF8-42DF-BC75-3D3B40F6FB46}" destId="{670C1088-1539-40A8-8936-3BDB701AA739}" srcOrd="0" destOrd="0" parTransId="{441E86C8-98E5-4372-B1FB-F9F0CB96B2E4}" sibTransId="{A1933D12-A83E-48E7-B84B-CB8D39EDA2D1}"/>
    <dgm:cxn modelId="{5F40CD98-34EC-4DD6-87DF-11575EF3789B}" type="presOf" srcId="{556827E9-3F19-4392-925A-09241D13A598}" destId="{AAF9B3F5-983C-46FB-A880-92B7AEAD7E14}" srcOrd="1" destOrd="0" presId="urn:microsoft.com/office/officeart/2005/8/layout/list1"/>
    <dgm:cxn modelId="{6A2FA6D1-4DC9-4A73-8961-207679FC851D}" type="presOf" srcId="{EB590E45-0947-4878-9352-B4C28F5238A6}" destId="{D4D967CB-58A3-4F50-8475-8609A1883838}" srcOrd="1" destOrd="0" presId="urn:microsoft.com/office/officeart/2005/8/layout/list1"/>
    <dgm:cxn modelId="{422B7C27-18E4-4161-B912-7E82BFAF3943}" type="presOf" srcId="{1445A3C1-73A6-4470-A153-A04B79EB3177}" destId="{71C49FAF-9E55-462B-A163-990C9AC80E0D}" srcOrd="1" destOrd="0" presId="urn:microsoft.com/office/officeart/2005/8/layout/list1"/>
    <dgm:cxn modelId="{E6A44B29-B6E0-4901-BB69-EEB97A364B29}" type="presOf" srcId="{A1860BAD-5FBC-4A20-8CA7-8162C0EA7669}" destId="{8E8DDE95-6E59-49D0-84D7-53EC2D93CB0F}" srcOrd="0" destOrd="0" presId="urn:microsoft.com/office/officeart/2005/8/layout/list1"/>
    <dgm:cxn modelId="{25B03E4A-C005-40B9-84FE-86CD791C8BBB}" type="presOf" srcId="{556827E9-3F19-4392-925A-09241D13A598}" destId="{9E4F6820-912A-4CC2-B8AE-210CBA1F56B0}" srcOrd="0" destOrd="0" presId="urn:microsoft.com/office/officeart/2005/8/layout/list1"/>
    <dgm:cxn modelId="{3F217D3D-9391-47D7-BB09-C3D98CBE9206}" srcId="{5E7086D5-6FF8-42DF-BC75-3D3B40F6FB46}" destId="{1087E53B-F035-4114-BE46-05B30BF51D53}" srcOrd="6" destOrd="0" parTransId="{FC966F8E-9637-4442-A15E-8945089024FB}" sibTransId="{5D24125F-6774-418D-896B-73A6821E085F}"/>
    <dgm:cxn modelId="{F825F21F-BBE0-4D07-BF4C-225174812B72}" srcId="{5E7086D5-6FF8-42DF-BC75-3D3B40F6FB46}" destId="{A6C4B25B-2312-4F80-9384-B91640F49884}" srcOrd="3" destOrd="0" parTransId="{D161D297-0799-43A9-AD4F-6F1A7AAED26F}" sibTransId="{942F1241-6285-496A-AE9E-E521554B45A6}"/>
    <dgm:cxn modelId="{B039778C-E6A4-4A17-A175-0A20A0B3EAEC}" type="presOf" srcId="{670C1088-1539-40A8-8936-3BDB701AA739}" destId="{DA8379D1-097A-4105-BABC-356DB3870084}" srcOrd="0" destOrd="0" presId="urn:microsoft.com/office/officeart/2005/8/layout/list1"/>
    <dgm:cxn modelId="{577199F5-8BA5-4752-AEDA-BC06B290BE16}" type="presOf" srcId="{670C1088-1539-40A8-8936-3BDB701AA739}" destId="{EA6024B6-F8B7-4678-9990-27F7BE7F8503}" srcOrd="1" destOrd="0" presId="urn:microsoft.com/office/officeart/2005/8/layout/list1"/>
    <dgm:cxn modelId="{E302DCB4-98FE-4862-A369-17FF603806EF}" type="presOf" srcId="{EB590E45-0947-4878-9352-B4C28F5238A6}" destId="{32EF93EB-C29B-45E8-BFC7-0E76391E428D}" srcOrd="0" destOrd="0" presId="urn:microsoft.com/office/officeart/2005/8/layout/list1"/>
    <dgm:cxn modelId="{EF0E8FDD-A7F6-48F8-ADB7-0D97BF80E500}" type="presOf" srcId="{5E7086D5-6FF8-42DF-BC75-3D3B40F6FB46}" destId="{01DFD022-6FAA-4A6B-8504-095AA21546EF}" srcOrd="0" destOrd="0" presId="urn:microsoft.com/office/officeart/2005/8/layout/list1"/>
    <dgm:cxn modelId="{6DBD1655-5CF4-4E76-A483-65F61E18A0C2}" srcId="{5E7086D5-6FF8-42DF-BC75-3D3B40F6FB46}" destId="{556827E9-3F19-4392-925A-09241D13A598}" srcOrd="1" destOrd="0" parTransId="{0D917504-7CD4-40C8-B862-AFA00465C295}" sibTransId="{EFB294F4-0FFD-437F-A32C-B0E594A0B5E5}"/>
    <dgm:cxn modelId="{0646F17C-6F96-456A-9C6D-5406CE7F8A49}" srcId="{5E7086D5-6FF8-42DF-BC75-3D3B40F6FB46}" destId="{1445A3C1-73A6-4470-A153-A04B79EB3177}" srcOrd="4" destOrd="0" parTransId="{A79D9FA8-C24B-4B68-A94A-132D64D2B003}" sibTransId="{D8487574-1E87-40D7-A5A0-5FDC4225141B}"/>
    <dgm:cxn modelId="{E7C448DA-6B5B-4E97-9790-7C6C6287A095}" type="presOf" srcId="{A1860BAD-5FBC-4A20-8CA7-8162C0EA7669}" destId="{4F8D4304-DA37-4F1A-BADD-8F4622D45B1A}" srcOrd="1" destOrd="0" presId="urn:microsoft.com/office/officeart/2005/8/layout/list1"/>
    <dgm:cxn modelId="{2B6188E2-D478-420D-B083-62EC9B388FCE}" type="presParOf" srcId="{01DFD022-6FAA-4A6B-8504-095AA21546EF}" destId="{FEDA7E8F-9EDF-4C8C-A1E5-D8BDDD52B045}" srcOrd="0" destOrd="0" presId="urn:microsoft.com/office/officeart/2005/8/layout/list1"/>
    <dgm:cxn modelId="{2E443F36-1275-4790-86DC-2D6C082820EE}" type="presParOf" srcId="{FEDA7E8F-9EDF-4C8C-A1E5-D8BDDD52B045}" destId="{DA8379D1-097A-4105-BABC-356DB3870084}" srcOrd="0" destOrd="0" presId="urn:microsoft.com/office/officeart/2005/8/layout/list1"/>
    <dgm:cxn modelId="{2B68F4F7-A117-423D-BA45-ADA0AFA3CF9E}" type="presParOf" srcId="{FEDA7E8F-9EDF-4C8C-A1E5-D8BDDD52B045}" destId="{EA6024B6-F8B7-4678-9990-27F7BE7F8503}" srcOrd="1" destOrd="0" presId="urn:microsoft.com/office/officeart/2005/8/layout/list1"/>
    <dgm:cxn modelId="{3F0BE1C0-93CE-4035-9167-5EF8369597C3}" type="presParOf" srcId="{01DFD022-6FAA-4A6B-8504-095AA21546EF}" destId="{DCEDAAA0-4E45-45EF-AE84-DBE86E419BCF}" srcOrd="1" destOrd="0" presId="urn:microsoft.com/office/officeart/2005/8/layout/list1"/>
    <dgm:cxn modelId="{443BEE28-AC2C-452B-91E6-645735B063F7}" type="presParOf" srcId="{01DFD022-6FAA-4A6B-8504-095AA21546EF}" destId="{2A5FB94D-2CE0-43C0-9151-CCF4A0F3F45D}" srcOrd="2" destOrd="0" presId="urn:microsoft.com/office/officeart/2005/8/layout/list1"/>
    <dgm:cxn modelId="{6CFCBCDF-D958-44A7-B204-34EEFF3FC908}" type="presParOf" srcId="{01DFD022-6FAA-4A6B-8504-095AA21546EF}" destId="{07AADDB5-8581-4BE2-81EE-B0B2B250B94B}" srcOrd="3" destOrd="0" presId="urn:microsoft.com/office/officeart/2005/8/layout/list1"/>
    <dgm:cxn modelId="{2D94B7DA-97FE-4D89-9057-B8201FD69B99}" type="presParOf" srcId="{01DFD022-6FAA-4A6B-8504-095AA21546EF}" destId="{D663F3C2-5A74-4438-8288-5525411FDED2}" srcOrd="4" destOrd="0" presId="urn:microsoft.com/office/officeart/2005/8/layout/list1"/>
    <dgm:cxn modelId="{67BA0ECB-1B33-4C2E-8FE5-4B1DA35DE84B}" type="presParOf" srcId="{D663F3C2-5A74-4438-8288-5525411FDED2}" destId="{9E4F6820-912A-4CC2-B8AE-210CBA1F56B0}" srcOrd="0" destOrd="0" presId="urn:microsoft.com/office/officeart/2005/8/layout/list1"/>
    <dgm:cxn modelId="{EE78D84D-819C-46F7-8D6D-CE6DB4A63A89}" type="presParOf" srcId="{D663F3C2-5A74-4438-8288-5525411FDED2}" destId="{AAF9B3F5-983C-46FB-A880-92B7AEAD7E14}" srcOrd="1" destOrd="0" presId="urn:microsoft.com/office/officeart/2005/8/layout/list1"/>
    <dgm:cxn modelId="{0785E465-73C4-4676-9D4C-D8E10CAE451E}" type="presParOf" srcId="{01DFD022-6FAA-4A6B-8504-095AA21546EF}" destId="{7F72387E-552A-438E-8A55-91223817C31D}" srcOrd="5" destOrd="0" presId="urn:microsoft.com/office/officeart/2005/8/layout/list1"/>
    <dgm:cxn modelId="{DAD0474D-DE48-4858-B02C-D04F98FDF09A}" type="presParOf" srcId="{01DFD022-6FAA-4A6B-8504-095AA21546EF}" destId="{DF41F815-68FE-4EB1-9FBC-26C36FC43A2E}" srcOrd="6" destOrd="0" presId="urn:microsoft.com/office/officeart/2005/8/layout/list1"/>
    <dgm:cxn modelId="{17E95957-4273-4B5F-BFC0-A37E46612A22}" type="presParOf" srcId="{01DFD022-6FAA-4A6B-8504-095AA21546EF}" destId="{511F98BF-EF61-45EE-AA0A-96097136AC19}" srcOrd="7" destOrd="0" presId="urn:microsoft.com/office/officeart/2005/8/layout/list1"/>
    <dgm:cxn modelId="{5DA41332-B626-428F-BFB6-A2524E868DD1}" type="presParOf" srcId="{01DFD022-6FAA-4A6B-8504-095AA21546EF}" destId="{A595A6C1-0793-4AD1-97FD-0CD514875782}" srcOrd="8" destOrd="0" presId="urn:microsoft.com/office/officeart/2005/8/layout/list1"/>
    <dgm:cxn modelId="{8497D89B-2383-48F4-8717-A3873E34133D}" type="presParOf" srcId="{A595A6C1-0793-4AD1-97FD-0CD514875782}" destId="{8E8DDE95-6E59-49D0-84D7-53EC2D93CB0F}" srcOrd="0" destOrd="0" presId="urn:microsoft.com/office/officeart/2005/8/layout/list1"/>
    <dgm:cxn modelId="{6A88C0B9-6E0D-4F3D-8B8F-A1B9557622A9}" type="presParOf" srcId="{A595A6C1-0793-4AD1-97FD-0CD514875782}" destId="{4F8D4304-DA37-4F1A-BADD-8F4622D45B1A}" srcOrd="1" destOrd="0" presId="urn:microsoft.com/office/officeart/2005/8/layout/list1"/>
    <dgm:cxn modelId="{532E8B6B-282E-4BB3-B999-774B0CF484A0}" type="presParOf" srcId="{01DFD022-6FAA-4A6B-8504-095AA21546EF}" destId="{4042D88C-5A89-415D-A61D-15CF07F6CEFB}" srcOrd="9" destOrd="0" presId="urn:microsoft.com/office/officeart/2005/8/layout/list1"/>
    <dgm:cxn modelId="{C682E226-FDF0-44E9-BBC2-CF7E38E8C3A2}" type="presParOf" srcId="{01DFD022-6FAA-4A6B-8504-095AA21546EF}" destId="{FFAAB906-1BBC-4275-8A57-346B766B7B03}" srcOrd="10" destOrd="0" presId="urn:microsoft.com/office/officeart/2005/8/layout/list1"/>
    <dgm:cxn modelId="{73F4DB68-1908-4343-BFF1-1EAA61BEDEF6}" type="presParOf" srcId="{01DFD022-6FAA-4A6B-8504-095AA21546EF}" destId="{EEA62162-BDF5-4AAB-A712-83F1D0359B2E}" srcOrd="11" destOrd="0" presId="urn:microsoft.com/office/officeart/2005/8/layout/list1"/>
    <dgm:cxn modelId="{9A62FD53-BE04-4BED-8737-B068D3ADCE03}" type="presParOf" srcId="{01DFD022-6FAA-4A6B-8504-095AA21546EF}" destId="{10F0DBCE-13E9-4CA9-923B-148240855A0F}" srcOrd="12" destOrd="0" presId="urn:microsoft.com/office/officeart/2005/8/layout/list1"/>
    <dgm:cxn modelId="{E56FB5B9-9AA8-4876-ADAD-F6740C8E1593}" type="presParOf" srcId="{10F0DBCE-13E9-4CA9-923B-148240855A0F}" destId="{36DEF773-FC1C-41E2-903D-578BF310A8D2}" srcOrd="0" destOrd="0" presId="urn:microsoft.com/office/officeart/2005/8/layout/list1"/>
    <dgm:cxn modelId="{7C10ECBB-0436-4E7F-A2DA-55EDFC3E3701}" type="presParOf" srcId="{10F0DBCE-13E9-4CA9-923B-148240855A0F}" destId="{9F292AA8-F7D9-4A0E-B56C-CD3DDDCDAD0E}" srcOrd="1" destOrd="0" presId="urn:microsoft.com/office/officeart/2005/8/layout/list1"/>
    <dgm:cxn modelId="{7DC13CD4-367D-45EB-990C-904C7059F2EC}" type="presParOf" srcId="{01DFD022-6FAA-4A6B-8504-095AA21546EF}" destId="{F5FA32CE-92AE-44CE-9A50-B1A7C79791B8}" srcOrd="13" destOrd="0" presId="urn:microsoft.com/office/officeart/2005/8/layout/list1"/>
    <dgm:cxn modelId="{2F42BACE-A756-4843-A81E-DD5E035AA69E}" type="presParOf" srcId="{01DFD022-6FAA-4A6B-8504-095AA21546EF}" destId="{4CA9344C-7D10-42DE-97AA-FD6881CDA357}" srcOrd="14" destOrd="0" presId="urn:microsoft.com/office/officeart/2005/8/layout/list1"/>
    <dgm:cxn modelId="{7EACEF36-DC8E-4183-B302-82B4A32ABB3B}" type="presParOf" srcId="{01DFD022-6FAA-4A6B-8504-095AA21546EF}" destId="{8DE6DC92-D445-45A8-A6AE-08C3F9A4B211}" srcOrd="15" destOrd="0" presId="urn:microsoft.com/office/officeart/2005/8/layout/list1"/>
    <dgm:cxn modelId="{26CF2EDC-940D-49C6-9FB5-480625A8E828}" type="presParOf" srcId="{01DFD022-6FAA-4A6B-8504-095AA21546EF}" destId="{0EF6EA5F-5AF8-4BC0-ACBA-89465F072DE3}" srcOrd="16" destOrd="0" presId="urn:microsoft.com/office/officeart/2005/8/layout/list1"/>
    <dgm:cxn modelId="{E43546B6-E136-4C78-8076-74D46BED8659}" type="presParOf" srcId="{0EF6EA5F-5AF8-4BC0-ACBA-89465F072DE3}" destId="{C2077B7E-D981-4355-BCD9-2E24C6D270B8}" srcOrd="0" destOrd="0" presId="urn:microsoft.com/office/officeart/2005/8/layout/list1"/>
    <dgm:cxn modelId="{D8B41EA4-4E58-477A-AE3C-6DAE82C0F888}" type="presParOf" srcId="{0EF6EA5F-5AF8-4BC0-ACBA-89465F072DE3}" destId="{71C49FAF-9E55-462B-A163-990C9AC80E0D}" srcOrd="1" destOrd="0" presId="urn:microsoft.com/office/officeart/2005/8/layout/list1"/>
    <dgm:cxn modelId="{0B016B6B-A473-4A3D-827A-64C4ECD89A64}" type="presParOf" srcId="{01DFD022-6FAA-4A6B-8504-095AA21546EF}" destId="{4B161879-7829-499B-814A-164C1BED5EA1}" srcOrd="17" destOrd="0" presId="urn:microsoft.com/office/officeart/2005/8/layout/list1"/>
    <dgm:cxn modelId="{F331FD94-26BF-4B5C-AB06-9B54902F4767}" type="presParOf" srcId="{01DFD022-6FAA-4A6B-8504-095AA21546EF}" destId="{A71FE762-9A95-4CDA-BA81-57134DFA5512}" srcOrd="18" destOrd="0" presId="urn:microsoft.com/office/officeart/2005/8/layout/list1"/>
    <dgm:cxn modelId="{4E6F9800-0F00-4B0F-AD52-5E8E1C7ECFCE}" type="presParOf" srcId="{01DFD022-6FAA-4A6B-8504-095AA21546EF}" destId="{1E93902C-1080-43A1-922E-92B46B98E38A}" srcOrd="19" destOrd="0" presId="urn:microsoft.com/office/officeart/2005/8/layout/list1"/>
    <dgm:cxn modelId="{1C540CE7-AF26-439F-834E-95AF5CDDCE4F}" type="presParOf" srcId="{01DFD022-6FAA-4A6B-8504-095AA21546EF}" destId="{8192250C-93F2-4FD5-B8CB-1B49320796DE}" srcOrd="20" destOrd="0" presId="urn:microsoft.com/office/officeart/2005/8/layout/list1"/>
    <dgm:cxn modelId="{E0B203E7-E366-4E3F-8BDB-EBCB39F7FD5A}" type="presParOf" srcId="{8192250C-93F2-4FD5-B8CB-1B49320796DE}" destId="{32EF93EB-C29B-45E8-BFC7-0E76391E428D}" srcOrd="0" destOrd="0" presId="urn:microsoft.com/office/officeart/2005/8/layout/list1"/>
    <dgm:cxn modelId="{B97DDAA3-1674-4C62-9A26-32C07EE1946E}" type="presParOf" srcId="{8192250C-93F2-4FD5-B8CB-1B49320796DE}" destId="{D4D967CB-58A3-4F50-8475-8609A1883838}" srcOrd="1" destOrd="0" presId="urn:microsoft.com/office/officeart/2005/8/layout/list1"/>
    <dgm:cxn modelId="{83357541-A21A-4087-839E-90C94239F062}" type="presParOf" srcId="{01DFD022-6FAA-4A6B-8504-095AA21546EF}" destId="{16769EFF-435E-4C7D-AF9E-314B864958DA}" srcOrd="21" destOrd="0" presId="urn:microsoft.com/office/officeart/2005/8/layout/list1"/>
    <dgm:cxn modelId="{31A121F0-C37E-453B-8394-F0AE274E655D}" type="presParOf" srcId="{01DFD022-6FAA-4A6B-8504-095AA21546EF}" destId="{3FC490C6-F399-4FFB-93D7-CE6F67557300}" srcOrd="22" destOrd="0" presId="urn:microsoft.com/office/officeart/2005/8/layout/list1"/>
    <dgm:cxn modelId="{352AE40E-C52D-416C-B023-C0C0E42C2D5B}" type="presParOf" srcId="{01DFD022-6FAA-4A6B-8504-095AA21546EF}" destId="{8FA4FF9A-959E-4762-A07B-0FC0FBD6627F}" srcOrd="23" destOrd="0" presId="urn:microsoft.com/office/officeart/2005/8/layout/list1"/>
    <dgm:cxn modelId="{6050DE65-1A4C-4EE9-8E81-98E23FFC5E17}" type="presParOf" srcId="{01DFD022-6FAA-4A6B-8504-095AA21546EF}" destId="{F77DE7C4-547F-4A22-AA65-96E261860F31}" srcOrd="24" destOrd="0" presId="urn:microsoft.com/office/officeart/2005/8/layout/list1"/>
    <dgm:cxn modelId="{8777C6FA-A8E0-4F62-8379-67FE6EB942DF}" type="presParOf" srcId="{F77DE7C4-547F-4A22-AA65-96E261860F31}" destId="{4931E4CF-5CE5-4A4F-884C-69A3870FA70B}" srcOrd="0" destOrd="0" presId="urn:microsoft.com/office/officeart/2005/8/layout/list1"/>
    <dgm:cxn modelId="{B44EA5BA-2556-4ADF-B8A1-BA8D8C2DA0DF}" type="presParOf" srcId="{F77DE7C4-547F-4A22-AA65-96E261860F31}" destId="{105AB4ED-9DA6-40DC-AB4F-5C21326FB3DC}" srcOrd="1" destOrd="0" presId="urn:microsoft.com/office/officeart/2005/8/layout/list1"/>
    <dgm:cxn modelId="{08C70B15-36A7-4832-8401-FC8439901D8D}" type="presParOf" srcId="{01DFD022-6FAA-4A6B-8504-095AA21546EF}" destId="{11784967-2217-45BE-BCF9-799EF9ABA9C4}" srcOrd="25" destOrd="0" presId="urn:microsoft.com/office/officeart/2005/8/layout/list1"/>
    <dgm:cxn modelId="{587A89FD-7621-400A-9823-261EAD0D0EBE}" type="presParOf" srcId="{01DFD022-6FAA-4A6B-8504-095AA21546EF}" destId="{C53BC3C8-3099-491B-AEE5-FFC4DC9E627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1CE8F-957B-49F0-83AB-40C3DEE1560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D2C09F-400D-465B-8519-45F72A4C761A}">
      <dgm:prSet phldrT="[Текст]"/>
      <dgm:spPr/>
      <dgm:t>
        <a:bodyPr/>
        <a:lstStyle/>
        <a:p>
          <a:r>
            <a:rPr lang="uk-UA" b="1" i="1" dirty="0" smtClean="0"/>
            <a:t>«Мозковий штурм»</a:t>
          </a:r>
          <a:endParaRPr lang="ru-RU" dirty="0"/>
        </a:p>
      </dgm:t>
    </dgm:pt>
    <dgm:pt modelId="{15F14B94-159D-45DE-BEAC-44FFEB554A75}" type="parTrans" cxnId="{526D9BED-B042-4705-93EC-B7CCA1A02440}">
      <dgm:prSet/>
      <dgm:spPr/>
      <dgm:t>
        <a:bodyPr/>
        <a:lstStyle/>
        <a:p>
          <a:endParaRPr lang="ru-RU"/>
        </a:p>
      </dgm:t>
    </dgm:pt>
    <dgm:pt modelId="{AE6AF120-6719-4311-9585-2ED1D1419482}" type="sibTrans" cxnId="{526D9BED-B042-4705-93EC-B7CCA1A02440}">
      <dgm:prSet/>
      <dgm:spPr/>
      <dgm:t>
        <a:bodyPr/>
        <a:lstStyle/>
        <a:p>
          <a:endParaRPr lang="ru-RU"/>
        </a:p>
      </dgm:t>
    </dgm:pt>
    <dgm:pt modelId="{1DDEE989-5B7D-4616-AF15-2E4E48DA6EA2}">
      <dgm:prSet phldrT="[Текст]"/>
      <dgm:spPr/>
      <dgm:t>
        <a:bodyPr/>
        <a:lstStyle/>
        <a:p>
          <a:r>
            <a:rPr lang="uk-UA" b="1" i="1" dirty="0" smtClean="0"/>
            <a:t>Рольові ігри (інсценування)</a:t>
          </a:r>
          <a:r>
            <a:rPr lang="uk-UA" i="1" dirty="0" smtClean="0"/>
            <a:t> </a:t>
          </a:r>
          <a:endParaRPr lang="ru-RU" dirty="0"/>
        </a:p>
      </dgm:t>
    </dgm:pt>
    <dgm:pt modelId="{A7E4A0D2-698B-4B8E-816C-566829D82E26}" type="parTrans" cxnId="{154CDD88-A40D-4DF8-800C-59A6E8630ED6}">
      <dgm:prSet/>
      <dgm:spPr/>
      <dgm:t>
        <a:bodyPr/>
        <a:lstStyle/>
        <a:p>
          <a:endParaRPr lang="ru-RU"/>
        </a:p>
      </dgm:t>
    </dgm:pt>
    <dgm:pt modelId="{EFAEF1E8-30E2-4A20-AA2A-3699B72AB903}" type="sibTrans" cxnId="{154CDD88-A40D-4DF8-800C-59A6E8630ED6}">
      <dgm:prSet/>
      <dgm:spPr/>
      <dgm:t>
        <a:bodyPr/>
        <a:lstStyle/>
        <a:p>
          <a:endParaRPr lang="ru-RU"/>
        </a:p>
      </dgm:t>
    </dgm:pt>
    <dgm:pt modelId="{A25D1C18-146A-470D-B442-A0A19E598A1D}">
      <dgm:prSet phldrT="[Текст]"/>
      <dgm:spPr/>
      <dgm:t>
        <a:bodyPr/>
        <a:lstStyle/>
        <a:p>
          <a:r>
            <a:rPr lang="uk-UA" b="1" i="1" dirty="0" smtClean="0"/>
            <a:t>Виготовлення </a:t>
          </a:r>
          <a:r>
            <a:rPr lang="uk-UA" b="1" i="1" dirty="0" err="1" smtClean="0"/>
            <a:t>постерів</a:t>
          </a:r>
          <a:r>
            <a:rPr lang="uk-UA" b="1" i="1" dirty="0" smtClean="0"/>
            <a:t> чи </a:t>
          </a:r>
          <a:r>
            <a:rPr lang="uk-UA" b="1" i="1" dirty="0" err="1" smtClean="0"/>
            <a:t>флаєрів</a:t>
          </a:r>
          <a:r>
            <a:rPr lang="uk-UA" i="1" dirty="0" smtClean="0"/>
            <a:t> </a:t>
          </a:r>
          <a:endParaRPr lang="ru-RU" dirty="0"/>
        </a:p>
      </dgm:t>
    </dgm:pt>
    <dgm:pt modelId="{D574F5C2-4B74-43B7-96C0-DFB59E6272B5}" type="parTrans" cxnId="{91DAE06B-12E5-417A-BF12-A482FC6D035B}">
      <dgm:prSet/>
      <dgm:spPr/>
      <dgm:t>
        <a:bodyPr/>
        <a:lstStyle/>
        <a:p>
          <a:endParaRPr lang="ru-RU"/>
        </a:p>
      </dgm:t>
    </dgm:pt>
    <dgm:pt modelId="{9F5DE580-A718-42C8-94A7-DC10CE23704B}" type="sibTrans" cxnId="{91DAE06B-12E5-417A-BF12-A482FC6D035B}">
      <dgm:prSet/>
      <dgm:spPr/>
      <dgm:t>
        <a:bodyPr/>
        <a:lstStyle/>
        <a:p>
          <a:endParaRPr lang="ru-RU"/>
        </a:p>
      </dgm:t>
    </dgm:pt>
    <dgm:pt modelId="{ECC0A396-9096-45C9-B868-FDDE6200E3CA}">
      <dgm:prSet phldrT="[Текст]"/>
      <dgm:spPr/>
      <dgm:t>
        <a:bodyPr/>
        <a:lstStyle/>
        <a:p>
          <a:r>
            <a:rPr lang="uk-UA" b="1" i="1" dirty="0" smtClean="0"/>
            <a:t>Малюй і пиши</a:t>
          </a:r>
          <a:r>
            <a:rPr lang="uk-UA" dirty="0" smtClean="0"/>
            <a:t> </a:t>
          </a:r>
          <a:endParaRPr lang="ru-RU" dirty="0"/>
        </a:p>
      </dgm:t>
    </dgm:pt>
    <dgm:pt modelId="{F15C9AFB-623A-4702-917B-393B9CA7559C}" type="parTrans" cxnId="{241C0FD7-8F67-4D2D-81A8-352CA2A0F876}">
      <dgm:prSet/>
      <dgm:spPr/>
      <dgm:t>
        <a:bodyPr/>
        <a:lstStyle/>
        <a:p>
          <a:endParaRPr lang="ru-RU"/>
        </a:p>
      </dgm:t>
    </dgm:pt>
    <dgm:pt modelId="{D4044498-30B3-43DE-9E92-7CCA68DCBB37}" type="sibTrans" cxnId="{241C0FD7-8F67-4D2D-81A8-352CA2A0F876}">
      <dgm:prSet/>
      <dgm:spPr/>
      <dgm:t>
        <a:bodyPr/>
        <a:lstStyle/>
        <a:p>
          <a:endParaRPr lang="ru-RU"/>
        </a:p>
      </dgm:t>
    </dgm:pt>
    <dgm:pt modelId="{938D9C25-28D2-457F-8FC8-E63457B54AF8}">
      <dgm:prSet/>
      <dgm:spPr/>
      <dgm:t>
        <a:bodyPr/>
        <a:lstStyle/>
        <a:p>
          <a:r>
            <a:rPr lang="uk-UA" b="1" i="1" dirty="0" smtClean="0"/>
            <a:t>Континуум</a:t>
          </a:r>
          <a:endParaRPr lang="ru-RU" dirty="0"/>
        </a:p>
      </dgm:t>
    </dgm:pt>
    <dgm:pt modelId="{AF0FA62E-9A6F-4873-AC3A-1438CEB1AF8D}" type="parTrans" cxnId="{DD78004D-F808-4D9F-A723-83A57E2C163C}">
      <dgm:prSet/>
      <dgm:spPr/>
    </dgm:pt>
    <dgm:pt modelId="{A4354AE0-C25A-4BA4-81F9-801483B0D761}" type="sibTrans" cxnId="{DD78004D-F808-4D9F-A723-83A57E2C163C}">
      <dgm:prSet/>
      <dgm:spPr/>
    </dgm:pt>
    <dgm:pt modelId="{E862DE0E-7188-49D0-BA28-CE95F03A2863}">
      <dgm:prSet/>
      <dgm:spPr/>
      <dgm:t>
        <a:bodyPr/>
        <a:lstStyle/>
        <a:p>
          <a:r>
            <a:rPr lang="uk-UA" b="1" i="1" dirty="0" smtClean="0"/>
            <a:t>Знайомства/«криголами»</a:t>
          </a:r>
          <a:endParaRPr lang="ru-RU" dirty="0"/>
        </a:p>
      </dgm:t>
    </dgm:pt>
    <dgm:pt modelId="{E54106FE-122C-4EE3-9397-9A37A243FA6D}" type="parTrans" cxnId="{E685A4E9-ADA6-4957-9C7E-53FC7866462E}">
      <dgm:prSet/>
      <dgm:spPr/>
    </dgm:pt>
    <dgm:pt modelId="{5660FB5C-B030-49CA-89AD-55ECEFD58FA6}" type="sibTrans" cxnId="{E685A4E9-ADA6-4957-9C7E-53FC7866462E}">
      <dgm:prSet/>
      <dgm:spPr/>
    </dgm:pt>
    <dgm:pt modelId="{9D000F97-2BD4-4271-92A1-43679E45665D}">
      <dgm:prSet/>
      <dgm:spPr/>
      <dgm:t>
        <a:bodyPr/>
        <a:lstStyle/>
        <a:p>
          <a:r>
            <a:rPr lang="uk-UA" b="1" dirty="0" smtClean="0"/>
            <a:t>Трикутник/діамант/концентричні кола</a:t>
          </a:r>
          <a:r>
            <a:rPr lang="uk-UA" dirty="0" smtClean="0"/>
            <a:t> </a:t>
          </a:r>
          <a:endParaRPr lang="ru-RU" dirty="0"/>
        </a:p>
      </dgm:t>
    </dgm:pt>
    <dgm:pt modelId="{E01E5906-E155-4C24-8340-7BBA2551C8F0}" type="parTrans" cxnId="{0699A13D-7066-4A01-B1D9-BD29533755F1}">
      <dgm:prSet/>
      <dgm:spPr/>
    </dgm:pt>
    <dgm:pt modelId="{5AAB2228-BC0A-47A2-BD43-BC133B1481FC}" type="sibTrans" cxnId="{0699A13D-7066-4A01-B1D9-BD29533755F1}">
      <dgm:prSet/>
      <dgm:spPr/>
    </dgm:pt>
    <dgm:pt modelId="{5F66AC7E-3F78-4B07-85DB-B25277788F4C}">
      <dgm:prSet/>
      <dgm:spPr/>
      <dgm:t>
        <a:bodyPr/>
        <a:lstStyle/>
        <a:p>
          <a:r>
            <a:rPr lang="uk-UA" b="1" i="1" dirty="0" smtClean="0"/>
            <a:t>Дебати</a:t>
          </a:r>
          <a:r>
            <a:rPr lang="uk-UA" dirty="0" smtClean="0"/>
            <a:t> </a:t>
          </a:r>
          <a:endParaRPr lang="ru-RU" dirty="0"/>
        </a:p>
      </dgm:t>
    </dgm:pt>
    <dgm:pt modelId="{C947B298-E8A6-46E8-9B65-F3770C938048}" type="parTrans" cxnId="{25CC1600-7652-48EB-8CE6-EB6FB36688DF}">
      <dgm:prSet/>
      <dgm:spPr/>
    </dgm:pt>
    <dgm:pt modelId="{101356B9-1201-4825-A412-E81C95A7549F}" type="sibTrans" cxnId="{25CC1600-7652-48EB-8CE6-EB6FB36688DF}">
      <dgm:prSet/>
      <dgm:spPr/>
    </dgm:pt>
    <dgm:pt modelId="{CD399BAF-8709-4DFF-ADA5-0F75DA51CDEF}">
      <dgm:prSet/>
      <dgm:spPr/>
      <dgm:t>
        <a:bodyPr/>
        <a:lstStyle/>
        <a:p>
          <a:r>
            <a:rPr lang="uk-UA" b="1" i="1" dirty="0" smtClean="0"/>
            <a:t>Обговорення в колі</a:t>
          </a:r>
          <a:r>
            <a:rPr lang="uk-UA" dirty="0" smtClean="0"/>
            <a:t> </a:t>
          </a:r>
          <a:endParaRPr lang="ru-RU" dirty="0"/>
        </a:p>
      </dgm:t>
    </dgm:pt>
    <dgm:pt modelId="{3C1C3EF9-AA9A-4D31-8F83-C6516E63213E}" type="parTrans" cxnId="{3D3017B3-21B0-4CB1-956F-E07120DCE6D8}">
      <dgm:prSet/>
      <dgm:spPr/>
    </dgm:pt>
    <dgm:pt modelId="{A60D0C5C-B38A-4566-BB98-C8A098277CC8}" type="sibTrans" cxnId="{3D3017B3-21B0-4CB1-956F-E07120DCE6D8}">
      <dgm:prSet/>
      <dgm:spPr/>
    </dgm:pt>
    <dgm:pt modelId="{C0DE253B-566F-48C5-96E0-86A2C0804D47}">
      <dgm:prSet/>
      <dgm:spPr/>
      <dgm:t>
        <a:bodyPr/>
        <a:lstStyle/>
        <a:p>
          <a:r>
            <a:rPr lang="uk-UA" b="1" i="1" dirty="0" smtClean="0"/>
            <a:t>Тріади</a:t>
          </a:r>
          <a:r>
            <a:rPr lang="uk-UA" dirty="0" smtClean="0"/>
            <a:t> </a:t>
          </a:r>
          <a:endParaRPr lang="ru-RU" dirty="0"/>
        </a:p>
      </dgm:t>
    </dgm:pt>
    <dgm:pt modelId="{D3CA5E38-9300-41CB-AD2D-01F9AB6154EE}" type="parTrans" cxnId="{4A676EC1-6B65-46C1-97A3-B81FBECB1BF5}">
      <dgm:prSet/>
      <dgm:spPr/>
    </dgm:pt>
    <dgm:pt modelId="{8932B410-E3B3-46DB-842C-27A4A04F07B2}" type="sibTrans" cxnId="{4A676EC1-6B65-46C1-97A3-B81FBECB1BF5}">
      <dgm:prSet/>
      <dgm:spPr/>
    </dgm:pt>
    <dgm:pt modelId="{F1D128B3-D49C-4CF6-8403-D37BA06D1BC3}" type="pres">
      <dgm:prSet presAssocID="{58E1CE8F-957B-49F0-83AB-40C3DEE15602}" presName="linear" presStyleCnt="0">
        <dgm:presLayoutVars>
          <dgm:animLvl val="lvl"/>
          <dgm:resizeHandles val="exact"/>
        </dgm:presLayoutVars>
      </dgm:prSet>
      <dgm:spPr/>
    </dgm:pt>
    <dgm:pt modelId="{8EB97FD1-7D71-4827-B6E8-3E155001F37D}" type="pres">
      <dgm:prSet presAssocID="{93D2C09F-400D-465B-8519-45F72A4C76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BF28-DBC5-4340-BA0C-103311B66C16}" type="pres">
      <dgm:prSet presAssocID="{93D2C09F-400D-465B-8519-45F72A4C761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E40A3-EA92-4C7E-8D39-FB251C1041B5}" type="pres">
      <dgm:prSet presAssocID="{938D9C25-28D2-457F-8FC8-E63457B54A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6AF5D-E921-42F7-9A97-5219A638CCF9}" type="pres">
      <dgm:prSet presAssocID="{938D9C25-28D2-457F-8FC8-E63457B54AF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E2CD-97CB-4514-ABB8-50E03D42C946}" type="pres">
      <dgm:prSet presAssocID="{A25D1C18-146A-470D-B442-A0A19E598A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A4BA-C2C3-4B54-B02E-828AD4E7681B}" type="pres">
      <dgm:prSet presAssocID="{A25D1C18-146A-470D-B442-A0A19E598A1D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6548-CC69-4BEF-A1AA-838602622F73}" type="pres">
      <dgm:prSet presAssocID="{9D000F97-2BD4-4271-92A1-43679E4566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4ACAD-E68A-44B6-84AD-4B9CD88E1BB0}" type="pres">
      <dgm:prSet presAssocID="{9D000F97-2BD4-4271-92A1-43679E45665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F68A-61FF-48CB-AE1A-30430CC4FA5A}" type="pres">
      <dgm:prSet presAssocID="{5F66AC7E-3F78-4B07-85DB-B25277788F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3A917-B106-45D2-9E36-9B8877D17907}" type="pres">
      <dgm:prSet presAssocID="{5F66AC7E-3F78-4B07-85DB-B25277788F4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8004D-F808-4D9F-A723-83A57E2C163C}" srcId="{58E1CE8F-957B-49F0-83AB-40C3DEE15602}" destId="{938D9C25-28D2-457F-8FC8-E63457B54AF8}" srcOrd="1" destOrd="0" parTransId="{AF0FA62E-9A6F-4873-AC3A-1438CEB1AF8D}" sibTransId="{A4354AE0-C25A-4BA4-81F9-801483B0D761}"/>
    <dgm:cxn modelId="{91DAE06B-12E5-417A-BF12-A482FC6D035B}" srcId="{58E1CE8F-957B-49F0-83AB-40C3DEE15602}" destId="{A25D1C18-146A-470D-B442-A0A19E598A1D}" srcOrd="2" destOrd="0" parTransId="{D574F5C2-4B74-43B7-96C0-DFB59E6272B5}" sibTransId="{9F5DE580-A718-42C8-94A7-DC10CE23704B}"/>
    <dgm:cxn modelId="{3D3017B3-21B0-4CB1-956F-E07120DCE6D8}" srcId="{9D000F97-2BD4-4271-92A1-43679E45665D}" destId="{CD399BAF-8709-4DFF-ADA5-0F75DA51CDEF}" srcOrd="0" destOrd="0" parTransId="{3C1C3EF9-AA9A-4D31-8F83-C6516E63213E}" sibTransId="{A60D0C5C-B38A-4566-BB98-C8A098277CC8}"/>
    <dgm:cxn modelId="{0699A13D-7066-4A01-B1D9-BD29533755F1}" srcId="{58E1CE8F-957B-49F0-83AB-40C3DEE15602}" destId="{9D000F97-2BD4-4271-92A1-43679E45665D}" srcOrd="3" destOrd="0" parTransId="{E01E5906-E155-4C24-8340-7BBA2551C8F0}" sibTransId="{5AAB2228-BC0A-47A2-BD43-BC133B1481FC}"/>
    <dgm:cxn modelId="{B7F86CF4-390E-4B6B-AFBE-393ADE56DAC6}" type="presOf" srcId="{58E1CE8F-957B-49F0-83AB-40C3DEE15602}" destId="{F1D128B3-D49C-4CF6-8403-D37BA06D1BC3}" srcOrd="0" destOrd="0" presId="urn:microsoft.com/office/officeart/2005/8/layout/vList2"/>
    <dgm:cxn modelId="{03E99019-8B8B-48F8-AD10-37E8117C3D17}" type="presOf" srcId="{1DDEE989-5B7D-4616-AF15-2E4E48DA6EA2}" destId="{8848BF28-DBC5-4340-BA0C-103311B66C16}" srcOrd="0" destOrd="0" presId="urn:microsoft.com/office/officeart/2005/8/layout/vList2"/>
    <dgm:cxn modelId="{665C9A29-C36F-4F0E-AFD7-9C5C0F01A57B}" type="presOf" srcId="{CD399BAF-8709-4DFF-ADA5-0F75DA51CDEF}" destId="{C794ACAD-E68A-44B6-84AD-4B9CD88E1BB0}" srcOrd="0" destOrd="0" presId="urn:microsoft.com/office/officeart/2005/8/layout/vList2"/>
    <dgm:cxn modelId="{09FD2AF7-F29E-4196-805B-2EEE08A863A6}" type="presOf" srcId="{ECC0A396-9096-45C9-B868-FDDE6200E3CA}" destId="{71C4A4BA-C2C3-4B54-B02E-828AD4E7681B}" srcOrd="0" destOrd="0" presId="urn:microsoft.com/office/officeart/2005/8/layout/vList2"/>
    <dgm:cxn modelId="{691F56D5-C998-4F9E-9A0D-E7D237D4A05C}" type="presOf" srcId="{9D000F97-2BD4-4271-92A1-43679E45665D}" destId="{17B16548-CC69-4BEF-A1AA-838602622F73}" srcOrd="0" destOrd="0" presId="urn:microsoft.com/office/officeart/2005/8/layout/vList2"/>
    <dgm:cxn modelId="{970DFBE2-4AE9-479D-81FF-800799042661}" type="presOf" srcId="{5F66AC7E-3F78-4B07-85DB-B25277788F4C}" destId="{DFAEF68A-61FF-48CB-AE1A-30430CC4FA5A}" srcOrd="0" destOrd="0" presId="urn:microsoft.com/office/officeart/2005/8/layout/vList2"/>
    <dgm:cxn modelId="{83588554-40F8-4CAE-AFBF-A64F6C920595}" type="presOf" srcId="{E862DE0E-7188-49D0-BA28-CE95F03A2863}" destId="{FD86AF5D-E921-42F7-9A97-5219A638CCF9}" srcOrd="0" destOrd="0" presId="urn:microsoft.com/office/officeart/2005/8/layout/vList2"/>
    <dgm:cxn modelId="{E185F371-3178-410E-8E75-521E59456862}" type="presOf" srcId="{938D9C25-28D2-457F-8FC8-E63457B54AF8}" destId="{842E40A3-EA92-4C7E-8D39-FB251C1041B5}" srcOrd="0" destOrd="0" presId="urn:microsoft.com/office/officeart/2005/8/layout/vList2"/>
    <dgm:cxn modelId="{25CC1600-7652-48EB-8CE6-EB6FB36688DF}" srcId="{58E1CE8F-957B-49F0-83AB-40C3DEE15602}" destId="{5F66AC7E-3F78-4B07-85DB-B25277788F4C}" srcOrd="4" destOrd="0" parTransId="{C947B298-E8A6-46E8-9B65-F3770C938048}" sibTransId="{101356B9-1201-4825-A412-E81C95A7549F}"/>
    <dgm:cxn modelId="{ADAA80E5-CA63-43F3-8519-B1CC9538F32E}" type="presOf" srcId="{C0DE253B-566F-48C5-96E0-86A2C0804D47}" destId="{10B3A917-B106-45D2-9E36-9B8877D17907}" srcOrd="0" destOrd="0" presId="urn:microsoft.com/office/officeart/2005/8/layout/vList2"/>
    <dgm:cxn modelId="{526D9BED-B042-4705-93EC-B7CCA1A02440}" srcId="{58E1CE8F-957B-49F0-83AB-40C3DEE15602}" destId="{93D2C09F-400D-465B-8519-45F72A4C761A}" srcOrd="0" destOrd="0" parTransId="{15F14B94-159D-45DE-BEAC-44FFEB554A75}" sibTransId="{AE6AF120-6719-4311-9585-2ED1D1419482}"/>
    <dgm:cxn modelId="{241C0FD7-8F67-4D2D-81A8-352CA2A0F876}" srcId="{A25D1C18-146A-470D-B442-A0A19E598A1D}" destId="{ECC0A396-9096-45C9-B868-FDDE6200E3CA}" srcOrd="0" destOrd="0" parTransId="{F15C9AFB-623A-4702-917B-393B9CA7559C}" sibTransId="{D4044498-30B3-43DE-9E92-7CCA68DCBB37}"/>
    <dgm:cxn modelId="{154CDD88-A40D-4DF8-800C-59A6E8630ED6}" srcId="{93D2C09F-400D-465B-8519-45F72A4C761A}" destId="{1DDEE989-5B7D-4616-AF15-2E4E48DA6EA2}" srcOrd="0" destOrd="0" parTransId="{A7E4A0D2-698B-4B8E-816C-566829D82E26}" sibTransId="{EFAEF1E8-30E2-4A20-AA2A-3699B72AB903}"/>
    <dgm:cxn modelId="{7903C9D9-8D3B-40B0-8F83-D93FCEAAFD7E}" type="presOf" srcId="{A25D1C18-146A-470D-B442-A0A19E598A1D}" destId="{94CCE2CD-97CB-4514-ABB8-50E03D42C946}" srcOrd="0" destOrd="0" presId="urn:microsoft.com/office/officeart/2005/8/layout/vList2"/>
    <dgm:cxn modelId="{BA24EAA7-A33B-4195-AED9-2EEBBE7FED5F}" type="presOf" srcId="{93D2C09F-400D-465B-8519-45F72A4C761A}" destId="{8EB97FD1-7D71-4827-B6E8-3E155001F37D}" srcOrd="0" destOrd="0" presId="urn:microsoft.com/office/officeart/2005/8/layout/vList2"/>
    <dgm:cxn modelId="{4A676EC1-6B65-46C1-97A3-B81FBECB1BF5}" srcId="{5F66AC7E-3F78-4B07-85DB-B25277788F4C}" destId="{C0DE253B-566F-48C5-96E0-86A2C0804D47}" srcOrd="0" destOrd="0" parTransId="{D3CA5E38-9300-41CB-AD2D-01F9AB6154EE}" sibTransId="{8932B410-E3B3-46DB-842C-27A4A04F07B2}"/>
    <dgm:cxn modelId="{E685A4E9-ADA6-4957-9C7E-53FC7866462E}" srcId="{938D9C25-28D2-457F-8FC8-E63457B54AF8}" destId="{E862DE0E-7188-49D0-BA28-CE95F03A2863}" srcOrd="0" destOrd="0" parTransId="{E54106FE-122C-4EE3-9397-9A37A243FA6D}" sibTransId="{5660FB5C-B030-49CA-89AD-55ECEFD58FA6}"/>
    <dgm:cxn modelId="{B0AE8D05-EDFA-4761-B62B-7C9889D8AAB5}" type="presParOf" srcId="{F1D128B3-D49C-4CF6-8403-D37BA06D1BC3}" destId="{8EB97FD1-7D71-4827-B6E8-3E155001F37D}" srcOrd="0" destOrd="0" presId="urn:microsoft.com/office/officeart/2005/8/layout/vList2"/>
    <dgm:cxn modelId="{4BDDE3E0-3A90-428A-8E98-B6F1B4750B36}" type="presParOf" srcId="{F1D128B3-D49C-4CF6-8403-D37BA06D1BC3}" destId="{8848BF28-DBC5-4340-BA0C-103311B66C16}" srcOrd="1" destOrd="0" presId="urn:microsoft.com/office/officeart/2005/8/layout/vList2"/>
    <dgm:cxn modelId="{2C73C388-C20A-48D5-9DB8-0297FF0A6580}" type="presParOf" srcId="{F1D128B3-D49C-4CF6-8403-D37BA06D1BC3}" destId="{842E40A3-EA92-4C7E-8D39-FB251C1041B5}" srcOrd="2" destOrd="0" presId="urn:microsoft.com/office/officeart/2005/8/layout/vList2"/>
    <dgm:cxn modelId="{A41EA1A6-97C6-4256-84C5-A1DD50F8F820}" type="presParOf" srcId="{F1D128B3-D49C-4CF6-8403-D37BA06D1BC3}" destId="{FD86AF5D-E921-42F7-9A97-5219A638CCF9}" srcOrd="3" destOrd="0" presId="urn:microsoft.com/office/officeart/2005/8/layout/vList2"/>
    <dgm:cxn modelId="{38751830-75F9-433C-9583-30FEFF48BF88}" type="presParOf" srcId="{F1D128B3-D49C-4CF6-8403-D37BA06D1BC3}" destId="{94CCE2CD-97CB-4514-ABB8-50E03D42C946}" srcOrd="4" destOrd="0" presId="urn:microsoft.com/office/officeart/2005/8/layout/vList2"/>
    <dgm:cxn modelId="{CC349C66-B336-445E-B78D-D455A726080E}" type="presParOf" srcId="{F1D128B3-D49C-4CF6-8403-D37BA06D1BC3}" destId="{71C4A4BA-C2C3-4B54-B02E-828AD4E7681B}" srcOrd="5" destOrd="0" presId="urn:microsoft.com/office/officeart/2005/8/layout/vList2"/>
    <dgm:cxn modelId="{72A586CF-0499-47E5-8CB9-BB9A1C42680B}" type="presParOf" srcId="{F1D128B3-D49C-4CF6-8403-D37BA06D1BC3}" destId="{17B16548-CC69-4BEF-A1AA-838602622F73}" srcOrd="6" destOrd="0" presId="urn:microsoft.com/office/officeart/2005/8/layout/vList2"/>
    <dgm:cxn modelId="{AA0E78B3-0558-4425-B2E4-6E43F6E90A2F}" type="presParOf" srcId="{F1D128B3-D49C-4CF6-8403-D37BA06D1BC3}" destId="{C794ACAD-E68A-44B6-84AD-4B9CD88E1BB0}" srcOrd="7" destOrd="0" presId="urn:microsoft.com/office/officeart/2005/8/layout/vList2"/>
    <dgm:cxn modelId="{49EEE2DF-A594-4260-AFFF-47522BCBF9AE}" type="presParOf" srcId="{F1D128B3-D49C-4CF6-8403-D37BA06D1BC3}" destId="{DFAEF68A-61FF-48CB-AE1A-30430CC4FA5A}" srcOrd="8" destOrd="0" presId="urn:microsoft.com/office/officeart/2005/8/layout/vList2"/>
    <dgm:cxn modelId="{3FAED7B6-C029-49FA-B6D6-410EAA3714FA}" type="presParOf" srcId="{F1D128B3-D49C-4CF6-8403-D37BA06D1BC3}" destId="{10B3A917-B106-45D2-9E36-9B8877D1790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DC3FD-1F3D-4AF1-8D51-C0F7BA3E5632}" type="doc">
      <dgm:prSet loTypeId="urn:microsoft.com/office/officeart/2005/8/layout/hierarchy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0B9AE9-7325-4B20-B8CE-D3C983C84C12}">
      <dgm:prSet phldrT="[Текст]" custT="1"/>
      <dgm:spPr/>
      <dgm:t>
        <a:bodyPr/>
        <a:lstStyle/>
        <a:p>
          <a:r>
            <a:rPr lang="uk-UA" sz="2400" b="1" dirty="0" smtClean="0"/>
            <a:t>Структура тренінгу</a:t>
          </a:r>
          <a:endParaRPr lang="ru-RU" sz="2400" b="1" dirty="0"/>
        </a:p>
      </dgm:t>
    </dgm:pt>
    <dgm:pt modelId="{85843C24-5E73-4525-8DFA-D343FF40BE8E}" type="parTrans" cxnId="{1ADF4AE5-3D60-4D0B-AA5D-EB34A615F019}">
      <dgm:prSet/>
      <dgm:spPr/>
      <dgm:t>
        <a:bodyPr/>
        <a:lstStyle/>
        <a:p>
          <a:endParaRPr lang="ru-RU"/>
        </a:p>
      </dgm:t>
    </dgm:pt>
    <dgm:pt modelId="{C6D2AD98-0E24-4CCD-94CE-A04EAA49E407}" type="sibTrans" cxnId="{1ADF4AE5-3D60-4D0B-AA5D-EB34A615F019}">
      <dgm:prSet/>
      <dgm:spPr/>
      <dgm:t>
        <a:bodyPr/>
        <a:lstStyle/>
        <a:p>
          <a:endParaRPr lang="ru-RU"/>
        </a:p>
      </dgm:t>
    </dgm:pt>
    <dgm:pt modelId="{AE979F14-B919-4AFF-83F3-A9642A485776}">
      <dgm:prSet phldrT="[Текст]"/>
      <dgm:spPr/>
      <dgm:t>
        <a:bodyPr/>
        <a:lstStyle/>
        <a:p>
          <a:r>
            <a:rPr lang="uk-UA" b="1" dirty="0" smtClean="0"/>
            <a:t>Вступна частина</a:t>
          </a:r>
          <a:endParaRPr lang="ru-RU" dirty="0"/>
        </a:p>
      </dgm:t>
    </dgm:pt>
    <dgm:pt modelId="{1ECBCA79-FA1E-4717-84B7-08D92C131260}" type="parTrans" cxnId="{48913C87-56A3-4C62-B142-1A77795B9027}">
      <dgm:prSet/>
      <dgm:spPr/>
      <dgm:t>
        <a:bodyPr/>
        <a:lstStyle/>
        <a:p>
          <a:endParaRPr lang="ru-RU"/>
        </a:p>
      </dgm:t>
    </dgm:pt>
    <dgm:pt modelId="{BB2A8124-FA72-4E4C-A76B-6AE29E123B27}" type="sibTrans" cxnId="{48913C87-56A3-4C62-B142-1A77795B9027}">
      <dgm:prSet/>
      <dgm:spPr/>
      <dgm:t>
        <a:bodyPr/>
        <a:lstStyle/>
        <a:p>
          <a:endParaRPr lang="ru-RU"/>
        </a:p>
      </dgm:t>
    </dgm:pt>
    <dgm:pt modelId="{1DC4552E-0925-4E4D-BB75-1F0638C167F5}">
      <dgm:prSet phldrT="[Текст]"/>
      <dgm:spPr/>
      <dgm:t>
        <a:bodyPr/>
        <a:lstStyle/>
        <a:p>
          <a:r>
            <a:rPr lang="uk-UA" b="1" dirty="0" smtClean="0"/>
            <a:t>Основна частина</a:t>
          </a:r>
          <a:endParaRPr lang="ru-RU" dirty="0"/>
        </a:p>
      </dgm:t>
    </dgm:pt>
    <dgm:pt modelId="{8DA6755B-2298-4154-B35E-B10B5009255C}" type="parTrans" cxnId="{9CAFB2C3-D45D-4FB9-94D3-72E74B47CC4F}">
      <dgm:prSet/>
      <dgm:spPr/>
      <dgm:t>
        <a:bodyPr/>
        <a:lstStyle/>
        <a:p>
          <a:endParaRPr lang="ru-RU"/>
        </a:p>
      </dgm:t>
    </dgm:pt>
    <dgm:pt modelId="{B8751DF7-7508-4B4E-AFC6-9B3271E799C8}" type="sibTrans" cxnId="{9CAFB2C3-D45D-4FB9-94D3-72E74B47CC4F}">
      <dgm:prSet/>
      <dgm:spPr/>
      <dgm:t>
        <a:bodyPr/>
        <a:lstStyle/>
        <a:p>
          <a:endParaRPr lang="ru-RU"/>
        </a:p>
      </dgm:t>
    </dgm:pt>
    <dgm:pt modelId="{1C70F996-D29E-447B-9CAC-DE40ACF9924B}">
      <dgm:prSet phldrT="[Текст]"/>
      <dgm:spPr/>
      <dgm:t>
        <a:bodyPr/>
        <a:lstStyle/>
        <a:p>
          <a:r>
            <a:rPr lang="uk-UA" b="1" i="1" dirty="0" smtClean="0"/>
            <a:t>Теоретичний блок</a:t>
          </a:r>
          <a:endParaRPr lang="ru-RU" b="1" i="1" dirty="0"/>
        </a:p>
      </dgm:t>
    </dgm:pt>
    <dgm:pt modelId="{CFFC9B59-297A-49DC-BE8B-811A42A14840}" type="parTrans" cxnId="{B8778951-CE0E-457F-8F46-2702E98FF9AD}">
      <dgm:prSet/>
      <dgm:spPr/>
      <dgm:t>
        <a:bodyPr/>
        <a:lstStyle/>
        <a:p>
          <a:endParaRPr lang="ru-RU"/>
        </a:p>
      </dgm:t>
    </dgm:pt>
    <dgm:pt modelId="{1C51103C-40CD-40D1-94E2-E26AC2486F2A}" type="sibTrans" cxnId="{B8778951-CE0E-457F-8F46-2702E98FF9AD}">
      <dgm:prSet/>
      <dgm:spPr/>
      <dgm:t>
        <a:bodyPr/>
        <a:lstStyle/>
        <a:p>
          <a:endParaRPr lang="ru-RU"/>
        </a:p>
      </dgm:t>
    </dgm:pt>
    <dgm:pt modelId="{B27B26C3-A8CB-4C69-90DA-1662F649C722}">
      <dgm:prSet/>
      <dgm:spPr/>
      <dgm:t>
        <a:bodyPr/>
        <a:lstStyle/>
        <a:p>
          <a:r>
            <a:rPr lang="uk-UA" b="1" dirty="0" smtClean="0"/>
            <a:t>Заключна частина</a:t>
          </a:r>
          <a:endParaRPr lang="ru-RU" dirty="0"/>
        </a:p>
      </dgm:t>
    </dgm:pt>
    <dgm:pt modelId="{4D500A34-1D8C-47DD-8BDC-8A5EFC7EAC75}" type="parTrans" cxnId="{34EC829B-BC46-478B-9C32-7212BEB31D41}">
      <dgm:prSet/>
      <dgm:spPr/>
      <dgm:t>
        <a:bodyPr/>
        <a:lstStyle/>
        <a:p>
          <a:endParaRPr lang="ru-RU"/>
        </a:p>
      </dgm:t>
    </dgm:pt>
    <dgm:pt modelId="{A0480B52-A630-4339-BBA7-246F8519A62A}" type="sibTrans" cxnId="{34EC829B-BC46-478B-9C32-7212BEB31D41}">
      <dgm:prSet/>
      <dgm:spPr/>
      <dgm:t>
        <a:bodyPr/>
        <a:lstStyle/>
        <a:p>
          <a:endParaRPr lang="ru-RU"/>
        </a:p>
      </dgm:t>
    </dgm:pt>
    <dgm:pt modelId="{E7474068-BAB0-4B82-A119-64D4DBD8F901}">
      <dgm:prSet phldrT="[Текст]"/>
      <dgm:spPr/>
      <dgm:t>
        <a:bodyPr/>
        <a:lstStyle/>
        <a:p>
          <a:r>
            <a:rPr lang="uk-UA" b="1" i="1" dirty="0" smtClean="0"/>
            <a:t>Допоміжні вправи</a:t>
          </a:r>
          <a:endParaRPr lang="ru-RU" b="1" i="1" dirty="0"/>
        </a:p>
      </dgm:t>
    </dgm:pt>
    <dgm:pt modelId="{8E2E2DD0-CB5A-46C8-90B0-EFF711F642D2}" type="parTrans" cxnId="{CB6E684C-FA28-4B4F-92F1-AB4BDC8477D3}">
      <dgm:prSet/>
      <dgm:spPr/>
      <dgm:t>
        <a:bodyPr/>
        <a:lstStyle/>
        <a:p>
          <a:endParaRPr lang="ru-RU"/>
        </a:p>
      </dgm:t>
    </dgm:pt>
    <dgm:pt modelId="{C8246DA8-A1DA-4978-8631-D88D352CAFBB}" type="sibTrans" cxnId="{CB6E684C-FA28-4B4F-92F1-AB4BDC8477D3}">
      <dgm:prSet/>
      <dgm:spPr/>
      <dgm:t>
        <a:bodyPr/>
        <a:lstStyle/>
        <a:p>
          <a:endParaRPr lang="ru-RU"/>
        </a:p>
      </dgm:t>
    </dgm:pt>
    <dgm:pt modelId="{92E4784D-9269-424C-8C92-F7830915B872}">
      <dgm:prSet phldrT="[Текст]"/>
      <dgm:spPr/>
      <dgm:t>
        <a:bodyPr/>
        <a:lstStyle/>
        <a:p>
          <a:r>
            <a:rPr lang="uk-UA" b="1" i="1" dirty="0" smtClean="0"/>
            <a:t>Практична частина</a:t>
          </a:r>
          <a:endParaRPr lang="ru-RU" dirty="0"/>
        </a:p>
      </dgm:t>
    </dgm:pt>
    <dgm:pt modelId="{A1B62536-014F-4E9D-8880-7EB73948DD3B}" type="parTrans" cxnId="{21C8827D-32EC-44B5-9C9A-8995FC6746F2}">
      <dgm:prSet/>
      <dgm:spPr/>
      <dgm:t>
        <a:bodyPr/>
        <a:lstStyle/>
        <a:p>
          <a:endParaRPr lang="ru-RU"/>
        </a:p>
      </dgm:t>
    </dgm:pt>
    <dgm:pt modelId="{DB7C5E27-EC8F-4146-9141-D9C6F7EB3A98}" type="sibTrans" cxnId="{21C8827D-32EC-44B5-9C9A-8995FC6746F2}">
      <dgm:prSet/>
      <dgm:spPr/>
      <dgm:t>
        <a:bodyPr/>
        <a:lstStyle/>
        <a:p>
          <a:endParaRPr lang="ru-RU"/>
        </a:p>
      </dgm:t>
    </dgm:pt>
    <dgm:pt modelId="{F887BF1D-B4C6-4E55-9ACA-6D3DEB22E914}" type="pres">
      <dgm:prSet presAssocID="{CF8DC3FD-1F3D-4AF1-8D51-C0F7BA3E56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BAB7E3-129D-41C1-A70B-549E7074A5F8}" type="pres">
      <dgm:prSet presAssocID="{9E0B9AE9-7325-4B20-B8CE-D3C983C84C12}" presName="hierRoot1" presStyleCnt="0"/>
      <dgm:spPr/>
    </dgm:pt>
    <dgm:pt modelId="{0148FFFA-25F1-4B6D-938F-1113068B2865}" type="pres">
      <dgm:prSet presAssocID="{9E0B9AE9-7325-4B20-B8CE-D3C983C84C12}" presName="composite" presStyleCnt="0"/>
      <dgm:spPr/>
    </dgm:pt>
    <dgm:pt modelId="{FCD148A7-E437-494D-A58E-64C5EEDA3898}" type="pres">
      <dgm:prSet presAssocID="{9E0B9AE9-7325-4B20-B8CE-D3C983C84C12}" presName="background" presStyleLbl="node0" presStyleIdx="0" presStyleCnt="1"/>
      <dgm:spPr/>
    </dgm:pt>
    <dgm:pt modelId="{35ACA7CF-82CC-461A-A851-2D8A91A36EF4}" type="pres">
      <dgm:prSet presAssocID="{9E0B9AE9-7325-4B20-B8CE-D3C983C84C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987CC-4A9A-4FCC-BC66-A310B9C3AC42}" type="pres">
      <dgm:prSet presAssocID="{9E0B9AE9-7325-4B20-B8CE-D3C983C84C12}" presName="hierChild2" presStyleCnt="0"/>
      <dgm:spPr/>
    </dgm:pt>
    <dgm:pt modelId="{D3A37EA5-E7A1-4F9A-932B-153F3FEDC2C3}" type="pres">
      <dgm:prSet presAssocID="{1ECBCA79-FA1E-4717-84B7-08D92C13126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EE36B78-094D-4A60-8198-0B50E3C4243E}" type="pres">
      <dgm:prSet presAssocID="{AE979F14-B919-4AFF-83F3-A9642A485776}" presName="hierRoot2" presStyleCnt="0"/>
      <dgm:spPr/>
    </dgm:pt>
    <dgm:pt modelId="{F5598F10-FF46-426D-8902-6BD8788ED250}" type="pres">
      <dgm:prSet presAssocID="{AE979F14-B919-4AFF-83F3-A9642A485776}" presName="composite2" presStyleCnt="0"/>
      <dgm:spPr/>
    </dgm:pt>
    <dgm:pt modelId="{9E94D36C-90E9-4EEA-AA9E-2123DC294DBA}" type="pres">
      <dgm:prSet presAssocID="{AE979F14-B919-4AFF-83F3-A9642A485776}" presName="background2" presStyleLbl="node2" presStyleIdx="0" presStyleCnt="3"/>
      <dgm:spPr/>
    </dgm:pt>
    <dgm:pt modelId="{0B742DCF-D130-4C5C-9F0D-047A5AA5AAD3}" type="pres">
      <dgm:prSet presAssocID="{AE979F14-B919-4AFF-83F3-A9642A48577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13865-028F-4F2E-A87B-72BC99A1C24E}" type="pres">
      <dgm:prSet presAssocID="{AE979F14-B919-4AFF-83F3-A9642A485776}" presName="hierChild3" presStyleCnt="0"/>
      <dgm:spPr/>
    </dgm:pt>
    <dgm:pt modelId="{335078D0-862D-4630-9FE0-1B704E0A920C}" type="pres">
      <dgm:prSet presAssocID="{8DA6755B-2298-4154-B35E-B10B5009255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AEE4E16-0BD6-4B86-9798-57902F9C19E2}" type="pres">
      <dgm:prSet presAssocID="{1DC4552E-0925-4E4D-BB75-1F0638C167F5}" presName="hierRoot2" presStyleCnt="0"/>
      <dgm:spPr/>
    </dgm:pt>
    <dgm:pt modelId="{E5C1B8E7-8672-4FCB-A723-AAD852FB4680}" type="pres">
      <dgm:prSet presAssocID="{1DC4552E-0925-4E4D-BB75-1F0638C167F5}" presName="composite2" presStyleCnt="0"/>
      <dgm:spPr/>
    </dgm:pt>
    <dgm:pt modelId="{5708EA2F-155E-4E89-BFBE-A1BC5F7C8CD1}" type="pres">
      <dgm:prSet presAssocID="{1DC4552E-0925-4E4D-BB75-1F0638C167F5}" presName="background2" presStyleLbl="node2" presStyleIdx="1" presStyleCnt="3"/>
      <dgm:spPr/>
    </dgm:pt>
    <dgm:pt modelId="{C5679D3C-5E4C-4F4E-AE90-7ADE85ACB127}" type="pres">
      <dgm:prSet presAssocID="{1DC4552E-0925-4E4D-BB75-1F0638C167F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D896FA-9A73-4C79-9765-305DDA83F786}" type="pres">
      <dgm:prSet presAssocID="{1DC4552E-0925-4E4D-BB75-1F0638C167F5}" presName="hierChild3" presStyleCnt="0"/>
      <dgm:spPr/>
    </dgm:pt>
    <dgm:pt modelId="{A847FC1A-E253-470E-9A1F-200EF91F6300}" type="pres">
      <dgm:prSet presAssocID="{CFFC9B59-297A-49DC-BE8B-811A42A1484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896C747-1F84-4F9F-AB48-1AF02DCBEE97}" type="pres">
      <dgm:prSet presAssocID="{1C70F996-D29E-447B-9CAC-DE40ACF9924B}" presName="hierRoot3" presStyleCnt="0"/>
      <dgm:spPr/>
    </dgm:pt>
    <dgm:pt modelId="{F3D8E38C-9EBC-48D8-8FC3-2511255E4069}" type="pres">
      <dgm:prSet presAssocID="{1C70F996-D29E-447B-9CAC-DE40ACF9924B}" presName="composite3" presStyleCnt="0"/>
      <dgm:spPr/>
    </dgm:pt>
    <dgm:pt modelId="{3544F14A-2559-46B6-96E1-A437E641F4E2}" type="pres">
      <dgm:prSet presAssocID="{1C70F996-D29E-447B-9CAC-DE40ACF9924B}" presName="background3" presStyleLbl="node3" presStyleIdx="0" presStyleCnt="3"/>
      <dgm:spPr/>
    </dgm:pt>
    <dgm:pt modelId="{715B8F64-501C-459E-8287-8FA9716D896A}" type="pres">
      <dgm:prSet presAssocID="{1C70F996-D29E-447B-9CAC-DE40ACF9924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C518CC-6FAC-4A0F-AD6E-291BFF85A35A}" type="pres">
      <dgm:prSet presAssocID="{1C70F996-D29E-447B-9CAC-DE40ACF9924B}" presName="hierChild4" presStyleCnt="0"/>
      <dgm:spPr/>
    </dgm:pt>
    <dgm:pt modelId="{40310DFA-2DF6-4EAD-B49A-A8F6F13B735A}" type="pres">
      <dgm:prSet presAssocID="{8E2E2DD0-CB5A-46C8-90B0-EFF711F642D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16ABBBD-AAB7-4588-8F8D-5170033D2874}" type="pres">
      <dgm:prSet presAssocID="{E7474068-BAB0-4B82-A119-64D4DBD8F901}" presName="hierRoot3" presStyleCnt="0"/>
      <dgm:spPr/>
    </dgm:pt>
    <dgm:pt modelId="{D6093085-C6F0-4745-86E6-48BDA4591314}" type="pres">
      <dgm:prSet presAssocID="{E7474068-BAB0-4B82-A119-64D4DBD8F901}" presName="composite3" presStyleCnt="0"/>
      <dgm:spPr/>
    </dgm:pt>
    <dgm:pt modelId="{DCF1B7CE-5777-4E23-9984-352F2525AE26}" type="pres">
      <dgm:prSet presAssocID="{E7474068-BAB0-4B82-A119-64D4DBD8F901}" presName="background3" presStyleLbl="node3" presStyleIdx="1" presStyleCnt="3"/>
      <dgm:spPr/>
    </dgm:pt>
    <dgm:pt modelId="{37FEA0BB-0D60-4DF1-8B8A-C66380216B26}" type="pres">
      <dgm:prSet presAssocID="{E7474068-BAB0-4B82-A119-64D4DBD8F90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95CC5B-F420-4B35-8CF0-D2761304A117}" type="pres">
      <dgm:prSet presAssocID="{E7474068-BAB0-4B82-A119-64D4DBD8F901}" presName="hierChild4" presStyleCnt="0"/>
      <dgm:spPr/>
    </dgm:pt>
    <dgm:pt modelId="{4FED9546-5748-4345-84C0-816BE3AE5E8A}" type="pres">
      <dgm:prSet presAssocID="{A1B62536-014F-4E9D-8880-7EB73948DD3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E1645CF-B78D-4FFC-AAA8-84BE773895CB}" type="pres">
      <dgm:prSet presAssocID="{92E4784D-9269-424C-8C92-F7830915B872}" presName="hierRoot3" presStyleCnt="0"/>
      <dgm:spPr/>
    </dgm:pt>
    <dgm:pt modelId="{79B969B5-FBCE-4C41-B253-6A7BCA32266C}" type="pres">
      <dgm:prSet presAssocID="{92E4784D-9269-424C-8C92-F7830915B872}" presName="composite3" presStyleCnt="0"/>
      <dgm:spPr/>
    </dgm:pt>
    <dgm:pt modelId="{52D7B6B4-A94C-4A4E-ACDB-6B97D03656B9}" type="pres">
      <dgm:prSet presAssocID="{92E4784D-9269-424C-8C92-F7830915B872}" presName="background3" presStyleLbl="node3" presStyleIdx="2" presStyleCnt="3"/>
      <dgm:spPr/>
    </dgm:pt>
    <dgm:pt modelId="{24038315-DDAD-4683-B659-C2F744E29A98}" type="pres">
      <dgm:prSet presAssocID="{92E4784D-9269-424C-8C92-F7830915B87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1CC2C-3EE9-4C72-8A27-672AAEB4C938}" type="pres">
      <dgm:prSet presAssocID="{92E4784D-9269-424C-8C92-F7830915B872}" presName="hierChild4" presStyleCnt="0"/>
      <dgm:spPr/>
    </dgm:pt>
    <dgm:pt modelId="{40F5C58A-9401-42E9-BBA9-797E38FA6101}" type="pres">
      <dgm:prSet presAssocID="{4D500A34-1D8C-47DD-8BDC-8A5EFC7EAC7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954B90A-BC6A-46CE-B6AC-1BA9FBA03AB2}" type="pres">
      <dgm:prSet presAssocID="{B27B26C3-A8CB-4C69-90DA-1662F649C722}" presName="hierRoot2" presStyleCnt="0"/>
      <dgm:spPr/>
    </dgm:pt>
    <dgm:pt modelId="{63272A23-FCF7-4DB6-98E2-9EBE4F91A478}" type="pres">
      <dgm:prSet presAssocID="{B27B26C3-A8CB-4C69-90DA-1662F649C722}" presName="composite2" presStyleCnt="0"/>
      <dgm:spPr/>
    </dgm:pt>
    <dgm:pt modelId="{60326DC5-E10C-47E4-91C4-14822DE37B28}" type="pres">
      <dgm:prSet presAssocID="{B27B26C3-A8CB-4C69-90DA-1662F649C722}" presName="background2" presStyleLbl="node2" presStyleIdx="2" presStyleCnt="3"/>
      <dgm:spPr/>
    </dgm:pt>
    <dgm:pt modelId="{ABED3E83-AFB8-426A-A5A1-B0E7CFCFBBBE}" type="pres">
      <dgm:prSet presAssocID="{B27B26C3-A8CB-4C69-90DA-1662F649C72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FB289-8B2E-443D-9360-27F64CDE1868}" type="pres">
      <dgm:prSet presAssocID="{B27B26C3-A8CB-4C69-90DA-1662F649C722}" presName="hierChild3" presStyleCnt="0"/>
      <dgm:spPr/>
    </dgm:pt>
  </dgm:ptLst>
  <dgm:cxnLst>
    <dgm:cxn modelId="{5FC160D8-0383-4357-B7C1-28E815431515}" type="presOf" srcId="{CF8DC3FD-1F3D-4AF1-8D51-C0F7BA3E5632}" destId="{F887BF1D-B4C6-4E55-9ACA-6D3DEB22E914}" srcOrd="0" destOrd="0" presId="urn:microsoft.com/office/officeart/2005/8/layout/hierarchy1"/>
    <dgm:cxn modelId="{FC838A26-EA01-4B0D-A409-5293D08AF416}" type="presOf" srcId="{4D500A34-1D8C-47DD-8BDC-8A5EFC7EAC75}" destId="{40F5C58A-9401-42E9-BBA9-797E38FA6101}" srcOrd="0" destOrd="0" presId="urn:microsoft.com/office/officeart/2005/8/layout/hierarchy1"/>
    <dgm:cxn modelId="{34004DF8-E9AB-4B92-9B21-6E7228BD81C3}" type="presOf" srcId="{92E4784D-9269-424C-8C92-F7830915B872}" destId="{24038315-DDAD-4683-B659-C2F744E29A98}" srcOrd="0" destOrd="0" presId="urn:microsoft.com/office/officeart/2005/8/layout/hierarchy1"/>
    <dgm:cxn modelId="{1ADF4AE5-3D60-4D0B-AA5D-EB34A615F019}" srcId="{CF8DC3FD-1F3D-4AF1-8D51-C0F7BA3E5632}" destId="{9E0B9AE9-7325-4B20-B8CE-D3C983C84C12}" srcOrd="0" destOrd="0" parTransId="{85843C24-5E73-4525-8DFA-D343FF40BE8E}" sibTransId="{C6D2AD98-0E24-4CCD-94CE-A04EAA49E407}"/>
    <dgm:cxn modelId="{5EDF0487-8562-49D0-932B-1602EAB4668C}" type="presOf" srcId="{1C70F996-D29E-447B-9CAC-DE40ACF9924B}" destId="{715B8F64-501C-459E-8287-8FA9716D896A}" srcOrd="0" destOrd="0" presId="urn:microsoft.com/office/officeart/2005/8/layout/hierarchy1"/>
    <dgm:cxn modelId="{48913C87-56A3-4C62-B142-1A77795B9027}" srcId="{9E0B9AE9-7325-4B20-B8CE-D3C983C84C12}" destId="{AE979F14-B919-4AFF-83F3-A9642A485776}" srcOrd="0" destOrd="0" parTransId="{1ECBCA79-FA1E-4717-84B7-08D92C131260}" sibTransId="{BB2A8124-FA72-4E4C-A76B-6AE29E123B27}"/>
    <dgm:cxn modelId="{76D9A12A-0095-43FA-9C86-0E47B84C8EBA}" type="presOf" srcId="{AE979F14-B919-4AFF-83F3-A9642A485776}" destId="{0B742DCF-D130-4C5C-9F0D-047A5AA5AAD3}" srcOrd="0" destOrd="0" presId="urn:microsoft.com/office/officeart/2005/8/layout/hierarchy1"/>
    <dgm:cxn modelId="{34EC829B-BC46-478B-9C32-7212BEB31D41}" srcId="{9E0B9AE9-7325-4B20-B8CE-D3C983C84C12}" destId="{B27B26C3-A8CB-4C69-90DA-1662F649C722}" srcOrd="2" destOrd="0" parTransId="{4D500A34-1D8C-47DD-8BDC-8A5EFC7EAC75}" sibTransId="{A0480B52-A630-4339-BBA7-246F8519A62A}"/>
    <dgm:cxn modelId="{DD41B16A-894F-4750-A961-26BE3A63B7B6}" type="presOf" srcId="{CFFC9B59-297A-49DC-BE8B-811A42A14840}" destId="{A847FC1A-E253-470E-9A1F-200EF91F6300}" srcOrd="0" destOrd="0" presId="urn:microsoft.com/office/officeart/2005/8/layout/hierarchy1"/>
    <dgm:cxn modelId="{6AE25615-5CA4-45C0-857F-ECFF5E7C99DF}" type="presOf" srcId="{1DC4552E-0925-4E4D-BB75-1F0638C167F5}" destId="{C5679D3C-5E4C-4F4E-AE90-7ADE85ACB127}" srcOrd="0" destOrd="0" presId="urn:microsoft.com/office/officeart/2005/8/layout/hierarchy1"/>
    <dgm:cxn modelId="{9CAFB2C3-D45D-4FB9-94D3-72E74B47CC4F}" srcId="{9E0B9AE9-7325-4B20-B8CE-D3C983C84C12}" destId="{1DC4552E-0925-4E4D-BB75-1F0638C167F5}" srcOrd="1" destOrd="0" parTransId="{8DA6755B-2298-4154-B35E-B10B5009255C}" sibTransId="{B8751DF7-7508-4B4E-AFC6-9B3271E799C8}"/>
    <dgm:cxn modelId="{AC8456D2-ABFA-46F8-8BB0-F65C80A1FA58}" type="presOf" srcId="{A1B62536-014F-4E9D-8880-7EB73948DD3B}" destId="{4FED9546-5748-4345-84C0-816BE3AE5E8A}" srcOrd="0" destOrd="0" presId="urn:microsoft.com/office/officeart/2005/8/layout/hierarchy1"/>
    <dgm:cxn modelId="{77DFA1D6-232F-4B60-9ED2-5AEBF6E87AEB}" type="presOf" srcId="{8E2E2DD0-CB5A-46C8-90B0-EFF711F642D2}" destId="{40310DFA-2DF6-4EAD-B49A-A8F6F13B735A}" srcOrd="0" destOrd="0" presId="urn:microsoft.com/office/officeart/2005/8/layout/hierarchy1"/>
    <dgm:cxn modelId="{21C8827D-32EC-44B5-9C9A-8995FC6746F2}" srcId="{1DC4552E-0925-4E4D-BB75-1F0638C167F5}" destId="{92E4784D-9269-424C-8C92-F7830915B872}" srcOrd="2" destOrd="0" parTransId="{A1B62536-014F-4E9D-8880-7EB73948DD3B}" sibTransId="{DB7C5E27-EC8F-4146-9141-D9C6F7EB3A98}"/>
    <dgm:cxn modelId="{9072D9A8-E395-42C6-AA29-EA6F3F8BF992}" type="presOf" srcId="{E7474068-BAB0-4B82-A119-64D4DBD8F901}" destId="{37FEA0BB-0D60-4DF1-8B8A-C66380216B26}" srcOrd="0" destOrd="0" presId="urn:microsoft.com/office/officeart/2005/8/layout/hierarchy1"/>
    <dgm:cxn modelId="{CB6E684C-FA28-4B4F-92F1-AB4BDC8477D3}" srcId="{1DC4552E-0925-4E4D-BB75-1F0638C167F5}" destId="{E7474068-BAB0-4B82-A119-64D4DBD8F901}" srcOrd="1" destOrd="0" parTransId="{8E2E2DD0-CB5A-46C8-90B0-EFF711F642D2}" sibTransId="{C8246DA8-A1DA-4978-8631-D88D352CAFBB}"/>
    <dgm:cxn modelId="{B8778951-CE0E-457F-8F46-2702E98FF9AD}" srcId="{1DC4552E-0925-4E4D-BB75-1F0638C167F5}" destId="{1C70F996-D29E-447B-9CAC-DE40ACF9924B}" srcOrd="0" destOrd="0" parTransId="{CFFC9B59-297A-49DC-BE8B-811A42A14840}" sibTransId="{1C51103C-40CD-40D1-94E2-E26AC2486F2A}"/>
    <dgm:cxn modelId="{DE32CE0F-5954-4BB6-A3EE-4513C5C207B2}" type="presOf" srcId="{1ECBCA79-FA1E-4717-84B7-08D92C131260}" destId="{D3A37EA5-E7A1-4F9A-932B-153F3FEDC2C3}" srcOrd="0" destOrd="0" presId="urn:microsoft.com/office/officeart/2005/8/layout/hierarchy1"/>
    <dgm:cxn modelId="{76E78985-C39B-4C26-BBCB-BD1752D070EC}" type="presOf" srcId="{9E0B9AE9-7325-4B20-B8CE-D3C983C84C12}" destId="{35ACA7CF-82CC-461A-A851-2D8A91A36EF4}" srcOrd="0" destOrd="0" presId="urn:microsoft.com/office/officeart/2005/8/layout/hierarchy1"/>
    <dgm:cxn modelId="{D64C0099-EA58-432D-A87C-583D30178EC3}" type="presOf" srcId="{8DA6755B-2298-4154-B35E-B10B5009255C}" destId="{335078D0-862D-4630-9FE0-1B704E0A920C}" srcOrd="0" destOrd="0" presId="urn:microsoft.com/office/officeart/2005/8/layout/hierarchy1"/>
    <dgm:cxn modelId="{880F10B7-AB8A-4275-95CC-AA53B34CAD7F}" type="presOf" srcId="{B27B26C3-A8CB-4C69-90DA-1662F649C722}" destId="{ABED3E83-AFB8-426A-A5A1-B0E7CFCFBBBE}" srcOrd="0" destOrd="0" presId="urn:microsoft.com/office/officeart/2005/8/layout/hierarchy1"/>
    <dgm:cxn modelId="{D20A7987-8CA2-4A9A-B593-BBEEF80CF926}" type="presParOf" srcId="{F887BF1D-B4C6-4E55-9ACA-6D3DEB22E914}" destId="{72BAB7E3-129D-41C1-A70B-549E7074A5F8}" srcOrd="0" destOrd="0" presId="urn:microsoft.com/office/officeart/2005/8/layout/hierarchy1"/>
    <dgm:cxn modelId="{C983559E-AC49-4B1D-9C99-0B13D642A7D3}" type="presParOf" srcId="{72BAB7E3-129D-41C1-A70B-549E7074A5F8}" destId="{0148FFFA-25F1-4B6D-938F-1113068B2865}" srcOrd="0" destOrd="0" presId="urn:microsoft.com/office/officeart/2005/8/layout/hierarchy1"/>
    <dgm:cxn modelId="{118F32C1-76B9-4FB9-863F-6D159A859D64}" type="presParOf" srcId="{0148FFFA-25F1-4B6D-938F-1113068B2865}" destId="{FCD148A7-E437-494D-A58E-64C5EEDA3898}" srcOrd="0" destOrd="0" presId="urn:microsoft.com/office/officeart/2005/8/layout/hierarchy1"/>
    <dgm:cxn modelId="{11FF678B-7D26-408F-9796-CC5BD438D936}" type="presParOf" srcId="{0148FFFA-25F1-4B6D-938F-1113068B2865}" destId="{35ACA7CF-82CC-461A-A851-2D8A91A36EF4}" srcOrd="1" destOrd="0" presId="urn:microsoft.com/office/officeart/2005/8/layout/hierarchy1"/>
    <dgm:cxn modelId="{4F95AAB7-6278-4BED-922E-2B3D675FE605}" type="presParOf" srcId="{72BAB7E3-129D-41C1-A70B-549E7074A5F8}" destId="{000987CC-4A9A-4FCC-BC66-A310B9C3AC42}" srcOrd="1" destOrd="0" presId="urn:microsoft.com/office/officeart/2005/8/layout/hierarchy1"/>
    <dgm:cxn modelId="{2599C806-5742-41B9-B4C6-DE663182DF0F}" type="presParOf" srcId="{000987CC-4A9A-4FCC-BC66-A310B9C3AC42}" destId="{D3A37EA5-E7A1-4F9A-932B-153F3FEDC2C3}" srcOrd="0" destOrd="0" presId="urn:microsoft.com/office/officeart/2005/8/layout/hierarchy1"/>
    <dgm:cxn modelId="{832355B6-982B-4783-99A6-89ACAA7120CD}" type="presParOf" srcId="{000987CC-4A9A-4FCC-BC66-A310B9C3AC42}" destId="{DEE36B78-094D-4A60-8198-0B50E3C4243E}" srcOrd="1" destOrd="0" presId="urn:microsoft.com/office/officeart/2005/8/layout/hierarchy1"/>
    <dgm:cxn modelId="{4EB06860-8652-45A3-9E6D-6C761B4C7102}" type="presParOf" srcId="{DEE36B78-094D-4A60-8198-0B50E3C4243E}" destId="{F5598F10-FF46-426D-8902-6BD8788ED250}" srcOrd="0" destOrd="0" presId="urn:microsoft.com/office/officeart/2005/8/layout/hierarchy1"/>
    <dgm:cxn modelId="{63B982BE-D41D-4458-8AF5-16171914D322}" type="presParOf" srcId="{F5598F10-FF46-426D-8902-6BD8788ED250}" destId="{9E94D36C-90E9-4EEA-AA9E-2123DC294DBA}" srcOrd="0" destOrd="0" presId="urn:microsoft.com/office/officeart/2005/8/layout/hierarchy1"/>
    <dgm:cxn modelId="{E0FDCE5B-017A-47BA-ADBB-80D060FC8CD8}" type="presParOf" srcId="{F5598F10-FF46-426D-8902-6BD8788ED250}" destId="{0B742DCF-D130-4C5C-9F0D-047A5AA5AAD3}" srcOrd="1" destOrd="0" presId="urn:microsoft.com/office/officeart/2005/8/layout/hierarchy1"/>
    <dgm:cxn modelId="{5AE6250A-2D49-47DB-A316-62C50B978086}" type="presParOf" srcId="{DEE36B78-094D-4A60-8198-0B50E3C4243E}" destId="{A2013865-028F-4F2E-A87B-72BC99A1C24E}" srcOrd="1" destOrd="0" presId="urn:microsoft.com/office/officeart/2005/8/layout/hierarchy1"/>
    <dgm:cxn modelId="{FD79C49D-30CB-4494-9B8F-A5F79CBAB500}" type="presParOf" srcId="{000987CC-4A9A-4FCC-BC66-A310B9C3AC42}" destId="{335078D0-862D-4630-9FE0-1B704E0A920C}" srcOrd="2" destOrd="0" presId="urn:microsoft.com/office/officeart/2005/8/layout/hierarchy1"/>
    <dgm:cxn modelId="{78D763FB-BEF3-4D85-9ADB-1E903E43DAC6}" type="presParOf" srcId="{000987CC-4A9A-4FCC-BC66-A310B9C3AC42}" destId="{AAEE4E16-0BD6-4B86-9798-57902F9C19E2}" srcOrd="3" destOrd="0" presId="urn:microsoft.com/office/officeart/2005/8/layout/hierarchy1"/>
    <dgm:cxn modelId="{12E0EC03-0A51-47A2-AFB7-437AFFDB2477}" type="presParOf" srcId="{AAEE4E16-0BD6-4B86-9798-57902F9C19E2}" destId="{E5C1B8E7-8672-4FCB-A723-AAD852FB4680}" srcOrd="0" destOrd="0" presId="urn:microsoft.com/office/officeart/2005/8/layout/hierarchy1"/>
    <dgm:cxn modelId="{3CCFF6AE-6656-4BC9-B2AA-2B69441DD55E}" type="presParOf" srcId="{E5C1B8E7-8672-4FCB-A723-AAD852FB4680}" destId="{5708EA2F-155E-4E89-BFBE-A1BC5F7C8CD1}" srcOrd="0" destOrd="0" presId="urn:microsoft.com/office/officeart/2005/8/layout/hierarchy1"/>
    <dgm:cxn modelId="{5BB4159B-98DA-4DA9-AAB7-D292D24D1CDB}" type="presParOf" srcId="{E5C1B8E7-8672-4FCB-A723-AAD852FB4680}" destId="{C5679D3C-5E4C-4F4E-AE90-7ADE85ACB127}" srcOrd="1" destOrd="0" presId="urn:microsoft.com/office/officeart/2005/8/layout/hierarchy1"/>
    <dgm:cxn modelId="{08169502-F6E5-4FF6-B995-8DD7AC13E83F}" type="presParOf" srcId="{AAEE4E16-0BD6-4B86-9798-57902F9C19E2}" destId="{97D896FA-9A73-4C79-9765-305DDA83F786}" srcOrd="1" destOrd="0" presId="urn:microsoft.com/office/officeart/2005/8/layout/hierarchy1"/>
    <dgm:cxn modelId="{847A0939-43BD-4F74-8F49-10F02CD29B18}" type="presParOf" srcId="{97D896FA-9A73-4C79-9765-305DDA83F786}" destId="{A847FC1A-E253-470E-9A1F-200EF91F6300}" srcOrd="0" destOrd="0" presId="urn:microsoft.com/office/officeart/2005/8/layout/hierarchy1"/>
    <dgm:cxn modelId="{31DFDF11-D2FF-4F10-A650-3B0263C57544}" type="presParOf" srcId="{97D896FA-9A73-4C79-9765-305DDA83F786}" destId="{4896C747-1F84-4F9F-AB48-1AF02DCBEE97}" srcOrd="1" destOrd="0" presId="urn:microsoft.com/office/officeart/2005/8/layout/hierarchy1"/>
    <dgm:cxn modelId="{6DB6541B-4BC7-4EE6-8C0B-A38A8DD3DA4E}" type="presParOf" srcId="{4896C747-1F84-4F9F-AB48-1AF02DCBEE97}" destId="{F3D8E38C-9EBC-48D8-8FC3-2511255E4069}" srcOrd="0" destOrd="0" presId="urn:microsoft.com/office/officeart/2005/8/layout/hierarchy1"/>
    <dgm:cxn modelId="{20974359-2997-4DD3-9100-E5F7968083CF}" type="presParOf" srcId="{F3D8E38C-9EBC-48D8-8FC3-2511255E4069}" destId="{3544F14A-2559-46B6-96E1-A437E641F4E2}" srcOrd="0" destOrd="0" presId="urn:microsoft.com/office/officeart/2005/8/layout/hierarchy1"/>
    <dgm:cxn modelId="{9D513801-A377-4379-AA11-864324C26E9A}" type="presParOf" srcId="{F3D8E38C-9EBC-48D8-8FC3-2511255E4069}" destId="{715B8F64-501C-459E-8287-8FA9716D896A}" srcOrd="1" destOrd="0" presId="urn:microsoft.com/office/officeart/2005/8/layout/hierarchy1"/>
    <dgm:cxn modelId="{6EFB9679-FDAE-45D4-9A75-0F5F902919CB}" type="presParOf" srcId="{4896C747-1F84-4F9F-AB48-1AF02DCBEE97}" destId="{3AC518CC-6FAC-4A0F-AD6E-291BFF85A35A}" srcOrd="1" destOrd="0" presId="urn:microsoft.com/office/officeart/2005/8/layout/hierarchy1"/>
    <dgm:cxn modelId="{5A380715-9FDE-46D8-A80D-70B882A01FBC}" type="presParOf" srcId="{97D896FA-9A73-4C79-9765-305DDA83F786}" destId="{40310DFA-2DF6-4EAD-B49A-A8F6F13B735A}" srcOrd="2" destOrd="0" presId="urn:microsoft.com/office/officeart/2005/8/layout/hierarchy1"/>
    <dgm:cxn modelId="{DFDDFA75-AC58-4D36-9EDA-154CDC1EC2C6}" type="presParOf" srcId="{97D896FA-9A73-4C79-9765-305DDA83F786}" destId="{B16ABBBD-AAB7-4588-8F8D-5170033D2874}" srcOrd="3" destOrd="0" presId="urn:microsoft.com/office/officeart/2005/8/layout/hierarchy1"/>
    <dgm:cxn modelId="{2D0176C4-D211-4A19-9D0E-1DDDB9F6CA45}" type="presParOf" srcId="{B16ABBBD-AAB7-4588-8F8D-5170033D2874}" destId="{D6093085-C6F0-4745-86E6-48BDA4591314}" srcOrd="0" destOrd="0" presId="urn:microsoft.com/office/officeart/2005/8/layout/hierarchy1"/>
    <dgm:cxn modelId="{AFECE5FC-E430-42C0-BA3A-ACF270A9AF2F}" type="presParOf" srcId="{D6093085-C6F0-4745-86E6-48BDA4591314}" destId="{DCF1B7CE-5777-4E23-9984-352F2525AE26}" srcOrd="0" destOrd="0" presId="urn:microsoft.com/office/officeart/2005/8/layout/hierarchy1"/>
    <dgm:cxn modelId="{A664EB84-3CB4-4932-BF58-81D2D50BB17A}" type="presParOf" srcId="{D6093085-C6F0-4745-86E6-48BDA4591314}" destId="{37FEA0BB-0D60-4DF1-8B8A-C66380216B26}" srcOrd="1" destOrd="0" presId="urn:microsoft.com/office/officeart/2005/8/layout/hierarchy1"/>
    <dgm:cxn modelId="{9094BF93-1928-4DF0-AA23-39EFB082552F}" type="presParOf" srcId="{B16ABBBD-AAB7-4588-8F8D-5170033D2874}" destId="{3895CC5B-F420-4B35-8CF0-D2761304A117}" srcOrd="1" destOrd="0" presId="urn:microsoft.com/office/officeart/2005/8/layout/hierarchy1"/>
    <dgm:cxn modelId="{51104E69-4662-4D47-8C18-C038E58169F6}" type="presParOf" srcId="{97D896FA-9A73-4C79-9765-305DDA83F786}" destId="{4FED9546-5748-4345-84C0-816BE3AE5E8A}" srcOrd="4" destOrd="0" presId="urn:microsoft.com/office/officeart/2005/8/layout/hierarchy1"/>
    <dgm:cxn modelId="{AFF5E03E-5278-479D-A717-1AB1C81EF33B}" type="presParOf" srcId="{97D896FA-9A73-4C79-9765-305DDA83F786}" destId="{BE1645CF-B78D-4FFC-AAA8-84BE773895CB}" srcOrd="5" destOrd="0" presId="urn:microsoft.com/office/officeart/2005/8/layout/hierarchy1"/>
    <dgm:cxn modelId="{20E1DF70-4CBE-4550-BF9A-513BA73154C9}" type="presParOf" srcId="{BE1645CF-B78D-4FFC-AAA8-84BE773895CB}" destId="{79B969B5-FBCE-4C41-B253-6A7BCA32266C}" srcOrd="0" destOrd="0" presId="urn:microsoft.com/office/officeart/2005/8/layout/hierarchy1"/>
    <dgm:cxn modelId="{30433E15-9704-4BEA-9C81-A1953C592937}" type="presParOf" srcId="{79B969B5-FBCE-4C41-B253-6A7BCA32266C}" destId="{52D7B6B4-A94C-4A4E-ACDB-6B97D03656B9}" srcOrd="0" destOrd="0" presId="urn:microsoft.com/office/officeart/2005/8/layout/hierarchy1"/>
    <dgm:cxn modelId="{8F1694C6-AD4A-43BE-A87F-EC9FD6D34D39}" type="presParOf" srcId="{79B969B5-FBCE-4C41-B253-6A7BCA32266C}" destId="{24038315-DDAD-4683-B659-C2F744E29A98}" srcOrd="1" destOrd="0" presId="urn:microsoft.com/office/officeart/2005/8/layout/hierarchy1"/>
    <dgm:cxn modelId="{14EDBAC0-0538-42FD-B715-FEC5E6AE8ECF}" type="presParOf" srcId="{BE1645CF-B78D-4FFC-AAA8-84BE773895CB}" destId="{FEA1CC2C-3EE9-4C72-8A27-672AAEB4C938}" srcOrd="1" destOrd="0" presId="urn:microsoft.com/office/officeart/2005/8/layout/hierarchy1"/>
    <dgm:cxn modelId="{06706A8E-9047-434A-B996-7AD8140E24F7}" type="presParOf" srcId="{000987CC-4A9A-4FCC-BC66-A310B9C3AC42}" destId="{40F5C58A-9401-42E9-BBA9-797E38FA6101}" srcOrd="4" destOrd="0" presId="urn:microsoft.com/office/officeart/2005/8/layout/hierarchy1"/>
    <dgm:cxn modelId="{7453FB61-59AF-444C-84F8-D1355CDD3D98}" type="presParOf" srcId="{000987CC-4A9A-4FCC-BC66-A310B9C3AC42}" destId="{F954B90A-BC6A-46CE-B6AC-1BA9FBA03AB2}" srcOrd="5" destOrd="0" presId="urn:microsoft.com/office/officeart/2005/8/layout/hierarchy1"/>
    <dgm:cxn modelId="{8FC73ED1-43BE-45FD-8FB0-3963817D6DDC}" type="presParOf" srcId="{F954B90A-BC6A-46CE-B6AC-1BA9FBA03AB2}" destId="{63272A23-FCF7-4DB6-98E2-9EBE4F91A478}" srcOrd="0" destOrd="0" presId="urn:microsoft.com/office/officeart/2005/8/layout/hierarchy1"/>
    <dgm:cxn modelId="{288E830B-AD7B-47C2-8505-77AA4132FA3A}" type="presParOf" srcId="{63272A23-FCF7-4DB6-98E2-9EBE4F91A478}" destId="{60326DC5-E10C-47E4-91C4-14822DE37B28}" srcOrd="0" destOrd="0" presId="urn:microsoft.com/office/officeart/2005/8/layout/hierarchy1"/>
    <dgm:cxn modelId="{5B6F97A1-99AB-4DCD-8F3B-E3C9069E7E84}" type="presParOf" srcId="{63272A23-FCF7-4DB6-98E2-9EBE4F91A478}" destId="{ABED3E83-AFB8-426A-A5A1-B0E7CFCFBBBE}" srcOrd="1" destOrd="0" presId="urn:microsoft.com/office/officeart/2005/8/layout/hierarchy1"/>
    <dgm:cxn modelId="{B5FCACDA-4DAF-4063-B47D-D935EAE31A2C}" type="presParOf" srcId="{F954B90A-BC6A-46CE-B6AC-1BA9FBA03AB2}" destId="{63EFB289-8B2E-443D-9360-27F64CDE18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A06B3-407E-402F-B888-A5545718DF4A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C6B208-5F12-4E05-BEDC-3E298935C07C}">
      <dgm:prSet phldrT="[Текст]" custT="1"/>
      <dgm:spPr/>
      <dgm:t>
        <a:bodyPr/>
        <a:lstStyle/>
        <a:p>
          <a:pPr algn="l"/>
          <a:r>
            <a:rPr lang="uk-UA" sz="2000" b="1" i="0" dirty="0" smtClean="0"/>
            <a:t>Цінування часу</a:t>
          </a:r>
          <a:endParaRPr lang="ru-RU" sz="2000" i="0" dirty="0"/>
        </a:p>
      </dgm:t>
    </dgm:pt>
    <dgm:pt modelId="{DE7168B4-4A3F-469E-B91E-2840F6749137}" type="parTrans" cxnId="{2B1E837F-4B64-45B2-9C58-899403BAA93D}">
      <dgm:prSet/>
      <dgm:spPr/>
      <dgm:t>
        <a:bodyPr/>
        <a:lstStyle/>
        <a:p>
          <a:pPr algn="ctr"/>
          <a:endParaRPr lang="ru-RU"/>
        </a:p>
      </dgm:t>
    </dgm:pt>
    <dgm:pt modelId="{0A7A5D19-A8FD-48C0-B7CF-18AE690F7A8C}" type="sibTrans" cxnId="{2B1E837F-4B64-45B2-9C58-899403BAA93D}">
      <dgm:prSet/>
      <dgm:spPr/>
      <dgm:t>
        <a:bodyPr/>
        <a:lstStyle/>
        <a:p>
          <a:pPr algn="ctr"/>
          <a:endParaRPr lang="ru-RU"/>
        </a:p>
      </dgm:t>
    </dgm:pt>
    <dgm:pt modelId="{FD21E482-62C2-4B32-859E-68FE4688CA6A}">
      <dgm:prSet phldrT="[Текст]" custT="1"/>
      <dgm:spPr/>
      <dgm:t>
        <a:bodyPr/>
        <a:lstStyle/>
        <a:p>
          <a:pPr algn="l"/>
          <a:r>
            <a:rPr lang="uk-UA" sz="2000" b="1" i="0" dirty="0" smtClean="0"/>
            <a:t>Правило додавання</a:t>
          </a:r>
          <a:endParaRPr lang="ru-RU" sz="2000" i="0" dirty="0"/>
        </a:p>
      </dgm:t>
    </dgm:pt>
    <dgm:pt modelId="{1B326E3A-E4CC-4860-A12E-4E79D006A8E9}" type="parTrans" cxnId="{84515797-F995-4D73-B1B2-AE0A4E080F3E}">
      <dgm:prSet/>
      <dgm:spPr/>
      <dgm:t>
        <a:bodyPr/>
        <a:lstStyle/>
        <a:p>
          <a:pPr algn="ctr"/>
          <a:endParaRPr lang="ru-RU"/>
        </a:p>
      </dgm:t>
    </dgm:pt>
    <dgm:pt modelId="{273D6D5A-FE36-4E3F-BADE-78C7730AA70F}" type="sibTrans" cxnId="{84515797-F995-4D73-B1B2-AE0A4E080F3E}">
      <dgm:prSet/>
      <dgm:spPr/>
      <dgm:t>
        <a:bodyPr/>
        <a:lstStyle/>
        <a:p>
          <a:pPr algn="ctr"/>
          <a:endParaRPr lang="ru-RU"/>
        </a:p>
      </dgm:t>
    </dgm:pt>
    <dgm:pt modelId="{DB307495-2244-457D-98C5-1A360370B6A4}">
      <dgm:prSet phldrT="[Текст]" custT="1"/>
      <dgm:spPr/>
      <dgm:t>
        <a:bodyPr/>
        <a:lstStyle/>
        <a:p>
          <a:pPr algn="r"/>
          <a:r>
            <a:rPr lang="uk-UA" sz="2000" b="1" i="0" dirty="0" smtClean="0"/>
            <a:t>Правило добровільної активності</a:t>
          </a:r>
          <a:endParaRPr lang="ru-RU" sz="2000" i="0" dirty="0"/>
        </a:p>
      </dgm:t>
    </dgm:pt>
    <dgm:pt modelId="{90CFB80F-9AA5-4305-A124-93E255BC86BF}" type="parTrans" cxnId="{FEBD50B0-2FF8-4437-85B7-280FAFCD6750}">
      <dgm:prSet/>
      <dgm:spPr/>
      <dgm:t>
        <a:bodyPr/>
        <a:lstStyle/>
        <a:p>
          <a:pPr algn="ctr"/>
          <a:endParaRPr lang="ru-RU"/>
        </a:p>
      </dgm:t>
    </dgm:pt>
    <dgm:pt modelId="{B284915E-6D0C-45B2-9024-8C6070D8F93F}" type="sibTrans" cxnId="{FEBD50B0-2FF8-4437-85B7-280FAFCD6750}">
      <dgm:prSet/>
      <dgm:spPr/>
      <dgm:t>
        <a:bodyPr/>
        <a:lstStyle/>
        <a:p>
          <a:pPr algn="ctr"/>
          <a:endParaRPr lang="ru-RU"/>
        </a:p>
      </dgm:t>
    </dgm:pt>
    <dgm:pt modelId="{EEC67CF2-FABD-4233-96BA-F9223758AD65}">
      <dgm:prSet custT="1"/>
      <dgm:spPr/>
      <dgm:t>
        <a:bodyPr/>
        <a:lstStyle/>
        <a:p>
          <a:pPr algn="r"/>
          <a:r>
            <a:rPr lang="uk-UA" sz="2000" b="1" i="0" dirty="0" smtClean="0"/>
            <a:t>Ввічливість</a:t>
          </a:r>
          <a:endParaRPr lang="ru-RU" sz="2000" i="0" dirty="0"/>
        </a:p>
      </dgm:t>
    </dgm:pt>
    <dgm:pt modelId="{4C438828-AE0C-4792-90DA-1B396037CFEE}" type="parTrans" cxnId="{AEBC1A17-3191-4EFE-AFFF-8F893E7E4E36}">
      <dgm:prSet/>
      <dgm:spPr/>
      <dgm:t>
        <a:bodyPr/>
        <a:lstStyle/>
        <a:p>
          <a:pPr algn="ctr"/>
          <a:endParaRPr lang="ru-RU"/>
        </a:p>
      </dgm:t>
    </dgm:pt>
    <dgm:pt modelId="{3CFFBD04-2798-473B-9CD6-0381CF200F87}" type="sibTrans" cxnId="{AEBC1A17-3191-4EFE-AFFF-8F893E7E4E36}">
      <dgm:prSet/>
      <dgm:spPr/>
      <dgm:t>
        <a:bodyPr/>
        <a:lstStyle/>
        <a:p>
          <a:pPr algn="ctr"/>
          <a:endParaRPr lang="ru-RU"/>
        </a:p>
      </dgm:t>
    </dgm:pt>
    <dgm:pt modelId="{65BCC599-CF96-4B69-8CCF-C0E87F741299}">
      <dgm:prSet custT="1"/>
      <dgm:spPr/>
      <dgm:t>
        <a:bodyPr/>
        <a:lstStyle/>
        <a:p>
          <a:pPr algn="l"/>
          <a:r>
            <a:rPr lang="uk-UA" sz="2000" b="1" i="0" dirty="0" smtClean="0"/>
            <a:t>Позитивність</a:t>
          </a:r>
          <a:endParaRPr lang="ru-RU" sz="2000" i="0" dirty="0"/>
        </a:p>
      </dgm:t>
    </dgm:pt>
    <dgm:pt modelId="{0E0959D6-7FB8-4963-BD55-D1003902D938}" type="parTrans" cxnId="{D72E667B-665F-4A92-8C28-BBE40E677267}">
      <dgm:prSet/>
      <dgm:spPr/>
      <dgm:t>
        <a:bodyPr/>
        <a:lstStyle/>
        <a:p>
          <a:pPr algn="ctr"/>
          <a:endParaRPr lang="ru-RU"/>
        </a:p>
      </dgm:t>
    </dgm:pt>
    <dgm:pt modelId="{E2DE394C-349F-4F6E-B4AC-1450F6C13C38}" type="sibTrans" cxnId="{D72E667B-665F-4A92-8C28-BBE40E677267}">
      <dgm:prSet/>
      <dgm:spPr/>
      <dgm:t>
        <a:bodyPr/>
        <a:lstStyle/>
        <a:p>
          <a:pPr algn="ctr"/>
          <a:endParaRPr lang="ru-RU"/>
        </a:p>
      </dgm:t>
    </dgm:pt>
    <dgm:pt modelId="{87CF6B62-0A01-41AB-BA5D-F7C9795A7242}">
      <dgm:prSet custT="1"/>
      <dgm:spPr/>
      <dgm:t>
        <a:bodyPr/>
        <a:lstStyle/>
        <a:p>
          <a:pPr algn="r"/>
          <a:r>
            <a:rPr lang="uk-UA" sz="2000" b="1" i="0" dirty="0" smtClean="0"/>
            <a:t>Говорити від свого імені</a:t>
          </a:r>
          <a:endParaRPr lang="ru-RU" sz="2000" i="0" dirty="0"/>
        </a:p>
      </dgm:t>
    </dgm:pt>
    <dgm:pt modelId="{585A47B5-8C00-4849-9722-72102C40BC97}" type="parTrans" cxnId="{8A539B23-5DFC-4A77-AA27-09793D59F8F5}">
      <dgm:prSet/>
      <dgm:spPr/>
      <dgm:t>
        <a:bodyPr/>
        <a:lstStyle/>
        <a:p>
          <a:pPr algn="ctr"/>
          <a:endParaRPr lang="ru-RU"/>
        </a:p>
      </dgm:t>
    </dgm:pt>
    <dgm:pt modelId="{5CD9529F-1925-4633-AB92-9AC3AF4582E5}" type="sibTrans" cxnId="{8A539B23-5DFC-4A77-AA27-09793D59F8F5}">
      <dgm:prSet/>
      <dgm:spPr/>
      <dgm:t>
        <a:bodyPr/>
        <a:lstStyle/>
        <a:p>
          <a:pPr algn="ctr"/>
          <a:endParaRPr lang="ru-RU"/>
        </a:p>
      </dgm:t>
    </dgm:pt>
    <dgm:pt modelId="{49965B54-9DDD-4E21-A52D-41AD80188CCC}">
      <dgm:prSet custT="1"/>
      <dgm:spPr/>
      <dgm:t>
        <a:bodyPr/>
        <a:lstStyle/>
        <a:p>
          <a:pPr algn="l"/>
          <a:r>
            <a:rPr lang="uk-UA" sz="2000" b="1" i="0" dirty="0" smtClean="0"/>
            <a:t>Конфіденційність</a:t>
          </a:r>
          <a:endParaRPr lang="ru-RU" sz="2000" i="0" dirty="0"/>
        </a:p>
      </dgm:t>
    </dgm:pt>
    <dgm:pt modelId="{33FA7BE1-315B-4CC4-A3FA-99C1B8BAD698}" type="parTrans" cxnId="{0BACB24D-E1CD-4DEC-BC42-209CCC56D063}">
      <dgm:prSet/>
      <dgm:spPr/>
      <dgm:t>
        <a:bodyPr/>
        <a:lstStyle/>
        <a:p>
          <a:pPr algn="ctr"/>
          <a:endParaRPr lang="ru-RU"/>
        </a:p>
      </dgm:t>
    </dgm:pt>
    <dgm:pt modelId="{EDA9658F-9FA7-477B-998B-FE1CA6BFA88C}" type="sibTrans" cxnId="{0BACB24D-E1CD-4DEC-BC42-209CCC56D063}">
      <dgm:prSet/>
      <dgm:spPr/>
      <dgm:t>
        <a:bodyPr/>
        <a:lstStyle/>
        <a:p>
          <a:pPr algn="ctr"/>
          <a:endParaRPr lang="ru-RU"/>
        </a:p>
      </dgm:t>
    </dgm:pt>
    <dgm:pt modelId="{8598FD2C-2D31-40F0-B7E1-5F8C8B0A6E01}">
      <dgm:prSet custT="1"/>
      <dgm:spPr/>
      <dgm:t>
        <a:bodyPr/>
        <a:lstStyle/>
        <a:p>
          <a:pPr algn="r"/>
          <a:r>
            <a:rPr lang="uk-UA" sz="2000" b="1" i="0" dirty="0" smtClean="0"/>
            <a:t>Правило «СТОП»</a:t>
          </a:r>
          <a:endParaRPr lang="ru-RU" sz="2000" i="0" dirty="0"/>
        </a:p>
      </dgm:t>
    </dgm:pt>
    <dgm:pt modelId="{79BF9DF6-3460-43C2-B87A-6AA1B0268FDF}" type="parTrans" cxnId="{657B5803-9753-4306-A64D-0AE51F604852}">
      <dgm:prSet/>
      <dgm:spPr/>
      <dgm:t>
        <a:bodyPr/>
        <a:lstStyle/>
        <a:p>
          <a:pPr algn="ctr"/>
          <a:endParaRPr lang="ru-RU"/>
        </a:p>
      </dgm:t>
    </dgm:pt>
    <dgm:pt modelId="{BC5122C6-DFB8-44E8-B217-40986ACE57E4}" type="sibTrans" cxnId="{657B5803-9753-4306-A64D-0AE51F604852}">
      <dgm:prSet/>
      <dgm:spPr/>
      <dgm:t>
        <a:bodyPr/>
        <a:lstStyle/>
        <a:p>
          <a:pPr algn="ctr"/>
          <a:endParaRPr lang="ru-RU"/>
        </a:p>
      </dgm:t>
    </dgm:pt>
    <dgm:pt modelId="{3FA2D37C-ED48-4729-979A-F0A9CE713A1C}">
      <dgm:prSet custT="1"/>
      <dgm:spPr/>
      <dgm:t>
        <a:bodyPr/>
        <a:lstStyle/>
        <a:p>
          <a:pPr algn="l"/>
          <a:r>
            <a:rPr lang="uk-UA" sz="2000" b="1" i="0" dirty="0" smtClean="0"/>
            <a:t>Правило піднятої руки</a:t>
          </a:r>
          <a:endParaRPr lang="ru-RU" sz="2000" i="0" dirty="0"/>
        </a:p>
      </dgm:t>
    </dgm:pt>
    <dgm:pt modelId="{45E1F14C-E509-46D4-BBA2-0EEE727AD819}" type="parTrans" cxnId="{035ADA88-8FCE-4EF0-91FE-91E372A04BFC}">
      <dgm:prSet/>
      <dgm:spPr/>
      <dgm:t>
        <a:bodyPr/>
        <a:lstStyle/>
        <a:p>
          <a:pPr algn="ctr"/>
          <a:endParaRPr lang="ru-RU"/>
        </a:p>
      </dgm:t>
    </dgm:pt>
    <dgm:pt modelId="{4D903E4E-AE80-4843-8B67-13C1C8FB13F6}" type="sibTrans" cxnId="{035ADA88-8FCE-4EF0-91FE-91E372A04BFC}">
      <dgm:prSet/>
      <dgm:spPr/>
      <dgm:t>
        <a:bodyPr/>
        <a:lstStyle/>
        <a:p>
          <a:pPr algn="ctr"/>
          <a:endParaRPr lang="ru-RU"/>
        </a:p>
      </dgm:t>
    </dgm:pt>
    <dgm:pt modelId="{A151BB53-2E11-443F-B698-222F69CD4F25}">
      <dgm:prSet custT="1"/>
      <dgm:spPr/>
      <dgm:t>
        <a:bodyPr/>
        <a:lstStyle/>
        <a:p>
          <a:pPr algn="r"/>
          <a:r>
            <a:rPr lang="uk-UA" sz="2000" b="1" i="0" dirty="0" smtClean="0"/>
            <a:t>Зворотній зв’язок</a:t>
          </a:r>
          <a:endParaRPr lang="ru-RU" sz="2000" i="0" dirty="0"/>
        </a:p>
      </dgm:t>
    </dgm:pt>
    <dgm:pt modelId="{66C2F491-8E94-45AB-BD59-13187821FC7D}" type="parTrans" cxnId="{53F79F87-3878-432E-AC6D-14F02A1B8EBA}">
      <dgm:prSet/>
      <dgm:spPr/>
      <dgm:t>
        <a:bodyPr/>
        <a:lstStyle/>
        <a:p>
          <a:pPr algn="ctr"/>
          <a:endParaRPr lang="ru-RU"/>
        </a:p>
      </dgm:t>
    </dgm:pt>
    <dgm:pt modelId="{057149AB-8708-44AE-A96F-05E1F8F88F73}" type="sibTrans" cxnId="{53F79F87-3878-432E-AC6D-14F02A1B8EBA}">
      <dgm:prSet/>
      <dgm:spPr/>
      <dgm:t>
        <a:bodyPr/>
        <a:lstStyle/>
        <a:p>
          <a:pPr algn="ctr"/>
          <a:endParaRPr lang="ru-RU"/>
        </a:p>
      </dgm:t>
    </dgm:pt>
    <dgm:pt modelId="{3805F1C7-610A-4D7E-90D7-F3CCCF81C963}" type="pres">
      <dgm:prSet presAssocID="{B1EA06B3-407E-402F-B888-A5545718D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F8345-DE60-4342-BC2C-D26D8BA96320}" type="pres">
      <dgm:prSet presAssocID="{DAC6B208-5F12-4E05-BEDC-3E298935C07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8A15A-CE5F-49CE-95B4-1F626F32CA3A}" type="pres">
      <dgm:prSet presAssocID="{0A7A5D19-A8FD-48C0-B7CF-18AE690F7A8C}" presName="spacer" presStyleCnt="0"/>
      <dgm:spPr/>
    </dgm:pt>
    <dgm:pt modelId="{79EA4CD5-D975-4F32-917A-E271023C5154}" type="pres">
      <dgm:prSet presAssocID="{EEC67CF2-FABD-4233-96BA-F9223758AD65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815F-5581-4463-9B5C-A58A7B201E20}" type="pres">
      <dgm:prSet presAssocID="{3CFFBD04-2798-473B-9CD6-0381CF200F87}" presName="spacer" presStyleCnt="0"/>
      <dgm:spPr/>
    </dgm:pt>
    <dgm:pt modelId="{13B5C7BD-363C-494D-906F-0C9FC5568778}" type="pres">
      <dgm:prSet presAssocID="{65BCC599-CF96-4B69-8CCF-C0E87F74129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10939-38DB-4E39-B056-A453DC2A3B13}" type="pres">
      <dgm:prSet presAssocID="{E2DE394C-349F-4F6E-B4AC-1450F6C13C38}" presName="spacer" presStyleCnt="0"/>
      <dgm:spPr/>
    </dgm:pt>
    <dgm:pt modelId="{4CBA3070-1E52-4D2D-8982-C13769C0E344}" type="pres">
      <dgm:prSet presAssocID="{87CF6B62-0A01-41AB-BA5D-F7C9795A7242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B16F6-447F-4403-8F16-04B13B1C1979}" type="pres">
      <dgm:prSet presAssocID="{5CD9529F-1925-4633-AB92-9AC3AF4582E5}" presName="spacer" presStyleCnt="0"/>
      <dgm:spPr/>
    </dgm:pt>
    <dgm:pt modelId="{71BC412B-AFFC-46EF-BA85-D253760DAC6C}" type="pres">
      <dgm:prSet presAssocID="{FD21E482-62C2-4B32-859E-68FE4688CA6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D3CA6-52E3-4453-8D86-DFC4776D7168}" type="pres">
      <dgm:prSet presAssocID="{273D6D5A-FE36-4E3F-BADE-78C7730AA70F}" presName="spacer" presStyleCnt="0"/>
      <dgm:spPr/>
    </dgm:pt>
    <dgm:pt modelId="{1B0C4C27-14E6-43F6-B83F-FE8964E299FC}" type="pres">
      <dgm:prSet presAssocID="{DB307495-2244-457D-98C5-1A360370B6A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B60D3-A8D3-4611-99DA-7432645E2B16}" type="pres">
      <dgm:prSet presAssocID="{B284915E-6D0C-45B2-9024-8C6070D8F93F}" presName="spacer" presStyleCnt="0"/>
      <dgm:spPr/>
    </dgm:pt>
    <dgm:pt modelId="{5654DE9E-E2F5-465B-AF85-A748B0E2BC0F}" type="pres">
      <dgm:prSet presAssocID="{49965B54-9DDD-4E21-A52D-41AD80188CC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C9A35-9A12-47F9-87CE-BF05D81A5F24}" type="pres">
      <dgm:prSet presAssocID="{EDA9658F-9FA7-477B-998B-FE1CA6BFA88C}" presName="spacer" presStyleCnt="0"/>
      <dgm:spPr/>
    </dgm:pt>
    <dgm:pt modelId="{52E71D89-34AB-41E8-978E-83D111090C7F}" type="pres">
      <dgm:prSet presAssocID="{8598FD2C-2D31-40F0-B7E1-5F8C8B0A6E01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00744-E000-4BE6-B5DE-4CEA4E8B8208}" type="pres">
      <dgm:prSet presAssocID="{BC5122C6-DFB8-44E8-B217-40986ACE57E4}" presName="spacer" presStyleCnt="0"/>
      <dgm:spPr/>
    </dgm:pt>
    <dgm:pt modelId="{AF7C4DE2-976A-49A5-B2E8-D6D703CB11B6}" type="pres">
      <dgm:prSet presAssocID="{3FA2D37C-ED48-4729-979A-F0A9CE713A1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8244-779C-4C5B-B50F-E25E717A5249}" type="pres">
      <dgm:prSet presAssocID="{4D903E4E-AE80-4843-8B67-13C1C8FB13F6}" presName="spacer" presStyleCnt="0"/>
      <dgm:spPr/>
    </dgm:pt>
    <dgm:pt modelId="{2EDE1BB0-CF05-4A8E-8E97-BA69F4003144}" type="pres">
      <dgm:prSet presAssocID="{A151BB53-2E11-443F-B698-222F69CD4F2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E837F-4B64-45B2-9C58-899403BAA93D}" srcId="{B1EA06B3-407E-402F-B888-A5545718DF4A}" destId="{DAC6B208-5F12-4E05-BEDC-3E298935C07C}" srcOrd="0" destOrd="0" parTransId="{DE7168B4-4A3F-469E-B91E-2840F6749137}" sibTransId="{0A7A5D19-A8FD-48C0-B7CF-18AE690F7A8C}"/>
    <dgm:cxn modelId="{1EE3E4A7-2A80-4086-A413-C128ECA85C75}" type="presOf" srcId="{87CF6B62-0A01-41AB-BA5D-F7C9795A7242}" destId="{4CBA3070-1E52-4D2D-8982-C13769C0E344}" srcOrd="0" destOrd="0" presId="urn:microsoft.com/office/officeart/2005/8/layout/vList2"/>
    <dgm:cxn modelId="{0D677509-F594-4E05-AB3A-26F76FE96CF6}" type="presOf" srcId="{49965B54-9DDD-4E21-A52D-41AD80188CCC}" destId="{5654DE9E-E2F5-465B-AF85-A748B0E2BC0F}" srcOrd="0" destOrd="0" presId="urn:microsoft.com/office/officeart/2005/8/layout/vList2"/>
    <dgm:cxn modelId="{0E5F3952-F875-4222-9855-5241A434318B}" type="presOf" srcId="{3FA2D37C-ED48-4729-979A-F0A9CE713A1C}" destId="{AF7C4DE2-976A-49A5-B2E8-D6D703CB11B6}" srcOrd="0" destOrd="0" presId="urn:microsoft.com/office/officeart/2005/8/layout/vList2"/>
    <dgm:cxn modelId="{0BACB24D-E1CD-4DEC-BC42-209CCC56D063}" srcId="{B1EA06B3-407E-402F-B888-A5545718DF4A}" destId="{49965B54-9DDD-4E21-A52D-41AD80188CCC}" srcOrd="6" destOrd="0" parTransId="{33FA7BE1-315B-4CC4-A3FA-99C1B8BAD698}" sibTransId="{EDA9658F-9FA7-477B-998B-FE1CA6BFA88C}"/>
    <dgm:cxn modelId="{035ADA88-8FCE-4EF0-91FE-91E372A04BFC}" srcId="{B1EA06B3-407E-402F-B888-A5545718DF4A}" destId="{3FA2D37C-ED48-4729-979A-F0A9CE713A1C}" srcOrd="8" destOrd="0" parTransId="{45E1F14C-E509-46D4-BBA2-0EEE727AD819}" sibTransId="{4D903E4E-AE80-4843-8B67-13C1C8FB13F6}"/>
    <dgm:cxn modelId="{0718C642-6107-4873-9366-CFB430D4205D}" type="presOf" srcId="{FD21E482-62C2-4B32-859E-68FE4688CA6A}" destId="{71BC412B-AFFC-46EF-BA85-D253760DAC6C}" srcOrd="0" destOrd="0" presId="urn:microsoft.com/office/officeart/2005/8/layout/vList2"/>
    <dgm:cxn modelId="{E754F7CD-DB26-4C48-9FE9-A2BA0BFFF002}" type="presOf" srcId="{A151BB53-2E11-443F-B698-222F69CD4F25}" destId="{2EDE1BB0-CF05-4A8E-8E97-BA69F4003144}" srcOrd="0" destOrd="0" presId="urn:microsoft.com/office/officeart/2005/8/layout/vList2"/>
    <dgm:cxn modelId="{AEBC1A17-3191-4EFE-AFFF-8F893E7E4E36}" srcId="{B1EA06B3-407E-402F-B888-A5545718DF4A}" destId="{EEC67CF2-FABD-4233-96BA-F9223758AD65}" srcOrd="1" destOrd="0" parTransId="{4C438828-AE0C-4792-90DA-1B396037CFEE}" sibTransId="{3CFFBD04-2798-473B-9CD6-0381CF200F87}"/>
    <dgm:cxn modelId="{CDB3B32F-A854-4D76-A5AC-DC3C30D524C1}" type="presOf" srcId="{DAC6B208-5F12-4E05-BEDC-3E298935C07C}" destId="{FDAF8345-DE60-4342-BC2C-D26D8BA96320}" srcOrd="0" destOrd="0" presId="urn:microsoft.com/office/officeart/2005/8/layout/vList2"/>
    <dgm:cxn modelId="{029979A7-F97B-4530-88BE-BB50AAE87248}" type="presOf" srcId="{DB307495-2244-457D-98C5-1A360370B6A4}" destId="{1B0C4C27-14E6-43F6-B83F-FE8964E299FC}" srcOrd="0" destOrd="0" presId="urn:microsoft.com/office/officeart/2005/8/layout/vList2"/>
    <dgm:cxn modelId="{80AB2E3E-0D41-4C6F-A172-0E84C8A90D3D}" type="presOf" srcId="{65BCC599-CF96-4B69-8CCF-C0E87F741299}" destId="{13B5C7BD-363C-494D-906F-0C9FC5568778}" srcOrd="0" destOrd="0" presId="urn:microsoft.com/office/officeart/2005/8/layout/vList2"/>
    <dgm:cxn modelId="{BB76562D-DBA1-45AF-9901-6A149AB8EF6A}" type="presOf" srcId="{8598FD2C-2D31-40F0-B7E1-5F8C8B0A6E01}" destId="{52E71D89-34AB-41E8-978E-83D111090C7F}" srcOrd="0" destOrd="0" presId="urn:microsoft.com/office/officeart/2005/8/layout/vList2"/>
    <dgm:cxn modelId="{FEBD50B0-2FF8-4437-85B7-280FAFCD6750}" srcId="{B1EA06B3-407E-402F-B888-A5545718DF4A}" destId="{DB307495-2244-457D-98C5-1A360370B6A4}" srcOrd="5" destOrd="0" parTransId="{90CFB80F-9AA5-4305-A124-93E255BC86BF}" sibTransId="{B284915E-6D0C-45B2-9024-8C6070D8F93F}"/>
    <dgm:cxn modelId="{53F79F87-3878-432E-AC6D-14F02A1B8EBA}" srcId="{B1EA06B3-407E-402F-B888-A5545718DF4A}" destId="{A151BB53-2E11-443F-B698-222F69CD4F25}" srcOrd="9" destOrd="0" parTransId="{66C2F491-8E94-45AB-BD59-13187821FC7D}" sibTransId="{057149AB-8708-44AE-A96F-05E1F8F88F73}"/>
    <dgm:cxn modelId="{1C494505-0367-4ED4-963D-15A5A354B6C8}" type="presOf" srcId="{EEC67CF2-FABD-4233-96BA-F9223758AD65}" destId="{79EA4CD5-D975-4F32-917A-E271023C5154}" srcOrd="0" destOrd="0" presId="urn:microsoft.com/office/officeart/2005/8/layout/vList2"/>
    <dgm:cxn modelId="{8A539B23-5DFC-4A77-AA27-09793D59F8F5}" srcId="{B1EA06B3-407E-402F-B888-A5545718DF4A}" destId="{87CF6B62-0A01-41AB-BA5D-F7C9795A7242}" srcOrd="3" destOrd="0" parTransId="{585A47B5-8C00-4849-9722-72102C40BC97}" sibTransId="{5CD9529F-1925-4633-AB92-9AC3AF4582E5}"/>
    <dgm:cxn modelId="{657B5803-9753-4306-A64D-0AE51F604852}" srcId="{B1EA06B3-407E-402F-B888-A5545718DF4A}" destId="{8598FD2C-2D31-40F0-B7E1-5F8C8B0A6E01}" srcOrd="7" destOrd="0" parTransId="{79BF9DF6-3460-43C2-B87A-6AA1B0268FDF}" sibTransId="{BC5122C6-DFB8-44E8-B217-40986ACE57E4}"/>
    <dgm:cxn modelId="{D72E667B-665F-4A92-8C28-BBE40E677267}" srcId="{B1EA06B3-407E-402F-B888-A5545718DF4A}" destId="{65BCC599-CF96-4B69-8CCF-C0E87F741299}" srcOrd="2" destOrd="0" parTransId="{0E0959D6-7FB8-4963-BD55-D1003902D938}" sibTransId="{E2DE394C-349F-4F6E-B4AC-1450F6C13C38}"/>
    <dgm:cxn modelId="{6C8FA454-B31F-44C2-98E3-446D952C9488}" type="presOf" srcId="{B1EA06B3-407E-402F-B888-A5545718DF4A}" destId="{3805F1C7-610A-4D7E-90D7-F3CCCF81C963}" srcOrd="0" destOrd="0" presId="urn:microsoft.com/office/officeart/2005/8/layout/vList2"/>
    <dgm:cxn modelId="{84515797-F995-4D73-B1B2-AE0A4E080F3E}" srcId="{B1EA06B3-407E-402F-B888-A5545718DF4A}" destId="{FD21E482-62C2-4B32-859E-68FE4688CA6A}" srcOrd="4" destOrd="0" parTransId="{1B326E3A-E4CC-4860-A12E-4E79D006A8E9}" sibTransId="{273D6D5A-FE36-4E3F-BADE-78C7730AA70F}"/>
    <dgm:cxn modelId="{61C76EAC-DAEE-4F36-989A-42E5F35A17B2}" type="presParOf" srcId="{3805F1C7-610A-4D7E-90D7-F3CCCF81C963}" destId="{FDAF8345-DE60-4342-BC2C-D26D8BA96320}" srcOrd="0" destOrd="0" presId="urn:microsoft.com/office/officeart/2005/8/layout/vList2"/>
    <dgm:cxn modelId="{4B6745F6-90E8-424D-B138-3E4F7E5B2CFA}" type="presParOf" srcId="{3805F1C7-610A-4D7E-90D7-F3CCCF81C963}" destId="{C358A15A-CE5F-49CE-95B4-1F626F32CA3A}" srcOrd="1" destOrd="0" presId="urn:microsoft.com/office/officeart/2005/8/layout/vList2"/>
    <dgm:cxn modelId="{8C20D663-EBCB-41C4-B0DB-2558273F1842}" type="presParOf" srcId="{3805F1C7-610A-4D7E-90D7-F3CCCF81C963}" destId="{79EA4CD5-D975-4F32-917A-E271023C5154}" srcOrd="2" destOrd="0" presId="urn:microsoft.com/office/officeart/2005/8/layout/vList2"/>
    <dgm:cxn modelId="{1DE0B622-5E79-4C74-90B6-D8A0A95A8B15}" type="presParOf" srcId="{3805F1C7-610A-4D7E-90D7-F3CCCF81C963}" destId="{71A4815F-5581-4463-9B5C-A58A7B201E20}" srcOrd="3" destOrd="0" presId="urn:microsoft.com/office/officeart/2005/8/layout/vList2"/>
    <dgm:cxn modelId="{48EE05E7-79F7-467D-9BD9-D8845709A382}" type="presParOf" srcId="{3805F1C7-610A-4D7E-90D7-F3CCCF81C963}" destId="{13B5C7BD-363C-494D-906F-0C9FC5568778}" srcOrd="4" destOrd="0" presId="urn:microsoft.com/office/officeart/2005/8/layout/vList2"/>
    <dgm:cxn modelId="{C71A4008-494D-490C-AEC4-B97B6484C744}" type="presParOf" srcId="{3805F1C7-610A-4D7E-90D7-F3CCCF81C963}" destId="{1DF10939-38DB-4E39-B056-A453DC2A3B13}" srcOrd="5" destOrd="0" presId="urn:microsoft.com/office/officeart/2005/8/layout/vList2"/>
    <dgm:cxn modelId="{3E62326A-662A-4377-8DA6-C9B11F242709}" type="presParOf" srcId="{3805F1C7-610A-4D7E-90D7-F3CCCF81C963}" destId="{4CBA3070-1E52-4D2D-8982-C13769C0E344}" srcOrd="6" destOrd="0" presId="urn:microsoft.com/office/officeart/2005/8/layout/vList2"/>
    <dgm:cxn modelId="{9317F9D7-73B3-49B0-9124-C93F8B45440A}" type="presParOf" srcId="{3805F1C7-610A-4D7E-90D7-F3CCCF81C963}" destId="{A1CB16F6-447F-4403-8F16-04B13B1C1979}" srcOrd="7" destOrd="0" presId="urn:microsoft.com/office/officeart/2005/8/layout/vList2"/>
    <dgm:cxn modelId="{033AB96C-FC27-4FE2-AB92-1ACDF30979AD}" type="presParOf" srcId="{3805F1C7-610A-4D7E-90D7-F3CCCF81C963}" destId="{71BC412B-AFFC-46EF-BA85-D253760DAC6C}" srcOrd="8" destOrd="0" presId="urn:microsoft.com/office/officeart/2005/8/layout/vList2"/>
    <dgm:cxn modelId="{CBA847C8-1B03-40E7-939A-B52B1289DCAE}" type="presParOf" srcId="{3805F1C7-610A-4D7E-90D7-F3CCCF81C963}" destId="{F1BD3CA6-52E3-4453-8D86-DFC4776D7168}" srcOrd="9" destOrd="0" presId="urn:microsoft.com/office/officeart/2005/8/layout/vList2"/>
    <dgm:cxn modelId="{E99F8B00-87C5-47F5-A3AD-550A7089D450}" type="presParOf" srcId="{3805F1C7-610A-4D7E-90D7-F3CCCF81C963}" destId="{1B0C4C27-14E6-43F6-B83F-FE8964E299FC}" srcOrd="10" destOrd="0" presId="urn:microsoft.com/office/officeart/2005/8/layout/vList2"/>
    <dgm:cxn modelId="{BE5AAC24-7255-49EE-B424-A07C8A60074A}" type="presParOf" srcId="{3805F1C7-610A-4D7E-90D7-F3CCCF81C963}" destId="{F32B60D3-A8D3-4611-99DA-7432645E2B16}" srcOrd="11" destOrd="0" presId="urn:microsoft.com/office/officeart/2005/8/layout/vList2"/>
    <dgm:cxn modelId="{1A1A1591-36DC-49C4-A3A9-5EA0C66CF4AC}" type="presParOf" srcId="{3805F1C7-610A-4D7E-90D7-F3CCCF81C963}" destId="{5654DE9E-E2F5-465B-AF85-A748B0E2BC0F}" srcOrd="12" destOrd="0" presId="urn:microsoft.com/office/officeart/2005/8/layout/vList2"/>
    <dgm:cxn modelId="{5A4DDD11-EE7B-4677-9B19-12194A305048}" type="presParOf" srcId="{3805F1C7-610A-4D7E-90D7-F3CCCF81C963}" destId="{CB4C9A35-9A12-47F9-87CE-BF05D81A5F24}" srcOrd="13" destOrd="0" presId="urn:microsoft.com/office/officeart/2005/8/layout/vList2"/>
    <dgm:cxn modelId="{008F45D7-A4B6-4BA2-9BC1-FFAE0991E08B}" type="presParOf" srcId="{3805F1C7-610A-4D7E-90D7-F3CCCF81C963}" destId="{52E71D89-34AB-41E8-978E-83D111090C7F}" srcOrd="14" destOrd="0" presId="urn:microsoft.com/office/officeart/2005/8/layout/vList2"/>
    <dgm:cxn modelId="{A8E7BFFF-3383-49B3-9166-36F1ACAA4C01}" type="presParOf" srcId="{3805F1C7-610A-4D7E-90D7-F3CCCF81C963}" destId="{45900744-E000-4BE6-B5DE-4CEA4E8B8208}" srcOrd="15" destOrd="0" presId="urn:microsoft.com/office/officeart/2005/8/layout/vList2"/>
    <dgm:cxn modelId="{11716F4F-251C-4427-88CC-46CC5A9B046C}" type="presParOf" srcId="{3805F1C7-610A-4D7E-90D7-F3CCCF81C963}" destId="{AF7C4DE2-976A-49A5-B2E8-D6D703CB11B6}" srcOrd="16" destOrd="0" presId="urn:microsoft.com/office/officeart/2005/8/layout/vList2"/>
    <dgm:cxn modelId="{06494931-1259-4B6F-9F4A-8413389C39C4}" type="presParOf" srcId="{3805F1C7-610A-4D7E-90D7-F3CCCF81C963}" destId="{00F58244-779C-4C5B-B50F-E25E717A5249}" srcOrd="17" destOrd="0" presId="urn:microsoft.com/office/officeart/2005/8/layout/vList2"/>
    <dgm:cxn modelId="{010B42B2-A76F-4DD0-BE1D-8176F4E51B5A}" type="presParOf" srcId="{3805F1C7-610A-4D7E-90D7-F3CCCF81C963}" destId="{2EDE1BB0-CF05-4A8E-8E97-BA69F400314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57755-0A0B-4FC4-9E39-3C2D862EA53C}" type="doc">
      <dgm:prSet loTypeId="urn:microsoft.com/office/officeart/2005/8/layout/pyramid2" loCatId="pyramid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123CFC2-C79E-47E3-8864-8622139DED5E}">
      <dgm:prSet phldrT="[Текст]" custT="1"/>
      <dgm:spPr/>
      <dgm:t>
        <a:bodyPr/>
        <a:lstStyle/>
        <a:p>
          <a:r>
            <a:rPr lang="ru-RU" sz="1400" dirty="0" smtClean="0"/>
            <a:t>бути ретельно спроектованим</a:t>
          </a:r>
          <a:endParaRPr lang="ru-RU" sz="1400" dirty="0"/>
        </a:p>
      </dgm:t>
    </dgm:pt>
    <dgm:pt modelId="{19B6FC2F-FFD9-41F3-AC6D-993C7F9FD1E3}" type="parTrans" cxnId="{B24D180C-454C-4C5D-9A06-E240FE1F0737}">
      <dgm:prSet/>
      <dgm:spPr/>
      <dgm:t>
        <a:bodyPr/>
        <a:lstStyle/>
        <a:p>
          <a:endParaRPr lang="ru-RU"/>
        </a:p>
      </dgm:t>
    </dgm:pt>
    <dgm:pt modelId="{D1FF58F9-9C33-4C86-B917-B87563253A70}" type="sibTrans" cxnId="{B24D180C-454C-4C5D-9A06-E240FE1F0737}">
      <dgm:prSet/>
      <dgm:spPr/>
      <dgm:t>
        <a:bodyPr/>
        <a:lstStyle/>
        <a:p>
          <a:endParaRPr lang="ru-RU"/>
        </a:p>
      </dgm:t>
    </dgm:pt>
    <dgm:pt modelId="{BB8059B5-6FCC-481A-91C8-C7EB889C25DD}">
      <dgm:prSet phldrT="[Текст]" custT="1"/>
      <dgm:spPr/>
      <dgm:t>
        <a:bodyPr/>
        <a:lstStyle/>
        <a:p>
          <a:r>
            <a:rPr lang="ru-RU" sz="1400" dirty="0" smtClean="0"/>
            <a:t>враховувати рівень їх актуального розвитку і завдання найближчого розвитку</a:t>
          </a:r>
          <a:endParaRPr lang="ru-RU" sz="1400" dirty="0"/>
        </a:p>
      </dgm:t>
    </dgm:pt>
    <dgm:pt modelId="{B4C20D60-B600-4485-BFCD-81CEEB9ED0BF}" type="parTrans" cxnId="{F17B5977-D98F-42C8-AEB9-1A83A2719F48}">
      <dgm:prSet/>
      <dgm:spPr/>
      <dgm:t>
        <a:bodyPr/>
        <a:lstStyle/>
        <a:p>
          <a:endParaRPr lang="ru-RU"/>
        </a:p>
      </dgm:t>
    </dgm:pt>
    <dgm:pt modelId="{9AFDD812-48C8-4C45-A022-46831503CE02}" type="sibTrans" cxnId="{F17B5977-D98F-42C8-AEB9-1A83A2719F48}">
      <dgm:prSet/>
      <dgm:spPr/>
      <dgm:t>
        <a:bodyPr/>
        <a:lstStyle/>
        <a:p>
          <a:endParaRPr lang="ru-RU"/>
        </a:p>
      </dgm:t>
    </dgm:pt>
    <dgm:pt modelId="{C55DEE55-6A52-4AD9-B046-5CE05EFA25FB}">
      <dgm:prSet phldrT="[Текст]" custT="1"/>
      <dgm:spPr/>
      <dgm:t>
        <a:bodyPr/>
        <a:lstStyle/>
        <a:p>
          <a:r>
            <a:rPr lang="ru-RU" sz="1400" dirty="0" smtClean="0"/>
            <a:t>орієнтуватися на формування цінностей, ЗУН, які є основою позитивної поведінки</a:t>
          </a:r>
          <a:endParaRPr lang="ru-RU" sz="1400" dirty="0"/>
        </a:p>
      </dgm:t>
    </dgm:pt>
    <dgm:pt modelId="{4A4062E3-6C43-4994-AD56-1D3FCF369F0F}" type="parTrans" cxnId="{0C950233-7528-4425-9CED-228D2665F680}">
      <dgm:prSet/>
      <dgm:spPr/>
      <dgm:t>
        <a:bodyPr/>
        <a:lstStyle/>
        <a:p>
          <a:endParaRPr lang="ru-RU"/>
        </a:p>
      </dgm:t>
    </dgm:pt>
    <dgm:pt modelId="{F575E238-B69C-4745-94E5-4A2FB4ED285E}" type="sibTrans" cxnId="{0C950233-7528-4425-9CED-228D2665F680}">
      <dgm:prSet/>
      <dgm:spPr/>
      <dgm:t>
        <a:bodyPr/>
        <a:lstStyle/>
        <a:p>
          <a:endParaRPr lang="ru-RU"/>
        </a:p>
      </dgm:t>
    </dgm:pt>
    <dgm:pt modelId="{BCD914F5-940C-4D7C-8F5D-A528E5ACF7E9}">
      <dgm:prSet phldrT="[Текст]" custT="1"/>
      <dgm:spPr/>
      <dgm:t>
        <a:bodyPr/>
        <a:lstStyle/>
        <a:p>
          <a:r>
            <a:rPr lang="ru-RU" sz="1400" dirty="0" smtClean="0"/>
            <a:t>обговорювати делікатні теми не ізольовано, а в контексті інших важливих проблем</a:t>
          </a:r>
          <a:endParaRPr lang="ru-RU" sz="1400" dirty="0"/>
        </a:p>
      </dgm:t>
    </dgm:pt>
    <dgm:pt modelId="{52BC5265-F558-4961-9911-454DE197E1F9}" type="parTrans" cxnId="{33CA1EEF-F07E-4A6F-9ABA-98744DFFAC89}">
      <dgm:prSet/>
      <dgm:spPr/>
      <dgm:t>
        <a:bodyPr/>
        <a:lstStyle/>
        <a:p>
          <a:endParaRPr lang="ru-RU"/>
        </a:p>
      </dgm:t>
    </dgm:pt>
    <dgm:pt modelId="{66B43FB8-E253-4508-B87A-57542B7031B2}" type="sibTrans" cxnId="{33CA1EEF-F07E-4A6F-9ABA-98744DFFAC89}">
      <dgm:prSet/>
      <dgm:spPr/>
      <dgm:t>
        <a:bodyPr/>
        <a:lstStyle/>
        <a:p>
          <a:endParaRPr lang="ru-RU"/>
        </a:p>
      </dgm:t>
    </dgm:pt>
    <dgm:pt modelId="{10BD009B-92C8-4026-BA5D-6E894D0C38A1}">
      <dgm:prSet custT="1"/>
      <dgm:spPr/>
      <dgm:t>
        <a:bodyPr/>
        <a:lstStyle/>
        <a:p>
          <a:r>
            <a:rPr lang="ru-RU" sz="1400" dirty="0" smtClean="0"/>
            <a:t>максимально наближеним до потреб і проблем учасників</a:t>
          </a:r>
          <a:endParaRPr lang="ru-RU" sz="1400" dirty="0"/>
        </a:p>
      </dgm:t>
    </dgm:pt>
    <dgm:pt modelId="{C6DD664E-0760-49E6-ABC2-13FB55B05DFD}" type="parTrans" cxnId="{BCCE55CB-BD55-4ACB-B9BD-523CCCFC27F6}">
      <dgm:prSet/>
      <dgm:spPr/>
      <dgm:t>
        <a:bodyPr/>
        <a:lstStyle/>
        <a:p>
          <a:endParaRPr lang="ru-RU"/>
        </a:p>
      </dgm:t>
    </dgm:pt>
    <dgm:pt modelId="{CCE1C34D-4DEB-46D5-AA94-9D9FDC8FDB8E}" type="sibTrans" cxnId="{BCCE55CB-BD55-4ACB-B9BD-523CCCFC27F6}">
      <dgm:prSet/>
      <dgm:spPr/>
      <dgm:t>
        <a:bodyPr/>
        <a:lstStyle/>
        <a:p>
          <a:endParaRPr lang="ru-RU"/>
        </a:p>
      </dgm:t>
    </dgm:pt>
    <dgm:pt modelId="{2BA1DF9A-46C6-403C-8B24-670C5221827F}" type="pres">
      <dgm:prSet presAssocID="{AA157755-0A0B-4FC4-9E39-3C2D862EA53C}" presName="compositeShape" presStyleCnt="0">
        <dgm:presLayoutVars>
          <dgm:dir/>
          <dgm:resizeHandles/>
        </dgm:presLayoutVars>
      </dgm:prSet>
      <dgm:spPr/>
    </dgm:pt>
    <dgm:pt modelId="{018A7E03-3511-4E90-A490-04450928E90F}" type="pres">
      <dgm:prSet presAssocID="{AA157755-0A0B-4FC4-9E39-3C2D862EA53C}" presName="pyramid" presStyleLbl="node1" presStyleIdx="0" presStyleCnt="1"/>
      <dgm:spPr/>
    </dgm:pt>
    <dgm:pt modelId="{A6375C2C-F736-41E6-950C-69321D90561D}" type="pres">
      <dgm:prSet presAssocID="{AA157755-0A0B-4FC4-9E39-3C2D862EA53C}" presName="theList" presStyleCnt="0"/>
      <dgm:spPr/>
    </dgm:pt>
    <dgm:pt modelId="{FD665477-0EB3-4870-AE30-5161B086899C}" type="pres">
      <dgm:prSet presAssocID="{D123CFC2-C79E-47E3-8864-8622139DED5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DEE12-4C8F-4BCE-BFF4-CBED17E9718C}" type="pres">
      <dgm:prSet presAssocID="{D123CFC2-C79E-47E3-8864-8622139DED5E}" presName="aSpace" presStyleCnt="0"/>
      <dgm:spPr/>
    </dgm:pt>
    <dgm:pt modelId="{726FF74C-8308-42A8-8C47-832B0C90F218}" type="pres">
      <dgm:prSet presAssocID="{10BD009B-92C8-4026-BA5D-6E894D0C38A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4FC1C-299A-4AE1-A11A-089148591A8C}" type="pres">
      <dgm:prSet presAssocID="{10BD009B-92C8-4026-BA5D-6E894D0C38A1}" presName="aSpace" presStyleCnt="0"/>
      <dgm:spPr/>
    </dgm:pt>
    <dgm:pt modelId="{51E958FD-2C1C-4CC8-8103-4FEB952EFF08}" type="pres">
      <dgm:prSet presAssocID="{BB8059B5-6FCC-481A-91C8-C7EB889C25D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C649-2D87-4F7D-8351-BA1931041F1A}" type="pres">
      <dgm:prSet presAssocID="{BB8059B5-6FCC-481A-91C8-C7EB889C25DD}" presName="aSpace" presStyleCnt="0"/>
      <dgm:spPr/>
    </dgm:pt>
    <dgm:pt modelId="{13755736-C33A-47FE-918A-9A32F4696D66}" type="pres">
      <dgm:prSet presAssocID="{C55DEE55-6A52-4AD9-B046-5CE05EFA25F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25D41-931F-4255-88F7-C4F81E32E069}" type="pres">
      <dgm:prSet presAssocID="{C55DEE55-6A52-4AD9-B046-5CE05EFA25FB}" presName="aSpace" presStyleCnt="0"/>
      <dgm:spPr/>
    </dgm:pt>
    <dgm:pt modelId="{42C631CC-C0FE-47BA-AFFB-E98BBB971D2D}" type="pres">
      <dgm:prSet presAssocID="{BCD914F5-940C-4D7C-8F5D-A528E5ACF7E9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7222-F761-4C99-B58F-5A76D36738B7}" type="pres">
      <dgm:prSet presAssocID="{BCD914F5-940C-4D7C-8F5D-A528E5ACF7E9}" presName="aSpace" presStyleCnt="0"/>
      <dgm:spPr/>
    </dgm:pt>
  </dgm:ptLst>
  <dgm:cxnLst>
    <dgm:cxn modelId="{05799C9F-31A9-4CC0-98E4-99F7588108CB}" type="presOf" srcId="{10BD009B-92C8-4026-BA5D-6E894D0C38A1}" destId="{726FF74C-8308-42A8-8C47-832B0C90F218}" srcOrd="0" destOrd="0" presId="urn:microsoft.com/office/officeart/2005/8/layout/pyramid2"/>
    <dgm:cxn modelId="{08E9B5BB-49DC-4AEF-A158-DD8D320F3D47}" type="presOf" srcId="{D123CFC2-C79E-47E3-8864-8622139DED5E}" destId="{FD665477-0EB3-4870-AE30-5161B086899C}" srcOrd="0" destOrd="0" presId="urn:microsoft.com/office/officeart/2005/8/layout/pyramid2"/>
    <dgm:cxn modelId="{3BA1EE6C-B1AC-49CA-8FBA-8913074F0B57}" type="presOf" srcId="{BB8059B5-6FCC-481A-91C8-C7EB889C25DD}" destId="{51E958FD-2C1C-4CC8-8103-4FEB952EFF08}" srcOrd="0" destOrd="0" presId="urn:microsoft.com/office/officeart/2005/8/layout/pyramid2"/>
    <dgm:cxn modelId="{ED4FDE03-BE8A-460B-AEE3-94246888B583}" type="presOf" srcId="{BCD914F5-940C-4D7C-8F5D-A528E5ACF7E9}" destId="{42C631CC-C0FE-47BA-AFFB-E98BBB971D2D}" srcOrd="0" destOrd="0" presId="urn:microsoft.com/office/officeart/2005/8/layout/pyramid2"/>
    <dgm:cxn modelId="{B24D180C-454C-4C5D-9A06-E240FE1F0737}" srcId="{AA157755-0A0B-4FC4-9E39-3C2D862EA53C}" destId="{D123CFC2-C79E-47E3-8864-8622139DED5E}" srcOrd="0" destOrd="0" parTransId="{19B6FC2F-FFD9-41F3-AC6D-993C7F9FD1E3}" sibTransId="{D1FF58F9-9C33-4C86-B917-B87563253A70}"/>
    <dgm:cxn modelId="{26B8214A-53AA-4C8D-9CFC-0837BF64DA20}" type="presOf" srcId="{AA157755-0A0B-4FC4-9E39-3C2D862EA53C}" destId="{2BA1DF9A-46C6-403C-8B24-670C5221827F}" srcOrd="0" destOrd="0" presId="urn:microsoft.com/office/officeart/2005/8/layout/pyramid2"/>
    <dgm:cxn modelId="{BCCE55CB-BD55-4ACB-B9BD-523CCCFC27F6}" srcId="{AA157755-0A0B-4FC4-9E39-3C2D862EA53C}" destId="{10BD009B-92C8-4026-BA5D-6E894D0C38A1}" srcOrd="1" destOrd="0" parTransId="{C6DD664E-0760-49E6-ABC2-13FB55B05DFD}" sibTransId="{CCE1C34D-4DEB-46D5-AA94-9D9FDC8FDB8E}"/>
    <dgm:cxn modelId="{ACEF4CCC-A980-4F47-9E0A-BBE57AA2F511}" type="presOf" srcId="{C55DEE55-6A52-4AD9-B046-5CE05EFA25FB}" destId="{13755736-C33A-47FE-918A-9A32F4696D66}" srcOrd="0" destOrd="0" presId="urn:microsoft.com/office/officeart/2005/8/layout/pyramid2"/>
    <dgm:cxn modelId="{F17B5977-D98F-42C8-AEB9-1A83A2719F48}" srcId="{AA157755-0A0B-4FC4-9E39-3C2D862EA53C}" destId="{BB8059B5-6FCC-481A-91C8-C7EB889C25DD}" srcOrd="2" destOrd="0" parTransId="{B4C20D60-B600-4485-BFCD-81CEEB9ED0BF}" sibTransId="{9AFDD812-48C8-4C45-A022-46831503CE02}"/>
    <dgm:cxn modelId="{33CA1EEF-F07E-4A6F-9ABA-98744DFFAC89}" srcId="{AA157755-0A0B-4FC4-9E39-3C2D862EA53C}" destId="{BCD914F5-940C-4D7C-8F5D-A528E5ACF7E9}" srcOrd="4" destOrd="0" parTransId="{52BC5265-F558-4961-9911-454DE197E1F9}" sibTransId="{66B43FB8-E253-4508-B87A-57542B7031B2}"/>
    <dgm:cxn modelId="{0C950233-7528-4425-9CED-228D2665F680}" srcId="{AA157755-0A0B-4FC4-9E39-3C2D862EA53C}" destId="{C55DEE55-6A52-4AD9-B046-5CE05EFA25FB}" srcOrd="3" destOrd="0" parTransId="{4A4062E3-6C43-4994-AD56-1D3FCF369F0F}" sibTransId="{F575E238-B69C-4745-94E5-4A2FB4ED285E}"/>
    <dgm:cxn modelId="{3F8B5696-D03E-4BB6-8C21-E69BB0BC77E5}" type="presParOf" srcId="{2BA1DF9A-46C6-403C-8B24-670C5221827F}" destId="{018A7E03-3511-4E90-A490-04450928E90F}" srcOrd="0" destOrd="0" presId="urn:microsoft.com/office/officeart/2005/8/layout/pyramid2"/>
    <dgm:cxn modelId="{D44B9936-9A94-4650-82CF-47F9C97EB4A5}" type="presParOf" srcId="{2BA1DF9A-46C6-403C-8B24-670C5221827F}" destId="{A6375C2C-F736-41E6-950C-69321D90561D}" srcOrd="1" destOrd="0" presId="urn:microsoft.com/office/officeart/2005/8/layout/pyramid2"/>
    <dgm:cxn modelId="{F2D9712F-8097-4008-8AF7-FFA56F4CB504}" type="presParOf" srcId="{A6375C2C-F736-41E6-950C-69321D90561D}" destId="{FD665477-0EB3-4870-AE30-5161B086899C}" srcOrd="0" destOrd="0" presId="urn:microsoft.com/office/officeart/2005/8/layout/pyramid2"/>
    <dgm:cxn modelId="{A108208C-7F97-4256-93E0-7173997A6104}" type="presParOf" srcId="{A6375C2C-F736-41E6-950C-69321D90561D}" destId="{149DEE12-4C8F-4BCE-BFF4-CBED17E9718C}" srcOrd="1" destOrd="0" presId="urn:microsoft.com/office/officeart/2005/8/layout/pyramid2"/>
    <dgm:cxn modelId="{F469401C-70A1-43A8-A946-A06C8C73544B}" type="presParOf" srcId="{A6375C2C-F736-41E6-950C-69321D90561D}" destId="{726FF74C-8308-42A8-8C47-832B0C90F218}" srcOrd="2" destOrd="0" presId="urn:microsoft.com/office/officeart/2005/8/layout/pyramid2"/>
    <dgm:cxn modelId="{F4565489-5D8E-4DB3-9FC2-04CD2E6AC168}" type="presParOf" srcId="{A6375C2C-F736-41E6-950C-69321D90561D}" destId="{1E94FC1C-299A-4AE1-A11A-089148591A8C}" srcOrd="3" destOrd="0" presId="urn:microsoft.com/office/officeart/2005/8/layout/pyramid2"/>
    <dgm:cxn modelId="{08085312-C09B-4631-93A5-BF8AF8A8FD45}" type="presParOf" srcId="{A6375C2C-F736-41E6-950C-69321D90561D}" destId="{51E958FD-2C1C-4CC8-8103-4FEB952EFF08}" srcOrd="4" destOrd="0" presId="urn:microsoft.com/office/officeart/2005/8/layout/pyramid2"/>
    <dgm:cxn modelId="{0E3F91E2-9E69-4BFC-89CC-6A06CF47E3E1}" type="presParOf" srcId="{A6375C2C-F736-41E6-950C-69321D90561D}" destId="{DB37C649-2D87-4F7D-8351-BA1931041F1A}" srcOrd="5" destOrd="0" presId="urn:microsoft.com/office/officeart/2005/8/layout/pyramid2"/>
    <dgm:cxn modelId="{D07A16F6-3951-4537-96FE-97D3705EFAE8}" type="presParOf" srcId="{A6375C2C-F736-41E6-950C-69321D90561D}" destId="{13755736-C33A-47FE-918A-9A32F4696D66}" srcOrd="6" destOrd="0" presId="urn:microsoft.com/office/officeart/2005/8/layout/pyramid2"/>
    <dgm:cxn modelId="{8644E20A-7C28-420B-A41E-605EA41C1F53}" type="presParOf" srcId="{A6375C2C-F736-41E6-950C-69321D90561D}" destId="{21725D41-931F-4255-88F7-C4F81E32E069}" srcOrd="7" destOrd="0" presId="urn:microsoft.com/office/officeart/2005/8/layout/pyramid2"/>
    <dgm:cxn modelId="{741A2E7D-C6DB-43EA-A0A0-B206D6554D89}" type="presParOf" srcId="{A6375C2C-F736-41E6-950C-69321D90561D}" destId="{42C631CC-C0FE-47BA-AFFB-E98BBB971D2D}" srcOrd="8" destOrd="0" presId="urn:microsoft.com/office/officeart/2005/8/layout/pyramid2"/>
    <dgm:cxn modelId="{7C4117CB-5FB4-4A9A-94F2-2D345333E6E6}" type="presParOf" srcId="{A6375C2C-F736-41E6-950C-69321D90561D}" destId="{841C7222-F761-4C99-B58F-5A76D36738B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71A40-464A-4B5A-B239-33D4CD67D366}" type="doc">
      <dgm:prSet loTypeId="urn:microsoft.com/office/officeart/2005/8/layout/hProcess4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90F41AA-401B-4B7A-8B69-D5E41C00C699}">
      <dgm:prSet phldrT="[Текст]"/>
      <dgm:spPr/>
      <dgm:t>
        <a:bodyPr/>
        <a:lstStyle/>
        <a:p>
          <a:r>
            <a:rPr lang="uk-UA" b="1" i="1" u="none" dirty="0" smtClean="0"/>
            <a:t>Крок 1</a:t>
          </a:r>
          <a:endParaRPr lang="ru-RU" b="1" u="none" dirty="0"/>
        </a:p>
      </dgm:t>
    </dgm:pt>
    <dgm:pt modelId="{967F3C46-433B-47D5-8229-1D6E27745440}" type="parTrans" cxnId="{BB6B47CD-A749-405D-96D8-5F5DC72DC85A}">
      <dgm:prSet/>
      <dgm:spPr/>
      <dgm:t>
        <a:bodyPr/>
        <a:lstStyle/>
        <a:p>
          <a:endParaRPr lang="ru-RU"/>
        </a:p>
      </dgm:t>
    </dgm:pt>
    <dgm:pt modelId="{3C925D64-0D6F-4F5B-8AA0-4E320547602C}" type="sibTrans" cxnId="{BB6B47CD-A749-405D-96D8-5F5DC72DC85A}">
      <dgm:prSet/>
      <dgm:spPr/>
      <dgm:t>
        <a:bodyPr/>
        <a:lstStyle/>
        <a:p>
          <a:endParaRPr lang="ru-RU"/>
        </a:p>
      </dgm:t>
    </dgm:pt>
    <dgm:pt modelId="{2BB2F647-EA10-426A-ABE2-1FEC377F119A}">
      <dgm:prSet phldrT="[Текст]" custT="1"/>
      <dgm:spPr/>
      <dgm:t>
        <a:bodyPr anchor="t"/>
        <a:lstStyle/>
        <a:p>
          <a:r>
            <a:rPr lang="uk-UA" sz="1200" b="1" dirty="0" smtClean="0"/>
            <a:t>Закласти </a:t>
          </a:r>
          <a:r>
            <a:rPr lang="uk-UA" sz="1200" b="1" dirty="0" err="1" smtClean="0"/>
            <a:t>осно-ву</a:t>
          </a:r>
          <a:r>
            <a:rPr lang="uk-UA" sz="1200" b="1" dirty="0" smtClean="0"/>
            <a:t> тренінгу </a:t>
          </a:r>
          <a:endParaRPr lang="ru-RU" sz="1200" b="1" dirty="0"/>
        </a:p>
      </dgm:t>
    </dgm:pt>
    <dgm:pt modelId="{A2614861-D0F9-4C86-AE90-351073543817}" type="parTrans" cxnId="{E41D346E-92E2-49BE-B52C-A5041491C197}">
      <dgm:prSet/>
      <dgm:spPr/>
      <dgm:t>
        <a:bodyPr/>
        <a:lstStyle/>
        <a:p>
          <a:endParaRPr lang="ru-RU"/>
        </a:p>
      </dgm:t>
    </dgm:pt>
    <dgm:pt modelId="{EF4A3649-9D3B-48F1-9B7D-D470F0B2710D}" type="sibTrans" cxnId="{E41D346E-92E2-49BE-B52C-A5041491C197}">
      <dgm:prSet/>
      <dgm:spPr/>
      <dgm:t>
        <a:bodyPr/>
        <a:lstStyle/>
        <a:p>
          <a:endParaRPr lang="ru-RU"/>
        </a:p>
      </dgm:t>
    </dgm:pt>
    <dgm:pt modelId="{7B6D2F94-5928-4B93-B06F-471F90BF2460}">
      <dgm:prSet phldrT="[Текст]"/>
      <dgm:spPr/>
      <dgm:t>
        <a:bodyPr/>
        <a:lstStyle/>
        <a:p>
          <a:r>
            <a:rPr lang="uk-UA" b="1" dirty="0" smtClean="0"/>
            <a:t>Крок 6</a:t>
          </a:r>
          <a:endParaRPr lang="ru-RU" b="1" dirty="0"/>
        </a:p>
      </dgm:t>
    </dgm:pt>
    <dgm:pt modelId="{6FCEEA9F-8A2E-427F-9A1F-A3EF7F9A8111}" type="parTrans" cxnId="{B1DD7CE7-88AF-47B7-9E9E-E77694423C49}">
      <dgm:prSet/>
      <dgm:spPr/>
      <dgm:t>
        <a:bodyPr/>
        <a:lstStyle/>
        <a:p>
          <a:endParaRPr lang="ru-RU"/>
        </a:p>
      </dgm:t>
    </dgm:pt>
    <dgm:pt modelId="{D22B0D0E-5F04-4D12-8EA3-732388A13143}" type="sibTrans" cxnId="{B1DD7CE7-88AF-47B7-9E9E-E77694423C49}">
      <dgm:prSet/>
      <dgm:spPr/>
      <dgm:t>
        <a:bodyPr/>
        <a:lstStyle/>
        <a:p>
          <a:endParaRPr lang="ru-RU"/>
        </a:p>
      </dgm:t>
    </dgm:pt>
    <dgm:pt modelId="{85DE8FEC-DAE2-4F55-9F0D-53F280E81446}">
      <dgm:prSet phldrT="[Текст]" custT="1"/>
      <dgm:spPr/>
      <dgm:t>
        <a:bodyPr anchor="b"/>
        <a:lstStyle/>
        <a:p>
          <a:r>
            <a:rPr lang="uk-UA" sz="1200" b="1" dirty="0" smtClean="0"/>
            <a:t>Готуємо </a:t>
          </a:r>
          <a:r>
            <a:rPr lang="uk-UA" sz="1200" b="1" dirty="0" err="1" smtClean="0"/>
            <a:t>роздат-ковий</a:t>
          </a:r>
          <a:r>
            <a:rPr lang="uk-UA" sz="1200" b="1" dirty="0" smtClean="0"/>
            <a:t> матеріал </a:t>
          </a:r>
          <a:r>
            <a:rPr lang="uk-UA" sz="1200" b="1" dirty="0" err="1" smtClean="0"/>
            <a:t>оцінює-мо</a:t>
          </a:r>
          <a:r>
            <a:rPr lang="uk-UA" sz="1200" b="1" dirty="0" smtClean="0"/>
            <a:t> приміщ-ення</a:t>
          </a:r>
          <a:endParaRPr lang="ru-RU" sz="1200" b="1" dirty="0"/>
        </a:p>
      </dgm:t>
    </dgm:pt>
    <dgm:pt modelId="{55839FDB-49CA-4F31-ABE6-AA2979EE292A}" type="parTrans" cxnId="{1C407763-0371-4EFF-9208-8442F82FA1E4}">
      <dgm:prSet/>
      <dgm:spPr/>
      <dgm:t>
        <a:bodyPr/>
        <a:lstStyle/>
        <a:p>
          <a:endParaRPr lang="ru-RU"/>
        </a:p>
      </dgm:t>
    </dgm:pt>
    <dgm:pt modelId="{70022D90-10F4-4E39-AC07-056F603ED2E6}" type="sibTrans" cxnId="{1C407763-0371-4EFF-9208-8442F82FA1E4}">
      <dgm:prSet/>
      <dgm:spPr/>
      <dgm:t>
        <a:bodyPr/>
        <a:lstStyle/>
        <a:p>
          <a:endParaRPr lang="ru-RU"/>
        </a:p>
      </dgm:t>
    </dgm:pt>
    <dgm:pt modelId="{F2C46F83-B1B3-42F6-BE32-36F88067084B}">
      <dgm:prSet phldrT="[Текст]"/>
      <dgm:spPr/>
      <dgm:t>
        <a:bodyPr/>
        <a:lstStyle/>
        <a:p>
          <a:r>
            <a:rPr lang="uk-UA" b="1" dirty="0" smtClean="0"/>
            <a:t>Крок 7</a:t>
          </a:r>
          <a:endParaRPr lang="ru-RU" b="1" dirty="0"/>
        </a:p>
      </dgm:t>
    </dgm:pt>
    <dgm:pt modelId="{23DDEAFD-6125-428A-9859-DD1B91DDC888}" type="parTrans" cxnId="{A75E4DCA-17E0-43F7-B1AA-DDD2BEC86774}">
      <dgm:prSet/>
      <dgm:spPr/>
      <dgm:t>
        <a:bodyPr/>
        <a:lstStyle/>
        <a:p>
          <a:endParaRPr lang="ru-RU"/>
        </a:p>
      </dgm:t>
    </dgm:pt>
    <dgm:pt modelId="{EF1F67E8-08FA-475B-ABD0-C328EDF3923C}" type="sibTrans" cxnId="{A75E4DCA-17E0-43F7-B1AA-DDD2BEC86774}">
      <dgm:prSet/>
      <dgm:spPr/>
      <dgm:t>
        <a:bodyPr/>
        <a:lstStyle/>
        <a:p>
          <a:endParaRPr lang="ru-RU"/>
        </a:p>
      </dgm:t>
    </dgm:pt>
    <dgm:pt modelId="{14677839-B1CF-4055-B6E2-B4656BF7E96E}">
      <dgm:prSet phldrT="[Текст]" custT="1"/>
      <dgm:spPr/>
      <dgm:t>
        <a:bodyPr/>
        <a:lstStyle/>
        <a:p>
          <a:r>
            <a:rPr lang="uk-UA" sz="1200" b="1" dirty="0" smtClean="0"/>
            <a:t>Налаштовуємо себе на досягнення мети</a:t>
          </a:r>
          <a:endParaRPr lang="ru-RU" sz="1200" b="1" dirty="0"/>
        </a:p>
      </dgm:t>
    </dgm:pt>
    <dgm:pt modelId="{CF559341-D3F1-446F-93D4-CD54DA9E3733}" type="parTrans" cxnId="{68447D96-A218-4930-9E48-2D9E77B562B6}">
      <dgm:prSet/>
      <dgm:spPr/>
      <dgm:t>
        <a:bodyPr/>
        <a:lstStyle/>
        <a:p>
          <a:endParaRPr lang="ru-RU"/>
        </a:p>
      </dgm:t>
    </dgm:pt>
    <dgm:pt modelId="{8BB03977-4623-4794-9084-51955BAF9121}" type="sibTrans" cxnId="{68447D96-A218-4930-9E48-2D9E77B562B6}">
      <dgm:prSet/>
      <dgm:spPr/>
      <dgm:t>
        <a:bodyPr/>
        <a:lstStyle/>
        <a:p>
          <a:endParaRPr lang="ru-RU"/>
        </a:p>
      </dgm:t>
    </dgm:pt>
    <dgm:pt modelId="{5C4AA8CE-34CF-41B1-A609-1AE0EC85EDFF}">
      <dgm:prSet/>
      <dgm:spPr/>
      <dgm:t>
        <a:bodyPr/>
        <a:lstStyle/>
        <a:p>
          <a:r>
            <a:rPr lang="uk-UA" b="1" i="1" u="none" dirty="0" smtClean="0"/>
            <a:t>Крок 2</a:t>
          </a:r>
          <a:endParaRPr lang="ru-RU" b="1" u="none" dirty="0"/>
        </a:p>
      </dgm:t>
    </dgm:pt>
    <dgm:pt modelId="{E6AE5218-E354-4610-8EB2-3EEB650D0A7C}" type="parTrans" cxnId="{39FF30FF-2355-49FC-946D-242F74A00D6B}">
      <dgm:prSet/>
      <dgm:spPr/>
      <dgm:t>
        <a:bodyPr/>
        <a:lstStyle/>
        <a:p>
          <a:endParaRPr lang="ru-RU"/>
        </a:p>
      </dgm:t>
    </dgm:pt>
    <dgm:pt modelId="{2A956DE9-0038-43AD-A9D4-E4B70D90767D}" type="sibTrans" cxnId="{39FF30FF-2355-49FC-946D-242F74A00D6B}">
      <dgm:prSet/>
      <dgm:spPr/>
      <dgm:t>
        <a:bodyPr/>
        <a:lstStyle/>
        <a:p>
          <a:endParaRPr lang="ru-RU"/>
        </a:p>
      </dgm:t>
    </dgm:pt>
    <dgm:pt modelId="{5A9FE414-6500-4C5C-AA28-1982B9F87F7C}">
      <dgm:prSet/>
      <dgm:spPr/>
      <dgm:t>
        <a:bodyPr/>
        <a:lstStyle/>
        <a:p>
          <a:r>
            <a:rPr lang="uk-UA" b="1" i="1" u="none" dirty="0" smtClean="0"/>
            <a:t>Крок 3</a:t>
          </a:r>
          <a:endParaRPr lang="ru-RU" b="1" u="none" dirty="0"/>
        </a:p>
      </dgm:t>
    </dgm:pt>
    <dgm:pt modelId="{E4BF12FB-9579-4FA5-AED5-BF9F462333E7}" type="parTrans" cxnId="{E4337B0B-B9FC-4A8D-98D5-C2488221395D}">
      <dgm:prSet/>
      <dgm:spPr/>
      <dgm:t>
        <a:bodyPr/>
        <a:lstStyle/>
        <a:p>
          <a:endParaRPr lang="ru-RU"/>
        </a:p>
      </dgm:t>
    </dgm:pt>
    <dgm:pt modelId="{DB49AE8B-009B-419D-B448-A5C195D961C0}" type="sibTrans" cxnId="{E4337B0B-B9FC-4A8D-98D5-C2488221395D}">
      <dgm:prSet/>
      <dgm:spPr/>
      <dgm:t>
        <a:bodyPr/>
        <a:lstStyle/>
        <a:p>
          <a:endParaRPr lang="ru-RU"/>
        </a:p>
      </dgm:t>
    </dgm:pt>
    <dgm:pt modelId="{6C560237-B2CC-4B78-B6FD-7D10C8EC0858}">
      <dgm:prSet/>
      <dgm:spPr/>
      <dgm:t>
        <a:bodyPr/>
        <a:lstStyle/>
        <a:p>
          <a:r>
            <a:rPr lang="uk-UA" b="1" dirty="0" smtClean="0"/>
            <a:t>Крок 4</a:t>
          </a:r>
          <a:endParaRPr lang="ru-RU" b="1" dirty="0"/>
        </a:p>
      </dgm:t>
    </dgm:pt>
    <dgm:pt modelId="{FD3B0C3A-A20D-40D6-8D25-EDA96DAE2E6D}" type="parTrans" cxnId="{C017F5E6-9F2F-4DC9-ABEA-10979C2D43FE}">
      <dgm:prSet/>
      <dgm:spPr/>
      <dgm:t>
        <a:bodyPr/>
        <a:lstStyle/>
        <a:p>
          <a:endParaRPr lang="ru-RU"/>
        </a:p>
      </dgm:t>
    </dgm:pt>
    <dgm:pt modelId="{7D6CCA06-7D77-4857-B23D-8F11F193C343}" type="sibTrans" cxnId="{C017F5E6-9F2F-4DC9-ABEA-10979C2D43FE}">
      <dgm:prSet/>
      <dgm:spPr/>
      <dgm:t>
        <a:bodyPr/>
        <a:lstStyle/>
        <a:p>
          <a:endParaRPr lang="ru-RU"/>
        </a:p>
      </dgm:t>
    </dgm:pt>
    <dgm:pt modelId="{1B24F97D-29AD-4AF5-8CCE-C4064709BCDD}">
      <dgm:prSet/>
      <dgm:spPr/>
      <dgm:t>
        <a:bodyPr/>
        <a:lstStyle/>
        <a:p>
          <a:r>
            <a:rPr lang="uk-UA" b="1" dirty="0" smtClean="0"/>
            <a:t>Крок 5</a:t>
          </a:r>
          <a:endParaRPr lang="ru-RU" b="1" dirty="0"/>
        </a:p>
      </dgm:t>
    </dgm:pt>
    <dgm:pt modelId="{B190FDD4-2C72-450F-AF57-162CA116E17E}" type="parTrans" cxnId="{FBF40925-8FBA-446F-8A3C-F082D2E438B4}">
      <dgm:prSet/>
      <dgm:spPr/>
      <dgm:t>
        <a:bodyPr/>
        <a:lstStyle/>
        <a:p>
          <a:endParaRPr lang="ru-RU"/>
        </a:p>
      </dgm:t>
    </dgm:pt>
    <dgm:pt modelId="{FCD8CE9F-DB31-48CB-83E6-CB0DAB8F5106}" type="sibTrans" cxnId="{FBF40925-8FBA-446F-8A3C-F082D2E438B4}">
      <dgm:prSet/>
      <dgm:spPr/>
      <dgm:t>
        <a:bodyPr/>
        <a:lstStyle/>
        <a:p>
          <a:endParaRPr lang="ru-RU"/>
        </a:p>
      </dgm:t>
    </dgm:pt>
    <dgm:pt modelId="{366016C5-70EC-4DCE-BD07-1F8D0ADE0A40}">
      <dgm:prSet custT="1"/>
      <dgm:spPr/>
      <dgm:t>
        <a:bodyPr anchor="b"/>
        <a:lstStyle/>
        <a:p>
          <a:r>
            <a:rPr lang="uk-UA" sz="1200" b="1" dirty="0" err="1" smtClean="0"/>
            <a:t>Написан-ня</a:t>
          </a:r>
          <a:r>
            <a:rPr lang="uk-UA" sz="1200" b="1" dirty="0" smtClean="0"/>
            <a:t> </a:t>
          </a:r>
          <a:r>
            <a:rPr lang="uk-UA" sz="1200" b="1" dirty="0" err="1" smtClean="0"/>
            <a:t>плану-конс-пекту</a:t>
          </a:r>
          <a:endParaRPr lang="ru-RU" sz="1200" b="1" dirty="0"/>
        </a:p>
      </dgm:t>
    </dgm:pt>
    <dgm:pt modelId="{A096BA8D-4ED7-49EF-AB14-E3B302F109A2}" type="parTrans" cxnId="{9F56D5AE-31C9-4E13-B3D3-91D21A09DF26}">
      <dgm:prSet/>
      <dgm:spPr/>
      <dgm:t>
        <a:bodyPr/>
        <a:lstStyle/>
        <a:p>
          <a:endParaRPr lang="ru-RU"/>
        </a:p>
      </dgm:t>
    </dgm:pt>
    <dgm:pt modelId="{2F8BD87C-BDED-4798-8B27-4695957AF93E}" type="sibTrans" cxnId="{9F56D5AE-31C9-4E13-B3D3-91D21A09DF26}">
      <dgm:prSet/>
      <dgm:spPr/>
      <dgm:t>
        <a:bodyPr/>
        <a:lstStyle/>
        <a:p>
          <a:endParaRPr lang="ru-RU"/>
        </a:p>
      </dgm:t>
    </dgm:pt>
    <dgm:pt modelId="{77BE1AF7-EB08-45DA-9D65-8CC5D19220B3}">
      <dgm:prSet custT="1"/>
      <dgm:spPr/>
      <dgm:t>
        <a:bodyPr anchor="t"/>
        <a:lstStyle/>
        <a:p>
          <a:r>
            <a:rPr lang="uk-UA" sz="1200" b="1" dirty="0" err="1" smtClean="0"/>
            <a:t>Підіб-рати</a:t>
          </a:r>
          <a:r>
            <a:rPr lang="uk-UA" sz="1200" b="1" dirty="0" smtClean="0"/>
            <a:t> </a:t>
          </a:r>
          <a:r>
            <a:rPr lang="uk-UA" sz="1200" b="1" dirty="0" err="1" smtClean="0"/>
            <a:t>впра-ви</a:t>
          </a:r>
          <a:r>
            <a:rPr lang="uk-UA" sz="1200" b="1" dirty="0" smtClean="0"/>
            <a:t> для вступної частини</a:t>
          </a:r>
          <a:endParaRPr lang="ru-RU" sz="1200" b="1" dirty="0"/>
        </a:p>
      </dgm:t>
    </dgm:pt>
    <dgm:pt modelId="{0B6C5BC1-35F3-4288-8B3E-A0A69DD83C7A}" type="parTrans" cxnId="{3F9DE779-1042-4706-8BBC-FFBE736D1FA4}">
      <dgm:prSet/>
      <dgm:spPr/>
      <dgm:t>
        <a:bodyPr/>
        <a:lstStyle/>
        <a:p>
          <a:endParaRPr lang="ru-RU"/>
        </a:p>
      </dgm:t>
    </dgm:pt>
    <dgm:pt modelId="{94A46B75-8904-4681-A964-B8F2E3BCC96A}" type="sibTrans" cxnId="{3F9DE779-1042-4706-8BBC-FFBE736D1FA4}">
      <dgm:prSet/>
      <dgm:spPr/>
      <dgm:t>
        <a:bodyPr/>
        <a:lstStyle/>
        <a:p>
          <a:endParaRPr lang="ru-RU"/>
        </a:p>
      </dgm:t>
    </dgm:pt>
    <dgm:pt modelId="{0D049B26-B999-4E7D-8DA3-D9B1FEB90947}">
      <dgm:prSet custT="1"/>
      <dgm:spPr/>
      <dgm:t>
        <a:bodyPr anchor="b"/>
        <a:lstStyle/>
        <a:p>
          <a:r>
            <a:rPr lang="uk-UA" sz="1200" b="1" dirty="0" err="1" smtClean="0"/>
            <a:t>Виді-ляємо</a:t>
          </a:r>
          <a:r>
            <a:rPr lang="uk-UA" sz="1200" b="1" dirty="0" smtClean="0"/>
            <a:t> основну </a:t>
          </a:r>
          <a:r>
            <a:rPr lang="uk-UA" sz="1200" b="1" dirty="0" err="1" smtClean="0"/>
            <a:t>тема-тику</a:t>
          </a:r>
          <a:r>
            <a:rPr lang="uk-UA" sz="1200" b="1" dirty="0" smtClean="0"/>
            <a:t> </a:t>
          </a:r>
          <a:endParaRPr lang="ru-RU" sz="1200" b="1" dirty="0"/>
        </a:p>
      </dgm:t>
    </dgm:pt>
    <dgm:pt modelId="{F33DB006-BB79-4EB3-A1DC-74989EB52836}" type="parTrans" cxnId="{07F02E8B-0924-40DE-AD7A-4ED074042522}">
      <dgm:prSet/>
      <dgm:spPr/>
      <dgm:t>
        <a:bodyPr/>
        <a:lstStyle/>
        <a:p>
          <a:endParaRPr lang="ru-RU"/>
        </a:p>
      </dgm:t>
    </dgm:pt>
    <dgm:pt modelId="{9E5D2B2C-ED0C-4800-AD15-BFA5627C33CE}" type="sibTrans" cxnId="{07F02E8B-0924-40DE-AD7A-4ED074042522}">
      <dgm:prSet/>
      <dgm:spPr/>
      <dgm:t>
        <a:bodyPr/>
        <a:lstStyle/>
        <a:p>
          <a:endParaRPr lang="ru-RU"/>
        </a:p>
      </dgm:t>
    </dgm:pt>
    <dgm:pt modelId="{72904C55-42C0-45A3-93C0-E18970934550}">
      <dgm:prSet custT="1"/>
      <dgm:spPr/>
      <dgm:t>
        <a:bodyPr/>
        <a:lstStyle/>
        <a:p>
          <a:r>
            <a:rPr lang="uk-UA" sz="1200" b="1" dirty="0" smtClean="0"/>
            <a:t>Обираємо методи </a:t>
          </a:r>
          <a:r>
            <a:rPr lang="uk-UA" sz="1200" b="1" dirty="0" err="1" smtClean="0"/>
            <a:t>-навчання</a:t>
          </a:r>
          <a:endParaRPr lang="ru-RU" sz="1200" b="1" dirty="0"/>
        </a:p>
      </dgm:t>
    </dgm:pt>
    <dgm:pt modelId="{1064D7CF-D8D3-4814-918C-813F706158CD}" type="parTrans" cxnId="{BAAE6E7D-D61A-4BF6-8019-FA0182B43CFA}">
      <dgm:prSet/>
      <dgm:spPr/>
      <dgm:t>
        <a:bodyPr/>
        <a:lstStyle/>
        <a:p>
          <a:endParaRPr lang="ru-RU"/>
        </a:p>
      </dgm:t>
    </dgm:pt>
    <dgm:pt modelId="{BA98727D-CE98-4F3E-8A14-D7FF086346A2}" type="sibTrans" cxnId="{BAAE6E7D-D61A-4BF6-8019-FA0182B43CFA}">
      <dgm:prSet/>
      <dgm:spPr/>
      <dgm:t>
        <a:bodyPr/>
        <a:lstStyle/>
        <a:p>
          <a:endParaRPr lang="ru-RU"/>
        </a:p>
      </dgm:t>
    </dgm:pt>
    <dgm:pt modelId="{B34D5A6E-EADF-4AC5-829B-EF92C7536835}" type="pres">
      <dgm:prSet presAssocID="{ACC71A40-464A-4B5A-B239-33D4CD67D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9662E-232F-44B8-84C4-49A817302AB6}" type="pres">
      <dgm:prSet presAssocID="{ACC71A40-464A-4B5A-B239-33D4CD67D366}" presName="tSp" presStyleCnt="0"/>
      <dgm:spPr/>
    </dgm:pt>
    <dgm:pt modelId="{98985622-2575-4952-BE54-D9C76D3EB79E}" type="pres">
      <dgm:prSet presAssocID="{ACC71A40-464A-4B5A-B239-33D4CD67D366}" presName="bSp" presStyleCnt="0"/>
      <dgm:spPr/>
    </dgm:pt>
    <dgm:pt modelId="{CBB0012E-A4E6-41CE-B651-4094490B8E8F}" type="pres">
      <dgm:prSet presAssocID="{ACC71A40-464A-4B5A-B239-33D4CD67D366}" presName="process" presStyleCnt="0"/>
      <dgm:spPr/>
    </dgm:pt>
    <dgm:pt modelId="{7C8C83AA-38AC-40C1-915D-CFF895F3ED33}" type="pres">
      <dgm:prSet presAssocID="{B90F41AA-401B-4B7A-8B69-D5E41C00C699}" presName="composite1" presStyleCnt="0"/>
      <dgm:spPr/>
    </dgm:pt>
    <dgm:pt modelId="{E147C50E-86F4-4BD1-B2CF-F841B1BCCDF5}" type="pres">
      <dgm:prSet presAssocID="{B90F41AA-401B-4B7A-8B69-D5E41C00C699}" presName="dummyNode1" presStyleLbl="node1" presStyleIdx="0" presStyleCnt="7"/>
      <dgm:spPr/>
    </dgm:pt>
    <dgm:pt modelId="{A7490BFB-E868-4824-8DFC-032E3EED8BD7}" type="pres">
      <dgm:prSet presAssocID="{B90F41AA-401B-4B7A-8B69-D5E41C00C699}" presName="childNode1" presStyleLbl="bgAcc1" presStyleIdx="0" presStyleCnt="7" custScaleY="21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4AA54-81CB-4742-9BFE-F38B839EC025}" type="pres">
      <dgm:prSet presAssocID="{B90F41AA-401B-4B7A-8B69-D5E41C00C699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24493-32E8-4F08-A4F1-623EB2B16B65}" type="pres">
      <dgm:prSet presAssocID="{B90F41AA-401B-4B7A-8B69-D5E41C00C699}" presName="parentNode1" presStyleLbl="node1" presStyleIdx="0" presStyleCnt="7" custLinFactY="100000" custLinFactNeighborX="-19745" custLinFactNeighborY="1197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05AD3-7E1F-417C-AD71-3B8F4F1FEEE1}" type="pres">
      <dgm:prSet presAssocID="{B90F41AA-401B-4B7A-8B69-D5E41C00C699}" presName="connSite1" presStyleCnt="0"/>
      <dgm:spPr/>
    </dgm:pt>
    <dgm:pt modelId="{36315182-2C0D-4F34-A0F5-73C398825CC8}" type="pres">
      <dgm:prSet presAssocID="{3C925D64-0D6F-4F5B-8AA0-4E320547602C}" presName="Name9" presStyleLbl="sibTrans2D1" presStyleIdx="0" presStyleCnt="6"/>
      <dgm:spPr/>
      <dgm:t>
        <a:bodyPr/>
        <a:lstStyle/>
        <a:p>
          <a:endParaRPr lang="ru-RU"/>
        </a:p>
      </dgm:t>
    </dgm:pt>
    <dgm:pt modelId="{BE49FC92-62E8-49B9-B602-E51DB08A709A}" type="pres">
      <dgm:prSet presAssocID="{5C4AA8CE-34CF-41B1-A609-1AE0EC85EDFF}" presName="composite2" presStyleCnt="0"/>
      <dgm:spPr/>
    </dgm:pt>
    <dgm:pt modelId="{DC64D3B7-73F8-41B1-B028-47E702E5E043}" type="pres">
      <dgm:prSet presAssocID="{5C4AA8CE-34CF-41B1-A609-1AE0EC85EDFF}" presName="dummyNode2" presStyleLbl="node1" presStyleIdx="0" presStyleCnt="7"/>
      <dgm:spPr/>
    </dgm:pt>
    <dgm:pt modelId="{A393D9BD-B024-43B1-9C67-C17697325E87}" type="pres">
      <dgm:prSet presAssocID="{5C4AA8CE-34CF-41B1-A609-1AE0EC85EDFF}" presName="childNode2" presStyleLbl="bgAcc1" presStyleIdx="1" presStyleCnt="7" custScaleY="20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614A2-64BB-4EA8-BA67-39FF57C5C67F}" type="pres">
      <dgm:prSet presAssocID="{5C4AA8CE-34CF-41B1-A609-1AE0EC85EDFF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9A6AA-486B-45D6-B177-5788A7CB3CB2}" type="pres">
      <dgm:prSet presAssocID="{5C4AA8CE-34CF-41B1-A609-1AE0EC85EDFF}" presName="parentNode2" presStyleLbl="node1" presStyleIdx="1" presStyleCnt="7" custLinFactY="-100000" custLinFactNeighborX="-28601" custLinFactNeighborY="-128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76020-9856-4106-A66D-0B5D6F898D5E}" type="pres">
      <dgm:prSet presAssocID="{5C4AA8CE-34CF-41B1-A609-1AE0EC85EDFF}" presName="connSite2" presStyleCnt="0"/>
      <dgm:spPr/>
    </dgm:pt>
    <dgm:pt modelId="{10B7F5C9-7A63-48D2-862D-412967CFD6F7}" type="pres">
      <dgm:prSet presAssocID="{2A956DE9-0038-43AD-A9D4-E4B70D90767D}" presName="Name18" presStyleLbl="sibTrans2D1" presStyleIdx="1" presStyleCnt="6"/>
      <dgm:spPr/>
      <dgm:t>
        <a:bodyPr/>
        <a:lstStyle/>
        <a:p>
          <a:endParaRPr lang="ru-RU"/>
        </a:p>
      </dgm:t>
    </dgm:pt>
    <dgm:pt modelId="{643C105A-C2CA-40DD-A9BC-A0362E1CA6B7}" type="pres">
      <dgm:prSet presAssocID="{5A9FE414-6500-4C5C-AA28-1982B9F87F7C}" presName="composite1" presStyleCnt="0"/>
      <dgm:spPr/>
    </dgm:pt>
    <dgm:pt modelId="{03430C19-A77B-422F-A60A-9D9269128DF2}" type="pres">
      <dgm:prSet presAssocID="{5A9FE414-6500-4C5C-AA28-1982B9F87F7C}" presName="dummyNode1" presStyleLbl="node1" presStyleIdx="1" presStyleCnt="7"/>
      <dgm:spPr/>
    </dgm:pt>
    <dgm:pt modelId="{858943A0-5843-4409-8952-3D90293AF64B}" type="pres">
      <dgm:prSet presAssocID="{5A9FE414-6500-4C5C-AA28-1982B9F87F7C}" presName="childNode1" presStyleLbl="bgAcc1" presStyleIdx="2" presStyleCnt="7" custScaleY="21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0581B-FB86-4928-A30B-6D8800B21425}" type="pres">
      <dgm:prSet presAssocID="{5A9FE414-6500-4C5C-AA28-1982B9F87F7C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33A54-8542-47B6-A4E0-B2E1752093ED}" type="pres">
      <dgm:prSet presAssocID="{5A9FE414-6500-4C5C-AA28-1982B9F87F7C}" presName="parentNode1" presStyleLbl="node1" presStyleIdx="2" presStyleCnt="7" custLinFactY="100000" custLinFactNeighborX="-18753" custLinFactNeighborY="1668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55484-460A-49C2-8E4F-2B640D5D3AAB}" type="pres">
      <dgm:prSet presAssocID="{5A9FE414-6500-4C5C-AA28-1982B9F87F7C}" presName="connSite1" presStyleCnt="0"/>
      <dgm:spPr/>
    </dgm:pt>
    <dgm:pt modelId="{8DE690C1-40B0-43B2-A0D3-32D87D4680ED}" type="pres">
      <dgm:prSet presAssocID="{DB49AE8B-009B-419D-B448-A5C195D961C0}" presName="Name9" presStyleLbl="sibTrans2D1" presStyleIdx="2" presStyleCnt="6"/>
      <dgm:spPr/>
      <dgm:t>
        <a:bodyPr/>
        <a:lstStyle/>
        <a:p>
          <a:endParaRPr lang="ru-RU"/>
        </a:p>
      </dgm:t>
    </dgm:pt>
    <dgm:pt modelId="{5E16C8C3-5A47-4754-906B-C4E7C8D3D412}" type="pres">
      <dgm:prSet presAssocID="{6C560237-B2CC-4B78-B6FD-7D10C8EC0858}" presName="composite2" presStyleCnt="0"/>
      <dgm:spPr/>
    </dgm:pt>
    <dgm:pt modelId="{2BE0DA1D-E6A4-4C3C-93C1-8ADF727F7C3B}" type="pres">
      <dgm:prSet presAssocID="{6C560237-B2CC-4B78-B6FD-7D10C8EC0858}" presName="dummyNode2" presStyleLbl="node1" presStyleIdx="2" presStyleCnt="7"/>
      <dgm:spPr/>
    </dgm:pt>
    <dgm:pt modelId="{A0A77965-9460-49F1-B60D-6F87298D4EB7}" type="pres">
      <dgm:prSet presAssocID="{6C560237-B2CC-4B78-B6FD-7D10C8EC0858}" presName="childNode2" presStyleLbl="bgAcc1" presStyleIdx="3" presStyleCnt="7" custScaleY="20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6D8D-A092-402A-BA4A-BE9AC791F5C2}" type="pres">
      <dgm:prSet presAssocID="{6C560237-B2CC-4B78-B6FD-7D10C8EC0858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39DC4-869F-498A-9A32-5814C38B68F6}" type="pres">
      <dgm:prSet presAssocID="{6C560237-B2CC-4B78-B6FD-7D10C8EC0858}" presName="parentNode2" presStyleLbl="node1" presStyleIdx="3" presStyleCnt="7" custLinFactY="-100000" custLinFactNeighborX="-18258" custLinFactNeighborY="-128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7BE6-C70E-4D0A-ABE5-DD563B90EA2D}" type="pres">
      <dgm:prSet presAssocID="{6C560237-B2CC-4B78-B6FD-7D10C8EC0858}" presName="connSite2" presStyleCnt="0"/>
      <dgm:spPr/>
    </dgm:pt>
    <dgm:pt modelId="{E9F24FBD-8376-49F2-B794-CAB1F6F28E35}" type="pres">
      <dgm:prSet presAssocID="{7D6CCA06-7D77-4857-B23D-8F11F193C343}" presName="Name18" presStyleLbl="sibTrans2D1" presStyleIdx="3" presStyleCnt="6"/>
      <dgm:spPr/>
      <dgm:t>
        <a:bodyPr/>
        <a:lstStyle/>
        <a:p>
          <a:endParaRPr lang="ru-RU"/>
        </a:p>
      </dgm:t>
    </dgm:pt>
    <dgm:pt modelId="{7EA07B31-396C-44F2-9982-A4F6F3DB6D7B}" type="pres">
      <dgm:prSet presAssocID="{1B24F97D-29AD-4AF5-8CCE-C4064709BCDD}" presName="composite1" presStyleCnt="0"/>
      <dgm:spPr/>
    </dgm:pt>
    <dgm:pt modelId="{42FA4922-9504-427D-8DFC-7AEB4CB6701D}" type="pres">
      <dgm:prSet presAssocID="{1B24F97D-29AD-4AF5-8CCE-C4064709BCDD}" presName="dummyNode1" presStyleLbl="node1" presStyleIdx="3" presStyleCnt="7"/>
      <dgm:spPr/>
    </dgm:pt>
    <dgm:pt modelId="{279B9F9F-A537-445A-8EE0-B24E0F32F818}" type="pres">
      <dgm:prSet presAssocID="{1B24F97D-29AD-4AF5-8CCE-C4064709BCDD}" presName="childNode1" presStyleLbl="bgAcc1" presStyleIdx="4" presStyleCnt="7" custScaleY="21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5C03C-7C57-4958-85ED-094A62B89A07}" type="pres">
      <dgm:prSet presAssocID="{1B24F97D-29AD-4AF5-8CCE-C4064709BCDD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FA62A-ACD8-4933-BFE3-90ECD57E3ED0}" type="pres">
      <dgm:prSet presAssocID="{1B24F97D-29AD-4AF5-8CCE-C4064709BCDD}" presName="parentNode1" presStyleLbl="node1" presStyleIdx="4" presStyleCnt="7" custLinFactY="100000" custLinFactNeighborX="-17762" custLinFactNeighborY="143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B2566-BAB5-4C1C-9373-C176BEBB439D}" type="pres">
      <dgm:prSet presAssocID="{1B24F97D-29AD-4AF5-8CCE-C4064709BCDD}" presName="connSite1" presStyleCnt="0"/>
      <dgm:spPr/>
    </dgm:pt>
    <dgm:pt modelId="{70856A70-73BB-4348-8AE2-5E892ED9EA98}" type="pres">
      <dgm:prSet presAssocID="{FCD8CE9F-DB31-48CB-83E6-CB0DAB8F5106}" presName="Name9" presStyleLbl="sibTrans2D1" presStyleIdx="4" presStyleCnt="6"/>
      <dgm:spPr/>
      <dgm:t>
        <a:bodyPr/>
        <a:lstStyle/>
        <a:p>
          <a:endParaRPr lang="ru-RU"/>
        </a:p>
      </dgm:t>
    </dgm:pt>
    <dgm:pt modelId="{959A2AD1-28D2-4CD6-A566-9CD7C384234E}" type="pres">
      <dgm:prSet presAssocID="{7B6D2F94-5928-4B93-B06F-471F90BF2460}" presName="composite2" presStyleCnt="0"/>
      <dgm:spPr/>
    </dgm:pt>
    <dgm:pt modelId="{91A06190-9CF0-4F88-AB74-A47076F4EB4C}" type="pres">
      <dgm:prSet presAssocID="{7B6D2F94-5928-4B93-B06F-471F90BF2460}" presName="dummyNode2" presStyleLbl="node1" presStyleIdx="4" presStyleCnt="7"/>
      <dgm:spPr/>
    </dgm:pt>
    <dgm:pt modelId="{665D1536-7068-41EA-83E0-5D213D911FEA}" type="pres">
      <dgm:prSet presAssocID="{7B6D2F94-5928-4B93-B06F-471F90BF2460}" presName="childNode2" presStyleLbl="bgAcc1" presStyleIdx="5" presStyleCnt="7" custScaleX="118222" custScaleY="239117" custLinFactNeighborX="-1439" custLinFactNeighborY="10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E8D7C-8314-43DE-8F59-04751D2172D3}" type="pres">
      <dgm:prSet presAssocID="{7B6D2F94-5928-4B93-B06F-471F90BF2460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EC636-1AD2-40F1-87C1-7AC11D815D18}" type="pres">
      <dgm:prSet presAssocID="{7B6D2F94-5928-4B93-B06F-471F90BF2460}" presName="parentNode2" presStyleLbl="node1" presStyleIdx="5" presStyleCnt="7" custLinFactY="-100000" custLinFactNeighborX="-18164" custLinFactNeighborY="-152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335C5-9920-4969-9931-D1015D36B818}" type="pres">
      <dgm:prSet presAssocID="{7B6D2F94-5928-4B93-B06F-471F90BF2460}" presName="connSite2" presStyleCnt="0"/>
      <dgm:spPr/>
    </dgm:pt>
    <dgm:pt modelId="{B6D6EBA8-C520-4080-81D5-CFBF78E53B5F}" type="pres">
      <dgm:prSet presAssocID="{D22B0D0E-5F04-4D12-8EA3-732388A13143}" presName="Name18" presStyleLbl="sibTrans2D1" presStyleIdx="5" presStyleCnt="6"/>
      <dgm:spPr/>
      <dgm:t>
        <a:bodyPr/>
        <a:lstStyle/>
        <a:p>
          <a:endParaRPr lang="ru-RU"/>
        </a:p>
      </dgm:t>
    </dgm:pt>
    <dgm:pt modelId="{A18802C0-59FB-40BB-9E47-09D4973335FC}" type="pres">
      <dgm:prSet presAssocID="{F2C46F83-B1B3-42F6-BE32-36F88067084B}" presName="composite1" presStyleCnt="0"/>
      <dgm:spPr/>
    </dgm:pt>
    <dgm:pt modelId="{FBDF0D35-7533-4EB1-80E0-778F110EF840}" type="pres">
      <dgm:prSet presAssocID="{F2C46F83-B1B3-42F6-BE32-36F88067084B}" presName="dummyNode1" presStyleLbl="node1" presStyleIdx="5" presStyleCnt="7"/>
      <dgm:spPr/>
    </dgm:pt>
    <dgm:pt modelId="{D050B208-0B52-4748-80C3-58468ED131B2}" type="pres">
      <dgm:prSet presAssocID="{F2C46F83-B1B3-42F6-BE32-36F88067084B}" presName="childNode1" presStyleLbl="bgAcc1" presStyleIdx="6" presStyleCnt="7" custScaleY="21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7C15B-300C-4E5A-B695-1853ECE1CDCA}" type="pres">
      <dgm:prSet presAssocID="{F2C46F83-B1B3-42F6-BE32-36F88067084B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813C7-DA32-4F59-9336-50DD2ED54844}" type="pres">
      <dgm:prSet presAssocID="{F2C46F83-B1B3-42F6-BE32-36F88067084B}" presName="parentNode1" presStyleLbl="node1" presStyleIdx="6" presStyleCnt="7" custLinFactY="100000" custLinFactNeighborX="-8316" custLinFactNeighborY="143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AE48-1634-4E70-8236-7566FA9193F1}" type="pres">
      <dgm:prSet presAssocID="{F2C46F83-B1B3-42F6-BE32-36F88067084B}" presName="connSite1" presStyleCnt="0"/>
      <dgm:spPr/>
    </dgm:pt>
  </dgm:ptLst>
  <dgm:cxnLst>
    <dgm:cxn modelId="{2179D506-5C85-4FB8-94DB-E7B842679A3B}" type="presOf" srcId="{0D049B26-B999-4E7D-8DA3-D9B1FEB90947}" destId="{A0A77965-9460-49F1-B60D-6F87298D4EB7}" srcOrd="0" destOrd="0" presId="urn:microsoft.com/office/officeart/2005/8/layout/hProcess4"/>
    <dgm:cxn modelId="{D83C4E96-E0B8-4B5B-8F9E-1EEE29E7AF12}" type="presOf" srcId="{DB49AE8B-009B-419D-B448-A5C195D961C0}" destId="{8DE690C1-40B0-43B2-A0D3-32D87D4680ED}" srcOrd="0" destOrd="0" presId="urn:microsoft.com/office/officeart/2005/8/layout/hProcess4"/>
    <dgm:cxn modelId="{F613260C-7FA3-4D94-A8F7-E9446FC2A3E9}" type="presOf" srcId="{5A9FE414-6500-4C5C-AA28-1982B9F87F7C}" destId="{85933A54-8542-47B6-A4E0-B2E1752093ED}" srcOrd="0" destOrd="0" presId="urn:microsoft.com/office/officeart/2005/8/layout/hProcess4"/>
    <dgm:cxn modelId="{39FF30FF-2355-49FC-946D-242F74A00D6B}" srcId="{ACC71A40-464A-4B5A-B239-33D4CD67D366}" destId="{5C4AA8CE-34CF-41B1-A609-1AE0EC85EDFF}" srcOrd="1" destOrd="0" parTransId="{E6AE5218-E354-4610-8EB2-3EEB650D0A7C}" sibTransId="{2A956DE9-0038-43AD-A9D4-E4B70D90767D}"/>
    <dgm:cxn modelId="{FBF40925-8FBA-446F-8A3C-F082D2E438B4}" srcId="{ACC71A40-464A-4B5A-B239-33D4CD67D366}" destId="{1B24F97D-29AD-4AF5-8CCE-C4064709BCDD}" srcOrd="4" destOrd="0" parTransId="{B190FDD4-2C72-450F-AF57-162CA116E17E}" sibTransId="{FCD8CE9F-DB31-48CB-83E6-CB0DAB8F5106}"/>
    <dgm:cxn modelId="{704163D8-0EC1-40FE-9100-466FAB2FF590}" type="presOf" srcId="{5C4AA8CE-34CF-41B1-A609-1AE0EC85EDFF}" destId="{2B99A6AA-486B-45D6-B177-5788A7CB3CB2}" srcOrd="0" destOrd="0" presId="urn:microsoft.com/office/officeart/2005/8/layout/hProcess4"/>
    <dgm:cxn modelId="{6844F884-8F52-42B1-9871-5FD8E20F09D4}" type="presOf" srcId="{6C560237-B2CC-4B78-B6FD-7D10C8EC0858}" destId="{18639DC4-869F-498A-9A32-5814C38B68F6}" srcOrd="0" destOrd="0" presId="urn:microsoft.com/office/officeart/2005/8/layout/hProcess4"/>
    <dgm:cxn modelId="{A75E4DCA-17E0-43F7-B1AA-DDD2BEC86774}" srcId="{ACC71A40-464A-4B5A-B239-33D4CD67D366}" destId="{F2C46F83-B1B3-42F6-BE32-36F88067084B}" srcOrd="6" destOrd="0" parTransId="{23DDEAFD-6125-428A-9859-DD1B91DDC888}" sibTransId="{EF1F67E8-08FA-475B-ABD0-C328EDF3923C}"/>
    <dgm:cxn modelId="{80BCD84D-3432-4DB4-9555-9E82CC403661}" type="presOf" srcId="{FCD8CE9F-DB31-48CB-83E6-CB0DAB8F5106}" destId="{70856A70-73BB-4348-8AE2-5E892ED9EA98}" srcOrd="0" destOrd="0" presId="urn:microsoft.com/office/officeart/2005/8/layout/hProcess4"/>
    <dgm:cxn modelId="{9F56D5AE-31C9-4E13-B3D3-91D21A09DF26}" srcId="{5C4AA8CE-34CF-41B1-A609-1AE0EC85EDFF}" destId="{366016C5-70EC-4DCE-BD07-1F8D0ADE0A40}" srcOrd="0" destOrd="0" parTransId="{A096BA8D-4ED7-49EF-AB14-E3B302F109A2}" sibTransId="{2F8BD87C-BDED-4798-8B27-4695957AF93E}"/>
    <dgm:cxn modelId="{84DA3F19-E547-4839-8A73-A56332D3A9DF}" type="presOf" srcId="{2BB2F647-EA10-426A-ABE2-1FEC377F119A}" destId="{A7490BFB-E868-4824-8DFC-032E3EED8BD7}" srcOrd="0" destOrd="0" presId="urn:microsoft.com/office/officeart/2005/8/layout/hProcess4"/>
    <dgm:cxn modelId="{AE659964-699B-406B-BF36-B014E40F6A2B}" type="presOf" srcId="{366016C5-70EC-4DCE-BD07-1F8D0ADE0A40}" destId="{D15614A2-64BB-4EA8-BA67-39FF57C5C67F}" srcOrd="1" destOrd="0" presId="urn:microsoft.com/office/officeart/2005/8/layout/hProcess4"/>
    <dgm:cxn modelId="{BFE1A5AD-90B8-433B-965C-7BB64315CEAE}" type="presOf" srcId="{14677839-B1CF-4055-B6E2-B4656BF7E96E}" destId="{D050B208-0B52-4748-80C3-58468ED131B2}" srcOrd="0" destOrd="0" presId="urn:microsoft.com/office/officeart/2005/8/layout/hProcess4"/>
    <dgm:cxn modelId="{07F02E8B-0924-40DE-AD7A-4ED074042522}" srcId="{6C560237-B2CC-4B78-B6FD-7D10C8EC0858}" destId="{0D049B26-B999-4E7D-8DA3-D9B1FEB90947}" srcOrd="0" destOrd="0" parTransId="{F33DB006-BB79-4EB3-A1DC-74989EB52836}" sibTransId="{9E5D2B2C-ED0C-4800-AD15-BFA5627C33CE}"/>
    <dgm:cxn modelId="{E41D346E-92E2-49BE-B52C-A5041491C197}" srcId="{B90F41AA-401B-4B7A-8B69-D5E41C00C699}" destId="{2BB2F647-EA10-426A-ABE2-1FEC377F119A}" srcOrd="0" destOrd="0" parTransId="{A2614861-D0F9-4C86-AE90-351073543817}" sibTransId="{EF4A3649-9D3B-48F1-9B7D-D470F0B2710D}"/>
    <dgm:cxn modelId="{DB5C884A-DBB8-4F8A-98CE-F5959C372117}" type="presOf" srcId="{85DE8FEC-DAE2-4F55-9F0D-53F280E81446}" destId="{665D1536-7068-41EA-83E0-5D213D911FEA}" srcOrd="0" destOrd="0" presId="urn:microsoft.com/office/officeart/2005/8/layout/hProcess4"/>
    <dgm:cxn modelId="{4CE2D42D-ED6F-43DB-9A56-0484F0576FB5}" type="presOf" srcId="{7D6CCA06-7D77-4857-B23D-8F11F193C343}" destId="{E9F24FBD-8376-49F2-B794-CAB1F6F28E35}" srcOrd="0" destOrd="0" presId="urn:microsoft.com/office/officeart/2005/8/layout/hProcess4"/>
    <dgm:cxn modelId="{C16CF4EF-C2FD-4776-AD06-3471E98DF258}" type="presOf" srcId="{0D049B26-B999-4E7D-8DA3-D9B1FEB90947}" destId="{638F6D8D-A092-402A-BA4A-BE9AC791F5C2}" srcOrd="1" destOrd="0" presId="urn:microsoft.com/office/officeart/2005/8/layout/hProcess4"/>
    <dgm:cxn modelId="{BB6B47CD-A749-405D-96D8-5F5DC72DC85A}" srcId="{ACC71A40-464A-4B5A-B239-33D4CD67D366}" destId="{B90F41AA-401B-4B7A-8B69-D5E41C00C699}" srcOrd="0" destOrd="0" parTransId="{967F3C46-433B-47D5-8229-1D6E27745440}" sibTransId="{3C925D64-0D6F-4F5B-8AA0-4E320547602C}"/>
    <dgm:cxn modelId="{E3349452-A6AE-4376-BE59-5DB7E0CFD81F}" type="presOf" srcId="{F2C46F83-B1B3-42F6-BE32-36F88067084B}" destId="{FBE813C7-DA32-4F59-9336-50DD2ED54844}" srcOrd="0" destOrd="0" presId="urn:microsoft.com/office/officeart/2005/8/layout/hProcess4"/>
    <dgm:cxn modelId="{C97D8143-1673-4485-9287-5F04E92E70F3}" type="presOf" srcId="{B90F41AA-401B-4B7A-8B69-D5E41C00C699}" destId="{45224493-32E8-4F08-A4F1-623EB2B16B65}" srcOrd="0" destOrd="0" presId="urn:microsoft.com/office/officeart/2005/8/layout/hProcess4"/>
    <dgm:cxn modelId="{6757F9FC-1178-4A9E-BDBA-440AABE67583}" type="presOf" srcId="{77BE1AF7-EB08-45DA-9D65-8CC5D19220B3}" destId="{858943A0-5843-4409-8952-3D90293AF64B}" srcOrd="0" destOrd="0" presId="urn:microsoft.com/office/officeart/2005/8/layout/hProcess4"/>
    <dgm:cxn modelId="{84A8C001-7E32-4E84-8CF1-69E30BD28124}" type="presOf" srcId="{D22B0D0E-5F04-4D12-8EA3-732388A13143}" destId="{B6D6EBA8-C520-4080-81D5-CFBF78E53B5F}" srcOrd="0" destOrd="0" presId="urn:microsoft.com/office/officeart/2005/8/layout/hProcess4"/>
    <dgm:cxn modelId="{1AB10D72-5488-426A-9DA2-5226FB4A0D4B}" type="presOf" srcId="{366016C5-70EC-4DCE-BD07-1F8D0ADE0A40}" destId="{A393D9BD-B024-43B1-9C67-C17697325E87}" srcOrd="0" destOrd="0" presId="urn:microsoft.com/office/officeart/2005/8/layout/hProcess4"/>
    <dgm:cxn modelId="{1B20AB60-47B3-40A5-BA60-6EC2A7F7BB1B}" type="presOf" srcId="{72904C55-42C0-45A3-93C0-E18970934550}" destId="{7D25C03C-7C57-4958-85ED-094A62B89A07}" srcOrd="1" destOrd="0" presId="urn:microsoft.com/office/officeart/2005/8/layout/hProcess4"/>
    <dgm:cxn modelId="{E4337B0B-B9FC-4A8D-98D5-C2488221395D}" srcId="{ACC71A40-464A-4B5A-B239-33D4CD67D366}" destId="{5A9FE414-6500-4C5C-AA28-1982B9F87F7C}" srcOrd="2" destOrd="0" parTransId="{E4BF12FB-9579-4FA5-AED5-BF9F462333E7}" sibTransId="{DB49AE8B-009B-419D-B448-A5C195D961C0}"/>
    <dgm:cxn modelId="{BA9AC4F6-CCCA-4580-AFDC-DA9031DBD937}" type="presOf" srcId="{2A956DE9-0038-43AD-A9D4-E4B70D90767D}" destId="{10B7F5C9-7A63-48D2-862D-412967CFD6F7}" srcOrd="0" destOrd="0" presId="urn:microsoft.com/office/officeart/2005/8/layout/hProcess4"/>
    <dgm:cxn modelId="{3F9DE779-1042-4706-8BBC-FFBE736D1FA4}" srcId="{5A9FE414-6500-4C5C-AA28-1982B9F87F7C}" destId="{77BE1AF7-EB08-45DA-9D65-8CC5D19220B3}" srcOrd="0" destOrd="0" parTransId="{0B6C5BC1-35F3-4288-8B3E-A0A69DD83C7A}" sibTransId="{94A46B75-8904-4681-A964-B8F2E3BCC96A}"/>
    <dgm:cxn modelId="{EA8B7F69-89CE-493B-B7FD-B1DF0AE01B28}" type="presOf" srcId="{77BE1AF7-EB08-45DA-9D65-8CC5D19220B3}" destId="{BA90581B-FB86-4928-A30B-6D8800B21425}" srcOrd="1" destOrd="0" presId="urn:microsoft.com/office/officeart/2005/8/layout/hProcess4"/>
    <dgm:cxn modelId="{44F49C1E-7CA5-415D-8B8A-ED140F4CEC6A}" type="presOf" srcId="{ACC71A40-464A-4B5A-B239-33D4CD67D366}" destId="{B34D5A6E-EADF-4AC5-829B-EF92C7536835}" srcOrd="0" destOrd="0" presId="urn:microsoft.com/office/officeart/2005/8/layout/hProcess4"/>
    <dgm:cxn modelId="{68447D96-A218-4930-9E48-2D9E77B562B6}" srcId="{F2C46F83-B1B3-42F6-BE32-36F88067084B}" destId="{14677839-B1CF-4055-B6E2-B4656BF7E96E}" srcOrd="0" destOrd="0" parTransId="{CF559341-D3F1-446F-93D4-CD54DA9E3733}" sibTransId="{8BB03977-4623-4794-9084-51955BAF9121}"/>
    <dgm:cxn modelId="{1C407763-0371-4EFF-9208-8442F82FA1E4}" srcId="{7B6D2F94-5928-4B93-B06F-471F90BF2460}" destId="{85DE8FEC-DAE2-4F55-9F0D-53F280E81446}" srcOrd="0" destOrd="0" parTransId="{55839FDB-49CA-4F31-ABE6-AA2979EE292A}" sibTransId="{70022D90-10F4-4E39-AC07-056F603ED2E6}"/>
    <dgm:cxn modelId="{5045DA0E-45E3-4433-BB9F-8349BFB85774}" type="presOf" srcId="{14677839-B1CF-4055-B6E2-B4656BF7E96E}" destId="{22D7C15B-300C-4E5A-B695-1853ECE1CDCA}" srcOrd="1" destOrd="0" presId="urn:microsoft.com/office/officeart/2005/8/layout/hProcess4"/>
    <dgm:cxn modelId="{C017F5E6-9F2F-4DC9-ABEA-10979C2D43FE}" srcId="{ACC71A40-464A-4B5A-B239-33D4CD67D366}" destId="{6C560237-B2CC-4B78-B6FD-7D10C8EC0858}" srcOrd="3" destOrd="0" parTransId="{FD3B0C3A-A20D-40D6-8D25-EDA96DAE2E6D}" sibTransId="{7D6CCA06-7D77-4857-B23D-8F11F193C343}"/>
    <dgm:cxn modelId="{2A034FBF-4B93-4DED-9FC8-4152475F377A}" type="presOf" srcId="{72904C55-42C0-45A3-93C0-E18970934550}" destId="{279B9F9F-A537-445A-8EE0-B24E0F32F818}" srcOrd="0" destOrd="0" presId="urn:microsoft.com/office/officeart/2005/8/layout/hProcess4"/>
    <dgm:cxn modelId="{BAAE6E7D-D61A-4BF6-8019-FA0182B43CFA}" srcId="{1B24F97D-29AD-4AF5-8CCE-C4064709BCDD}" destId="{72904C55-42C0-45A3-93C0-E18970934550}" srcOrd="0" destOrd="0" parTransId="{1064D7CF-D8D3-4814-918C-813F706158CD}" sibTransId="{BA98727D-CE98-4F3E-8A14-D7FF086346A2}"/>
    <dgm:cxn modelId="{5144692F-A548-4E28-8B60-51FE584B1D85}" type="presOf" srcId="{7B6D2F94-5928-4B93-B06F-471F90BF2460}" destId="{C85EC636-1AD2-40F1-87C1-7AC11D815D18}" srcOrd="0" destOrd="0" presId="urn:microsoft.com/office/officeart/2005/8/layout/hProcess4"/>
    <dgm:cxn modelId="{65303029-5849-4B19-A76C-BFD12C8C5B1D}" type="presOf" srcId="{3C925D64-0D6F-4F5B-8AA0-4E320547602C}" destId="{36315182-2C0D-4F34-A0F5-73C398825CC8}" srcOrd="0" destOrd="0" presId="urn:microsoft.com/office/officeart/2005/8/layout/hProcess4"/>
    <dgm:cxn modelId="{5FED8B26-159A-423D-B658-509DBCB9253B}" type="presOf" srcId="{1B24F97D-29AD-4AF5-8CCE-C4064709BCDD}" destId="{AECFA62A-ACD8-4933-BFE3-90ECD57E3ED0}" srcOrd="0" destOrd="0" presId="urn:microsoft.com/office/officeart/2005/8/layout/hProcess4"/>
    <dgm:cxn modelId="{B1DD7CE7-88AF-47B7-9E9E-E77694423C49}" srcId="{ACC71A40-464A-4B5A-B239-33D4CD67D366}" destId="{7B6D2F94-5928-4B93-B06F-471F90BF2460}" srcOrd="5" destOrd="0" parTransId="{6FCEEA9F-8A2E-427F-9A1F-A3EF7F9A8111}" sibTransId="{D22B0D0E-5F04-4D12-8EA3-732388A13143}"/>
    <dgm:cxn modelId="{EB94C9BD-48D8-4B06-85A0-DA8C58C90672}" type="presOf" srcId="{2BB2F647-EA10-426A-ABE2-1FEC377F119A}" destId="{85C4AA54-81CB-4742-9BFE-F38B839EC025}" srcOrd="1" destOrd="0" presId="urn:microsoft.com/office/officeart/2005/8/layout/hProcess4"/>
    <dgm:cxn modelId="{647142E2-5ED6-4351-A858-8F76AC0F6878}" type="presOf" srcId="{85DE8FEC-DAE2-4F55-9F0D-53F280E81446}" destId="{5B4E8D7C-8314-43DE-8F59-04751D2172D3}" srcOrd="1" destOrd="0" presId="urn:microsoft.com/office/officeart/2005/8/layout/hProcess4"/>
    <dgm:cxn modelId="{AF5E34F8-E2A5-4811-863C-F20527A01611}" type="presParOf" srcId="{B34D5A6E-EADF-4AC5-829B-EF92C7536835}" destId="{9199662E-232F-44B8-84C4-49A817302AB6}" srcOrd="0" destOrd="0" presId="urn:microsoft.com/office/officeart/2005/8/layout/hProcess4"/>
    <dgm:cxn modelId="{2E747CAC-0368-4250-94AE-AD25A5E853A3}" type="presParOf" srcId="{B34D5A6E-EADF-4AC5-829B-EF92C7536835}" destId="{98985622-2575-4952-BE54-D9C76D3EB79E}" srcOrd="1" destOrd="0" presId="urn:microsoft.com/office/officeart/2005/8/layout/hProcess4"/>
    <dgm:cxn modelId="{58CC4C4F-3084-493F-896D-DDAE9F98735A}" type="presParOf" srcId="{B34D5A6E-EADF-4AC5-829B-EF92C7536835}" destId="{CBB0012E-A4E6-41CE-B651-4094490B8E8F}" srcOrd="2" destOrd="0" presId="urn:microsoft.com/office/officeart/2005/8/layout/hProcess4"/>
    <dgm:cxn modelId="{A4C67542-D5F2-4609-8D21-6F86A34929D6}" type="presParOf" srcId="{CBB0012E-A4E6-41CE-B651-4094490B8E8F}" destId="{7C8C83AA-38AC-40C1-915D-CFF895F3ED33}" srcOrd="0" destOrd="0" presId="urn:microsoft.com/office/officeart/2005/8/layout/hProcess4"/>
    <dgm:cxn modelId="{14E7D02D-5E6F-41B4-940A-2D85250D17FC}" type="presParOf" srcId="{7C8C83AA-38AC-40C1-915D-CFF895F3ED33}" destId="{E147C50E-86F4-4BD1-B2CF-F841B1BCCDF5}" srcOrd="0" destOrd="0" presId="urn:microsoft.com/office/officeart/2005/8/layout/hProcess4"/>
    <dgm:cxn modelId="{3F36DF81-A48E-468F-97EE-F9F5C08F0F9E}" type="presParOf" srcId="{7C8C83AA-38AC-40C1-915D-CFF895F3ED33}" destId="{A7490BFB-E868-4824-8DFC-032E3EED8BD7}" srcOrd="1" destOrd="0" presId="urn:microsoft.com/office/officeart/2005/8/layout/hProcess4"/>
    <dgm:cxn modelId="{8B6502D0-F1B4-4606-876A-6F95DB87DE79}" type="presParOf" srcId="{7C8C83AA-38AC-40C1-915D-CFF895F3ED33}" destId="{85C4AA54-81CB-4742-9BFE-F38B839EC025}" srcOrd="2" destOrd="0" presId="urn:microsoft.com/office/officeart/2005/8/layout/hProcess4"/>
    <dgm:cxn modelId="{48A653D5-9637-4A47-A75A-0CFD96F6A63A}" type="presParOf" srcId="{7C8C83AA-38AC-40C1-915D-CFF895F3ED33}" destId="{45224493-32E8-4F08-A4F1-623EB2B16B65}" srcOrd="3" destOrd="0" presId="urn:microsoft.com/office/officeart/2005/8/layout/hProcess4"/>
    <dgm:cxn modelId="{8D42899A-F91D-4946-B507-5B3AF1D0ECEA}" type="presParOf" srcId="{7C8C83AA-38AC-40C1-915D-CFF895F3ED33}" destId="{5B505AD3-7E1F-417C-AD71-3B8F4F1FEEE1}" srcOrd="4" destOrd="0" presId="urn:microsoft.com/office/officeart/2005/8/layout/hProcess4"/>
    <dgm:cxn modelId="{36D58BE5-F415-41DC-825E-1D109C50D044}" type="presParOf" srcId="{CBB0012E-A4E6-41CE-B651-4094490B8E8F}" destId="{36315182-2C0D-4F34-A0F5-73C398825CC8}" srcOrd="1" destOrd="0" presId="urn:microsoft.com/office/officeart/2005/8/layout/hProcess4"/>
    <dgm:cxn modelId="{8D5CD6C7-543B-41C5-852C-FA24FA8FF02B}" type="presParOf" srcId="{CBB0012E-A4E6-41CE-B651-4094490B8E8F}" destId="{BE49FC92-62E8-49B9-B602-E51DB08A709A}" srcOrd="2" destOrd="0" presId="urn:microsoft.com/office/officeart/2005/8/layout/hProcess4"/>
    <dgm:cxn modelId="{32158996-355D-487D-80CB-704CFC0DD986}" type="presParOf" srcId="{BE49FC92-62E8-49B9-B602-E51DB08A709A}" destId="{DC64D3B7-73F8-41B1-B028-47E702E5E043}" srcOrd="0" destOrd="0" presId="urn:microsoft.com/office/officeart/2005/8/layout/hProcess4"/>
    <dgm:cxn modelId="{DDAC7746-C26F-443F-A89A-969F7CB3204C}" type="presParOf" srcId="{BE49FC92-62E8-49B9-B602-E51DB08A709A}" destId="{A393D9BD-B024-43B1-9C67-C17697325E87}" srcOrd="1" destOrd="0" presId="urn:microsoft.com/office/officeart/2005/8/layout/hProcess4"/>
    <dgm:cxn modelId="{739095F0-91A7-4D85-BB17-D8A80E5E1A40}" type="presParOf" srcId="{BE49FC92-62E8-49B9-B602-E51DB08A709A}" destId="{D15614A2-64BB-4EA8-BA67-39FF57C5C67F}" srcOrd="2" destOrd="0" presId="urn:microsoft.com/office/officeart/2005/8/layout/hProcess4"/>
    <dgm:cxn modelId="{1E40AB60-4E4E-4086-BD06-E0344759FBC3}" type="presParOf" srcId="{BE49FC92-62E8-49B9-B602-E51DB08A709A}" destId="{2B99A6AA-486B-45D6-B177-5788A7CB3CB2}" srcOrd="3" destOrd="0" presId="urn:microsoft.com/office/officeart/2005/8/layout/hProcess4"/>
    <dgm:cxn modelId="{55B09103-CF26-4A8B-84DD-4EF5F6EE436D}" type="presParOf" srcId="{BE49FC92-62E8-49B9-B602-E51DB08A709A}" destId="{62D76020-9856-4106-A66D-0B5D6F898D5E}" srcOrd="4" destOrd="0" presId="urn:microsoft.com/office/officeart/2005/8/layout/hProcess4"/>
    <dgm:cxn modelId="{D64D6FAB-DC98-412C-A4B4-7D340E916402}" type="presParOf" srcId="{CBB0012E-A4E6-41CE-B651-4094490B8E8F}" destId="{10B7F5C9-7A63-48D2-862D-412967CFD6F7}" srcOrd="3" destOrd="0" presId="urn:microsoft.com/office/officeart/2005/8/layout/hProcess4"/>
    <dgm:cxn modelId="{884ACD12-FA9C-40EC-B2CD-3990A6FDD1F0}" type="presParOf" srcId="{CBB0012E-A4E6-41CE-B651-4094490B8E8F}" destId="{643C105A-C2CA-40DD-A9BC-A0362E1CA6B7}" srcOrd="4" destOrd="0" presId="urn:microsoft.com/office/officeart/2005/8/layout/hProcess4"/>
    <dgm:cxn modelId="{ED6F0B4A-5A60-4ED9-A869-5164F34C502F}" type="presParOf" srcId="{643C105A-C2CA-40DD-A9BC-A0362E1CA6B7}" destId="{03430C19-A77B-422F-A60A-9D9269128DF2}" srcOrd="0" destOrd="0" presId="urn:microsoft.com/office/officeart/2005/8/layout/hProcess4"/>
    <dgm:cxn modelId="{FE6CD5B1-83FE-43A7-B203-9E9F01A9B672}" type="presParOf" srcId="{643C105A-C2CA-40DD-A9BC-A0362E1CA6B7}" destId="{858943A0-5843-4409-8952-3D90293AF64B}" srcOrd="1" destOrd="0" presId="urn:microsoft.com/office/officeart/2005/8/layout/hProcess4"/>
    <dgm:cxn modelId="{367DD8C6-194E-4FE2-A5F4-46EB09524131}" type="presParOf" srcId="{643C105A-C2CA-40DD-A9BC-A0362E1CA6B7}" destId="{BA90581B-FB86-4928-A30B-6D8800B21425}" srcOrd="2" destOrd="0" presId="urn:microsoft.com/office/officeart/2005/8/layout/hProcess4"/>
    <dgm:cxn modelId="{8EEED9FD-EC07-4CBF-B420-5605AA439402}" type="presParOf" srcId="{643C105A-C2CA-40DD-A9BC-A0362E1CA6B7}" destId="{85933A54-8542-47B6-A4E0-B2E1752093ED}" srcOrd="3" destOrd="0" presId="urn:microsoft.com/office/officeart/2005/8/layout/hProcess4"/>
    <dgm:cxn modelId="{90EA010F-5D58-4A6A-B970-8FD83FA56726}" type="presParOf" srcId="{643C105A-C2CA-40DD-A9BC-A0362E1CA6B7}" destId="{26755484-460A-49C2-8E4F-2B640D5D3AAB}" srcOrd="4" destOrd="0" presId="urn:microsoft.com/office/officeart/2005/8/layout/hProcess4"/>
    <dgm:cxn modelId="{E480B88C-9628-4FA5-ADF0-E773BF2D9B06}" type="presParOf" srcId="{CBB0012E-A4E6-41CE-B651-4094490B8E8F}" destId="{8DE690C1-40B0-43B2-A0D3-32D87D4680ED}" srcOrd="5" destOrd="0" presId="urn:microsoft.com/office/officeart/2005/8/layout/hProcess4"/>
    <dgm:cxn modelId="{6E472EEC-B1EB-470F-8664-C8C507C2A0A8}" type="presParOf" srcId="{CBB0012E-A4E6-41CE-B651-4094490B8E8F}" destId="{5E16C8C3-5A47-4754-906B-C4E7C8D3D412}" srcOrd="6" destOrd="0" presId="urn:microsoft.com/office/officeart/2005/8/layout/hProcess4"/>
    <dgm:cxn modelId="{DFE3CF34-289A-4EA3-8257-206546EADB15}" type="presParOf" srcId="{5E16C8C3-5A47-4754-906B-C4E7C8D3D412}" destId="{2BE0DA1D-E6A4-4C3C-93C1-8ADF727F7C3B}" srcOrd="0" destOrd="0" presId="urn:microsoft.com/office/officeart/2005/8/layout/hProcess4"/>
    <dgm:cxn modelId="{762F5414-C9E7-4E43-9F72-1430779D4C28}" type="presParOf" srcId="{5E16C8C3-5A47-4754-906B-C4E7C8D3D412}" destId="{A0A77965-9460-49F1-B60D-6F87298D4EB7}" srcOrd="1" destOrd="0" presId="urn:microsoft.com/office/officeart/2005/8/layout/hProcess4"/>
    <dgm:cxn modelId="{DA3AD579-275A-43B9-969E-22E2A42E5739}" type="presParOf" srcId="{5E16C8C3-5A47-4754-906B-C4E7C8D3D412}" destId="{638F6D8D-A092-402A-BA4A-BE9AC791F5C2}" srcOrd="2" destOrd="0" presId="urn:microsoft.com/office/officeart/2005/8/layout/hProcess4"/>
    <dgm:cxn modelId="{390DDD1C-431B-4FD8-B603-47DFF11EF056}" type="presParOf" srcId="{5E16C8C3-5A47-4754-906B-C4E7C8D3D412}" destId="{18639DC4-869F-498A-9A32-5814C38B68F6}" srcOrd="3" destOrd="0" presId="urn:microsoft.com/office/officeart/2005/8/layout/hProcess4"/>
    <dgm:cxn modelId="{F85DF704-C2B6-4C03-9C56-FFAA904E394A}" type="presParOf" srcId="{5E16C8C3-5A47-4754-906B-C4E7C8D3D412}" destId="{888A7BE6-C70E-4D0A-ABE5-DD563B90EA2D}" srcOrd="4" destOrd="0" presId="urn:microsoft.com/office/officeart/2005/8/layout/hProcess4"/>
    <dgm:cxn modelId="{38DE80D1-A939-47EE-A8C1-3DCC466F7EB1}" type="presParOf" srcId="{CBB0012E-A4E6-41CE-B651-4094490B8E8F}" destId="{E9F24FBD-8376-49F2-B794-CAB1F6F28E35}" srcOrd="7" destOrd="0" presId="urn:microsoft.com/office/officeart/2005/8/layout/hProcess4"/>
    <dgm:cxn modelId="{4F4AB501-6815-4AD5-9963-5582820834CF}" type="presParOf" srcId="{CBB0012E-A4E6-41CE-B651-4094490B8E8F}" destId="{7EA07B31-396C-44F2-9982-A4F6F3DB6D7B}" srcOrd="8" destOrd="0" presId="urn:microsoft.com/office/officeart/2005/8/layout/hProcess4"/>
    <dgm:cxn modelId="{44DD908D-C8A8-417B-8657-A80E4357D162}" type="presParOf" srcId="{7EA07B31-396C-44F2-9982-A4F6F3DB6D7B}" destId="{42FA4922-9504-427D-8DFC-7AEB4CB6701D}" srcOrd="0" destOrd="0" presId="urn:microsoft.com/office/officeart/2005/8/layout/hProcess4"/>
    <dgm:cxn modelId="{13165DC2-700C-46D3-B828-CD2059BBF95D}" type="presParOf" srcId="{7EA07B31-396C-44F2-9982-A4F6F3DB6D7B}" destId="{279B9F9F-A537-445A-8EE0-B24E0F32F818}" srcOrd="1" destOrd="0" presId="urn:microsoft.com/office/officeart/2005/8/layout/hProcess4"/>
    <dgm:cxn modelId="{B8429F4B-5EFC-4C67-BBD2-DEDC16293DDF}" type="presParOf" srcId="{7EA07B31-396C-44F2-9982-A4F6F3DB6D7B}" destId="{7D25C03C-7C57-4958-85ED-094A62B89A07}" srcOrd="2" destOrd="0" presId="urn:microsoft.com/office/officeart/2005/8/layout/hProcess4"/>
    <dgm:cxn modelId="{67758189-503B-48BA-9B97-94032FEBDB9F}" type="presParOf" srcId="{7EA07B31-396C-44F2-9982-A4F6F3DB6D7B}" destId="{AECFA62A-ACD8-4933-BFE3-90ECD57E3ED0}" srcOrd="3" destOrd="0" presId="urn:microsoft.com/office/officeart/2005/8/layout/hProcess4"/>
    <dgm:cxn modelId="{3D38E3B6-E956-4E7F-8498-DA65C542A2C0}" type="presParOf" srcId="{7EA07B31-396C-44F2-9982-A4F6F3DB6D7B}" destId="{F68B2566-BAB5-4C1C-9373-C176BEBB439D}" srcOrd="4" destOrd="0" presId="urn:microsoft.com/office/officeart/2005/8/layout/hProcess4"/>
    <dgm:cxn modelId="{D3C84E13-64CC-44D2-A435-0F7FA26D0F6A}" type="presParOf" srcId="{CBB0012E-A4E6-41CE-B651-4094490B8E8F}" destId="{70856A70-73BB-4348-8AE2-5E892ED9EA98}" srcOrd="9" destOrd="0" presId="urn:microsoft.com/office/officeart/2005/8/layout/hProcess4"/>
    <dgm:cxn modelId="{199D25A8-1862-406D-9A8B-6A7F4AF92A4B}" type="presParOf" srcId="{CBB0012E-A4E6-41CE-B651-4094490B8E8F}" destId="{959A2AD1-28D2-4CD6-A566-9CD7C384234E}" srcOrd="10" destOrd="0" presId="urn:microsoft.com/office/officeart/2005/8/layout/hProcess4"/>
    <dgm:cxn modelId="{F4A61F24-3469-4FF8-B1FB-88EF9A38F6F8}" type="presParOf" srcId="{959A2AD1-28D2-4CD6-A566-9CD7C384234E}" destId="{91A06190-9CF0-4F88-AB74-A47076F4EB4C}" srcOrd="0" destOrd="0" presId="urn:microsoft.com/office/officeart/2005/8/layout/hProcess4"/>
    <dgm:cxn modelId="{7C4E08D8-CC19-419C-8573-D44CA0644D4F}" type="presParOf" srcId="{959A2AD1-28D2-4CD6-A566-9CD7C384234E}" destId="{665D1536-7068-41EA-83E0-5D213D911FEA}" srcOrd="1" destOrd="0" presId="urn:microsoft.com/office/officeart/2005/8/layout/hProcess4"/>
    <dgm:cxn modelId="{8DE6726D-06BE-4A72-BAF7-3699C0FAE4F4}" type="presParOf" srcId="{959A2AD1-28D2-4CD6-A566-9CD7C384234E}" destId="{5B4E8D7C-8314-43DE-8F59-04751D2172D3}" srcOrd="2" destOrd="0" presId="urn:microsoft.com/office/officeart/2005/8/layout/hProcess4"/>
    <dgm:cxn modelId="{E227474A-5CA6-49D5-AB55-008D99DC3550}" type="presParOf" srcId="{959A2AD1-28D2-4CD6-A566-9CD7C384234E}" destId="{C85EC636-1AD2-40F1-87C1-7AC11D815D18}" srcOrd="3" destOrd="0" presId="urn:microsoft.com/office/officeart/2005/8/layout/hProcess4"/>
    <dgm:cxn modelId="{0E04E053-9849-415C-A2AD-98BB81311189}" type="presParOf" srcId="{959A2AD1-28D2-4CD6-A566-9CD7C384234E}" destId="{565335C5-9920-4969-9931-D1015D36B818}" srcOrd="4" destOrd="0" presId="urn:microsoft.com/office/officeart/2005/8/layout/hProcess4"/>
    <dgm:cxn modelId="{BE9B7D50-96F4-472D-974C-75F4DD38A74C}" type="presParOf" srcId="{CBB0012E-A4E6-41CE-B651-4094490B8E8F}" destId="{B6D6EBA8-C520-4080-81D5-CFBF78E53B5F}" srcOrd="11" destOrd="0" presId="urn:microsoft.com/office/officeart/2005/8/layout/hProcess4"/>
    <dgm:cxn modelId="{166D1879-1B45-4F7D-B497-6800C8BE788C}" type="presParOf" srcId="{CBB0012E-A4E6-41CE-B651-4094490B8E8F}" destId="{A18802C0-59FB-40BB-9E47-09D4973335FC}" srcOrd="12" destOrd="0" presId="urn:microsoft.com/office/officeart/2005/8/layout/hProcess4"/>
    <dgm:cxn modelId="{1EC0C8D6-BE09-4F49-A3C4-D3A67FDF309D}" type="presParOf" srcId="{A18802C0-59FB-40BB-9E47-09D4973335FC}" destId="{FBDF0D35-7533-4EB1-80E0-778F110EF840}" srcOrd="0" destOrd="0" presId="urn:microsoft.com/office/officeart/2005/8/layout/hProcess4"/>
    <dgm:cxn modelId="{032B2200-C9B4-43B2-907C-2F5F0A514584}" type="presParOf" srcId="{A18802C0-59FB-40BB-9E47-09D4973335FC}" destId="{D050B208-0B52-4748-80C3-58468ED131B2}" srcOrd="1" destOrd="0" presId="urn:microsoft.com/office/officeart/2005/8/layout/hProcess4"/>
    <dgm:cxn modelId="{3D6647DB-1DD9-405D-AE2C-E6B72EBC6AEE}" type="presParOf" srcId="{A18802C0-59FB-40BB-9E47-09D4973335FC}" destId="{22D7C15B-300C-4E5A-B695-1853ECE1CDCA}" srcOrd="2" destOrd="0" presId="urn:microsoft.com/office/officeart/2005/8/layout/hProcess4"/>
    <dgm:cxn modelId="{04A22ACA-D83A-429C-9482-335FA59E6411}" type="presParOf" srcId="{A18802C0-59FB-40BB-9E47-09D4973335FC}" destId="{FBE813C7-DA32-4F59-9336-50DD2ED54844}" srcOrd="3" destOrd="0" presId="urn:microsoft.com/office/officeart/2005/8/layout/hProcess4"/>
    <dgm:cxn modelId="{FF7F1881-0688-4B40-B678-F8CD1BAFF257}" type="presParOf" srcId="{A18802C0-59FB-40BB-9E47-09D4973335FC}" destId="{8A87AE48-1634-4E70-8236-7566FA9193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167D28-3661-4B67-B0A2-F63B356020BE}" type="doc">
      <dgm:prSet loTypeId="urn:microsoft.com/office/officeart/2005/8/layout/defaul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E03E9A3-FAE9-4404-9610-A3E910A4EE43}">
      <dgm:prSet phldrT="[Текст]"/>
      <dgm:spPr/>
      <dgm:t>
        <a:bodyPr/>
        <a:lstStyle/>
        <a:p>
          <a:r>
            <a:rPr lang="uk-UA" b="1" dirty="0" smtClean="0"/>
            <a:t>Обговорювання з особовими висловлюваннями</a:t>
          </a:r>
          <a:endParaRPr lang="ru-RU" dirty="0"/>
        </a:p>
      </dgm:t>
    </dgm:pt>
    <dgm:pt modelId="{47C65B33-3737-40A3-AD30-0A0D91A66B2F}" type="parTrans" cxnId="{F7BDA358-569E-4F9D-9C29-51324F10443A}">
      <dgm:prSet/>
      <dgm:spPr/>
      <dgm:t>
        <a:bodyPr/>
        <a:lstStyle/>
        <a:p>
          <a:endParaRPr lang="ru-RU"/>
        </a:p>
      </dgm:t>
    </dgm:pt>
    <dgm:pt modelId="{AE6FF03E-1D48-4126-B80D-CB0E338F66CA}" type="sibTrans" cxnId="{F7BDA358-569E-4F9D-9C29-51324F10443A}">
      <dgm:prSet/>
      <dgm:spPr/>
      <dgm:t>
        <a:bodyPr/>
        <a:lstStyle/>
        <a:p>
          <a:endParaRPr lang="ru-RU"/>
        </a:p>
      </dgm:t>
    </dgm:pt>
    <dgm:pt modelId="{08E8CA4C-7C36-4532-B777-F01E6A68F5A5}">
      <dgm:prSet phldrT="[Текст]"/>
      <dgm:spPr/>
      <dgm:t>
        <a:bodyPr/>
        <a:lstStyle/>
        <a:p>
          <a:r>
            <a:rPr lang="uk-UA" b="1" dirty="0" smtClean="0"/>
            <a:t>«Інтерв’ю-вихід»</a:t>
          </a:r>
          <a:endParaRPr lang="ru-RU" dirty="0"/>
        </a:p>
      </dgm:t>
    </dgm:pt>
    <dgm:pt modelId="{8C1D9C0C-F80E-4105-82AA-43AEA1684D5A}" type="parTrans" cxnId="{41326AB1-71C3-4BBA-AB4B-46631E550284}">
      <dgm:prSet/>
      <dgm:spPr/>
      <dgm:t>
        <a:bodyPr/>
        <a:lstStyle/>
        <a:p>
          <a:endParaRPr lang="ru-RU"/>
        </a:p>
      </dgm:t>
    </dgm:pt>
    <dgm:pt modelId="{6F084A04-60B7-4D6B-B834-5F22EF5AD533}" type="sibTrans" cxnId="{41326AB1-71C3-4BBA-AB4B-46631E550284}">
      <dgm:prSet/>
      <dgm:spPr/>
      <dgm:t>
        <a:bodyPr/>
        <a:lstStyle/>
        <a:p>
          <a:endParaRPr lang="ru-RU"/>
        </a:p>
      </dgm:t>
    </dgm:pt>
    <dgm:pt modelId="{E652C163-EC4F-47EE-A723-13FAB3F15F37}">
      <dgm:prSet phldrT="[Текст]"/>
      <dgm:spPr/>
      <dgm:t>
        <a:bodyPr/>
        <a:lstStyle/>
        <a:p>
          <a:r>
            <a:rPr lang="uk-UA" b="1" dirty="0" smtClean="0"/>
            <a:t>Суб’єктивна оцінка учасників</a:t>
          </a:r>
          <a:endParaRPr lang="ru-RU" dirty="0"/>
        </a:p>
      </dgm:t>
    </dgm:pt>
    <dgm:pt modelId="{2F52D90A-32BD-4669-A3BE-BD23F2F7F400}" type="parTrans" cxnId="{AEF016AD-746D-465D-BD56-E1C78CA6BD71}">
      <dgm:prSet/>
      <dgm:spPr/>
      <dgm:t>
        <a:bodyPr/>
        <a:lstStyle/>
        <a:p>
          <a:endParaRPr lang="ru-RU"/>
        </a:p>
      </dgm:t>
    </dgm:pt>
    <dgm:pt modelId="{9207354F-CA2B-40B0-BF39-30CE4F6E4563}" type="sibTrans" cxnId="{AEF016AD-746D-465D-BD56-E1C78CA6BD71}">
      <dgm:prSet/>
      <dgm:spPr/>
      <dgm:t>
        <a:bodyPr/>
        <a:lstStyle/>
        <a:p>
          <a:endParaRPr lang="ru-RU"/>
        </a:p>
      </dgm:t>
    </dgm:pt>
    <dgm:pt modelId="{FCC51ECA-A076-4A66-BC88-72AC6C65FEC1}">
      <dgm:prSet phldrT="[Текст]"/>
      <dgm:spPr/>
      <dgm:t>
        <a:bodyPr/>
        <a:lstStyle/>
        <a:p>
          <a:r>
            <a:rPr lang="uk-UA" b="1" dirty="0" smtClean="0"/>
            <a:t>«Панельне інтерв’ю-вихід»</a:t>
          </a:r>
          <a:endParaRPr lang="ru-RU" dirty="0"/>
        </a:p>
      </dgm:t>
    </dgm:pt>
    <dgm:pt modelId="{3129FF6F-E763-47B1-BD75-EE1EBC1E6E4A}" type="parTrans" cxnId="{5480036C-6D20-4BF4-B311-9D1F714B331E}">
      <dgm:prSet/>
      <dgm:spPr/>
      <dgm:t>
        <a:bodyPr/>
        <a:lstStyle/>
        <a:p>
          <a:endParaRPr lang="ru-RU"/>
        </a:p>
      </dgm:t>
    </dgm:pt>
    <dgm:pt modelId="{33261FF0-9CCB-47FC-8004-86D6020C18BF}" type="sibTrans" cxnId="{5480036C-6D20-4BF4-B311-9D1F714B331E}">
      <dgm:prSet/>
      <dgm:spPr/>
      <dgm:t>
        <a:bodyPr/>
        <a:lstStyle/>
        <a:p>
          <a:endParaRPr lang="ru-RU"/>
        </a:p>
      </dgm:t>
    </dgm:pt>
    <dgm:pt modelId="{DBBB58AB-1ACB-4848-9B48-D2E00E77DB61}">
      <dgm:prSet phldrT="[Текст]"/>
      <dgm:spPr/>
      <dgm:t>
        <a:bodyPr/>
        <a:lstStyle/>
        <a:p>
          <a:r>
            <a:rPr lang="uk-UA" b="1" dirty="0" smtClean="0"/>
            <a:t>«Фокус-групи»</a:t>
          </a:r>
          <a:endParaRPr lang="ru-RU" dirty="0"/>
        </a:p>
      </dgm:t>
    </dgm:pt>
    <dgm:pt modelId="{829EEA97-55F8-4A15-931B-A9BE20BDDFFD}" type="parTrans" cxnId="{54BC90FC-4637-4D1A-9E2F-1EDEF96D39CD}">
      <dgm:prSet/>
      <dgm:spPr/>
      <dgm:t>
        <a:bodyPr/>
        <a:lstStyle/>
        <a:p>
          <a:endParaRPr lang="ru-RU"/>
        </a:p>
      </dgm:t>
    </dgm:pt>
    <dgm:pt modelId="{C6F8413F-4883-4F3D-BE1D-BE04A57D1BC1}" type="sibTrans" cxnId="{54BC90FC-4637-4D1A-9E2F-1EDEF96D39CD}">
      <dgm:prSet/>
      <dgm:spPr/>
      <dgm:t>
        <a:bodyPr/>
        <a:lstStyle/>
        <a:p>
          <a:endParaRPr lang="ru-RU"/>
        </a:p>
      </dgm:t>
    </dgm:pt>
    <dgm:pt modelId="{30DA23A0-BF6F-4357-BF14-1CC4E37AA2DA}">
      <dgm:prSet/>
      <dgm:spPr/>
      <dgm:t>
        <a:bodyPr/>
        <a:lstStyle/>
        <a:p>
          <a:r>
            <a:rPr lang="uk-UA" b="1" dirty="0" smtClean="0"/>
            <a:t>Анкетування</a:t>
          </a:r>
          <a:endParaRPr lang="ru-RU" dirty="0"/>
        </a:p>
      </dgm:t>
    </dgm:pt>
    <dgm:pt modelId="{8E1870CD-3A51-4832-B817-E89E6F9545C6}" type="parTrans" cxnId="{0EEEF817-F0F2-4CF3-8908-6BB96EA0FA00}">
      <dgm:prSet/>
      <dgm:spPr/>
      <dgm:t>
        <a:bodyPr/>
        <a:lstStyle/>
        <a:p>
          <a:endParaRPr lang="ru-RU"/>
        </a:p>
      </dgm:t>
    </dgm:pt>
    <dgm:pt modelId="{CA3081B4-4AEB-47F8-A25E-00CAAAE1F9E0}" type="sibTrans" cxnId="{0EEEF817-F0F2-4CF3-8908-6BB96EA0FA00}">
      <dgm:prSet/>
      <dgm:spPr/>
      <dgm:t>
        <a:bodyPr/>
        <a:lstStyle/>
        <a:p>
          <a:endParaRPr lang="ru-RU"/>
        </a:p>
      </dgm:t>
    </dgm:pt>
    <dgm:pt modelId="{E94B8EA1-453A-484C-9632-E24C19612049}">
      <dgm:prSet/>
      <dgm:spPr/>
      <dgm:t>
        <a:bodyPr/>
        <a:lstStyle/>
        <a:p>
          <a:r>
            <a:rPr lang="uk-UA" b="1" dirty="0" smtClean="0"/>
            <a:t>Замітки тренера</a:t>
          </a:r>
          <a:endParaRPr lang="ru-RU" dirty="0"/>
        </a:p>
      </dgm:t>
    </dgm:pt>
    <dgm:pt modelId="{D909E0EE-04C8-4C1B-98EE-4AB663244B87}" type="parTrans" cxnId="{713AF53E-04BA-452F-8D2F-A17761787935}">
      <dgm:prSet/>
      <dgm:spPr/>
      <dgm:t>
        <a:bodyPr/>
        <a:lstStyle/>
        <a:p>
          <a:endParaRPr lang="ru-RU"/>
        </a:p>
      </dgm:t>
    </dgm:pt>
    <dgm:pt modelId="{F1B011A3-F21B-4C82-8A64-C244A08723CD}" type="sibTrans" cxnId="{713AF53E-04BA-452F-8D2F-A17761787935}">
      <dgm:prSet/>
      <dgm:spPr/>
      <dgm:t>
        <a:bodyPr/>
        <a:lstStyle/>
        <a:p>
          <a:endParaRPr lang="ru-RU"/>
        </a:p>
      </dgm:t>
    </dgm:pt>
    <dgm:pt modelId="{AA2603EF-6642-4B0A-B7AE-372535410DBB}" type="pres">
      <dgm:prSet presAssocID="{A8167D28-3661-4B67-B0A2-F63B35602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3C3FC-CF43-47FA-A0B0-514742665046}" type="pres">
      <dgm:prSet presAssocID="{FE03E9A3-FAE9-4404-9610-A3E910A4EE4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98BEB-738E-49B8-8532-195E6F3C3202}" type="pres">
      <dgm:prSet presAssocID="{AE6FF03E-1D48-4126-B80D-CB0E338F66CA}" presName="sibTrans" presStyleCnt="0"/>
      <dgm:spPr/>
    </dgm:pt>
    <dgm:pt modelId="{E949A85C-6E5F-40D4-ADFB-9FCE409CFAAD}" type="pres">
      <dgm:prSet presAssocID="{30DA23A0-BF6F-4357-BF14-1CC4E37AA2D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1212A-CBD8-4C05-A79A-E9304CA55BC6}" type="pres">
      <dgm:prSet presAssocID="{CA3081B4-4AEB-47F8-A25E-00CAAAE1F9E0}" presName="sibTrans" presStyleCnt="0"/>
      <dgm:spPr/>
    </dgm:pt>
    <dgm:pt modelId="{5C81C914-3F0B-43D7-A446-E232A087C2AB}" type="pres">
      <dgm:prSet presAssocID="{E94B8EA1-453A-484C-9632-E24C1961204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1EF7F-798A-4837-B876-2382698CEEF7}" type="pres">
      <dgm:prSet presAssocID="{F1B011A3-F21B-4C82-8A64-C244A08723CD}" presName="sibTrans" presStyleCnt="0"/>
      <dgm:spPr/>
    </dgm:pt>
    <dgm:pt modelId="{C8DC1985-57EA-4698-922F-70EA1199CD53}" type="pres">
      <dgm:prSet presAssocID="{08E8CA4C-7C36-4532-B777-F01E6A68F5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4196A-45C3-4BA4-93A1-1F91B7C23EB5}" type="pres">
      <dgm:prSet presAssocID="{6F084A04-60B7-4D6B-B834-5F22EF5AD533}" presName="sibTrans" presStyleCnt="0"/>
      <dgm:spPr/>
    </dgm:pt>
    <dgm:pt modelId="{ED96735D-A164-477E-8360-87EB8B42F74B}" type="pres">
      <dgm:prSet presAssocID="{E652C163-EC4F-47EE-A723-13FAB3F15F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0625B-7718-430D-A6F7-3D9864675E13}" type="pres">
      <dgm:prSet presAssocID="{9207354F-CA2B-40B0-BF39-30CE4F6E4563}" presName="sibTrans" presStyleCnt="0"/>
      <dgm:spPr/>
    </dgm:pt>
    <dgm:pt modelId="{95F5B4D7-C2C7-456F-ACDA-23DFBB7098E2}" type="pres">
      <dgm:prSet presAssocID="{FCC51ECA-A076-4A66-BC88-72AC6C65FE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DAEEB-DA08-4486-8E15-AF85BF75B796}" type="pres">
      <dgm:prSet presAssocID="{33261FF0-9CCB-47FC-8004-86D6020C18BF}" presName="sibTrans" presStyleCnt="0"/>
      <dgm:spPr/>
    </dgm:pt>
    <dgm:pt modelId="{A0F7FF16-0742-4745-A530-63414465433D}" type="pres">
      <dgm:prSet presAssocID="{DBBB58AB-1ACB-4848-9B48-D2E00E77DB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EF817-F0F2-4CF3-8908-6BB96EA0FA00}" srcId="{A8167D28-3661-4B67-B0A2-F63B356020BE}" destId="{30DA23A0-BF6F-4357-BF14-1CC4E37AA2DA}" srcOrd="1" destOrd="0" parTransId="{8E1870CD-3A51-4832-B817-E89E6F9545C6}" sibTransId="{CA3081B4-4AEB-47F8-A25E-00CAAAE1F9E0}"/>
    <dgm:cxn modelId="{B0155A2F-FA83-405A-ACD9-8C2C9C9EB4CD}" type="presOf" srcId="{FE03E9A3-FAE9-4404-9610-A3E910A4EE43}" destId="{A3B3C3FC-CF43-47FA-A0B0-514742665046}" srcOrd="0" destOrd="0" presId="urn:microsoft.com/office/officeart/2005/8/layout/default"/>
    <dgm:cxn modelId="{F7BDA358-569E-4F9D-9C29-51324F10443A}" srcId="{A8167D28-3661-4B67-B0A2-F63B356020BE}" destId="{FE03E9A3-FAE9-4404-9610-A3E910A4EE43}" srcOrd="0" destOrd="0" parTransId="{47C65B33-3737-40A3-AD30-0A0D91A66B2F}" sibTransId="{AE6FF03E-1D48-4126-B80D-CB0E338F66CA}"/>
    <dgm:cxn modelId="{34E65EFC-CAAE-40EF-981D-91FA0F87070A}" type="presOf" srcId="{08E8CA4C-7C36-4532-B777-F01E6A68F5A5}" destId="{C8DC1985-57EA-4698-922F-70EA1199CD53}" srcOrd="0" destOrd="0" presId="urn:microsoft.com/office/officeart/2005/8/layout/default"/>
    <dgm:cxn modelId="{5480036C-6D20-4BF4-B311-9D1F714B331E}" srcId="{A8167D28-3661-4B67-B0A2-F63B356020BE}" destId="{FCC51ECA-A076-4A66-BC88-72AC6C65FEC1}" srcOrd="5" destOrd="0" parTransId="{3129FF6F-E763-47B1-BD75-EE1EBC1E6E4A}" sibTransId="{33261FF0-9CCB-47FC-8004-86D6020C18BF}"/>
    <dgm:cxn modelId="{AD13DEB7-B91A-4209-98E6-B55CA3E9EFCC}" type="presOf" srcId="{30DA23A0-BF6F-4357-BF14-1CC4E37AA2DA}" destId="{E949A85C-6E5F-40D4-ADFB-9FCE409CFAAD}" srcOrd="0" destOrd="0" presId="urn:microsoft.com/office/officeart/2005/8/layout/default"/>
    <dgm:cxn modelId="{41326AB1-71C3-4BBA-AB4B-46631E550284}" srcId="{A8167D28-3661-4B67-B0A2-F63B356020BE}" destId="{08E8CA4C-7C36-4532-B777-F01E6A68F5A5}" srcOrd="3" destOrd="0" parTransId="{8C1D9C0C-F80E-4105-82AA-43AEA1684D5A}" sibTransId="{6F084A04-60B7-4D6B-B834-5F22EF5AD533}"/>
    <dgm:cxn modelId="{54BC90FC-4637-4D1A-9E2F-1EDEF96D39CD}" srcId="{A8167D28-3661-4B67-B0A2-F63B356020BE}" destId="{DBBB58AB-1ACB-4848-9B48-D2E00E77DB61}" srcOrd="6" destOrd="0" parTransId="{829EEA97-55F8-4A15-931B-A9BE20BDDFFD}" sibTransId="{C6F8413F-4883-4F3D-BE1D-BE04A57D1BC1}"/>
    <dgm:cxn modelId="{7689614A-7409-453B-B55D-DC719A1D890B}" type="presOf" srcId="{A8167D28-3661-4B67-B0A2-F63B356020BE}" destId="{AA2603EF-6642-4B0A-B7AE-372535410DBB}" srcOrd="0" destOrd="0" presId="urn:microsoft.com/office/officeart/2005/8/layout/default"/>
    <dgm:cxn modelId="{12109321-987D-41DE-A910-EF401FD38D49}" type="presOf" srcId="{DBBB58AB-1ACB-4848-9B48-D2E00E77DB61}" destId="{A0F7FF16-0742-4745-A530-63414465433D}" srcOrd="0" destOrd="0" presId="urn:microsoft.com/office/officeart/2005/8/layout/default"/>
    <dgm:cxn modelId="{100F90EE-4480-4672-A7F9-B9FF5E90F7E3}" type="presOf" srcId="{E94B8EA1-453A-484C-9632-E24C19612049}" destId="{5C81C914-3F0B-43D7-A446-E232A087C2AB}" srcOrd="0" destOrd="0" presId="urn:microsoft.com/office/officeart/2005/8/layout/default"/>
    <dgm:cxn modelId="{D186D779-1DEE-4436-B770-6B70E581F26D}" type="presOf" srcId="{E652C163-EC4F-47EE-A723-13FAB3F15F37}" destId="{ED96735D-A164-477E-8360-87EB8B42F74B}" srcOrd="0" destOrd="0" presId="urn:microsoft.com/office/officeart/2005/8/layout/default"/>
    <dgm:cxn modelId="{713AF53E-04BA-452F-8D2F-A17761787935}" srcId="{A8167D28-3661-4B67-B0A2-F63B356020BE}" destId="{E94B8EA1-453A-484C-9632-E24C19612049}" srcOrd="2" destOrd="0" parTransId="{D909E0EE-04C8-4C1B-98EE-4AB663244B87}" sibTransId="{F1B011A3-F21B-4C82-8A64-C244A08723CD}"/>
    <dgm:cxn modelId="{AEF016AD-746D-465D-BD56-E1C78CA6BD71}" srcId="{A8167D28-3661-4B67-B0A2-F63B356020BE}" destId="{E652C163-EC4F-47EE-A723-13FAB3F15F37}" srcOrd="4" destOrd="0" parTransId="{2F52D90A-32BD-4669-A3BE-BD23F2F7F400}" sibTransId="{9207354F-CA2B-40B0-BF39-30CE4F6E4563}"/>
    <dgm:cxn modelId="{0165ED63-609E-4CB5-A511-570A3BE94863}" type="presOf" srcId="{FCC51ECA-A076-4A66-BC88-72AC6C65FEC1}" destId="{95F5B4D7-C2C7-456F-ACDA-23DFBB7098E2}" srcOrd="0" destOrd="0" presId="urn:microsoft.com/office/officeart/2005/8/layout/default"/>
    <dgm:cxn modelId="{3155F17E-83DC-42CC-9992-E8EC462F2461}" type="presParOf" srcId="{AA2603EF-6642-4B0A-B7AE-372535410DBB}" destId="{A3B3C3FC-CF43-47FA-A0B0-514742665046}" srcOrd="0" destOrd="0" presId="urn:microsoft.com/office/officeart/2005/8/layout/default"/>
    <dgm:cxn modelId="{A933024B-2845-4A19-99D7-6B1122BE1F5F}" type="presParOf" srcId="{AA2603EF-6642-4B0A-B7AE-372535410DBB}" destId="{F6998BEB-738E-49B8-8532-195E6F3C3202}" srcOrd="1" destOrd="0" presId="urn:microsoft.com/office/officeart/2005/8/layout/default"/>
    <dgm:cxn modelId="{6BCC4CD3-FEB9-4E45-972C-22705621BF9D}" type="presParOf" srcId="{AA2603EF-6642-4B0A-B7AE-372535410DBB}" destId="{E949A85C-6E5F-40D4-ADFB-9FCE409CFAAD}" srcOrd="2" destOrd="0" presId="urn:microsoft.com/office/officeart/2005/8/layout/default"/>
    <dgm:cxn modelId="{7BB2DF86-BBA5-4B15-A8B4-156B5103B7FA}" type="presParOf" srcId="{AA2603EF-6642-4B0A-B7AE-372535410DBB}" destId="{EBB1212A-CBD8-4C05-A79A-E9304CA55BC6}" srcOrd="3" destOrd="0" presId="urn:microsoft.com/office/officeart/2005/8/layout/default"/>
    <dgm:cxn modelId="{FE1FBE71-1545-43A8-867C-EE86B1465BF5}" type="presParOf" srcId="{AA2603EF-6642-4B0A-B7AE-372535410DBB}" destId="{5C81C914-3F0B-43D7-A446-E232A087C2AB}" srcOrd="4" destOrd="0" presId="urn:microsoft.com/office/officeart/2005/8/layout/default"/>
    <dgm:cxn modelId="{F974E47C-FFFB-4F89-9B95-3494186BBCCD}" type="presParOf" srcId="{AA2603EF-6642-4B0A-B7AE-372535410DBB}" destId="{BDF1EF7F-798A-4837-B876-2382698CEEF7}" srcOrd="5" destOrd="0" presId="urn:microsoft.com/office/officeart/2005/8/layout/default"/>
    <dgm:cxn modelId="{E3DEABF5-455C-47E4-89D1-35C89884C323}" type="presParOf" srcId="{AA2603EF-6642-4B0A-B7AE-372535410DBB}" destId="{C8DC1985-57EA-4698-922F-70EA1199CD53}" srcOrd="6" destOrd="0" presId="urn:microsoft.com/office/officeart/2005/8/layout/default"/>
    <dgm:cxn modelId="{D96F20D1-EED8-4623-98BC-5A3A411B75A6}" type="presParOf" srcId="{AA2603EF-6642-4B0A-B7AE-372535410DBB}" destId="{2F34196A-45C3-4BA4-93A1-1F91B7C23EB5}" srcOrd="7" destOrd="0" presId="urn:microsoft.com/office/officeart/2005/8/layout/default"/>
    <dgm:cxn modelId="{119F126D-E7B2-44A9-840D-7571372A448C}" type="presParOf" srcId="{AA2603EF-6642-4B0A-B7AE-372535410DBB}" destId="{ED96735D-A164-477E-8360-87EB8B42F74B}" srcOrd="8" destOrd="0" presId="urn:microsoft.com/office/officeart/2005/8/layout/default"/>
    <dgm:cxn modelId="{9ABE7D6D-2538-4C6E-956B-D0E3AF9BA4EE}" type="presParOf" srcId="{AA2603EF-6642-4B0A-B7AE-372535410DBB}" destId="{4990625B-7718-430D-A6F7-3D9864675E13}" srcOrd="9" destOrd="0" presId="urn:microsoft.com/office/officeart/2005/8/layout/default"/>
    <dgm:cxn modelId="{EF10DADA-893D-4E01-9DD3-D66D16A2C6AA}" type="presParOf" srcId="{AA2603EF-6642-4B0A-B7AE-372535410DBB}" destId="{95F5B4D7-C2C7-456F-ACDA-23DFBB7098E2}" srcOrd="10" destOrd="0" presId="urn:microsoft.com/office/officeart/2005/8/layout/default"/>
    <dgm:cxn modelId="{5EAEE4CF-6C03-4250-A666-0831854330A2}" type="presParOf" srcId="{AA2603EF-6642-4B0A-B7AE-372535410DBB}" destId="{C82DAEEB-DA08-4486-8E15-AF85BF75B796}" srcOrd="11" destOrd="0" presId="urn:microsoft.com/office/officeart/2005/8/layout/default"/>
    <dgm:cxn modelId="{98A4CDEA-C6E7-4AB6-A02C-C0DF1FB4BF04}" type="presParOf" srcId="{AA2603EF-6642-4B0A-B7AE-372535410DBB}" destId="{A0F7FF16-0742-4745-A530-6341446543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F0F833-5494-4A35-B212-684923C529B3}" type="doc">
      <dgm:prSet loTypeId="urn:microsoft.com/office/officeart/2005/8/layout/target1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57B51A-9C5A-4156-8E71-03178BB3A676}">
      <dgm:prSet phldrT="[Текст]" custT="1"/>
      <dgm:spPr/>
      <dgm:t>
        <a:bodyPr/>
        <a:lstStyle/>
        <a:p>
          <a:r>
            <a:rPr lang="uk-UA" sz="2000" b="1" dirty="0" smtClean="0"/>
            <a:t>Рівень  реакції</a:t>
          </a:r>
          <a:endParaRPr lang="ru-RU" sz="2000" b="1" dirty="0"/>
        </a:p>
      </dgm:t>
    </dgm:pt>
    <dgm:pt modelId="{76F1AE88-E0CE-4CDF-AA3E-2C5D4D5041C3}" type="parTrans" cxnId="{668AD8A6-0BFD-47A6-A620-D976D136C2A0}">
      <dgm:prSet/>
      <dgm:spPr/>
      <dgm:t>
        <a:bodyPr/>
        <a:lstStyle/>
        <a:p>
          <a:endParaRPr lang="ru-RU"/>
        </a:p>
      </dgm:t>
    </dgm:pt>
    <dgm:pt modelId="{228553CA-54A3-41A3-A1DB-F61928DD9462}" type="sibTrans" cxnId="{668AD8A6-0BFD-47A6-A620-D976D136C2A0}">
      <dgm:prSet/>
      <dgm:spPr/>
      <dgm:t>
        <a:bodyPr/>
        <a:lstStyle/>
        <a:p>
          <a:endParaRPr lang="ru-RU"/>
        </a:p>
      </dgm:t>
    </dgm:pt>
    <dgm:pt modelId="{5F5257EE-051C-42BF-B7E4-CD438989F7CF}">
      <dgm:prSet phldrT="[Текст]" custT="1"/>
      <dgm:spPr/>
      <dgm:t>
        <a:bodyPr/>
        <a:lstStyle/>
        <a:p>
          <a:r>
            <a:rPr lang="uk-UA" sz="2000" b="1" dirty="0" smtClean="0"/>
            <a:t>Рівень засвоєних знань (оцінка навчання)</a:t>
          </a:r>
          <a:endParaRPr lang="ru-RU" sz="2000" b="1" dirty="0"/>
        </a:p>
      </dgm:t>
    </dgm:pt>
    <dgm:pt modelId="{887F6662-D483-4904-8140-DF8F66739166}" type="parTrans" cxnId="{F5050426-7539-42CF-872A-D62294A9EA18}">
      <dgm:prSet/>
      <dgm:spPr/>
      <dgm:t>
        <a:bodyPr/>
        <a:lstStyle/>
        <a:p>
          <a:endParaRPr lang="ru-RU"/>
        </a:p>
      </dgm:t>
    </dgm:pt>
    <dgm:pt modelId="{9C9B47D2-81A4-4F96-AA5B-204DA92AD50D}" type="sibTrans" cxnId="{F5050426-7539-42CF-872A-D62294A9EA18}">
      <dgm:prSet/>
      <dgm:spPr/>
      <dgm:t>
        <a:bodyPr/>
        <a:lstStyle/>
        <a:p>
          <a:endParaRPr lang="ru-RU"/>
        </a:p>
      </dgm:t>
    </dgm:pt>
    <dgm:pt modelId="{C03B8765-FF3B-42F4-BC1D-591D67791499}">
      <dgm:prSet phldrT="[Текст]" custT="1"/>
      <dgm:spPr/>
      <dgm:t>
        <a:bodyPr/>
        <a:lstStyle/>
        <a:p>
          <a:r>
            <a:rPr lang="uk-UA" sz="2000" b="1" dirty="0" smtClean="0"/>
            <a:t>Рівень ефекту</a:t>
          </a:r>
          <a:endParaRPr lang="ru-RU" sz="2000" b="1" dirty="0"/>
        </a:p>
      </dgm:t>
    </dgm:pt>
    <dgm:pt modelId="{C67C4AE5-2405-4B35-BE0D-3DC89C0B70A3}" type="parTrans" cxnId="{99573C13-D6BD-4E9D-BD77-34A38A5E6F10}">
      <dgm:prSet/>
      <dgm:spPr/>
      <dgm:t>
        <a:bodyPr/>
        <a:lstStyle/>
        <a:p>
          <a:endParaRPr lang="ru-RU"/>
        </a:p>
      </dgm:t>
    </dgm:pt>
    <dgm:pt modelId="{5B74EE16-A538-460B-99AD-A7ECC8ABB545}" type="sibTrans" cxnId="{99573C13-D6BD-4E9D-BD77-34A38A5E6F10}">
      <dgm:prSet/>
      <dgm:spPr/>
      <dgm:t>
        <a:bodyPr/>
        <a:lstStyle/>
        <a:p>
          <a:endParaRPr lang="ru-RU"/>
        </a:p>
      </dgm:t>
    </dgm:pt>
    <dgm:pt modelId="{5AEA1767-5033-4F18-836B-B588713D8B20}" type="pres">
      <dgm:prSet presAssocID="{D7F0F833-5494-4A35-B212-684923C529B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98658-9DE2-429A-8B37-48975EB04456}" type="pres">
      <dgm:prSet presAssocID="{DB57B51A-9C5A-4156-8E71-03178BB3A676}" presName="circle1" presStyleLbl="lnNode1" presStyleIdx="0" presStyleCnt="3"/>
      <dgm:spPr/>
    </dgm:pt>
    <dgm:pt modelId="{7E67BD6B-7FB3-4826-88E1-0ADF93474772}" type="pres">
      <dgm:prSet presAssocID="{DB57B51A-9C5A-4156-8E71-03178BB3A676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D09C-F32D-4F71-B452-7ED66564486E}" type="pres">
      <dgm:prSet presAssocID="{DB57B51A-9C5A-4156-8E71-03178BB3A676}" presName="line1" presStyleLbl="callout" presStyleIdx="0" presStyleCnt="6"/>
      <dgm:spPr/>
    </dgm:pt>
    <dgm:pt modelId="{77E3F12A-9A0D-4ADD-952C-4D450BB83ED2}" type="pres">
      <dgm:prSet presAssocID="{DB57B51A-9C5A-4156-8E71-03178BB3A676}" presName="d1" presStyleLbl="callout" presStyleIdx="1" presStyleCnt="6"/>
      <dgm:spPr/>
    </dgm:pt>
    <dgm:pt modelId="{C47F9A23-F98E-4E8F-BE4A-7F932645EAD3}" type="pres">
      <dgm:prSet presAssocID="{5F5257EE-051C-42BF-B7E4-CD438989F7CF}" presName="circle2" presStyleLbl="lnNode1" presStyleIdx="1" presStyleCnt="3"/>
      <dgm:spPr/>
    </dgm:pt>
    <dgm:pt modelId="{88B5C2B8-6EEB-4E58-BA58-2687D35BE125}" type="pres">
      <dgm:prSet presAssocID="{5F5257EE-051C-42BF-B7E4-CD438989F7CF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F999-B804-4B28-83D2-3F57CBCDA99D}" type="pres">
      <dgm:prSet presAssocID="{5F5257EE-051C-42BF-B7E4-CD438989F7CF}" presName="line2" presStyleLbl="callout" presStyleIdx="2" presStyleCnt="6"/>
      <dgm:spPr/>
    </dgm:pt>
    <dgm:pt modelId="{074BE6C2-745E-41C0-965C-F592FB940A8D}" type="pres">
      <dgm:prSet presAssocID="{5F5257EE-051C-42BF-B7E4-CD438989F7CF}" presName="d2" presStyleLbl="callout" presStyleIdx="3" presStyleCnt="6"/>
      <dgm:spPr/>
    </dgm:pt>
    <dgm:pt modelId="{0E9FBD24-99E3-4C48-9180-3F2C80653D3C}" type="pres">
      <dgm:prSet presAssocID="{C03B8765-FF3B-42F4-BC1D-591D67791499}" presName="circle3" presStyleLbl="lnNode1" presStyleIdx="2" presStyleCnt="3"/>
      <dgm:spPr/>
    </dgm:pt>
    <dgm:pt modelId="{5ACD7183-B7F8-40C2-B685-A08A1C850703}" type="pres">
      <dgm:prSet presAssocID="{C03B8765-FF3B-42F4-BC1D-591D6779149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4393-9D27-44A2-9539-5C823063D3CB}" type="pres">
      <dgm:prSet presAssocID="{C03B8765-FF3B-42F4-BC1D-591D67791499}" presName="line3" presStyleLbl="callout" presStyleIdx="4" presStyleCnt="6"/>
      <dgm:spPr/>
    </dgm:pt>
    <dgm:pt modelId="{EA3AE2CB-F435-4B5A-B80C-AA9DA8209948}" type="pres">
      <dgm:prSet presAssocID="{C03B8765-FF3B-42F4-BC1D-591D67791499}" presName="d3" presStyleLbl="callout" presStyleIdx="5" presStyleCnt="6"/>
      <dgm:spPr/>
    </dgm:pt>
  </dgm:ptLst>
  <dgm:cxnLst>
    <dgm:cxn modelId="{668AD8A6-0BFD-47A6-A620-D976D136C2A0}" srcId="{D7F0F833-5494-4A35-B212-684923C529B3}" destId="{DB57B51A-9C5A-4156-8E71-03178BB3A676}" srcOrd="0" destOrd="0" parTransId="{76F1AE88-E0CE-4CDF-AA3E-2C5D4D5041C3}" sibTransId="{228553CA-54A3-41A3-A1DB-F61928DD9462}"/>
    <dgm:cxn modelId="{FFF1BD14-0FAA-4537-98CD-1F75E6B79692}" type="presOf" srcId="{C03B8765-FF3B-42F4-BC1D-591D67791499}" destId="{5ACD7183-B7F8-40C2-B685-A08A1C850703}" srcOrd="0" destOrd="0" presId="urn:microsoft.com/office/officeart/2005/8/layout/target1"/>
    <dgm:cxn modelId="{39D7FC1E-A031-4082-B7E7-8954D1F420E2}" type="presOf" srcId="{DB57B51A-9C5A-4156-8E71-03178BB3A676}" destId="{7E67BD6B-7FB3-4826-88E1-0ADF93474772}" srcOrd="0" destOrd="0" presId="urn:microsoft.com/office/officeart/2005/8/layout/target1"/>
    <dgm:cxn modelId="{99573C13-D6BD-4E9D-BD77-34A38A5E6F10}" srcId="{D7F0F833-5494-4A35-B212-684923C529B3}" destId="{C03B8765-FF3B-42F4-BC1D-591D67791499}" srcOrd="2" destOrd="0" parTransId="{C67C4AE5-2405-4B35-BE0D-3DC89C0B70A3}" sibTransId="{5B74EE16-A538-460B-99AD-A7ECC8ABB545}"/>
    <dgm:cxn modelId="{43A03A82-C73D-47FF-99BE-93CD00739CCF}" type="presOf" srcId="{D7F0F833-5494-4A35-B212-684923C529B3}" destId="{5AEA1767-5033-4F18-836B-B588713D8B20}" srcOrd="0" destOrd="0" presId="urn:microsoft.com/office/officeart/2005/8/layout/target1"/>
    <dgm:cxn modelId="{F5050426-7539-42CF-872A-D62294A9EA18}" srcId="{D7F0F833-5494-4A35-B212-684923C529B3}" destId="{5F5257EE-051C-42BF-B7E4-CD438989F7CF}" srcOrd="1" destOrd="0" parTransId="{887F6662-D483-4904-8140-DF8F66739166}" sibTransId="{9C9B47D2-81A4-4F96-AA5B-204DA92AD50D}"/>
    <dgm:cxn modelId="{895493CC-20FC-43A0-9F7E-596A17FAC582}" type="presOf" srcId="{5F5257EE-051C-42BF-B7E4-CD438989F7CF}" destId="{88B5C2B8-6EEB-4E58-BA58-2687D35BE125}" srcOrd="0" destOrd="0" presId="urn:microsoft.com/office/officeart/2005/8/layout/target1"/>
    <dgm:cxn modelId="{8202436B-75E2-4468-9CEB-EA6728C2B30A}" type="presParOf" srcId="{5AEA1767-5033-4F18-836B-B588713D8B20}" destId="{3C998658-9DE2-429A-8B37-48975EB04456}" srcOrd="0" destOrd="0" presId="urn:microsoft.com/office/officeart/2005/8/layout/target1"/>
    <dgm:cxn modelId="{D0F8E82E-821A-4605-821F-A4368A33A6A1}" type="presParOf" srcId="{5AEA1767-5033-4F18-836B-B588713D8B20}" destId="{7E67BD6B-7FB3-4826-88E1-0ADF93474772}" srcOrd="1" destOrd="0" presId="urn:microsoft.com/office/officeart/2005/8/layout/target1"/>
    <dgm:cxn modelId="{6073C2C8-A3F3-44B7-A826-7E36DA59AD50}" type="presParOf" srcId="{5AEA1767-5033-4F18-836B-B588713D8B20}" destId="{A1B0D09C-F32D-4F71-B452-7ED66564486E}" srcOrd="2" destOrd="0" presId="urn:microsoft.com/office/officeart/2005/8/layout/target1"/>
    <dgm:cxn modelId="{35D43D2C-65F5-4FBE-BC74-1B97F6A2EA65}" type="presParOf" srcId="{5AEA1767-5033-4F18-836B-B588713D8B20}" destId="{77E3F12A-9A0D-4ADD-952C-4D450BB83ED2}" srcOrd="3" destOrd="0" presId="urn:microsoft.com/office/officeart/2005/8/layout/target1"/>
    <dgm:cxn modelId="{E0D7F3CA-F425-40DA-9853-1AEBCC2F619A}" type="presParOf" srcId="{5AEA1767-5033-4F18-836B-B588713D8B20}" destId="{C47F9A23-F98E-4E8F-BE4A-7F932645EAD3}" srcOrd="4" destOrd="0" presId="urn:microsoft.com/office/officeart/2005/8/layout/target1"/>
    <dgm:cxn modelId="{054B2AB9-D895-474F-B3C9-F07B485BC1C9}" type="presParOf" srcId="{5AEA1767-5033-4F18-836B-B588713D8B20}" destId="{88B5C2B8-6EEB-4E58-BA58-2687D35BE125}" srcOrd="5" destOrd="0" presId="urn:microsoft.com/office/officeart/2005/8/layout/target1"/>
    <dgm:cxn modelId="{ABA2C802-2CB2-4F2B-95E6-2DAF5BD6FBFD}" type="presParOf" srcId="{5AEA1767-5033-4F18-836B-B588713D8B20}" destId="{EEB4F999-B804-4B28-83D2-3F57CBCDA99D}" srcOrd="6" destOrd="0" presId="urn:microsoft.com/office/officeart/2005/8/layout/target1"/>
    <dgm:cxn modelId="{84D6FE7E-68C8-494B-BA51-F38505BE53BD}" type="presParOf" srcId="{5AEA1767-5033-4F18-836B-B588713D8B20}" destId="{074BE6C2-745E-41C0-965C-F592FB940A8D}" srcOrd="7" destOrd="0" presId="urn:microsoft.com/office/officeart/2005/8/layout/target1"/>
    <dgm:cxn modelId="{5437B8AD-AD44-4E96-9E36-C9969411C04B}" type="presParOf" srcId="{5AEA1767-5033-4F18-836B-B588713D8B20}" destId="{0E9FBD24-99E3-4C48-9180-3F2C80653D3C}" srcOrd="8" destOrd="0" presId="urn:microsoft.com/office/officeart/2005/8/layout/target1"/>
    <dgm:cxn modelId="{2563431C-00DC-41F2-9D90-864B5C4DD3BE}" type="presParOf" srcId="{5AEA1767-5033-4F18-836B-B588713D8B20}" destId="{5ACD7183-B7F8-40C2-B685-A08A1C850703}" srcOrd="9" destOrd="0" presId="urn:microsoft.com/office/officeart/2005/8/layout/target1"/>
    <dgm:cxn modelId="{229B5373-1C1A-4B47-9712-377CE2567970}" type="presParOf" srcId="{5AEA1767-5033-4F18-836B-B588713D8B20}" destId="{27C24393-9D27-44A2-9539-5C823063D3CB}" srcOrd="10" destOrd="0" presId="urn:microsoft.com/office/officeart/2005/8/layout/target1"/>
    <dgm:cxn modelId="{63E50363-62A7-411D-88EA-478BE73F507B}" type="presParOf" srcId="{5AEA1767-5033-4F18-836B-B588713D8B20}" destId="{EA3AE2CB-F435-4B5A-B80C-AA9DA820994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2857D-8F1E-4E36-824F-54F17D43AE69}">
      <dsp:nvSpPr>
        <dsp:cNvPr id="0" name=""/>
        <dsp:cNvSpPr/>
      </dsp:nvSpPr>
      <dsp:spPr>
        <a:xfrm>
          <a:off x="3312731" y="2309763"/>
          <a:ext cx="1357136" cy="13571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ТРЕНІНГ</a:t>
          </a:r>
          <a:endParaRPr lang="ru-RU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12731" y="2309763"/>
        <a:ext cx="1357136" cy="1357136"/>
      </dsp:txXfrm>
    </dsp:sp>
    <dsp:sp modelId="{EB380966-F1C0-4082-8B55-F3C72F50652F}">
      <dsp:nvSpPr>
        <dsp:cNvPr id="0" name=""/>
        <dsp:cNvSpPr/>
      </dsp:nvSpPr>
      <dsp:spPr>
        <a:xfrm rot="16409251">
          <a:off x="3857497" y="1684147"/>
          <a:ext cx="394026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409251">
        <a:off x="3857497" y="1684147"/>
        <a:ext cx="394026" cy="533937"/>
      </dsp:txXfrm>
    </dsp:sp>
    <dsp:sp modelId="{46FAA57C-01A1-41DC-8B26-91A47D5DD038}">
      <dsp:nvSpPr>
        <dsp:cNvPr id="0" name=""/>
        <dsp:cNvSpPr/>
      </dsp:nvSpPr>
      <dsp:spPr>
        <a:xfrm>
          <a:off x="3340364" y="0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не схожий на уроки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340364" y="0"/>
        <a:ext cx="1570404" cy="1570404"/>
      </dsp:txXfrm>
    </dsp:sp>
    <dsp:sp modelId="{F6E5E90D-BC8B-4FDD-AAD0-FF5253EF4F7D}">
      <dsp:nvSpPr>
        <dsp:cNvPr id="0" name=""/>
        <dsp:cNvSpPr/>
      </dsp:nvSpPr>
      <dsp:spPr>
        <a:xfrm rot="19800000">
          <a:off x="4693071" y="2203569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800000">
        <a:off x="4693071" y="2203569"/>
        <a:ext cx="390144" cy="533937"/>
      </dsp:txXfrm>
    </dsp:sp>
    <dsp:sp modelId="{2B5B13FE-88D2-48A4-AF8D-B60B6D090179}">
      <dsp:nvSpPr>
        <dsp:cNvPr id="0" name=""/>
        <dsp:cNvSpPr/>
      </dsp:nvSpPr>
      <dsp:spPr>
        <a:xfrm>
          <a:off x="5111259" y="1103183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учні не сидять за партами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111259" y="1103183"/>
        <a:ext cx="1570404" cy="1570404"/>
      </dsp:txXfrm>
    </dsp:sp>
    <dsp:sp modelId="{83B914AC-762C-451E-AA70-B4C6AB0511FC}">
      <dsp:nvSpPr>
        <dsp:cNvPr id="0" name=""/>
        <dsp:cNvSpPr/>
      </dsp:nvSpPr>
      <dsp:spPr>
        <a:xfrm rot="1800000">
          <a:off x="4693071" y="3239156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">
        <a:off x="4693071" y="3239156"/>
        <a:ext cx="390144" cy="533937"/>
      </dsp:txXfrm>
    </dsp:sp>
    <dsp:sp modelId="{E6689B11-6D1E-48C2-B32B-F887162E1F21}">
      <dsp:nvSpPr>
        <dsp:cNvPr id="0" name=""/>
        <dsp:cNvSpPr/>
      </dsp:nvSpPr>
      <dsp:spPr>
        <a:xfrm>
          <a:off x="5111259" y="3303075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немає жорсткої дисципліни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111259" y="3303075"/>
        <a:ext cx="1570404" cy="1570404"/>
      </dsp:txXfrm>
    </dsp:sp>
    <dsp:sp modelId="{FFA87B36-3DD1-4EC3-B532-CA5A07CA5C34}">
      <dsp:nvSpPr>
        <dsp:cNvPr id="0" name=""/>
        <dsp:cNvSpPr/>
      </dsp:nvSpPr>
      <dsp:spPr>
        <a:xfrm rot="5227596">
          <a:off x="3867476" y="3716733"/>
          <a:ext cx="347565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227596">
        <a:off x="3867476" y="3716733"/>
        <a:ext cx="347565" cy="533937"/>
      </dsp:txXfrm>
    </dsp:sp>
    <dsp:sp modelId="{2A69FC83-7674-43B3-8660-D6583491C91A}">
      <dsp:nvSpPr>
        <dsp:cNvPr id="0" name=""/>
        <dsp:cNvSpPr/>
      </dsp:nvSpPr>
      <dsp:spPr>
        <a:xfrm>
          <a:off x="3024336" y="4320477"/>
          <a:ext cx="2146476" cy="1570404"/>
        </a:xfrm>
        <a:prstGeom prst="ellipse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всі добровільно дотримуються правил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024336" y="4320477"/>
        <a:ext cx="2146476" cy="1570404"/>
      </dsp:txXfrm>
    </dsp:sp>
    <dsp:sp modelId="{AD5824F6-0CB5-4706-8FFF-1684E2B858CB}">
      <dsp:nvSpPr>
        <dsp:cNvPr id="0" name=""/>
        <dsp:cNvSpPr/>
      </dsp:nvSpPr>
      <dsp:spPr>
        <a:xfrm rot="9000000">
          <a:off x="2990586" y="3206870"/>
          <a:ext cx="319580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000000">
        <a:off x="2990586" y="3206870"/>
        <a:ext cx="319580" cy="533937"/>
      </dsp:txXfrm>
    </dsp:sp>
    <dsp:sp modelId="{23B8607B-1EA8-4343-B023-07D0A8C0D5C2}">
      <dsp:nvSpPr>
        <dsp:cNvPr id="0" name=""/>
        <dsp:cNvSpPr/>
      </dsp:nvSpPr>
      <dsp:spPr>
        <a:xfrm>
          <a:off x="1105718" y="3303075"/>
          <a:ext cx="1960838" cy="1570404"/>
        </a:xfrm>
        <a:prstGeom prst="ellipse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можна на рівних спілкуватися з тренером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105718" y="3303075"/>
        <a:ext cx="1960838" cy="1570404"/>
      </dsp:txXfrm>
    </dsp:sp>
    <dsp:sp modelId="{D9073B30-BF5F-4F0C-AAC4-7EA001D72047}">
      <dsp:nvSpPr>
        <dsp:cNvPr id="0" name=""/>
        <dsp:cNvSpPr/>
      </dsp:nvSpPr>
      <dsp:spPr>
        <a:xfrm rot="12600000">
          <a:off x="2899382" y="2203569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600000">
        <a:off x="2899382" y="2203569"/>
        <a:ext cx="390144" cy="533937"/>
      </dsp:txXfrm>
    </dsp:sp>
    <dsp:sp modelId="{E7E7E889-E5A2-4894-AE0A-ED5D9D061AED}">
      <dsp:nvSpPr>
        <dsp:cNvPr id="0" name=""/>
        <dsp:cNvSpPr/>
      </dsp:nvSpPr>
      <dsp:spPr>
        <a:xfrm>
          <a:off x="1300935" y="1103183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можна багато чого навчитися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300935" y="1103183"/>
        <a:ext cx="1570404" cy="15704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FB94D-2CE0-43C0-9151-CCF4A0F3F45D}">
      <dsp:nvSpPr>
        <dsp:cNvPr id="0" name=""/>
        <dsp:cNvSpPr/>
      </dsp:nvSpPr>
      <dsp:spPr>
        <a:xfrm>
          <a:off x="0" y="26502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024B6-F8B7-4678-9990-27F7BE7F8503}">
      <dsp:nvSpPr>
        <dsp:cNvPr id="0" name=""/>
        <dsp:cNvSpPr/>
      </dsp:nvSpPr>
      <dsp:spPr>
        <a:xfrm>
          <a:off x="369268" y="2886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дотримання певних принципів групової роботи</a:t>
          </a:r>
          <a:endParaRPr lang="ru-RU" sz="1400" b="1" kern="1200" dirty="0"/>
        </a:p>
      </dsp:txBody>
      <dsp:txXfrm>
        <a:off x="369268" y="28863"/>
        <a:ext cx="6558202" cy="472320"/>
      </dsp:txXfrm>
    </dsp:sp>
    <dsp:sp modelId="{DF41F815-68FE-4EB1-9FBC-26C36FC43A2E}">
      <dsp:nvSpPr>
        <dsp:cNvPr id="0" name=""/>
        <dsp:cNvSpPr/>
      </dsp:nvSpPr>
      <dsp:spPr>
        <a:xfrm>
          <a:off x="0" y="99078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9B3F5-983C-46FB-A880-92B7AEAD7E14}">
      <dsp:nvSpPr>
        <dsp:cNvPr id="0" name=""/>
        <dsp:cNvSpPr/>
      </dsp:nvSpPr>
      <dsp:spPr>
        <a:xfrm>
          <a:off x="369268" y="75462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спрямованість на психологічну допомогу учасникам групи в саморозвитку</a:t>
          </a:r>
          <a:endParaRPr lang="ru-RU" sz="1400" b="1" kern="1200" dirty="0"/>
        </a:p>
      </dsp:txBody>
      <dsp:txXfrm>
        <a:off x="369268" y="754623"/>
        <a:ext cx="6558202" cy="472320"/>
      </dsp:txXfrm>
    </dsp:sp>
    <dsp:sp modelId="{FFAAB906-1BBC-4275-8A57-346B766B7B03}">
      <dsp:nvSpPr>
        <dsp:cNvPr id="0" name=""/>
        <dsp:cNvSpPr/>
      </dsp:nvSpPr>
      <dsp:spPr>
        <a:xfrm>
          <a:off x="0" y="171654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D4304-DA37-4F1A-BADD-8F4622D45B1A}">
      <dsp:nvSpPr>
        <dsp:cNvPr id="0" name=""/>
        <dsp:cNvSpPr/>
      </dsp:nvSpPr>
      <dsp:spPr>
        <a:xfrm>
          <a:off x="369268" y="148038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наявність постійної групи, що періодично зустрічаються </a:t>
          </a:r>
          <a:endParaRPr lang="ru-RU" sz="1400" b="1" kern="1200" dirty="0"/>
        </a:p>
      </dsp:txBody>
      <dsp:txXfrm>
        <a:off x="369268" y="1480383"/>
        <a:ext cx="6558202" cy="472320"/>
      </dsp:txXfrm>
    </dsp:sp>
    <dsp:sp modelId="{4CA9344C-7D10-42DE-97AA-FD6881CDA357}">
      <dsp:nvSpPr>
        <dsp:cNvPr id="0" name=""/>
        <dsp:cNvSpPr/>
      </dsp:nvSpPr>
      <dsp:spPr>
        <a:xfrm>
          <a:off x="0" y="244230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292AA8-F7D9-4A0E-B56C-CD3DDDCDAD0E}">
      <dsp:nvSpPr>
        <dsp:cNvPr id="0" name=""/>
        <dsp:cNvSpPr/>
      </dsp:nvSpPr>
      <dsp:spPr>
        <a:xfrm>
          <a:off x="369268" y="220614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певна просторова організація </a:t>
          </a:r>
          <a:endParaRPr lang="ru-RU" sz="1400" b="1" kern="1200" dirty="0"/>
        </a:p>
      </dsp:txBody>
      <dsp:txXfrm>
        <a:off x="369268" y="2206143"/>
        <a:ext cx="6558202" cy="472320"/>
      </dsp:txXfrm>
    </dsp:sp>
    <dsp:sp modelId="{A71FE762-9A95-4CDA-BA81-57134DFA5512}">
      <dsp:nvSpPr>
        <dsp:cNvPr id="0" name=""/>
        <dsp:cNvSpPr/>
      </dsp:nvSpPr>
      <dsp:spPr>
        <a:xfrm>
          <a:off x="0" y="316806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49FAF-9E55-462B-A163-990C9AC80E0D}">
      <dsp:nvSpPr>
        <dsp:cNvPr id="0" name=""/>
        <dsp:cNvSpPr/>
      </dsp:nvSpPr>
      <dsp:spPr>
        <a:xfrm>
          <a:off x="369268" y="2931904"/>
          <a:ext cx="66012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акцент на взаємовідносинах між учасниками в ситуації «тут і зараз»</a:t>
          </a:r>
          <a:endParaRPr lang="ru-RU" sz="1400" b="1" kern="1200" dirty="0"/>
        </a:p>
      </dsp:txBody>
      <dsp:txXfrm>
        <a:off x="369268" y="2931904"/>
        <a:ext cx="6601215" cy="472320"/>
      </dsp:txXfrm>
    </dsp:sp>
    <dsp:sp modelId="{3FC490C6-F399-4FFB-93D7-CE6F67557300}">
      <dsp:nvSpPr>
        <dsp:cNvPr id="0" name=""/>
        <dsp:cNvSpPr/>
      </dsp:nvSpPr>
      <dsp:spPr>
        <a:xfrm>
          <a:off x="0" y="389382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967CB-58A3-4F50-8475-8609A1883838}">
      <dsp:nvSpPr>
        <dsp:cNvPr id="0" name=""/>
        <dsp:cNvSpPr/>
      </dsp:nvSpPr>
      <dsp:spPr>
        <a:xfrm>
          <a:off x="369268" y="3657664"/>
          <a:ext cx="660990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застосування активних методів групової роботи</a:t>
          </a:r>
          <a:endParaRPr lang="ru-RU" sz="1400" b="1" kern="1200" dirty="0"/>
        </a:p>
      </dsp:txBody>
      <dsp:txXfrm>
        <a:off x="369268" y="3657664"/>
        <a:ext cx="6609900" cy="472320"/>
      </dsp:txXfrm>
    </dsp:sp>
    <dsp:sp modelId="{C53BC3C8-3099-491B-AEE5-FFC4DC9E627E}">
      <dsp:nvSpPr>
        <dsp:cNvPr id="0" name=""/>
        <dsp:cNvSpPr/>
      </dsp:nvSpPr>
      <dsp:spPr>
        <a:xfrm>
          <a:off x="0" y="461958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5AB4ED-9DA6-40DC-AB4F-5C21326FB3DC}">
      <dsp:nvSpPr>
        <dsp:cNvPr id="0" name=""/>
        <dsp:cNvSpPr/>
      </dsp:nvSpPr>
      <dsp:spPr>
        <a:xfrm>
          <a:off x="369268" y="4383424"/>
          <a:ext cx="660990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атмосфера розкутості й свободи спілкування</a:t>
          </a:r>
          <a:endParaRPr lang="ru-RU" sz="1400" b="1" kern="1200" dirty="0"/>
        </a:p>
      </dsp:txBody>
      <dsp:txXfrm>
        <a:off x="369268" y="4383424"/>
        <a:ext cx="660990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B97FD1-7D71-4827-B6E8-3E155001F37D}">
      <dsp:nvSpPr>
        <dsp:cNvPr id="0" name=""/>
        <dsp:cNvSpPr/>
      </dsp:nvSpPr>
      <dsp:spPr>
        <a:xfrm>
          <a:off x="0" y="68962"/>
          <a:ext cx="749935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/>
            <a:t>«Мозковий штурм»</a:t>
          </a:r>
          <a:endParaRPr lang="ru-RU" sz="2300" kern="1200" dirty="0"/>
        </a:p>
      </dsp:txBody>
      <dsp:txXfrm>
        <a:off x="0" y="68962"/>
        <a:ext cx="7499350" cy="551655"/>
      </dsp:txXfrm>
    </dsp:sp>
    <dsp:sp modelId="{8848BF28-DBC5-4340-BA0C-103311B66C16}">
      <dsp:nvSpPr>
        <dsp:cNvPr id="0" name=""/>
        <dsp:cNvSpPr/>
      </dsp:nvSpPr>
      <dsp:spPr>
        <a:xfrm>
          <a:off x="0" y="62061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1" kern="1200" dirty="0" smtClean="0"/>
            <a:t>Рольові ігри (інсценування)</a:t>
          </a:r>
          <a:r>
            <a:rPr lang="uk-UA" sz="1800" i="1" kern="1200" dirty="0" smtClean="0"/>
            <a:t> </a:t>
          </a:r>
          <a:endParaRPr lang="ru-RU" sz="1800" kern="1200" dirty="0"/>
        </a:p>
      </dsp:txBody>
      <dsp:txXfrm>
        <a:off x="0" y="620617"/>
        <a:ext cx="7499350" cy="380880"/>
      </dsp:txXfrm>
    </dsp:sp>
    <dsp:sp modelId="{842E40A3-EA92-4C7E-8D39-FB251C1041B5}">
      <dsp:nvSpPr>
        <dsp:cNvPr id="0" name=""/>
        <dsp:cNvSpPr/>
      </dsp:nvSpPr>
      <dsp:spPr>
        <a:xfrm>
          <a:off x="0" y="1001497"/>
          <a:ext cx="749935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/>
            <a:t>Континуум</a:t>
          </a:r>
          <a:endParaRPr lang="ru-RU" sz="2300" kern="1200" dirty="0"/>
        </a:p>
      </dsp:txBody>
      <dsp:txXfrm>
        <a:off x="0" y="1001497"/>
        <a:ext cx="7499350" cy="551655"/>
      </dsp:txXfrm>
    </dsp:sp>
    <dsp:sp modelId="{FD86AF5D-E921-42F7-9A97-5219A638CCF9}">
      <dsp:nvSpPr>
        <dsp:cNvPr id="0" name=""/>
        <dsp:cNvSpPr/>
      </dsp:nvSpPr>
      <dsp:spPr>
        <a:xfrm>
          <a:off x="0" y="1553152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1" kern="1200" dirty="0" smtClean="0"/>
            <a:t>Знайомства/«криголами»</a:t>
          </a:r>
          <a:endParaRPr lang="ru-RU" sz="1800" kern="1200" dirty="0"/>
        </a:p>
      </dsp:txBody>
      <dsp:txXfrm>
        <a:off x="0" y="1553152"/>
        <a:ext cx="7499350" cy="380880"/>
      </dsp:txXfrm>
    </dsp:sp>
    <dsp:sp modelId="{94CCE2CD-97CB-4514-ABB8-50E03D42C946}">
      <dsp:nvSpPr>
        <dsp:cNvPr id="0" name=""/>
        <dsp:cNvSpPr/>
      </dsp:nvSpPr>
      <dsp:spPr>
        <a:xfrm>
          <a:off x="0" y="1934032"/>
          <a:ext cx="749935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/>
            <a:t>Виготовлення </a:t>
          </a:r>
          <a:r>
            <a:rPr lang="uk-UA" sz="2300" b="1" i="1" kern="1200" dirty="0" err="1" smtClean="0"/>
            <a:t>постерів</a:t>
          </a:r>
          <a:r>
            <a:rPr lang="uk-UA" sz="2300" b="1" i="1" kern="1200" dirty="0" smtClean="0"/>
            <a:t> чи </a:t>
          </a:r>
          <a:r>
            <a:rPr lang="uk-UA" sz="2300" b="1" i="1" kern="1200" dirty="0" err="1" smtClean="0"/>
            <a:t>флаєрів</a:t>
          </a:r>
          <a:r>
            <a:rPr lang="uk-UA" sz="2300" i="1" kern="1200" dirty="0" smtClean="0"/>
            <a:t> </a:t>
          </a:r>
          <a:endParaRPr lang="ru-RU" sz="2300" kern="1200" dirty="0"/>
        </a:p>
      </dsp:txBody>
      <dsp:txXfrm>
        <a:off x="0" y="1934032"/>
        <a:ext cx="7499350" cy="551655"/>
      </dsp:txXfrm>
    </dsp:sp>
    <dsp:sp modelId="{71C4A4BA-C2C3-4B54-B02E-828AD4E7681B}">
      <dsp:nvSpPr>
        <dsp:cNvPr id="0" name=""/>
        <dsp:cNvSpPr/>
      </dsp:nvSpPr>
      <dsp:spPr>
        <a:xfrm>
          <a:off x="0" y="248568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1" kern="1200" dirty="0" smtClean="0"/>
            <a:t>Малюй і пиши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0" y="2485687"/>
        <a:ext cx="7499350" cy="380880"/>
      </dsp:txXfrm>
    </dsp:sp>
    <dsp:sp modelId="{17B16548-CC69-4BEF-A1AA-838602622F73}">
      <dsp:nvSpPr>
        <dsp:cNvPr id="0" name=""/>
        <dsp:cNvSpPr/>
      </dsp:nvSpPr>
      <dsp:spPr>
        <a:xfrm>
          <a:off x="0" y="2866567"/>
          <a:ext cx="749935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Трикутник/діамант/концентричні кола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0" y="2866567"/>
        <a:ext cx="7499350" cy="551655"/>
      </dsp:txXfrm>
    </dsp:sp>
    <dsp:sp modelId="{C794ACAD-E68A-44B6-84AD-4B9CD88E1BB0}">
      <dsp:nvSpPr>
        <dsp:cNvPr id="0" name=""/>
        <dsp:cNvSpPr/>
      </dsp:nvSpPr>
      <dsp:spPr>
        <a:xfrm>
          <a:off x="0" y="3418222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1" kern="1200" dirty="0" smtClean="0"/>
            <a:t>Обговорення в колі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0" y="3418222"/>
        <a:ext cx="7499350" cy="380880"/>
      </dsp:txXfrm>
    </dsp:sp>
    <dsp:sp modelId="{DFAEF68A-61FF-48CB-AE1A-30430CC4FA5A}">
      <dsp:nvSpPr>
        <dsp:cNvPr id="0" name=""/>
        <dsp:cNvSpPr/>
      </dsp:nvSpPr>
      <dsp:spPr>
        <a:xfrm>
          <a:off x="0" y="3799102"/>
          <a:ext cx="7499350" cy="5516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/>
            <a:t>Дебати</a:t>
          </a:r>
          <a:r>
            <a:rPr lang="uk-UA" sz="2300" kern="1200" dirty="0" smtClean="0"/>
            <a:t> </a:t>
          </a:r>
          <a:endParaRPr lang="ru-RU" sz="2300" kern="1200" dirty="0"/>
        </a:p>
      </dsp:txBody>
      <dsp:txXfrm>
        <a:off x="0" y="3799102"/>
        <a:ext cx="7499350" cy="551655"/>
      </dsp:txXfrm>
    </dsp:sp>
    <dsp:sp modelId="{10B3A917-B106-45D2-9E36-9B8877D17907}">
      <dsp:nvSpPr>
        <dsp:cNvPr id="0" name=""/>
        <dsp:cNvSpPr/>
      </dsp:nvSpPr>
      <dsp:spPr>
        <a:xfrm>
          <a:off x="0" y="435075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1" kern="1200" dirty="0" smtClean="0"/>
            <a:t>Тріади</a:t>
          </a:r>
          <a:r>
            <a:rPr lang="uk-UA" sz="1800" kern="1200" dirty="0" smtClean="0"/>
            <a:t> </a:t>
          </a:r>
          <a:endParaRPr lang="ru-RU" sz="1800" kern="1200" dirty="0"/>
        </a:p>
      </dsp:txBody>
      <dsp:txXfrm>
        <a:off x="0" y="4350757"/>
        <a:ext cx="7499350" cy="38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F5C58A-9401-42E9-BBA9-797E38FA6101}">
      <dsp:nvSpPr>
        <dsp:cNvPr id="0" name=""/>
        <dsp:cNvSpPr/>
      </dsp:nvSpPr>
      <dsp:spPr>
        <a:xfrm>
          <a:off x="3646961" y="1178012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2259691" y="366429"/>
              </a:lnTo>
              <a:lnTo>
                <a:pt x="2259691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D9546-5748-4345-84C0-816BE3AE5E8A}">
      <dsp:nvSpPr>
        <dsp:cNvPr id="0" name=""/>
        <dsp:cNvSpPr/>
      </dsp:nvSpPr>
      <dsp:spPr>
        <a:xfrm>
          <a:off x="3646961" y="2889728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2259691" y="366429"/>
              </a:lnTo>
              <a:lnTo>
                <a:pt x="2259691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10DFA-2DF6-4EAD-B49A-A8F6F13B735A}">
      <dsp:nvSpPr>
        <dsp:cNvPr id="0" name=""/>
        <dsp:cNvSpPr/>
      </dsp:nvSpPr>
      <dsp:spPr>
        <a:xfrm>
          <a:off x="3601241" y="2889728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7FC1A-E253-470E-9A1F-200EF91F6300}">
      <dsp:nvSpPr>
        <dsp:cNvPr id="0" name=""/>
        <dsp:cNvSpPr/>
      </dsp:nvSpPr>
      <dsp:spPr>
        <a:xfrm>
          <a:off x="1387269" y="2889728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2259691" y="0"/>
              </a:moveTo>
              <a:lnTo>
                <a:pt x="2259691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078D0-862D-4630-9FE0-1B704E0A920C}">
      <dsp:nvSpPr>
        <dsp:cNvPr id="0" name=""/>
        <dsp:cNvSpPr/>
      </dsp:nvSpPr>
      <dsp:spPr>
        <a:xfrm>
          <a:off x="3601241" y="1178012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37EA5-E7A1-4F9A-932B-153F3FEDC2C3}">
      <dsp:nvSpPr>
        <dsp:cNvPr id="0" name=""/>
        <dsp:cNvSpPr/>
      </dsp:nvSpPr>
      <dsp:spPr>
        <a:xfrm>
          <a:off x="1387269" y="1178012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2259691" y="0"/>
              </a:moveTo>
              <a:lnTo>
                <a:pt x="2259691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148A7-E437-494D-A58E-64C5EEDA3898}">
      <dsp:nvSpPr>
        <dsp:cNvPr id="0" name=""/>
        <dsp:cNvSpPr/>
      </dsp:nvSpPr>
      <dsp:spPr>
        <a:xfrm>
          <a:off x="2722542" y="3999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CA7CF-82CC-461A-A851-2D8A91A36EF4}">
      <dsp:nvSpPr>
        <dsp:cNvPr id="0" name=""/>
        <dsp:cNvSpPr/>
      </dsp:nvSpPr>
      <dsp:spPr>
        <a:xfrm>
          <a:off x="2927968" y="199154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Структура тренінгу</a:t>
          </a:r>
          <a:endParaRPr lang="ru-RU" sz="2400" b="1" kern="1200" dirty="0"/>
        </a:p>
      </dsp:txBody>
      <dsp:txXfrm>
        <a:off x="2927968" y="199154"/>
        <a:ext cx="1848838" cy="1174012"/>
      </dsp:txXfrm>
    </dsp:sp>
    <dsp:sp modelId="{9E94D36C-90E9-4EEA-AA9E-2123DC294DBA}">
      <dsp:nvSpPr>
        <dsp:cNvPr id="0" name=""/>
        <dsp:cNvSpPr/>
      </dsp:nvSpPr>
      <dsp:spPr>
        <a:xfrm>
          <a:off x="462850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742DCF-D130-4C5C-9F0D-047A5AA5AAD3}">
      <dsp:nvSpPr>
        <dsp:cNvPr id="0" name=""/>
        <dsp:cNvSpPr/>
      </dsp:nvSpPr>
      <dsp:spPr>
        <a:xfrm>
          <a:off x="668277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Вступна частина</a:t>
          </a:r>
          <a:endParaRPr lang="ru-RU" sz="2100" kern="1200" dirty="0"/>
        </a:p>
      </dsp:txBody>
      <dsp:txXfrm>
        <a:off x="668277" y="1910871"/>
        <a:ext cx="1848838" cy="1174012"/>
      </dsp:txXfrm>
    </dsp:sp>
    <dsp:sp modelId="{5708EA2F-155E-4E89-BFBE-A1BC5F7C8CD1}">
      <dsp:nvSpPr>
        <dsp:cNvPr id="0" name=""/>
        <dsp:cNvSpPr/>
      </dsp:nvSpPr>
      <dsp:spPr>
        <a:xfrm>
          <a:off x="2722542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679D3C-5E4C-4F4E-AE90-7ADE85ACB127}">
      <dsp:nvSpPr>
        <dsp:cNvPr id="0" name=""/>
        <dsp:cNvSpPr/>
      </dsp:nvSpPr>
      <dsp:spPr>
        <a:xfrm>
          <a:off x="2927968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Основна частина</a:t>
          </a:r>
          <a:endParaRPr lang="ru-RU" sz="2100" kern="1200" dirty="0"/>
        </a:p>
      </dsp:txBody>
      <dsp:txXfrm>
        <a:off x="2927968" y="1910871"/>
        <a:ext cx="1848838" cy="1174012"/>
      </dsp:txXfrm>
    </dsp:sp>
    <dsp:sp modelId="{3544F14A-2559-46B6-96E1-A437E641F4E2}">
      <dsp:nvSpPr>
        <dsp:cNvPr id="0" name=""/>
        <dsp:cNvSpPr/>
      </dsp:nvSpPr>
      <dsp:spPr>
        <a:xfrm>
          <a:off x="462850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5B8F64-501C-459E-8287-8FA9716D896A}">
      <dsp:nvSpPr>
        <dsp:cNvPr id="0" name=""/>
        <dsp:cNvSpPr/>
      </dsp:nvSpPr>
      <dsp:spPr>
        <a:xfrm>
          <a:off x="668277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Теоретичний блок</a:t>
          </a:r>
          <a:endParaRPr lang="ru-RU" sz="2100" b="1" i="1" kern="1200" dirty="0"/>
        </a:p>
      </dsp:txBody>
      <dsp:txXfrm>
        <a:off x="668277" y="3622587"/>
        <a:ext cx="1848838" cy="1174012"/>
      </dsp:txXfrm>
    </dsp:sp>
    <dsp:sp modelId="{DCF1B7CE-5777-4E23-9984-352F2525AE26}">
      <dsp:nvSpPr>
        <dsp:cNvPr id="0" name=""/>
        <dsp:cNvSpPr/>
      </dsp:nvSpPr>
      <dsp:spPr>
        <a:xfrm>
          <a:off x="2722542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EA0BB-0D60-4DF1-8B8A-C66380216B26}">
      <dsp:nvSpPr>
        <dsp:cNvPr id="0" name=""/>
        <dsp:cNvSpPr/>
      </dsp:nvSpPr>
      <dsp:spPr>
        <a:xfrm>
          <a:off x="2927968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Допоміжні вправи</a:t>
          </a:r>
          <a:endParaRPr lang="ru-RU" sz="2100" b="1" i="1" kern="1200" dirty="0"/>
        </a:p>
      </dsp:txBody>
      <dsp:txXfrm>
        <a:off x="2927968" y="3622587"/>
        <a:ext cx="1848838" cy="1174012"/>
      </dsp:txXfrm>
    </dsp:sp>
    <dsp:sp modelId="{52D7B6B4-A94C-4A4E-ACDB-6B97D03656B9}">
      <dsp:nvSpPr>
        <dsp:cNvPr id="0" name=""/>
        <dsp:cNvSpPr/>
      </dsp:nvSpPr>
      <dsp:spPr>
        <a:xfrm>
          <a:off x="4982234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038315-DDAD-4683-B659-C2F744E29A98}">
      <dsp:nvSpPr>
        <dsp:cNvPr id="0" name=""/>
        <dsp:cNvSpPr/>
      </dsp:nvSpPr>
      <dsp:spPr>
        <a:xfrm>
          <a:off x="5187660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Практична частина</a:t>
          </a:r>
          <a:endParaRPr lang="ru-RU" sz="2100" kern="1200" dirty="0"/>
        </a:p>
      </dsp:txBody>
      <dsp:txXfrm>
        <a:off x="5187660" y="3622587"/>
        <a:ext cx="1848838" cy="1174012"/>
      </dsp:txXfrm>
    </dsp:sp>
    <dsp:sp modelId="{60326DC5-E10C-47E4-91C4-14822DE37B28}">
      <dsp:nvSpPr>
        <dsp:cNvPr id="0" name=""/>
        <dsp:cNvSpPr/>
      </dsp:nvSpPr>
      <dsp:spPr>
        <a:xfrm>
          <a:off x="4982234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ED3E83-AFB8-426A-A5A1-B0E7CFCFBBBE}">
      <dsp:nvSpPr>
        <dsp:cNvPr id="0" name=""/>
        <dsp:cNvSpPr/>
      </dsp:nvSpPr>
      <dsp:spPr>
        <a:xfrm>
          <a:off x="5187660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Заключна частина</a:t>
          </a:r>
          <a:endParaRPr lang="ru-RU" sz="2100" kern="1200" dirty="0"/>
        </a:p>
      </dsp:txBody>
      <dsp:txXfrm>
        <a:off x="5187660" y="1910871"/>
        <a:ext cx="1848838" cy="11740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F8345-DE60-4342-BC2C-D26D8BA96320}">
      <dsp:nvSpPr>
        <dsp:cNvPr id="0" name=""/>
        <dsp:cNvSpPr/>
      </dsp:nvSpPr>
      <dsp:spPr>
        <a:xfrm>
          <a:off x="0" y="694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Цінування часу</a:t>
          </a:r>
          <a:endParaRPr lang="ru-RU" sz="2000" i="0" kern="1200" dirty="0"/>
        </a:p>
      </dsp:txBody>
      <dsp:txXfrm>
        <a:off x="0" y="694"/>
        <a:ext cx="6882730" cy="428638"/>
      </dsp:txXfrm>
    </dsp:sp>
    <dsp:sp modelId="{79EA4CD5-D975-4F32-917A-E271023C5154}">
      <dsp:nvSpPr>
        <dsp:cNvPr id="0" name=""/>
        <dsp:cNvSpPr/>
      </dsp:nvSpPr>
      <dsp:spPr>
        <a:xfrm>
          <a:off x="0" y="442200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Ввічливість</a:t>
          </a:r>
          <a:endParaRPr lang="ru-RU" sz="2000" i="0" kern="1200" dirty="0"/>
        </a:p>
      </dsp:txBody>
      <dsp:txXfrm>
        <a:off x="0" y="442200"/>
        <a:ext cx="6882730" cy="428638"/>
      </dsp:txXfrm>
    </dsp:sp>
    <dsp:sp modelId="{13B5C7BD-363C-494D-906F-0C9FC5568778}">
      <dsp:nvSpPr>
        <dsp:cNvPr id="0" name=""/>
        <dsp:cNvSpPr/>
      </dsp:nvSpPr>
      <dsp:spPr>
        <a:xfrm>
          <a:off x="0" y="883705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Позитивність</a:t>
          </a:r>
          <a:endParaRPr lang="ru-RU" sz="2000" i="0" kern="1200" dirty="0"/>
        </a:p>
      </dsp:txBody>
      <dsp:txXfrm>
        <a:off x="0" y="883705"/>
        <a:ext cx="6882730" cy="428638"/>
      </dsp:txXfrm>
    </dsp:sp>
    <dsp:sp modelId="{4CBA3070-1E52-4D2D-8982-C13769C0E344}">
      <dsp:nvSpPr>
        <dsp:cNvPr id="0" name=""/>
        <dsp:cNvSpPr/>
      </dsp:nvSpPr>
      <dsp:spPr>
        <a:xfrm>
          <a:off x="0" y="1325210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Говорити від свого імені</a:t>
          </a:r>
          <a:endParaRPr lang="ru-RU" sz="2000" i="0" kern="1200" dirty="0"/>
        </a:p>
      </dsp:txBody>
      <dsp:txXfrm>
        <a:off x="0" y="1325210"/>
        <a:ext cx="6882730" cy="428638"/>
      </dsp:txXfrm>
    </dsp:sp>
    <dsp:sp modelId="{71BC412B-AFFC-46EF-BA85-D253760DAC6C}">
      <dsp:nvSpPr>
        <dsp:cNvPr id="0" name=""/>
        <dsp:cNvSpPr/>
      </dsp:nvSpPr>
      <dsp:spPr>
        <a:xfrm>
          <a:off x="0" y="1766716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Правило додавання</a:t>
          </a:r>
          <a:endParaRPr lang="ru-RU" sz="2000" i="0" kern="1200" dirty="0"/>
        </a:p>
      </dsp:txBody>
      <dsp:txXfrm>
        <a:off x="0" y="1766716"/>
        <a:ext cx="6882730" cy="428638"/>
      </dsp:txXfrm>
    </dsp:sp>
    <dsp:sp modelId="{1B0C4C27-14E6-43F6-B83F-FE8964E299FC}">
      <dsp:nvSpPr>
        <dsp:cNvPr id="0" name=""/>
        <dsp:cNvSpPr/>
      </dsp:nvSpPr>
      <dsp:spPr>
        <a:xfrm>
          <a:off x="0" y="2208221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Правило добровільної активності</a:t>
          </a:r>
          <a:endParaRPr lang="ru-RU" sz="2000" i="0" kern="1200" dirty="0"/>
        </a:p>
      </dsp:txBody>
      <dsp:txXfrm>
        <a:off x="0" y="2208221"/>
        <a:ext cx="6882730" cy="428638"/>
      </dsp:txXfrm>
    </dsp:sp>
    <dsp:sp modelId="{5654DE9E-E2F5-465B-AF85-A748B0E2BC0F}">
      <dsp:nvSpPr>
        <dsp:cNvPr id="0" name=""/>
        <dsp:cNvSpPr/>
      </dsp:nvSpPr>
      <dsp:spPr>
        <a:xfrm>
          <a:off x="0" y="2649726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Конфіденційність</a:t>
          </a:r>
          <a:endParaRPr lang="ru-RU" sz="2000" i="0" kern="1200" dirty="0"/>
        </a:p>
      </dsp:txBody>
      <dsp:txXfrm>
        <a:off x="0" y="2649726"/>
        <a:ext cx="6882730" cy="428638"/>
      </dsp:txXfrm>
    </dsp:sp>
    <dsp:sp modelId="{52E71D89-34AB-41E8-978E-83D111090C7F}">
      <dsp:nvSpPr>
        <dsp:cNvPr id="0" name=""/>
        <dsp:cNvSpPr/>
      </dsp:nvSpPr>
      <dsp:spPr>
        <a:xfrm>
          <a:off x="0" y="3091232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Правило «СТОП»</a:t>
          </a:r>
          <a:endParaRPr lang="ru-RU" sz="2000" i="0" kern="1200" dirty="0"/>
        </a:p>
      </dsp:txBody>
      <dsp:txXfrm>
        <a:off x="0" y="3091232"/>
        <a:ext cx="6882730" cy="428638"/>
      </dsp:txXfrm>
    </dsp:sp>
    <dsp:sp modelId="{AF7C4DE2-976A-49A5-B2E8-D6D703CB11B6}">
      <dsp:nvSpPr>
        <dsp:cNvPr id="0" name=""/>
        <dsp:cNvSpPr/>
      </dsp:nvSpPr>
      <dsp:spPr>
        <a:xfrm>
          <a:off x="0" y="3532737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Правило піднятої руки</a:t>
          </a:r>
          <a:endParaRPr lang="ru-RU" sz="2000" i="0" kern="1200" dirty="0"/>
        </a:p>
      </dsp:txBody>
      <dsp:txXfrm>
        <a:off x="0" y="3532737"/>
        <a:ext cx="6882730" cy="428638"/>
      </dsp:txXfrm>
    </dsp:sp>
    <dsp:sp modelId="{2EDE1BB0-CF05-4A8E-8E97-BA69F4003144}">
      <dsp:nvSpPr>
        <dsp:cNvPr id="0" name=""/>
        <dsp:cNvSpPr/>
      </dsp:nvSpPr>
      <dsp:spPr>
        <a:xfrm>
          <a:off x="0" y="3974243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Зворотній зв’язок</a:t>
          </a:r>
          <a:endParaRPr lang="ru-RU" sz="2000" i="0" kern="1200" dirty="0"/>
        </a:p>
      </dsp:txBody>
      <dsp:txXfrm>
        <a:off x="0" y="3974243"/>
        <a:ext cx="6882730" cy="42863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A7E03-3511-4E90-A490-04450928E90F}">
      <dsp:nvSpPr>
        <dsp:cNvPr id="0" name=""/>
        <dsp:cNvSpPr/>
      </dsp:nvSpPr>
      <dsp:spPr>
        <a:xfrm>
          <a:off x="989329" y="0"/>
          <a:ext cx="4800600" cy="480060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65477-0EB3-4870-AE30-5161B086899C}">
      <dsp:nvSpPr>
        <dsp:cNvPr id="0" name=""/>
        <dsp:cNvSpPr/>
      </dsp:nvSpPr>
      <dsp:spPr>
        <a:xfrm>
          <a:off x="3389629" y="480528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бути ретельно спроектованим</a:t>
          </a:r>
          <a:endParaRPr lang="ru-RU" sz="1400" kern="1200" dirty="0"/>
        </a:p>
      </dsp:txBody>
      <dsp:txXfrm>
        <a:off x="3389629" y="480528"/>
        <a:ext cx="3120390" cy="682585"/>
      </dsp:txXfrm>
    </dsp:sp>
    <dsp:sp modelId="{726FF74C-8308-42A8-8C47-832B0C90F218}">
      <dsp:nvSpPr>
        <dsp:cNvPr id="0" name=""/>
        <dsp:cNvSpPr/>
      </dsp:nvSpPr>
      <dsp:spPr>
        <a:xfrm>
          <a:off x="3389629" y="1248437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максимально наближеним до потреб і проблем учасників</a:t>
          </a:r>
          <a:endParaRPr lang="ru-RU" sz="1400" kern="1200" dirty="0"/>
        </a:p>
      </dsp:txBody>
      <dsp:txXfrm>
        <a:off x="3389629" y="1248437"/>
        <a:ext cx="3120390" cy="682585"/>
      </dsp:txXfrm>
    </dsp:sp>
    <dsp:sp modelId="{51E958FD-2C1C-4CC8-8103-4FEB952EFF08}">
      <dsp:nvSpPr>
        <dsp:cNvPr id="0" name=""/>
        <dsp:cNvSpPr/>
      </dsp:nvSpPr>
      <dsp:spPr>
        <a:xfrm>
          <a:off x="3389629" y="2016345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враховувати рівень їх актуального розвитку і завдання найближчого розвитку</a:t>
          </a:r>
          <a:endParaRPr lang="ru-RU" sz="1400" kern="1200" dirty="0"/>
        </a:p>
      </dsp:txBody>
      <dsp:txXfrm>
        <a:off x="3389629" y="2016345"/>
        <a:ext cx="3120390" cy="682585"/>
      </dsp:txXfrm>
    </dsp:sp>
    <dsp:sp modelId="{13755736-C33A-47FE-918A-9A32F4696D66}">
      <dsp:nvSpPr>
        <dsp:cNvPr id="0" name=""/>
        <dsp:cNvSpPr/>
      </dsp:nvSpPr>
      <dsp:spPr>
        <a:xfrm>
          <a:off x="3389629" y="2784254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орієнтуватися на формування цінностей, ЗУН, які є основою позитивної поведінки</a:t>
          </a:r>
          <a:endParaRPr lang="ru-RU" sz="1400" kern="1200" dirty="0"/>
        </a:p>
      </dsp:txBody>
      <dsp:txXfrm>
        <a:off x="3389629" y="2784254"/>
        <a:ext cx="3120390" cy="682585"/>
      </dsp:txXfrm>
    </dsp:sp>
    <dsp:sp modelId="{42C631CC-C0FE-47BA-AFFB-E98BBB971D2D}">
      <dsp:nvSpPr>
        <dsp:cNvPr id="0" name=""/>
        <dsp:cNvSpPr/>
      </dsp:nvSpPr>
      <dsp:spPr>
        <a:xfrm>
          <a:off x="3389629" y="3552162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обговорювати делікатні теми не ізольовано, а в контексті інших важливих проблем</a:t>
          </a:r>
          <a:endParaRPr lang="ru-RU" sz="1400" kern="1200" dirty="0"/>
        </a:p>
      </dsp:txBody>
      <dsp:txXfrm>
        <a:off x="3389629" y="3552162"/>
        <a:ext cx="3120390" cy="6825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90BFB-E868-4824-8DFC-032E3EED8BD7}">
      <dsp:nvSpPr>
        <dsp:cNvPr id="0" name=""/>
        <dsp:cNvSpPr/>
      </dsp:nvSpPr>
      <dsp:spPr>
        <a:xfrm>
          <a:off x="92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Закласти </a:t>
          </a:r>
          <a:r>
            <a:rPr lang="uk-UA" sz="1200" b="1" kern="1200" dirty="0" err="1" smtClean="0"/>
            <a:t>осно-ву</a:t>
          </a:r>
          <a:r>
            <a:rPr lang="uk-UA" sz="1200" b="1" kern="1200" dirty="0" smtClean="0"/>
            <a:t> тренінгу </a:t>
          </a:r>
          <a:endParaRPr lang="ru-RU" sz="1200" b="1" kern="1200" dirty="0"/>
        </a:p>
      </dsp:txBody>
      <dsp:txXfrm>
        <a:off x="92" y="1621159"/>
        <a:ext cx="866180" cy="1224362"/>
      </dsp:txXfrm>
    </dsp:sp>
    <dsp:sp modelId="{36315182-2C0D-4F34-A0F5-73C398825CC8}">
      <dsp:nvSpPr>
        <dsp:cNvPr id="0" name=""/>
        <dsp:cNvSpPr/>
      </dsp:nvSpPr>
      <dsp:spPr>
        <a:xfrm>
          <a:off x="15604" y="2326733"/>
          <a:ext cx="1337027" cy="1337027"/>
        </a:xfrm>
        <a:prstGeom prst="leftCircularArrow">
          <a:avLst>
            <a:gd name="adj1" fmla="val 1789"/>
            <a:gd name="adj2" fmla="val 213266"/>
            <a:gd name="adj3" fmla="val 21388056"/>
            <a:gd name="adj4" fmla="val 6823768"/>
            <a:gd name="adj5" fmla="val 208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224493-32E8-4F08-A4F1-623EB2B16B65}">
      <dsp:nvSpPr>
        <dsp:cNvPr id="0" name=""/>
        <dsp:cNvSpPr/>
      </dsp:nvSpPr>
      <dsp:spPr>
        <a:xfrm>
          <a:off x="40553" y="3277345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u="none" kern="1200" dirty="0" smtClean="0"/>
            <a:t>Крок 1</a:t>
          </a:r>
          <a:endParaRPr lang="ru-RU" sz="1700" b="1" u="none" kern="1200" dirty="0"/>
        </a:p>
      </dsp:txBody>
      <dsp:txXfrm>
        <a:off x="40553" y="3277345"/>
        <a:ext cx="769937" cy="306178"/>
      </dsp:txXfrm>
    </dsp:sp>
    <dsp:sp modelId="{A393D9BD-B024-43B1-9C67-C17697325E87}">
      <dsp:nvSpPr>
        <dsp:cNvPr id="0" name=""/>
        <dsp:cNvSpPr/>
      </dsp:nvSpPr>
      <dsp:spPr>
        <a:xfrm>
          <a:off x="1076396" y="1667272"/>
          <a:ext cx="866180" cy="14660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err="1" smtClean="0"/>
            <a:t>Написан-ня</a:t>
          </a:r>
          <a:r>
            <a:rPr lang="uk-UA" sz="1200" b="1" kern="1200" dirty="0" smtClean="0"/>
            <a:t> </a:t>
          </a:r>
          <a:r>
            <a:rPr lang="uk-UA" sz="1200" b="1" kern="1200" dirty="0" err="1" smtClean="0"/>
            <a:t>плану-конс-пекту</a:t>
          </a:r>
          <a:endParaRPr lang="ru-RU" sz="1200" b="1" kern="1200" dirty="0"/>
        </a:p>
      </dsp:txBody>
      <dsp:txXfrm>
        <a:off x="1076396" y="1981426"/>
        <a:ext cx="866180" cy="1151901"/>
      </dsp:txXfrm>
    </dsp:sp>
    <dsp:sp modelId="{10B7F5C9-7A63-48D2-862D-412967CFD6F7}">
      <dsp:nvSpPr>
        <dsp:cNvPr id="0" name=""/>
        <dsp:cNvSpPr/>
      </dsp:nvSpPr>
      <dsp:spPr>
        <a:xfrm>
          <a:off x="1011666" y="1082688"/>
          <a:ext cx="1510069" cy="1510069"/>
        </a:xfrm>
        <a:prstGeom prst="circularArrow">
          <a:avLst>
            <a:gd name="adj1" fmla="val 1584"/>
            <a:gd name="adj2" fmla="val 187952"/>
            <a:gd name="adj3" fmla="val 30199"/>
            <a:gd name="adj4" fmla="val 14569173"/>
            <a:gd name="adj5" fmla="val 1848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99A6AA-486B-45D6-B177-5788A7CB3CB2}">
      <dsp:nvSpPr>
        <dsp:cNvPr id="0" name=""/>
        <dsp:cNvSpPr/>
      </dsp:nvSpPr>
      <dsp:spPr>
        <a:xfrm>
          <a:off x="1048671" y="118911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u="none" kern="1200" dirty="0" smtClean="0"/>
            <a:t>Крок 2</a:t>
          </a:r>
          <a:endParaRPr lang="ru-RU" sz="1700" b="1" u="none" kern="1200" dirty="0"/>
        </a:p>
      </dsp:txBody>
      <dsp:txXfrm>
        <a:off x="1048671" y="1189112"/>
        <a:ext cx="769937" cy="306178"/>
      </dsp:txXfrm>
    </dsp:sp>
    <dsp:sp modelId="{858943A0-5843-4409-8952-3D90293AF64B}">
      <dsp:nvSpPr>
        <dsp:cNvPr id="0" name=""/>
        <dsp:cNvSpPr/>
      </dsp:nvSpPr>
      <dsp:spPr>
        <a:xfrm>
          <a:off x="2152700" y="1620238"/>
          <a:ext cx="866180" cy="15601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err="1" smtClean="0"/>
            <a:t>Підіб-рати</a:t>
          </a:r>
          <a:r>
            <a:rPr lang="uk-UA" sz="1200" b="1" kern="1200" dirty="0" smtClean="0"/>
            <a:t> </a:t>
          </a:r>
          <a:r>
            <a:rPr lang="uk-UA" sz="1200" b="1" kern="1200" dirty="0" err="1" smtClean="0"/>
            <a:t>впра-ви</a:t>
          </a:r>
          <a:r>
            <a:rPr lang="uk-UA" sz="1200" b="1" kern="1200" dirty="0" smtClean="0"/>
            <a:t> для вступної частини</a:t>
          </a:r>
          <a:endParaRPr lang="ru-RU" sz="1200" b="1" kern="1200" dirty="0"/>
        </a:p>
      </dsp:txBody>
      <dsp:txXfrm>
        <a:off x="2152700" y="1620238"/>
        <a:ext cx="866180" cy="1225811"/>
      </dsp:txXfrm>
    </dsp:sp>
    <dsp:sp modelId="{8DE690C1-40B0-43B2-A0D3-32D87D4680ED}">
      <dsp:nvSpPr>
        <dsp:cNvPr id="0" name=""/>
        <dsp:cNvSpPr/>
      </dsp:nvSpPr>
      <dsp:spPr>
        <a:xfrm>
          <a:off x="2081751" y="2351523"/>
          <a:ext cx="1435807" cy="1435807"/>
        </a:xfrm>
        <a:prstGeom prst="leftCircularArrow">
          <a:avLst>
            <a:gd name="adj1" fmla="val 1666"/>
            <a:gd name="adj2" fmla="val 198040"/>
            <a:gd name="adj3" fmla="val 21029319"/>
            <a:gd name="adj4" fmla="val 6480258"/>
            <a:gd name="adj5" fmla="val 194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33A54-8542-47B6-A4E0-B2E1752093ED}">
      <dsp:nvSpPr>
        <dsp:cNvPr id="0" name=""/>
        <dsp:cNvSpPr/>
      </dsp:nvSpPr>
      <dsp:spPr>
        <a:xfrm>
          <a:off x="2200798" y="3421359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u="none" kern="1200" dirty="0" smtClean="0"/>
            <a:t>Крок 3</a:t>
          </a:r>
          <a:endParaRPr lang="ru-RU" sz="1700" b="1" u="none" kern="1200" dirty="0"/>
        </a:p>
      </dsp:txBody>
      <dsp:txXfrm>
        <a:off x="2200798" y="3421359"/>
        <a:ext cx="769937" cy="306178"/>
      </dsp:txXfrm>
    </dsp:sp>
    <dsp:sp modelId="{A0A77965-9460-49F1-B60D-6F87298D4EB7}">
      <dsp:nvSpPr>
        <dsp:cNvPr id="0" name=""/>
        <dsp:cNvSpPr/>
      </dsp:nvSpPr>
      <dsp:spPr>
        <a:xfrm>
          <a:off x="3229005" y="1666675"/>
          <a:ext cx="866180" cy="1467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err="1" smtClean="0"/>
            <a:t>Виді-ляємо</a:t>
          </a:r>
          <a:r>
            <a:rPr lang="uk-UA" sz="1200" b="1" kern="1200" dirty="0" smtClean="0"/>
            <a:t> основну </a:t>
          </a:r>
          <a:r>
            <a:rPr lang="uk-UA" sz="1200" b="1" kern="1200" dirty="0" err="1" smtClean="0"/>
            <a:t>тема-тику</a:t>
          </a:r>
          <a:r>
            <a:rPr lang="uk-UA" sz="1200" b="1" kern="1200" dirty="0" smtClean="0"/>
            <a:t> </a:t>
          </a:r>
          <a:endParaRPr lang="ru-RU" sz="1200" b="1" kern="1200" dirty="0"/>
        </a:p>
      </dsp:txBody>
      <dsp:txXfrm>
        <a:off x="3229005" y="1981085"/>
        <a:ext cx="866180" cy="1152838"/>
      </dsp:txXfrm>
    </dsp:sp>
    <dsp:sp modelId="{E9F24FBD-8376-49F2-B794-CAB1F6F28E35}">
      <dsp:nvSpPr>
        <dsp:cNvPr id="0" name=""/>
        <dsp:cNvSpPr/>
      </dsp:nvSpPr>
      <dsp:spPr>
        <a:xfrm>
          <a:off x="3241931" y="1097926"/>
          <a:ext cx="1434383" cy="1434383"/>
        </a:xfrm>
        <a:prstGeom prst="circularArrow">
          <a:avLst>
            <a:gd name="adj1" fmla="val 1667"/>
            <a:gd name="adj2" fmla="val 198244"/>
            <a:gd name="adj3" fmla="val 144745"/>
            <a:gd name="adj4" fmla="val 14694011"/>
            <a:gd name="adj5" fmla="val 1945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39DC4-869F-498A-9A32-5814C38B68F6}">
      <dsp:nvSpPr>
        <dsp:cNvPr id="0" name=""/>
        <dsp:cNvSpPr/>
      </dsp:nvSpPr>
      <dsp:spPr>
        <a:xfrm>
          <a:off x="3280914" y="118911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Крок 4</a:t>
          </a:r>
          <a:endParaRPr lang="ru-RU" sz="1700" b="1" kern="1200" dirty="0"/>
        </a:p>
      </dsp:txBody>
      <dsp:txXfrm>
        <a:off x="3280914" y="1189112"/>
        <a:ext cx="769937" cy="306178"/>
      </dsp:txXfrm>
    </dsp:sp>
    <dsp:sp modelId="{279B9F9F-A537-445A-8EE0-B24E0F32F818}">
      <dsp:nvSpPr>
        <dsp:cNvPr id="0" name=""/>
        <dsp:cNvSpPr/>
      </dsp:nvSpPr>
      <dsp:spPr>
        <a:xfrm>
          <a:off x="4305309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Обираємо методи </a:t>
          </a:r>
          <a:r>
            <a:rPr lang="uk-UA" sz="1200" b="1" kern="1200" dirty="0" err="1" smtClean="0"/>
            <a:t>-навчання</a:t>
          </a:r>
          <a:endParaRPr lang="ru-RU" sz="1200" b="1" kern="1200" dirty="0"/>
        </a:p>
      </dsp:txBody>
      <dsp:txXfrm>
        <a:off x="4305309" y="1621159"/>
        <a:ext cx="866180" cy="1224362"/>
      </dsp:txXfrm>
    </dsp:sp>
    <dsp:sp modelId="{70856A70-73BB-4348-8AE2-5E892ED9EA98}">
      <dsp:nvSpPr>
        <dsp:cNvPr id="0" name=""/>
        <dsp:cNvSpPr/>
      </dsp:nvSpPr>
      <dsp:spPr>
        <a:xfrm>
          <a:off x="4340751" y="2364298"/>
          <a:ext cx="1381573" cy="1381573"/>
        </a:xfrm>
        <a:prstGeom prst="leftCircularArrow">
          <a:avLst>
            <a:gd name="adj1" fmla="val 1731"/>
            <a:gd name="adj2" fmla="val 206119"/>
            <a:gd name="adj3" fmla="val 21483101"/>
            <a:gd name="adj4" fmla="val 6925960"/>
            <a:gd name="adj5" fmla="val 20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FA62A-ACD8-4933-BFE3-90ECD57E3ED0}">
      <dsp:nvSpPr>
        <dsp:cNvPr id="0" name=""/>
        <dsp:cNvSpPr/>
      </dsp:nvSpPr>
      <dsp:spPr>
        <a:xfrm>
          <a:off x="4361037" y="334935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Крок 5</a:t>
          </a:r>
          <a:endParaRPr lang="ru-RU" sz="1700" b="1" kern="1200" dirty="0"/>
        </a:p>
      </dsp:txBody>
      <dsp:txXfrm>
        <a:off x="4361037" y="3349352"/>
        <a:ext cx="769937" cy="306178"/>
      </dsp:txXfrm>
    </dsp:sp>
    <dsp:sp modelId="{665D1536-7068-41EA-83E0-5D213D911FEA}">
      <dsp:nvSpPr>
        <dsp:cNvPr id="0" name=""/>
        <dsp:cNvSpPr/>
      </dsp:nvSpPr>
      <dsp:spPr>
        <a:xfrm>
          <a:off x="5369148" y="1621159"/>
          <a:ext cx="1024015" cy="17082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Готуємо </a:t>
          </a:r>
          <a:r>
            <a:rPr lang="uk-UA" sz="1200" b="1" kern="1200" dirty="0" err="1" smtClean="0"/>
            <a:t>роздат-ковий</a:t>
          </a:r>
          <a:r>
            <a:rPr lang="uk-UA" sz="1200" b="1" kern="1200" dirty="0" smtClean="0"/>
            <a:t> матеріал </a:t>
          </a:r>
          <a:r>
            <a:rPr lang="uk-UA" sz="1200" b="1" kern="1200" dirty="0" err="1" smtClean="0"/>
            <a:t>оцінює-мо</a:t>
          </a:r>
          <a:r>
            <a:rPr lang="uk-UA" sz="1200" b="1" kern="1200" dirty="0" smtClean="0"/>
            <a:t> приміщ-ення</a:t>
          </a:r>
          <a:endParaRPr lang="ru-RU" sz="1200" b="1" kern="1200" dirty="0"/>
        </a:p>
      </dsp:txBody>
      <dsp:txXfrm>
        <a:off x="5369148" y="1987222"/>
        <a:ext cx="1024015" cy="1342230"/>
      </dsp:txXfrm>
    </dsp:sp>
    <dsp:sp modelId="{B6D6EBA8-C520-4080-81D5-CFBF78E53B5F}">
      <dsp:nvSpPr>
        <dsp:cNvPr id="0" name=""/>
        <dsp:cNvSpPr/>
      </dsp:nvSpPr>
      <dsp:spPr>
        <a:xfrm>
          <a:off x="5428972" y="1037317"/>
          <a:ext cx="1483184" cy="1483184"/>
        </a:xfrm>
        <a:prstGeom prst="circularArrow">
          <a:avLst>
            <a:gd name="adj1" fmla="val 1612"/>
            <a:gd name="adj2" fmla="val 191483"/>
            <a:gd name="adj3" fmla="val 315022"/>
            <a:gd name="adj4" fmla="val 14857527"/>
            <a:gd name="adj5" fmla="val 18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EC636-1AD2-40F1-87C1-7AC11D815D18}">
      <dsp:nvSpPr>
        <dsp:cNvPr id="0" name=""/>
        <dsp:cNvSpPr/>
      </dsp:nvSpPr>
      <dsp:spPr>
        <a:xfrm>
          <a:off x="5513163" y="1117105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Крок 6</a:t>
          </a:r>
          <a:endParaRPr lang="ru-RU" sz="1700" b="1" kern="1200" dirty="0"/>
        </a:p>
      </dsp:txBody>
      <dsp:txXfrm>
        <a:off x="5513163" y="1117105"/>
        <a:ext cx="769937" cy="306178"/>
      </dsp:txXfrm>
    </dsp:sp>
    <dsp:sp modelId="{D050B208-0B52-4748-80C3-58468ED131B2}">
      <dsp:nvSpPr>
        <dsp:cNvPr id="0" name=""/>
        <dsp:cNvSpPr/>
      </dsp:nvSpPr>
      <dsp:spPr>
        <a:xfrm>
          <a:off x="6536834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Налаштовуємо себе на досягнення мети</a:t>
          </a:r>
          <a:endParaRPr lang="ru-RU" sz="1200" b="1" kern="1200" dirty="0"/>
        </a:p>
      </dsp:txBody>
      <dsp:txXfrm>
        <a:off x="6536834" y="1621159"/>
        <a:ext cx="866180" cy="1224362"/>
      </dsp:txXfrm>
    </dsp:sp>
    <dsp:sp modelId="{FBE813C7-DA32-4F59-9336-50DD2ED54844}">
      <dsp:nvSpPr>
        <dsp:cNvPr id="0" name=""/>
        <dsp:cNvSpPr/>
      </dsp:nvSpPr>
      <dsp:spPr>
        <a:xfrm>
          <a:off x="6665291" y="334935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Крок 7</a:t>
          </a:r>
          <a:endParaRPr lang="ru-RU" sz="1700" b="1" kern="1200" dirty="0"/>
        </a:p>
      </dsp:txBody>
      <dsp:txXfrm>
        <a:off x="6665291" y="3349352"/>
        <a:ext cx="769937" cy="3061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3C3FC-CF43-47FA-A0B0-514742665046}">
      <dsp:nvSpPr>
        <dsp:cNvPr id="0" name=""/>
        <dsp:cNvSpPr/>
      </dsp:nvSpPr>
      <dsp:spPr>
        <a:xfrm>
          <a:off x="0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Обговорювання з особовими висловлюваннями</a:t>
          </a:r>
          <a:endParaRPr lang="ru-RU" sz="2000" kern="1200" dirty="0"/>
        </a:p>
      </dsp:txBody>
      <dsp:txXfrm>
        <a:off x="0" y="56753"/>
        <a:ext cx="2343546" cy="1406128"/>
      </dsp:txXfrm>
    </dsp:sp>
    <dsp:sp modelId="{E949A85C-6E5F-40D4-ADFB-9FCE409CFAAD}">
      <dsp:nvSpPr>
        <dsp:cNvPr id="0" name=""/>
        <dsp:cNvSpPr/>
      </dsp:nvSpPr>
      <dsp:spPr>
        <a:xfrm>
          <a:off x="2577901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Анкетування</a:t>
          </a:r>
          <a:endParaRPr lang="ru-RU" sz="2000" kern="1200" dirty="0"/>
        </a:p>
      </dsp:txBody>
      <dsp:txXfrm>
        <a:off x="2577901" y="56753"/>
        <a:ext cx="2343546" cy="1406128"/>
      </dsp:txXfrm>
    </dsp:sp>
    <dsp:sp modelId="{5C81C914-3F0B-43D7-A446-E232A087C2AB}">
      <dsp:nvSpPr>
        <dsp:cNvPr id="0" name=""/>
        <dsp:cNvSpPr/>
      </dsp:nvSpPr>
      <dsp:spPr>
        <a:xfrm>
          <a:off x="5155803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Замітки тренера</a:t>
          </a:r>
          <a:endParaRPr lang="ru-RU" sz="2000" kern="1200" dirty="0"/>
        </a:p>
      </dsp:txBody>
      <dsp:txXfrm>
        <a:off x="5155803" y="56753"/>
        <a:ext cx="2343546" cy="1406128"/>
      </dsp:txXfrm>
    </dsp:sp>
    <dsp:sp modelId="{C8DC1985-57EA-4698-922F-70EA1199CD53}">
      <dsp:nvSpPr>
        <dsp:cNvPr id="0" name=""/>
        <dsp:cNvSpPr/>
      </dsp:nvSpPr>
      <dsp:spPr>
        <a:xfrm>
          <a:off x="0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«Інтерв’ю-вихід»</a:t>
          </a:r>
          <a:endParaRPr lang="ru-RU" sz="2000" kern="1200" dirty="0"/>
        </a:p>
      </dsp:txBody>
      <dsp:txXfrm>
        <a:off x="0" y="1697235"/>
        <a:ext cx="2343546" cy="1406128"/>
      </dsp:txXfrm>
    </dsp:sp>
    <dsp:sp modelId="{ED96735D-A164-477E-8360-87EB8B42F74B}">
      <dsp:nvSpPr>
        <dsp:cNvPr id="0" name=""/>
        <dsp:cNvSpPr/>
      </dsp:nvSpPr>
      <dsp:spPr>
        <a:xfrm>
          <a:off x="2577901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Суб’єктивна оцінка учасників</a:t>
          </a:r>
          <a:endParaRPr lang="ru-RU" sz="2000" kern="1200" dirty="0"/>
        </a:p>
      </dsp:txBody>
      <dsp:txXfrm>
        <a:off x="2577901" y="1697235"/>
        <a:ext cx="2343546" cy="1406128"/>
      </dsp:txXfrm>
    </dsp:sp>
    <dsp:sp modelId="{95F5B4D7-C2C7-456F-ACDA-23DFBB7098E2}">
      <dsp:nvSpPr>
        <dsp:cNvPr id="0" name=""/>
        <dsp:cNvSpPr/>
      </dsp:nvSpPr>
      <dsp:spPr>
        <a:xfrm>
          <a:off x="5155803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«Панельне інтерв’ю-вихід»</a:t>
          </a:r>
          <a:endParaRPr lang="ru-RU" sz="2000" kern="1200" dirty="0"/>
        </a:p>
      </dsp:txBody>
      <dsp:txXfrm>
        <a:off x="5155803" y="1697235"/>
        <a:ext cx="2343546" cy="1406128"/>
      </dsp:txXfrm>
    </dsp:sp>
    <dsp:sp modelId="{A0F7FF16-0742-4745-A530-63414465433D}">
      <dsp:nvSpPr>
        <dsp:cNvPr id="0" name=""/>
        <dsp:cNvSpPr/>
      </dsp:nvSpPr>
      <dsp:spPr>
        <a:xfrm>
          <a:off x="2577901" y="3337718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«Фокус-групи»</a:t>
          </a:r>
          <a:endParaRPr lang="ru-RU" sz="2000" kern="1200" dirty="0"/>
        </a:p>
      </dsp:txBody>
      <dsp:txXfrm>
        <a:off x="2577901" y="3337718"/>
        <a:ext cx="2343546" cy="14061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9FBD24-99E3-4C48-9180-3F2C80653D3C}">
      <dsp:nvSpPr>
        <dsp:cNvPr id="0" name=""/>
        <dsp:cNvSpPr/>
      </dsp:nvSpPr>
      <dsp:spPr>
        <a:xfrm>
          <a:off x="749299" y="1200150"/>
          <a:ext cx="3600449" cy="360044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-653763"/>
                <a:satOff val="5703"/>
                <a:lumOff val="37403"/>
                <a:alphaOff val="-50000"/>
                <a:tint val="92000"/>
                <a:satMod val="170000"/>
              </a:schemeClr>
            </a:gs>
            <a:gs pos="15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-653763"/>
                <a:satOff val="5703"/>
                <a:lumOff val="37403"/>
                <a:alphaOff val="-5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F9A23-F98E-4E8F-BE4A-7F932645EAD3}">
      <dsp:nvSpPr>
        <dsp:cNvPr id="0" name=""/>
        <dsp:cNvSpPr/>
      </dsp:nvSpPr>
      <dsp:spPr>
        <a:xfrm>
          <a:off x="1469390" y="1920240"/>
          <a:ext cx="2160269" cy="216026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-326881"/>
                <a:satOff val="2852"/>
                <a:lumOff val="18702"/>
                <a:alphaOff val="-25000"/>
                <a:tint val="92000"/>
                <a:satMod val="170000"/>
              </a:schemeClr>
            </a:gs>
            <a:gs pos="15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-326881"/>
                <a:satOff val="2852"/>
                <a:lumOff val="18702"/>
                <a:alphaOff val="-25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98658-9DE2-429A-8B37-48975EB04456}">
      <dsp:nvSpPr>
        <dsp:cNvPr id="0" name=""/>
        <dsp:cNvSpPr/>
      </dsp:nvSpPr>
      <dsp:spPr>
        <a:xfrm>
          <a:off x="2189480" y="2640330"/>
          <a:ext cx="720089" cy="72008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shade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7BD6B-7FB3-4826-88E1-0ADF93474772}">
      <dsp:nvSpPr>
        <dsp:cNvPr id="0" name=""/>
        <dsp:cNvSpPr/>
      </dsp:nvSpPr>
      <dsp:spPr>
        <a:xfrm>
          <a:off x="4949824" y="0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Рівень  реакції</a:t>
          </a:r>
          <a:endParaRPr lang="ru-RU" sz="2000" b="1" kern="1200" dirty="0"/>
        </a:p>
      </dsp:txBody>
      <dsp:txXfrm>
        <a:off x="4949824" y="0"/>
        <a:ext cx="1800224" cy="1050131"/>
      </dsp:txXfrm>
    </dsp:sp>
    <dsp:sp modelId="{A1B0D09C-F32D-4F71-B452-7ED66564486E}">
      <dsp:nvSpPr>
        <dsp:cNvPr id="0" name=""/>
        <dsp:cNvSpPr/>
      </dsp:nvSpPr>
      <dsp:spPr>
        <a:xfrm>
          <a:off x="4499768" y="525065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F12A-9A0D-4ADD-952C-4D450BB83ED2}">
      <dsp:nvSpPr>
        <dsp:cNvPr id="0" name=""/>
        <dsp:cNvSpPr/>
      </dsp:nvSpPr>
      <dsp:spPr>
        <a:xfrm rot="5400000">
          <a:off x="2286392" y="788798"/>
          <a:ext cx="2474709" cy="194844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5C2B8-6EEB-4E58-BA58-2687D35BE125}">
      <dsp:nvSpPr>
        <dsp:cNvPr id="0" name=""/>
        <dsp:cNvSpPr/>
      </dsp:nvSpPr>
      <dsp:spPr>
        <a:xfrm>
          <a:off x="4949824" y="1050131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Рівень засвоєних знань (оцінка навчання)</a:t>
          </a:r>
          <a:endParaRPr lang="ru-RU" sz="2000" b="1" kern="1200" dirty="0"/>
        </a:p>
      </dsp:txBody>
      <dsp:txXfrm>
        <a:off x="4949824" y="1050131"/>
        <a:ext cx="1800224" cy="1050131"/>
      </dsp:txXfrm>
    </dsp:sp>
    <dsp:sp modelId="{EEB4F999-B804-4B28-83D2-3F57CBCDA99D}">
      <dsp:nvSpPr>
        <dsp:cNvPr id="0" name=""/>
        <dsp:cNvSpPr/>
      </dsp:nvSpPr>
      <dsp:spPr>
        <a:xfrm>
          <a:off x="4499768" y="1575196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BE6C2-745E-41C0-965C-F592FB940A8D}">
      <dsp:nvSpPr>
        <dsp:cNvPr id="0" name=""/>
        <dsp:cNvSpPr/>
      </dsp:nvSpPr>
      <dsp:spPr>
        <a:xfrm rot="5400000">
          <a:off x="2817578" y="1822547"/>
          <a:ext cx="1928401" cy="143237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D7183-B7F8-40C2-B685-A08A1C850703}">
      <dsp:nvSpPr>
        <dsp:cNvPr id="0" name=""/>
        <dsp:cNvSpPr/>
      </dsp:nvSpPr>
      <dsp:spPr>
        <a:xfrm>
          <a:off x="4949824" y="2100262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Рівень ефекту</a:t>
          </a:r>
          <a:endParaRPr lang="ru-RU" sz="2000" b="1" kern="1200" dirty="0"/>
        </a:p>
      </dsp:txBody>
      <dsp:txXfrm>
        <a:off x="4949824" y="2100262"/>
        <a:ext cx="1800224" cy="1050131"/>
      </dsp:txXfrm>
    </dsp:sp>
    <dsp:sp modelId="{27C24393-9D27-44A2-9539-5C823063D3CB}">
      <dsp:nvSpPr>
        <dsp:cNvPr id="0" name=""/>
        <dsp:cNvSpPr/>
      </dsp:nvSpPr>
      <dsp:spPr>
        <a:xfrm>
          <a:off x="4499768" y="2625328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E2CB-F435-4B5A-B80C-AA9DA8209948}">
      <dsp:nvSpPr>
        <dsp:cNvPr id="0" name=""/>
        <dsp:cNvSpPr/>
      </dsp:nvSpPr>
      <dsp:spPr>
        <a:xfrm rot="5400000">
          <a:off x="3349424" y="2855456"/>
          <a:ext cx="1377772" cy="9163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48CD-EF8B-41CD-A0EB-0EA0CAA5E5B6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0B77-F264-49C9-BA4D-2D112F9B2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D3F5D-364D-49E1-8003-FC82D55930B6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721B-C4FC-4449-B797-B3DBE1B27C58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48E7A-1747-4173-9B49-8D6A88AD64F2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8E0DB-E86C-4FF5-8031-4AC2E6779A45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D7D44-870E-4039-85B7-DD5B4A1E8CBF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0CBAA-E8D2-4E79-8000-9C4BA1E2A799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1D79D-D1B9-444C-95FD-B7779FF82490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4EFAF-3B81-43E9-B9B9-064BF93C1ADB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26B10-FCA0-4961-AB7F-63292E1C507C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DA57E1-FCE4-47FB-A460-CBF0985A1CCC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60B59-9C4B-4BC9-9FD4-2BE0013A3CC7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096711-8CA3-460D-ADA3-CC1CC21F402E}" type="datetime1">
              <a:rPr lang="ru-RU" smtClean="0"/>
              <a:pPr/>
              <a:t>26.02.2023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B88AD2-3739-46BC-B420-E2C69ED29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68960"/>
            <a:ext cx="7406640" cy="1472184"/>
          </a:xfrm>
        </p:spPr>
        <p:txBody>
          <a:bodyPr anchor="ctr">
            <a:normAutofit fontScale="90000"/>
          </a:bodyPr>
          <a:lstStyle/>
          <a:p>
            <a:r>
              <a:rPr lang="uk-UA" b="1" dirty="0" smtClean="0"/>
              <a:t>ТРЕНІНГ ЯК </a:t>
            </a:r>
            <a:r>
              <a:rPr lang="ru-RU" b="1" dirty="0" smtClean="0"/>
              <a:t>ФОРМА ПЕДАГОГІЧНОГО ВПЛИВУ І </a:t>
            </a:r>
            <a:r>
              <a:rPr lang="uk-UA" b="1" dirty="0" smtClean="0"/>
              <a:t>СПЕЦИФІЧНИЙ МЕТОД НАВЧАННЯ </a:t>
            </a:r>
            <a:r>
              <a:rPr lang="ru-RU" b="1" dirty="0" smtClean="0"/>
              <a:t>КУРС</a:t>
            </a:r>
            <a:r>
              <a:rPr lang="uk-UA" b="1" dirty="0" smtClean="0"/>
              <a:t>ІВ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«ОСНОВИ ЗДОРОВ’Я»</a:t>
            </a:r>
            <a:r>
              <a:rPr lang="uk-UA" b="1" dirty="0" smtClean="0"/>
              <a:t> ТА «ЗДОРОВ’</a:t>
            </a:r>
            <a:r>
              <a:rPr lang="ru-RU" b="1" dirty="0" smtClean="0"/>
              <a:t>Я,</a:t>
            </a:r>
            <a:r>
              <a:rPr lang="uk-UA" b="1" dirty="0" smtClean="0"/>
              <a:t> БЕЗПЕКА ТА ДОБРОБУТ»</a:t>
            </a:r>
            <a:r>
              <a:rPr lang="uk-UA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Специфічні риси тренінгу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96752"/>
          <a:ext cx="7385372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692696"/>
            <a:ext cx="3657600" cy="5383520"/>
          </a:xfrm>
        </p:spPr>
        <p:txBody>
          <a:bodyPr>
            <a:normAutofit fontScale="85000" lnSpcReduction="10000"/>
          </a:bodyPr>
          <a:lstStyle/>
          <a:p>
            <a:pPr marL="90488" indent="-7938">
              <a:buNone/>
            </a:pPr>
            <a:r>
              <a:rPr lang="uk-UA" b="1" dirty="0" smtClean="0"/>
              <a:t>Знання</a:t>
            </a:r>
            <a:r>
              <a:rPr lang="uk-UA" dirty="0" smtClean="0"/>
              <a:t> під час тренінгу </a:t>
            </a:r>
            <a:r>
              <a:rPr lang="uk-UA" b="1" dirty="0" smtClean="0"/>
              <a:t>не подаються в готовому вигляді</a:t>
            </a:r>
            <a:r>
              <a:rPr lang="uk-UA" dirty="0" smtClean="0"/>
              <a:t>, а </a:t>
            </a:r>
            <a:r>
              <a:rPr lang="uk-UA" b="1" dirty="0" smtClean="0"/>
              <a:t>стають</a:t>
            </a:r>
            <a:r>
              <a:rPr lang="uk-UA" dirty="0" smtClean="0"/>
              <a:t> </a:t>
            </a:r>
            <a:r>
              <a:rPr lang="uk-UA" b="1" dirty="0" smtClean="0"/>
              <a:t>продуктом активної діяльності самих учасників</a:t>
            </a:r>
            <a:r>
              <a:rPr lang="uk-UA" dirty="0" smtClean="0"/>
              <a:t>. У центрі уваги - самостійне навчання учнів та інтенсивна їх взаємодія. </a:t>
            </a:r>
            <a:r>
              <a:rPr lang="uk-UA" b="1" dirty="0" smtClean="0"/>
              <a:t>Відповідальність за результативність</a:t>
            </a:r>
            <a:r>
              <a:rPr lang="uk-UA" dirty="0" smtClean="0"/>
              <a:t> освітнього процесу несуть </a:t>
            </a:r>
            <a:r>
              <a:rPr lang="uk-UA" b="1" dirty="0" smtClean="0"/>
              <a:t>однаковою мірою</a:t>
            </a:r>
            <a:r>
              <a:rPr lang="uk-UA" dirty="0" smtClean="0"/>
              <a:t> як </a:t>
            </a:r>
            <a:r>
              <a:rPr lang="uk-UA" b="1" dirty="0" smtClean="0"/>
              <a:t>ведучий</a:t>
            </a:r>
            <a:r>
              <a:rPr lang="uk-UA" dirty="0" smtClean="0"/>
              <a:t>, так і </a:t>
            </a:r>
            <a:r>
              <a:rPr lang="uk-UA" b="1" dirty="0" smtClean="0"/>
              <a:t>кожний учень тренінгу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4098032" cy="213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Тренінговий процес реалізується в межах шести основних, тісно пов’язаних між собою компонентів (складових)</a:t>
            </a:r>
            <a:endParaRPr lang="ru-RU" sz="3600" b="1" dirty="0"/>
          </a:p>
        </p:txBody>
      </p:sp>
      <p:pic>
        <p:nvPicPr>
          <p:cNvPr id="8" name="Содержимое 7" descr="0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84545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МЕТА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2704344" cy="3168352"/>
          </a:xfrm>
        </p:spPr>
        <p:txBody>
          <a:bodyPr anchor="ctr"/>
          <a:lstStyle/>
          <a:p>
            <a:pPr marL="90488" indent="-7938">
              <a:buNone/>
            </a:pPr>
            <a:r>
              <a:rPr lang="uk-UA" sz="2400" b="1" dirty="0" smtClean="0"/>
              <a:t>це очікуваний результат, якого ми прагнемо досягти в кінці проведення тренінгу</a:t>
            </a:r>
            <a:endParaRPr lang="ru-RU" sz="2400" b="1" dirty="0"/>
          </a:p>
        </p:txBody>
      </p:sp>
      <p:pic>
        <p:nvPicPr>
          <p:cNvPr id="7" name="Содержимое 6" descr="00d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46445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УЧАСНИКИ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2060848"/>
            <a:ext cx="2736304" cy="3201144"/>
          </a:xfrm>
        </p:spPr>
        <p:txBody>
          <a:bodyPr anchor="ctr">
            <a:normAutofit lnSpcReduction="10000"/>
          </a:bodyPr>
          <a:lstStyle/>
          <a:p>
            <a:pPr marL="90488" indent="-7938">
              <a:buNone/>
            </a:pPr>
            <a:r>
              <a:rPr lang="uk-UA" sz="2400" b="1" dirty="0" smtClean="0"/>
              <a:t>Саме від цільової групи залежить мета, визначається зміст тренінгу, в залежності від якого підбираються і методи тренінгу</a:t>
            </a:r>
            <a:endParaRPr lang="ru-RU" sz="2400" b="1" dirty="0"/>
          </a:p>
        </p:txBody>
      </p:sp>
      <p:pic>
        <p:nvPicPr>
          <p:cNvPr id="6" name="Содержимое 5" descr="тренінг 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0721" y="2204864"/>
            <a:ext cx="4725735" cy="277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pPr algn="ctr"/>
            <a:r>
              <a:rPr lang="uk-UA" sz="3600" b="1" dirty="0" smtClean="0"/>
              <a:t>ЗМІСТ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2488320" cy="3694544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 smtClean="0"/>
              <a:t>Зміст тренінгу визначається в залежності від заявленої мети для цільової групи.</a:t>
            </a:r>
            <a:endParaRPr lang="ru-RU" sz="2400" b="1" dirty="0"/>
          </a:p>
        </p:txBody>
      </p:sp>
      <p:pic>
        <p:nvPicPr>
          <p:cNvPr id="8" name="Содержимое 7" descr="0w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98628" y="1781662"/>
            <a:ext cx="4777828" cy="351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МЕТОДИ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3096344" cy="4663440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 smtClean="0"/>
              <a:t>це обмежений рамочними умовами засіб досягнення мети тренінгу через роботу суб’єктів освітньої діяльності (учасників, тренера)</a:t>
            </a:r>
            <a:endParaRPr lang="ru-RU" sz="2400" b="1" dirty="0"/>
          </a:p>
        </p:txBody>
      </p:sp>
      <p:pic>
        <p:nvPicPr>
          <p:cNvPr id="6" name="Содержимое 5" descr="0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85098" y="1988840"/>
            <a:ext cx="4591358" cy="343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ВИДИ ТРЕНІНГОВИХ АКТИВНОСТЕЙ: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РУХАНКИ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Содержимое 6" descr="тренінг рух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7098754" cy="35327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РАМКОВІ УМОВИ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2880320" cy="4663440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 smtClean="0"/>
              <a:t>різноманітні деталі, які прямо не стосуються до визначених елементів , однак можуть серйозно вплинути на ефективність навчання</a:t>
            </a:r>
            <a:endParaRPr lang="ru-RU" sz="2400" b="1" dirty="0"/>
          </a:p>
        </p:txBody>
      </p:sp>
      <p:pic>
        <p:nvPicPr>
          <p:cNvPr id="6" name="Содержимое 5" descr="тренінг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276872"/>
            <a:ext cx="4932040" cy="307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i="1" dirty="0" smtClean="0"/>
              <a:t>План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Тренінг як</a:t>
            </a:r>
            <a:r>
              <a:rPr lang="ru-RU" dirty="0" smtClean="0"/>
              <a:t> форма педагогічного впливу і</a:t>
            </a:r>
            <a:r>
              <a:rPr lang="uk-UA" dirty="0" smtClean="0"/>
              <a:t> метод навчання. </a:t>
            </a: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Структура тренінгу.</a:t>
            </a: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Підготовка вчителя до проведення тренінгу на уроках з основ здоров’я. </a:t>
            </a: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dirty="0" smtClean="0"/>
              <a:t>Критерії оцінки ефективності тренінгу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ТРЕНЕР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3816424" cy="4663440"/>
          </a:xfrm>
        </p:spPr>
        <p:txBody>
          <a:bodyPr>
            <a:noAutofit/>
          </a:bodyPr>
          <a:lstStyle/>
          <a:p>
            <a:pPr marL="90488" indent="-7938">
              <a:buNone/>
            </a:pPr>
            <a:r>
              <a:rPr lang="uk-UA" sz="2400" b="1" dirty="0" smtClean="0"/>
              <a:t>спілкується з учнями «на рівних», тобто є таким самим учасником групи (класу), як і інші учасники.</a:t>
            </a:r>
            <a:br>
              <a:rPr lang="uk-UA" sz="2400" b="1" dirty="0" smtClean="0"/>
            </a:br>
            <a:r>
              <a:rPr lang="uk-UA" sz="2400" b="1" dirty="0" smtClean="0"/>
              <a:t> Тренер (вчитель) одночасно є й каталізатором усіх процесів, які відбуваються в групі, «керманичем» групи на шляху до досягнення визначеної мети тренінгу </a:t>
            </a:r>
            <a:endParaRPr lang="ru-RU" sz="2400" b="1" dirty="0"/>
          </a:p>
        </p:txBody>
      </p:sp>
      <p:pic>
        <p:nvPicPr>
          <p:cNvPr id="6" name="Содержимое 5" descr="трен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4174126" cy="233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Структура тренінгу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Вступна частина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2204864"/>
            <a:ext cx="2520280" cy="2409056"/>
          </a:xfrm>
        </p:spPr>
        <p:txBody>
          <a:bodyPr anchor="ctr"/>
          <a:lstStyle/>
          <a:p>
            <a:pPr marL="90488" indent="-7938">
              <a:buNone/>
            </a:pPr>
            <a:r>
              <a:rPr lang="uk-UA" sz="2400" b="1" dirty="0" smtClean="0"/>
              <a:t>триває до 10 хвилин і передбачає вирішення таких завдань</a:t>
            </a:r>
            <a:endParaRPr lang="ru-RU" sz="2400" dirty="0"/>
          </a:p>
        </p:txBody>
      </p:sp>
      <p:pic>
        <p:nvPicPr>
          <p:cNvPr id="6" name="Содержимое 5" descr="0w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08750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Правила тренінгу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91680" y="1484784"/>
          <a:ext cx="6882730" cy="44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Основна частина тренінгу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2704344" cy="4032448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 smtClean="0"/>
              <a:t>включає декілька тематичних завдань у поєднанні з вправами на зняття м’язового й психологічного напруження</a:t>
            </a:r>
            <a:endParaRPr lang="ru-RU" sz="2400" b="1" dirty="0"/>
          </a:p>
        </p:txBody>
      </p:sp>
      <p:pic>
        <p:nvPicPr>
          <p:cNvPr id="7" name="Содержимое 6" descr="00i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132856"/>
            <a:ext cx="5154538" cy="3081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Заключна частина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2880320" cy="4176464"/>
          </a:xfrm>
        </p:spPr>
        <p:txBody>
          <a:bodyPr anchor="ctr">
            <a:noAutofit/>
          </a:bodyPr>
          <a:lstStyle/>
          <a:p>
            <a:pPr marL="90488" indent="-7938">
              <a:buNone/>
            </a:pPr>
            <a:r>
              <a:rPr lang="uk-UA" sz="2400" b="1" dirty="0" smtClean="0"/>
              <a:t>Вона охоплює:</a:t>
            </a:r>
            <a:endParaRPr lang="ru-RU" sz="2400" b="1" dirty="0" smtClean="0"/>
          </a:p>
          <a:p>
            <a:pPr marL="90488" lvl="0" indent="-7938">
              <a:buNone/>
            </a:pPr>
            <a:r>
              <a:rPr lang="uk-UA" sz="2400" b="1" dirty="0" smtClean="0"/>
              <a:t>підведення підсумків;</a:t>
            </a:r>
            <a:endParaRPr lang="ru-RU" sz="2400" b="1" dirty="0" smtClean="0"/>
          </a:p>
          <a:p>
            <a:pPr marL="90488" lvl="0" indent="-7938">
              <a:buNone/>
            </a:pPr>
            <a:r>
              <a:rPr lang="uk-UA" sz="2400" b="1" dirty="0" smtClean="0"/>
              <a:t>отримання зворотного зв’язку за тематикою поточного тренінгу;</a:t>
            </a:r>
            <a:endParaRPr lang="ru-RU" sz="2400" b="1" dirty="0" smtClean="0"/>
          </a:p>
          <a:p>
            <a:pPr marL="90488" indent="-7938">
              <a:buNone/>
            </a:pPr>
            <a:r>
              <a:rPr lang="uk-UA" sz="2400" b="1" dirty="0" smtClean="0"/>
              <a:t>релаксацію і процедури завершення тренінгу</a:t>
            </a:r>
            <a:endParaRPr lang="ru-RU" sz="2400" b="1" dirty="0"/>
          </a:p>
        </p:txBody>
      </p:sp>
      <p:pic>
        <p:nvPicPr>
          <p:cNvPr id="6" name="Содержимое 5" descr="1451670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72906" y="2060848"/>
            <a:ext cx="4775558" cy="317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ЗМІСТ ТРЕНІНГУ </a:t>
            </a:r>
            <a:r>
              <a:rPr lang="ru-RU" sz="3600" b="1" dirty="0" smtClean="0"/>
              <a:t>ПОВИНЕН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7 кроків до написання якісного конспекту уроку-тренінгу</a:t>
            </a:r>
            <a:endParaRPr lang="ru-RU" sz="36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Корисні поради тренеру</a:t>
            </a:r>
            <a:endParaRPr lang="ru-RU" sz="3600" dirty="0"/>
          </a:p>
        </p:txBody>
      </p:sp>
      <p:pic>
        <p:nvPicPr>
          <p:cNvPr id="5" name="Содержимое 4" descr="трен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5133129" cy="341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Критерії оцінки ефективності тренінгу</a:t>
            </a:r>
            <a:endParaRPr lang="ru-RU" sz="3600" dirty="0"/>
          </a:p>
        </p:txBody>
      </p:sp>
      <p:pic>
        <p:nvPicPr>
          <p:cNvPr id="5" name="Содержимое 4" descr="00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5760640" cy="383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</a:t>
            </a:r>
            <a:r>
              <a:rPr lang="ru-RU" b="1" dirty="0" smtClean="0"/>
              <a:t>едагогіка </a:t>
            </a:r>
            <a:r>
              <a:rPr lang="ru-RU" b="1" dirty="0" smtClean="0"/>
              <a:t>співробітництва і розвивального навчання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Соціальне оточення дитини є основним джерелом її розвитку. Усе, чого навчиться дитина, мають дати їй люди, які її оточують.</a:t>
            </a:r>
          </a:p>
          <a:p>
            <a:pPr>
              <a:buNone/>
            </a:pPr>
            <a:r>
              <a:rPr lang="ru-RU" dirty="0" smtClean="0"/>
              <a:t>2. Навчання нового відбувається шляхом наслідування. Наслідування — це те, що дитина не здатна виконати самостійно, але чого може навчитися від інших або у співпраці з ними.</a:t>
            </a:r>
            <a:endParaRPr lang="ru-RU" dirty="0"/>
          </a:p>
        </p:txBody>
      </p:sp>
      <p:pic>
        <p:nvPicPr>
          <p:cNvPr id="8" name="Содержимое 7" descr="виготськ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846970"/>
            <a:ext cx="2808312" cy="388164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Методи</a:t>
            </a:r>
            <a:r>
              <a:rPr lang="uk-UA" sz="3600" dirty="0" smtClean="0"/>
              <a:t> </a:t>
            </a:r>
            <a:r>
              <a:rPr lang="uk-UA" sz="3600" b="1" dirty="0" smtClean="0"/>
              <a:t>для</a:t>
            </a:r>
            <a:r>
              <a:rPr lang="uk-UA" sz="3600" dirty="0" smtClean="0"/>
              <a:t> </a:t>
            </a:r>
            <a:r>
              <a:rPr lang="uk-UA" sz="3600" b="1" dirty="0" smtClean="0"/>
              <a:t> оцінки ефективності проведеного тренінгу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Модель Дональда Кірпатрика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Проведення тренінгу — не мистецтво, а скоріше технологія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Переваги тренінгу</a:t>
            </a:r>
            <a:r>
              <a:rPr lang="ru-RU" sz="2400" i="1" dirty="0" smtClean="0"/>
              <a:t>:</a:t>
            </a:r>
            <a:endParaRPr lang="ru-RU" sz="2400" dirty="0" smtClean="0"/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 smtClean="0"/>
              <a:t>тренінгові методи реально працюють, діти засвоюють програму значно швидше й ефективніше, ніж під час традиційних уроків;</a:t>
            </a:r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 smtClean="0"/>
              <a:t>тренінги дуже подобаються дітям, вони з охотою відвідують їх і обожнюють вчителя, який дарує їм цю можливість;</a:t>
            </a:r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 smtClean="0"/>
              <a:t>батьки задоволені й нерідко приходять до школи, щоб подякувати вчителю;</a:t>
            </a:r>
          </a:p>
          <a:p>
            <a:pPr marL="0" indent="449263">
              <a:buFont typeface="Wingdings" pitchFamily="2" charset="2"/>
              <a:buChar char="v"/>
            </a:pPr>
            <a:r>
              <a:rPr lang="ru-RU" sz="2400" dirty="0" smtClean="0"/>
              <a:t>учитель отримує набагато більше задоволення від своєї праці, зростає його авторитет серед колег, він усвідомлює важливість своєї місії.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 smtClean="0"/>
              <a:t>ДЯКУЮ ЗА УВАГУ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Витоки тренінгу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Б</a:t>
            </a:r>
            <a:r>
              <a:rPr lang="ru-RU" dirty="0" smtClean="0"/>
              <a:t>ільшість ефективних змін у поведінці, настановах людей, відбувається в групах.</a:t>
            </a:r>
          </a:p>
          <a:p>
            <a:r>
              <a:rPr lang="ru-RU" dirty="0" smtClean="0"/>
              <a:t> Щоб виробити нові форми поведінки, свої певні настанови, людина повинна навчитися бачити себе очима інших. </a:t>
            </a:r>
            <a:r>
              <a:rPr lang="ru-RU" i="1" dirty="0" smtClean="0"/>
              <a:t>К. Левін</a:t>
            </a:r>
            <a:endParaRPr lang="ru-RU" i="1" dirty="0"/>
          </a:p>
        </p:txBody>
      </p:sp>
      <p:pic>
        <p:nvPicPr>
          <p:cNvPr id="7" name="Содержимое 6" descr="00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32685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404664"/>
          <a:ext cx="778738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Тренінг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«</a:t>
            </a:r>
            <a:r>
              <a:rPr lang="ru-RU" sz="2800" b="1" dirty="0" smtClean="0"/>
              <a:t>спеціальна форма організації </a:t>
            </a:r>
            <a:r>
              <a:rPr lang="ru-RU" sz="2800" dirty="0" smtClean="0"/>
              <a:t>навчальної діяльності, що переслідує конкретні й прогнозовані цілі, які можуть бути досягнуті у відносно короткий термін»;</a:t>
            </a:r>
          </a:p>
          <a:p>
            <a:pPr lvl="0"/>
            <a:r>
              <a:rPr lang="ru-RU" sz="2800" dirty="0" smtClean="0"/>
              <a:t>«</a:t>
            </a:r>
            <a:r>
              <a:rPr lang="ru-RU" sz="2800" b="1" dirty="0" smtClean="0"/>
              <a:t>спосіб навчання </a:t>
            </a:r>
            <a:r>
              <a:rPr lang="ru-RU" sz="2800" dirty="0" smtClean="0"/>
              <a:t>учасників і учасниць та розвиток у них необхідних здібностей та якостей, що дозволяють досягти успіху в певному виді діяльності»</a:t>
            </a:r>
          </a:p>
          <a:p>
            <a:pPr lvl="0"/>
            <a:r>
              <a:rPr lang="ru-RU" sz="2800" dirty="0" smtClean="0"/>
              <a:t>«</a:t>
            </a:r>
            <a:r>
              <a:rPr lang="ru-RU" sz="2800" b="1" dirty="0" smtClean="0"/>
              <a:t>інтенсивне навчання</a:t>
            </a:r>
            <a:r>
              <a:rPr lang="ru-RU" sz="2800" dirty="0" smtClean="0"/>
              <a:t>, що досягається спеціальними інтерактивними вправами».</a:t>
            </a:r>
          </a:p>
          <a:p>
            <a:r>
              <a:rPr lang="uk-UA" sz="2800" dirty="0" smtClean="0"/>
              <a:t>«</a:t>
            </a:r>
            <a:r>
              <a:rPr lang="uk-UA" sz="2800" b="1" dirty="0" smtClean="0"/>
              <a:t>форма групової роботи</a:t>
            </a:r>
            <a:r>
              <a:rPr lang="uk-UA" sz="2800" dirty="0" smtClean="0"/>
              <a:t>, яка забезпечує активну участь і творчу взаємодію учасників між собою і з учителем».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pPr algn="ctr"/>
            <a:r>
              <a:rPr lang="uk-UA" sz="3600" b="1" dirty="0" smtClean="0"/>
              <a:t>Мета тренінгу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980728"/>
            <a:ext cx="7600888" cy="1584176"/>
          </a:xfrm>
        </p:spPr>
        <p:txBody>
          <a:bodyPr>
            <a:noAutofit/>
          </a:bodyPr>
          <a:lstStyle/>
          <a:p>
            <a:pPr marL="90488" indent="-7938">
              <a:buNone/>
            </a:pPr>
            <a:r>
              <a:rPr lang="uk-UA" sz="2100" b="1" dirty="0" smtClean="0"/>
              <a:t>підвищення рівня інформованості і розширення знань учасників, розвиток комунікативної компетентності учнів, формування цінностей і життєво важливих переконань та напрацювання необхідних практичних навичок відповідальної поведінки по відношенню до свого життя та оточуючих</a:t>
            </a:r>
            <a:endParaRPr lang="ru-RU" sz="2100" b="1" dirty="0" smtClean="0"/>
          </a:p>
          <a:p>
            <a:pPr>
              <a:buNone/>
            </a:pPr>
            <a:endParaRPr lang="ru-RU" sz="2100" dirty="0"/>
          </a:p>
        </p:txBody>
      </p:sp>
      <p:pic>
        <p:nvPicPr>
          <p:cNvPr id="6" name="Содержимое 5" descr="тренін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96952"/>
            <a:ext cx="5112568" cy="337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Цілями проведення тренінгів можуть бути</a:t>
            </a:r>
            <a:endParaRPr lang="ru-RU" sz="3600" dirty="0"/>
          </a:p>
        </p:txBody>
      </p:sp>
      <p:pic>
        <p:nvPicPr>
          <p:cNvPr id="5" name="Содержимое 4" descr="keisy-rukovoditeley-min-1024x5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631294" cy="371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Розвивати</a:t>
            </a:r>
            <a:r>
              <a:rPr lang="uk-UA" dirty="0" smtClean="0"/>
              <a:t> </a:t>
            </a:r>
            <a:r>
              <a:rPr lang="uk-UA" b="1" dirty="0" smtClean="0"/>
              <a:t>комунікативні уміння</a:t>
            </a:r>
            <a:endParaRPr lang="ru-RU" dirty="0"/>
          </a:p>
        </p:txBody>
      </p:sp>
      <p:pic>
        <p:nvPicPr>
          <p:cNvPr id="5" name="Содержимое 4" descr="00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6686457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1875</TotalTime>
  <Words>891</Words>
  <Application>Microsoft Office PowerPoint</Application>
  <PresentationFormat>Экран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ТРЕНІНГ ЯК ФОРМА ПЕДАГОГІЧНОГО ВПЛИВУ І СПЕЦИФІЧНИЙ МЕТОД НАВЧАННЯ КУРСІВ  «ОСНОВИ ЗДОРОВ’Я» ТА «ЗДОРОВ’Я, БЕЗПЕКА ТА ДОБРОБУТ»» </vt:lpstr>
      <vt:lpstr>План</vt:lpstr>
      <vt:lpstr>Педагогіка співробітництва і розвивального навчання</vt:lpstr>
      <vt:lpstr>Витоки тренінгу</vt:lpstr>
      <vt:lpstr>Слайд 5</vt:lpstr>
      <vt:lpstr>Тренінг</vt:lpstr>
      <vt:lpstr>Мета тренінгу </vt:lpstr>
      <vt:lpstr>Цілями проведення тренінгів можуть бути</vt:lpstr>
      <vt:lpstr>Розвивати комунікативні уміння</vt:lpstr>
      <vt:lpstr>Специфічні риси тренінгу </vt:lpstr>
      <vt:lpstr>Слайд 11</vt:lpstr>
      <vt:lpstr>Тренінговий процес реалізується в межах шести основних, тісно пов’язаних між собою компонентів (складових)</vt:lpstr>
      <vt:lpstr>МЕТА</vt:lpstr>
      <vt:lpstr>УЧАСНИКИ</vt:lpstr>
      <vt:lpstr>ЗМІСТ</vt:lpstr>
      <vt:lpstr>МЕТОДИ</vt:lpstr>
      <vt:lpstr>ВИДИ ТРЕНІНГОВИХ АКТИВНОСТЕЙ:</vt:lpstr>
      <vt:lpstr>РУХАНКИ </vt:lpstr>
      <vt:lpstr>РАМКОВІ УМОВИ</vt:lpstr>
      <vt:lpstr>ТРЕНЕР</vt:lpstr>
      <vt:lpstr>Структура тренінгу</vt:lpstr>
      <vt:lpstr>Вступна частина </vt:lpstr>
      <vt:lpstr>Правила тренінгу</vt:lpstr>
      <vt:lpstr>Основна частина тренінгу </vt:lpstr>
      <vt:lpstr>Заключна частина </vt:lpstr>
      <vt:lpstr>ЗМІСТ ТРЕНІНГУ ПОВИНЕН</vt:lpstr>
      <vt:lpstr>7 кроків до написання якісного конспекту уроку-тренінгу</vt:lpstr>
      <vt:lpstr>Корисні поради тренеру</vt:lpstr>
      <vt:lpstr>Критерії оцінки ефективності тренінгу</vt:lpstr>
      <vt:lpstr>Методи для  оцінки ефективності проведеного тренінгу</vt:lpstr>
      <vt:lpstr>Модель Дональда Кірпатрика</vt:lpstr>
      <vt:lpstr>Проведення тренінгу — не мистецтво, а скоріше технологія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190</cp:revision>
  <dcterms:created xsi:type="dcterms:W3CDTF">2021-11-06T19:05:37Z</dcterms:created>
  <dcterms:modified xsi:type="dcterms:W3CDTF">2023-02-26T13:04:41Z</dcterms:modified>
</cp:coreProperties>
</file>