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3" r:id="rId3"/>
    <p:sldId id="358" r:id="rId4"/>
    <p:sldId id="354" r:id="rId5"/>
    <p:sldId id="355" r:id="rId6"/>
    <p:sldId id="356" r:id="rId7"/>
    <p:sldId id="357" r:id="rId8"/>
    <p:sldId id="359" r:id="rId9"/>
    <p:sldId id="360" r:id="rId10"/>
    <p:sldId id="361" r:id="rId11"/>
    <p:sldId id="362" r:id="rId12"/>
    <p:sldId id="32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9" d="100"/>
          <a:sy n="79" d="100"/>
        </p:scale>
        <p:origin x="81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37D96-8F5B-4D4C-99DE-E9BDE72F023A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6889342B-1F47-499C-B654-7650633D74CD}">
      <dgm:prSet phldrT="[Текст]"/>
      <dgm:spPr/>
      <dgm:t>
        <a:bodyPr/>
        <a:lstStyle/>
        <a:p>
          <a:r>
            <a:rPr lang="uk-UA" b="1" dirty="0" smtClean="0"/>
            <a:t>Міщанський тип </a:t>
          </a:r>
          <a:endParaRPr lang="uk-UA" b="1" dirty="0"/>
        </a:p>
      </dgm:t>
    </dgm:pt>
    <dgm:pt modelId="{AE2AFE8A-E515-409A-A4FA-8A7034C0C744}" type="parTrans" cxnId="{8D9FA88D-925F-4D20-A37D-3E54D7BC1C99}">
      <dgm:prSet/>
      <dgm:spPr/>
      <dgm:t>
        <a:bodyPr/>
        <a:lstStyle/>
        <a:p>
          <a:endParaRPr lang="uk-UA"/>
        </a:p>
      </dgm:t>
    </dgm:pt>
    <dgm:pt modelId="{9DDCFB93-9FA2-43ED-A295-254FE66A0DC0}" type="sibTrans" cxnId="{8D9FA88D-925F-4D20-A37D-3E54D7BC1C99}">
      <dgm:prSet/>
      <dgm:spPr/>
      <dgm:t>
        <a:bodyPr/>
        <a:lstStyle/>
        <a:p>
          <a:endParaRPr lang="uk-UA"/>
        </a:p>
      </dgm:t>
    </dgm:pt>
    <dgm:pt modelId="{8349D93C-D03E-4C79-940A-8ABA413D80D0}">
      <dgm:prSet phldrT="[Текст]"/>
      <dgm:spPr/>
      <dgm:t>
        <a:bodyPr/>
        <a:lstStyle/>
        <a:p>
          <a:r>
            <a:rPr lang="uk-UA" dirty="0" smtClean="0"/>
            <a:t>Не здатен адаптуватися</a:t>
          </a:r>
          <a:endParaRPr lang="uk-UA" dirty="0"/>
        </a:p>
      </dgm:t>
    </dgm:pt>
    <dgm:pt modelId="{BEB06647-6520-42A3-85C6-373081A2296B}" type="parTrans" cxnId="{7EF6FDD9-CCC3-4079-AEF7-3755719BA374}">
      <dgm:prSet/>
      <dgm:spPr/>
      <dgm:t>
        <a:bodyPr/>
        <a:lstStyle/>
        <a:p>
          <a:endParaRPr lang="uk-UA"/>
        </a:p>
      </dgm:t>
    </dgm:pt>
    <dgm:pt modelId="{80495B9F-198A-4B2E-A95B-2E020A2174E5}" type="sibTrans" cxnId="{7EF6FDD9-CCC3-4079-AEF7-3755719BA374}">
      <dgm:prSet/>
      <dgm:spPr/>
      <dgm:t>
        <a:bodyPr/>
        <a:lstStyle/>
        <a:p>
          <a:endParaRPr lang="uk-UA"/>
        </a:p>
      </dgm:t>
    </dgm:pt>
    <dgm:pt modelId="{EA3B777E-96B6-436A-913D-AD3DFFC080BD}">
      <dgm:prSet phldrT="[Текст]"/>
      <dgm:spPr/>
      <dgm:t>
        <a:bodyPr/>
        <a:lstStyle/>
        <a:p>
          <a:r>
            <a:rPr lang="uk-UA" dirty="0" smtClean="0"/>
            <a:t>характерні традиційні настанови</a:t>
          </a:r>
          <a:endParaRPr lang="uk-UA" dirty="0"/>
        </a:p>
      </dgm:t>
    </dgm:pt>
    <dgm:pt modelId="{796DFFD3-9719-4E7A-9AA4-2288364ED9E5}" type="parTrans" cxnId="{6154DDE6-A7AF-4749-B9D7-28B37921C881}">
      <dgm:prSet/>
      <dgm:spPr/>
      <dgm:t>
        <a:bodyPr/>
        <a:lstStyle/>
        <a:p>
          <a:endParaRPr lang="uk-UA"/>
        </a:p>
      </dgm:t>
    </dgm:pt>
    <dgm:pt modelId="{2CC10F52-7AA8-4049-82CF-9523626705C4}" type="sibTrans" cxnId="{6154DDE6-A7AF-4749-B9D7-28B37921C881}">
      <dgm:prSet/>
      <dgm:spPr/>
      <dgm:t>
        <a:bodyPr/>
        <a:lstStyle/>
        <a:p>
          <a:endParaRPr lang="uk-UA"/>
        </a:p>
      </dgm:t>
    </dgm:pt>
    <dgm:pt modelId="{DF1303C0-E3A2-4571-AC85-D99DAED2F0E8}">
      <dgm:prSet phldrT="[Текст]"/>
      <dgm:spPr/>
      <dgm:t>
        <a:bodyPr/>
        <a:lstStyle/>
        <a:p>
          <a:r>
            <a:rPr lang="uk-UA" b="1" dirty="0" smtClean="0"/>
            <a:t>Богемний тип</a:t>
          </a:r>
          <a:endParaRPr lang="uk-UA" b="1" dirty="0"/>
        </a:p>
      </dgm:t>
    </dgm:pt>
    <dgm:pt modelId="{F2B16407-1E59-4674-AE75-5B298B99F060}" type="parTrans" cxnId="{5B6724CC-206B-4666-8E52-3C7350C50119}">
      <dgm:prSet/>
      <dgm:spPr/>
      <dgm:t>
        <a:bodyPr/>
        <a:lstStyle/>
        <a:p>
          <a:endParaRPr lang="uk-UA"/>
        </a:p>
      </dgm:t>
    </dgm:pt>
    <dgm:pt modelId="{E71DF651-7496-4296-84C7-BCD849E2EDEA}" type="sibTrans" cxnId="{5B6724CC-206B-4666-8E52-3C7350C50119}">
      <dgm:prSet/>
      <dgm:spPr/>
      <dgm:t>
        <a:bodyPr/>
        <a:lstStyle/>
        <a:p>
          <a:endParaRPr lang="uk-UA"/>
        </a:p>
      </dgm:t>
    </dgm:pt>
    <dgm:pt modelId="{81CEDE38-AE47-41C7-9723-08A3E88319CF}">
      <dgm:prSet phldrT="[Текст]"/>
      <dgm:spPr/>
      <dgm:t>
        <a:bodyPr/>
        <a:lstStyle/>
        <a:p>
          <a:r>
            <a:rPr lang="uk-UA" dirty="0" smtClean="0"/>
            <a:t>нестійкі та непов'язані настанови</a:t>
          </a:r>
          <a:endParaRPr lang="uk-UA" dirty="0"/>
        </a:p>
      </dgm:t>
    </dgm:pt>
    <dgm:pt modelId="{5A90D03D-8C07-4612-B246-0526EF38159E}" type="parTrans" cxnId="{3F8805A8-5E22-4C93-BEEE-85B1FCE002CB}">
      <dgm:prSet/>
      <dgm:spPr/>
      <dgm:t>
        <a:bodyPr/>
        <a:lstStyle/>
        <a:p>
          <a:endParaRPr lang="uk-UA"/>
        </a:p>
      </dgm:t>
    </dgm:pt>
    <dgm:pt modelId="{D90E04FC-B2DA-4EB0-9D1B-082B33E47A08}" type="sibTrans" cxnId="{3F8805A8-5E22-4C93-BEEE-85B1FCE002CB}">
      <dgm:prSet/>
      <dgm:spPr/>
      <dgm:t>
        <a:bodyPr/>
        <a:lstStyle/>
        <a:p>
          <a:endParaRPr lang="uk-UA"/>
        </a:p>
      </dgm:t>
    </dgm:pt>
    <dgm:pt modelId="{3DDB7534-12A6-4F9B-9868-1D26FDB96018}">
      <dgm:prSet phldrT="[Текст]"/>
      <dgm:spPr/>
      <dgm:t>
        <a:bodyPr/>
        <a:lstStyle/>
        <a:p>
          <a:r>
            <a:rPr lang="uk-UA" b="1" dirty="0" smtClean="0"/>
            <a:t>Творчий тип</a:t>
          </a:r>
          <a:endParaRPr lang="uk-UA" b="1" dirty="0"/>
        </a:p>
      </dgm:t>
    </dgm:pt>
    <dgm:pt modelId="{C2146AD2-418A-4AA7-87F1-E4A927E2C757}" type="parTrans" cxnId="{40027A31-4423-4ED9-BF68-30C99174132D}">
      <dgm:prSet/>
      <dgm:spPr/>
      <dgm:t>
        <a:bodyPr/>
        <a:lstStyle/>
        <a:p>
          <a:endParaRPr lang="uk-UA"/>
        </a:p>
      </dgm:t>
    </dgm:pt>
    <dgm:pt modelId="{DB056A02-02A0-458F-8268-B828250595C0}" type="sibTrans" cxnId="{40027A31-4423-4ED9-BF68-30C99174132D}">
      <dgm:prSet/>
      <dgm:spPr/>
      <dgm:t>
        <a:bodyPr/>
        <a:lstStyle/>
        <a:p>
          <a:endParaRPr lang="uk-UA"/>
        </a:p>
      </dgm:t>
    </dgm:pt>
    <dgm:pt modelId="{B9EEE7D6-DF7E-4BAD-A9E8-BF49EF01D9A4}">
      <dgm:prSet phldrT="[Текст]"/>
      <dgm:spPr/>
      <dgm:t>
        <a:bodyPr/>
        <a:lstStyle/>
        <a:p>
          <a:r>
            <a:rPr lang="uk-UA" smtClean="0"/>
            <a:t> </a:t>
          </a:r>
          <a:r>
            <a:rPr lang="uk-UA" dirty="0" smtClean="0"/>
            <a:t>висока пристосовність</a:t>
          </a:r>
          <a:endParaRPr lang="uk-UA" dirty="0"/>
        </a:p>
      </dgm:t>
    </dgm:pt>
    <dgm:pt modelId="{AD40D258-377D-4C6D-98CA-057608D192BA}" type="parTrans" cxnId="{4CFD5B0D-3C6A-4AE0-AF79-7F76F7C90253}">
      <dgm:prSet/>
      <dgm:spPr/>
      <dgm:t>
        <a:bodyPr/>
        <a:lstStyle/>
        <a:p>
          <a:endParaRPr lang="uk-UA"/>
        </a:p>
      </dgm:t>
    </dgm:pt>
    <dgm:pt modelId="{C2C975F9-ABFB-4823-BC05-54E0AD8540CB}" type="sibTrans" cxnId="{4CFD5B0D-3C6A-4AE0-AF79-7F76F7C90253}">
      <dgm:prSet/>
      <dgm:spPr/>
      <dgm:t>
        <a:bodyPr/>
        <a:lstStyle/>
        <a:p>
          <a:endParaRPr lang="uk-UA"/>
        </a:p>
      </dgm:t>
    </dgm:pt>
    <dgm:pt modelId="{03A4FD36-B93C-48A3-88F5-3A0F3BE6F58C}">
      <dgm:prSet phldrT="[Текст]"/>
      <dgm:spPr/>
      <dgm:t>
        <a:bodyPr/>
        <a:lstStyle/>
        <a:p>
          <a:r>
            <a:rPr lang="uk-UA" noProof="0" dirty="0" smtClean="0"/>
            <a:t>здатен адаптуватись: спрямований на зміну, переструктурування обставин у сприятливий для себе бік </a:t>
          </a:r>
          <a:endParaRPr lang="uk-UA" noProof="0" dirty="0"/>
        </a:p>
      </dgm:t>
    </dgm:pt>
    <dgm:pt modelId="{8CC5CDD7-92B6-4533-A86D-3203671295A1}" type="parTrans" cxnId="{BF5F88D2-148D-4A8A-A43F-41CA878104BA}">
      <dgm:prSet/>
      <dgm:spPr/>
      <dgm:t>
        <a:bodyPr/>
        <a:lstStyle/>
        <a:p>
          <a:endParaRPr lang="uk-UA"/>
        </a:p>
      </dgm:t>
    </dgm:pt>
    <dgm:pt modelId="{92A47DA8-7723-4FD2-B4CD-385B658E798D}" type="sibTrans" cxnId="{BF5F88D2-148D-4A8A-A43F-41CA878104BA}">
      <dgm:prSet/>
      <dgm:spPr/>
      <dgm:t>
        <a:bodyPr/>
        <a:lstStyle/>
        <a:p>
          <a:endParaRPr lang="uk-UA"/>
        </a:p>
      </dgm:t>
    </dgm:pt>
    <dgm:pt modelId="{AC7F6B77-287E-4017-9820-1678C5A22A52}" type="pres">
      <dgm:prSet presAssocID="{72937D96-8F5B-4D4C-99DE-E9BDE72F023A}" presName="Name0" presStyleCnt="0">
        <dgm:presLayoutVars>
          <dgm:dir/>
          <dgm:animLvl val="lvl"/>
          <dgm:resizeHandles val="exact"/>
        </dgm:presLayoutVars>
      </dgm:prSet>
      <dgm:spPr/>
    </dgm:pt>
    <dgm:pt modelId="{6EB67C2D-1271-423F-B95A-0D36CF6060F3}" type="pres">
      <dgm:prSet presAssocID="{6889342B-1F47-499C-B654-7650633D74CD}" presName="linNode" presStyleCnt="0"/>
      <dgm:spPr/>
    </dgm:pt>
    <dgm:pt modelId="{6BF1BCD5-EC06-419E-9CE2-6949E6BA7B41}" type="pres">
      <dgm:prSet presAssocID="{6889342B-1F47-499C-B654-7650633D74C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035DC0-75CC-4F71-8F0B-27E1C9188791}" type="pres">
      <dgm:prSet presAssocID="{6889342B-1F47-499C-B654-7650633D74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BC3ABA-DB8E-4707-8E37-25C78F4D2D21}" type="pres">
      <dgm:prSet presAssocID="{9DDCFB93-9FA2-43ED-A295-254FE66A0DC0}" presName="sp" presStyleCnt="0"/>
      <dgm:spPr/>
    </dgm:pt>
    <dgm:pt modelId="{252E5893-3B18-44D9-BFC8-8976EB6ABE95}" type="pres">
      <dgm:prSet presAssocID="{DF1303C0-E3A2-4571-AC85-D99DAED2F0E8}" presName="linNode" presStyleCnt="0"/>
      <dgm:spPr/>
    </dgm:pt>
    <dgm:pt modelId="{DE5D144D-B992-42E3-8926-CA03D5BA2718}" type="pres">
      <dgm:prSet presAssocID="{DF1303C0-E3A2-4571-AC85-D99DAED2F0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DE5686-FC98-4BAB-880E-97EC3CA907FA}" type="pres">
      <dgm:prSet presAssocID="{DF1303C0-E3A2-4571-AC85-D99DAED2F0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3D1BF1-37F7-4A16-BC33-0CDEEC690BA0}" type="pres">
      <dgm:prSet presAssocID="{E71DF651-7496-4296-84C7-BCD849E2EDEA}" presName="sp" presStyleCnt="0"/>
      <dgm:spPr/>
    </dgm:pt>
    <dgm:pt modelId="{15045406-BCC9-49B9-A2FE-3E4887137CC8}" type="pres">
      <dgm:prSet presAssocID="{3DDB7534-12A6-4F9B-9868-1D26FDB96018}" presName="linNode" presStyleCnt="0"/>
      <dgm:spPr/>
    </dgm:pt>
    <dgm:pt modelId="{7C12CB33-FAEF-4881-B431-43EF09F22042}" type="pres">
      <dgm:prSet presAssocID="{3DDB7534-12A6-4F9B-9868-1D26FDB9601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230018E-6428-448D-85F2-D24479A14A21}" type="pres">
      <dgm:prSet presAssocID="{3DDB7534-12A6-4F9B-9868-1D26FDB960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FD5B0D-3C6A-4AE0-AF79-7F76F7C90253}" srcId="{DF1303C0-E3A2-4571-AC85-D99DAED2F0E8}" destId="{B9EEE7D6-DF7E-4BAD-A9E8-BF49EF01D9A4}" srcOrd="1" destOrd="0" parTransId="{AD40D258-377D-4C6D-98CA-057608D192BA}" sibTransId="{C2C975F9-ABFB-4823-BC05-54E0AD8540CB}"/>
    <dgm:cxn modelId="{35779FF8-5D23-472B-9399-D242070F7C2F}" type="presOf" srcId="{72937D96-8F5B-4D4C-99DE-E9BDE72F023A}" destId="{AC7F6B77-287E-4017-9820-1678C5A22A52}" srcOrd="0" destOrd="0" presId="urn:microsoft.com/office/officeart/2005/8/layout/vList5"/>
    <dgm:cxn modelId="{40027A31-4423-4ED9-BF68-30C99174132D}" srcId="{72937D96-8F5B-4D4C-99DE-E9BDE72F023A}" destId="{3DDB7534-12A6-4F9B-9868-1D26FDB96018}" srcOrd="2" destOrd="0" parTransId="{C2146AD2-418A-4AA7-87F1-E4A927E2C757}" sibTransId="{DB056A02-02A0-458F-8268-B828250595C0}"/>
    <dgm:cxn modelId="{7EF6FDD9-CCC3-4079-AEF7-3755719BA374}" srcId="{6889342B-1F47-499C-B654-7650633D74CD}" destId="{8349D93C-D03E-4C79-940A-8ABA413D80D0}" srcOrd="0" destOrd="0" parTransId="{BEB06647-6520-42A3-85C6-373081A2296B}" sibTransId="{80495B9F-198A-4B2E-A95B-2E020A2174E5}"/>
    <dgm:cxn modelId="{5B6724CC-206B-4666-8E52-3C7350C50119}" srcId="{72937D96-8F5B-4D4C-99DE-E9BDE72F023A}" destId="{DF1303C0-E3A2-4571-AC85-D99DAED2F0E8}" srcOrd="1" destOrd="0" parTransId="{F2B16407-1E59-4674-AE75-5B298B99F060}" sibTransId="{E71DF651-7496-4296-84C7-BCD849E2EDEA}"/>
    <dgm:cxn modelId="{3F8805A8-5E22-4C93-BEEE-85B1FCE002CB}" srcId="{DF1303C0-E3A2-4571-AC85-D99DAED2F0E8}" destId="{81CEDE38-AE47-41C7-9723-08A3E88319CF}" srcOrd="0" destOrd="0" parTransId="{5A90D03D-8C07-4612-B246-0526EF38159E}" sibTransId="{D90E04FC-B2DA-4EB0-9D1B-082B33E47A08}"/>
    <dgm:cxn modelId="{844A49F1-5B58-4860-950D-CA6D391AD5C4}" type="presOf" srcId="{8349D93C-D03E-4C79-940A-8ABA413D80D0}" destId="{91035DC0-75CC-4F71-8F0B-27E1C9188791}" srcOrd="0" destOrd="0" presId="urn:microsoft.com/office/officeart/2005/8/layout/vList5"/>
    <dgm:cxn modelId="{1564105F-60DD-48AA-B3B7-4F8F772BBFB5}" type="presOf" srcId="{3DDB7534-12A6-4F9B-9868-1D26FDB96018}" destId="{7C12CB33-FAEF-4881-B431-43EF09F22042}" srcOrd="0" destOrd="0" presId="urn:microsoft.com/office/officeart/2005/8/layout/vList5"/>
    <dgm:cxn modelId="{6DEF9F3C-B848-496D-BE76-1E47C02BBD01}" type="presOf" srcId="{81CEDE38-AE47-41C7-9723-08A3E88319CF}" destId="{8DDE5686-FC98-4BAB-880E-97EC3CA907FA}" srcOrd="0" destOrd="0" presId="urn:microsoft.com/office/officeart/2005/8/layout/vList5"/>
    <dgm:cxn modelId="{BF5F88D2-148D-4A8A-A43F-41CA878104BA}" srcId="{3DDB7534-12A6-4F9B-9868-1D26FDB96018}" destId="{03A4FD36-B93C-48A3-88F5-3A0F3BE6F58C}" srcOrd="0" destOrd="0" parTransId="{8CC5CDD7-92B6-4533-A86D-3203671295A1}" sibTransId="{92A47DA8-7723-4FD2-B4CD-385B658E798D}"/>
    <dgm:cxn modelId="{C2EC5F13-FAEF-460C-8588-A01914A798BA}" type="presOf" srcId="{B9EEE7D6-DF7E-4BAD-A9E8-BF49EF01D9A4}" destId="{8DDE5686-FC98-4BAB-880E-97EC3CA907FA}" srcOrd="0" destOrd="1" presId="urn:microsoft.com/office/officeart/2005/8/layout/vList5"/>
    <dgm:cxn modelId="{35A4A3AC-D880-4546-9661-50289DD0B3F4}" type="presOf" srcId="{6889342B-1F47-499C-B654-7650633D74CD}" destId="{6BF1BCD5-EC06-419E-9CE2-6949E6BA7B41}" srcOrd="0" destOrd="0" presId="urn:microsoft.com/office/officeart/2005/8/layout/vList5"/>
    <dgm:cxn modelId="{BC3A93D2-1FED-4074-8B51-52EF416E8B72}" type="presOf" srcId="{EA3B777E-96B6-436A-913D-AD3DFFC080BD}" destId="{91035DC0-75CC-4F71-8F0B-27E1C9188791}" srcOrd="0" destOrd="1" presId="urn:microsoft.com/office/officeart/2005/8/layout/vList5"/>
    <dgm:cxn modelId="{372CF2FB-B1AB-42D5-80E0-A816D1FC7D5B}" type="presOf" srcId="{03A4FD36-B93C-48A3-88F5-3A0F3BE6F58C}" destId="{6230018E-6428-448D-85F2-D24479A14A21}" srcOrd="0" destOrd="0" presId="urn:microsoft.com/office/officeart/2005/8/layout/vList5"/>
    <dgm:cxn modelId="{E5ACFF40-3B10-4F01-AF02-13CC2CF77E39}" type="presOf" srcId="{DF1303C0-E3A2-4571-AC85-D99DAED2F0E8}" destId="{DE5D144D-B992-42E3-8926-CA03D5BA2718}" srcOrd="0" destOrd="0" presId="urn:microsoft.com/office/officeart/2005/8/layout/vList5"/>
    <dgm:cxn modelId="{6154DDE6-A7AF-4749-B9D7-28B37921C881}" srcId="{6889342B-1F47-499C-B654-7650633D74CD}" destId="{EA3B777E-96B6-436A-913D-AD3DFFC080BD}" srcOrd="1" destOrd="0" parTransId="{796DFFD3-9719-4E7A-9AA4-2288364ED9E5}" sibTransId="{2CC10F52-7AA8-4049-82CF-9523626705C4}"/>
    <dgm:cxn modelId="{8D9FA88D-925F-4D20-A37D-3E54D7BC1C99}" srcId="{72937D96-8F5B-4D4C-99DE-E9BDE72F023A}" destId="{6889342B-1F47-499C-B654-7650633D74CD}" srcOrd="0" destOrd="0" parTransId="{AE2AFE8A-E515-409A-A4FA-8A7034C0C744}" sibTransId="{9DDCFB93-9FA2-43ED-A295-254FE66A0DC0}"/>
    <dgm:cxn modelId="{75E87EC1-35D3-4F83-A62F-23D86DE75C5A}" type="presParOf" srcId="{AC7F6B77-287E-4017-9820-1678C5A22A52}" destId="{6EB67C2D-1271-423F-B95A-0D36CF6060F3}" srcOrd="0" destOrd="0" presId="urn:microsoft.com/office/officeart/2005/8/layout/vList5"/>
    <dgm:cxn modelId="{D8A9736E-3B51-4F55-AF38-FE40999EDCF9}" type="presParOf" srcId="{6EB67C2D-1271-423F-B95A-0D36CF6060F3}" destId="{6BF1BCD5-EC06-419E-9CE2-6949E6BA7B41}" srcOrd="0" destOrd="0" presId="urn:microsoft.com/office/officeart/2005/8/layout/vList5"/>
    <dgm:cxn modelId="{2E1EB532-BDA7-4652-B6D6-ED79685ABE44}" type="presParOf" srcId="{6EB67C2D-1271-423F-B95A-0D36CF6060F3}" destId="{91035DC0-75CC-4F71-8F0B-27E1C9188791}" srcOrd="1" destOrd="0" presId="urn:microsoft.com/office/officeart/2005/8/layout/vList5"/>
    <dgm:cxn modelId="{B7930A3E-F149-42BC-9A8D-927CFA8EF09F}" type="presParOf" srcId="{AC7F6B77-287E-4017-9820-1678C5A22A52}" destId="{E4BC3ABA-DB8E-4707-8E37-25C78F4D2D21}" srcOrd="1" destOrd="0" presId="urn:microsoft.com/office/officeart/2005/8/layout/vList5"/>
    <dgm:cxn modelId="{C68D7E6B-C273-4C63-AE76-1CBA2D89119F}" type="presParOf" srcId="{AC7F6B77-287E-4017-9820-1678C5A22A52}" destId="{252E5893-3B18-44D9-BFC8-8976EB6ABE95}" srcOrd="2" destOrd="0" presId="urn:microsoft.com/office/officeart/2005/8/layout/vList5"/>
    <dgm:cxn modelId="{ACCCFAD2-42C5-4396-81A0-FCF3A303BF52}" type="presParOf" srcId="{252E5893-3B18-44D9-BFC8-8976EB6ABE95}" destId="{DE5D144D-B992-42E3-8926-CA03D5BA2718}" srcOrd="0" destOrd="0" presId="urn:microsoft.com/office/officeart/2005/8/layout/vList5"/>
    <dgm:cxn modelId="{51268FBC-4E05-4F38-8933-BA35CD43A349}" type="presParOf" srcId="{252E5893-3B18-44D9-BFC8-8976EB6ABE95}" destId="{8DDE5686-FC98-4BAB-880E-97EC3CA907FA}" srcOrd="1" destOrd="0" presId="urn:microsoft.com/office/officeart/2005/8/layout/vList5"/>
    <dgm:cxn modelId="{1220B302-1D0E-4DA9-98E8-04FF5ACD6C4C}" type="presParOf" srcId="{AC7F6B77-287E-4017-9820-1678C5A22A52}" destId="{8B3D1BF1-37F7-4A16-BC33-0CDEEC690BA0}" srcOrd="3" destOrd="0" presId="urn:microsoft.com/office/officeart/2005/8/layout/vList5"/>
    <dgm:cxn modelId="{0E5A7733-690E-4BE5-B873-26D4FFF8668D}" type="presParOf" srcId="{AC7F6B77-287E-4017-9820-1678C5A22A52}" destId="{15045406-BCC9-49B9-A2FE-3E4887137CC8}" srcOrd="4" destOrd="0" presId="urn:microsoft.com/office/officeart/2005/8/layout/vList5"/>
    <dgm:cxn modelId="{C10571C5-8C62-48DA-A6B5-637FFB54D33A}" type="presParOf" srcId="{15045406-BCC9-49B9-A2FE-3E4887137CC8}" destId="{7C12CB33-FAEF-4881-B431-43EF09F22042}" srcOrd="0" destOrd="0" presId="urn:microsoft.com/office/officeart/2005/8/layout/vList5"/>
    <dgm:cxn modelId="{3FCB1C90-9F07-4AE3-887C-8D7EECD33557}" type="presParOf" srcId="{15045406-BCC9-49B9-A2FE-3E4887137CC8}" destId="{6230018E-6428-448D-85F2-D24479A14A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EDFB6-4671-46E2-AF54-CE26A1375D92}" type="doc">
      <dgm:prSet loTypeId="urn:microsoft.com/office/officeart/2005/8/layout/cycle6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AA44202B-0C0F-48D2-888F-EC3D1F9B7A54}">
      <dgm:prSet phldrT="[Текст]" custT="1"/>
      <dgm:spPr/>
      <dgm:t>
        <a:bodyPr/>
        <a:lstStyle/>
        <a:p>
          <a:r>
            <a:rPr lang="uk-UA" sz="1800" dirty="0" smtClean="0"/>
            <a:t>високий рівень злочинності</a:t>
          </a:r>
          <a:endParaRPr lang="uk-UA" sz="1800" dirty="0"/>
        </a:p>
      </dgm:t>
    </dgm:pt>
    <dgm:pt modelId="{1CDA60AC-8056-4CFE-9142-9D455CAAEF08}" type="parTrans" cxnId="{EDFF150D-56C1-406B-9548-551B059DBE92}">
      <dgm:prSet/>
      <dgm:spPr/>
      <dgm:t>
        <a:bodyPr/>
        <a:lstStyle/>
        <a:p>
          <a:endParaRPr lang="uk-UA" sz="1800"/>
        </a:p>
      </dgm:t>
    </dgm:pt>
    <dgm:pt modelId="{EDE6E0C2-2647-4F1A-A861-586F170818E7}" type="sibTrans" cxnId="{EDFF150D-56C1-406B-9548-551B059DBE92}">
      <dgm:prSet/>
      <dgm:spPr/>
      <dgm:t>
        <a:bodyPr/>
        <a:lstStyle/>
        <a:p>
          <a:endParaRPr lang="uk-UA" sz="1800"/>
        </a:p>
      </dgm:t>
    </dgm:pt>
    <dgm:pt modelId="{7E582FE5-E92A-42D0-AF5B-66FD7DFADF18}">
      <dgm:prSet phldrT="[Текст]" custT="1"/>
      <dgm:spPr/>
      <dgm:t>
        <a:bodyPr/>
        <a:lstStyle/>
        <a:p>
          <a:r>
            <a:rPr lang="uk-UA" sz="1800" dirty="0" smtClean="0"/>
            <a:t>безробіття</a:t>
          </a:r>
          <a:endParaRPr lang="uk-UA" sz="1800" dirty="0"/>
        </a:p>
      </dgm:t>
    </dgm:pt>
    <dgm:pt modelId="{F944C9CD-2E23-4E15-836B-2CF26B880CA8}" type="parTrans" cxnId="{1E09EA84-229B-44B5-AA52-020EF905AF44}">
      <dgm:prSet/>
      <dgm:spPr/>
      <dgm:t>
        <a:bodyPr/>
        <a:lstStyle/>
        <a:p>
          <a:endParaRPr lang="uk-UA" sz="1800"/>
        </a:p>
      </dgm:t>
    </dgm:pt>
    <dgm:pt modelId="{A6D98CAC-1B23-49C5-A9E8-682D6561CEED}" type="sibTrans" cxnId="{1E09EA84-229B-44B5-AA52-020EF905AF44}">
      <dgm:prSet/>
      <dgm:spPr/>
      <dgm:t>
        <a:bodyPr/>
        <a:lstStyle/>
        <a:p>
          <a:endParaRPr lang="uk-UA" sz="1800"/>
        </a:p>
      </dgm:t>
    </dgm:pt>
    <dgm:pt modelId="{06F444E4-ACE3-4F3E-B357-8C9269B9C4D0}">
      <dgm:prSet phldrT="[Текст]" custT="1"/>
      <dgm:spPr/>
      <dgm:t>
        <a:bodyPr/>
        <a:lstStyle/>
        <a:p>
          <a:r>
            <a:rPr lang="uk-UA" sz="1800" dirty="0" smtClean="0"/>
            <a:t>величезна кількість бездомних</a:t>
          </a:r>
          <a:endParaRPr lang="uk-UA" sz="1800" dirty="0"/>
        </a:p>
      </dgm:t>
    </dgm:pt>
    <dgm:pt modelId="{0A6F596F-8C19-4F34-AAA1-149ED758006B}" type="parTrans" cxnId="{4CFE51F1-4871-49E4-99CA-C8044A7B19CA}">
      <dgm:prSet/>
      <dgm:spPr/>
      <dgm:t>
        <a:bodyPr/>
        <a:lstStyle/>
        <a:p>
          <a:endParaRPr lang="uk-UA" sz="1800"/>
        </a:p>
      </dgm:t>
    </dgm:pt>
    <dgm:pt modelId="{A424751D-BC8B-47D7-921D-9334871E1D87}" type="sibTrans" cxnId="{4CFE51F1-4871-49E4-99CA-C8044A7B19CA}">
      <dgm:prSet/>
      <dgm:spPr/>
      <dgm:t>
        <a:bodyPr/>
        <a:lstStyle/>
        <a:p>
          <a:endParaRPr lang="uk-UA" sz="1800"/>
        </a:p>
      </dgm:t>
    </dgm:pt>
    <dgm:pt modelId="{C4574950-68F5-4234-9494-818A76EB46FE}">
      <dgm:prSet phldrT="[Текст]" custT="1"/>
      <dgm:spPr/>
      <dgm:t>
        <a:bodyPr/>
        <a:lstStyle/>
        <a:p>
          <a:r>
            <a:rPr lang="uk-UA" sz="1800" dirty="0" smtClean="0"/>
            <a:t>погані житлові умови та умови праці</a:t>
          </a:r>
          <a:endParaRPr lang="uk-UA" sz="1800" dirty="0"/>
        </a:p>
      </dgm:t>
    </dgm:pt>
    <dgm:pt modelId="{E9B56A4B-3648-449A-B222-6BA91D324895}" type="parTrans" cxnId="{433010CF-4C32-428F-8FD7-8484180E8E9A}">
      <dgm:prSet/>
      <dgm:spPr/>
      <dgm:t>
        <a:bodyPr/>
        <a:lstStyle/>
        <a:p>
          <a:endParaRPr lang="uk-UA" sz="1800"/>
        </a:p>
      </dgm:t>
    </dgm:pt>
    <dgm:pt modelId="{1530552C-39C5-4881-BD38-D4EAFF07C7DA}" type="sibTrans" cxnId="{433010CF-4C32-428F-8FD7-8484180E8E9A}">
      <dgm:prSet/>
      <dgm:spPr/>
      <dgm:t>
        <a:bodyPr/>
        <a:lstStyle/>
        <a:p>
          <a:endParaRPr lang="uk-UA" sz="1800"/>
        </a:p>
      </dgm:t>
    </dgm:pt>
    <dgm:pt modelId="{E23EDE1B-3E56-4858-AA01-99903BF97A18}">
      <dgm:prSet phldrT="[Текст]" custT="1"/>
      <dgm:spPr/>
      <dgm:t>
        <a:bodyPr/>
        <a:lstStyle/>
        <a:p>
          <a:r>
            <a:rPr lang="uk-UA" sz="1800" dirty="0" smtClean="0"/>
            <a:t>низька заробітна платня</a:t>
          </a:r>
          <a:endParaRPr lang="uk-UA" sz="1800" dirty="0"/>
        </a:p>
      </dgm:t>
    </dgm:pt>
    <dgm:pt modelId="{419EF1D7-3283-4022-BEBF-6F20CF02A93B}" type="parTrans" cxnId="{C5F78B0C-B6E2-4BB2-9525-34754B527908}">
      <dgm:prSet/>
      <dgm:spPr/>
      <dgm:t>
        <a:bodyPr/>
        <a:lstStyle/>
        <a:p>
          <a:endParaRPr lang="uk-UA" sz="1800"/>
        </a:p>
      </dgm:t>
    </dgm:pt>
    <dgm:pt modelId="{A1F30043-39DC-4B30-890C-C06582DD4A1A}" type="sibTrans" cxnId="{C5F78B0C-B6E2-4BB2-9525-34754B527908}">
      <dgm:prSet/>
      <dgm:spPr/>
      <dgm:t>
        <a:bodyPr/>
        <a:lstStyle/>
        <a:p>
          <a:endParaRPr lang="uk-UA" sz="1800"/>
        </a:p>
      </dgm:t>
    </dgm:pt>
    <dgm:pt modelId="{37386FBA-F24F-496F-864D-D959F866B1F7}">
      <dgm:prSet phldrT="[Текст]" custT="1"/>
      <dgm:spPr/>
      <dgm:t>
        <a:bodyPr/>
        <a:lstStyle/>
        <a:p>
          <a:r>
            <a:rPr lang="uk-UA" sz="1800" smtClean="0"/>
            <a:t>тривалий </a:t>
          </a:r>
          <a:r>
            <a:rPr lang="uk-UA" sz="1800" dirty="0" smtClean="0"/>
            <a:t>робочий день.</a:t>
          </a:r>
          <a:endParaRPr lang="uk-UA" sz="1800" dirty="0"/>
        </a:p>
      </dgm:t>
    </dgm:pt>
    <dgm:pt modelId="{8CCCDC52-1905-40F0-A8EE-FF90F15E5DE4}" type="parTrans" cxnId="{12F311E0-447E-450E-BE57-030C50F9DA6A}">
      <dgm:prSet/>
      <dgm:spPr/>
      <dgm:t>
        <a:bodyPr/>
        <a:lstStyle/>
        <a:p>
          <a:endParaRPr lang="uk-UA" sz="1800"/>
        </a:p>
      </dgm:t>
    </dgm:pt>
    <dgm:pt modelId="{D5D8B2B9-2F7F-4644-9897-A206B1BD2A69}" type="sibTrans" cxnId="{12F311E0-447E-450E-BE57-030C50F9DA6A}">
      <dgm:prSet/>
      <dgm:spPr/>
      <dgm:t>
        <a:bodyPr/>
        <a:lstStyle/>
        <a:p>
          <a:endParaRPr lang="uk-UA" sz="1800"/>
        </a:p>
      </dgm:t>
    </dgm:pt>
    <dgm:pt modelId="{8E85B16A-AB2C-43A2-8B02-ACA6EEF41F16}" type="pres">
      <dgm:prSet presAssocID="{9C5EDFB6-4671-46E2-AF54-CE26A1375D92}" presName="cycle" presStyleCnt="0">
        <dgm:presLayoutVars>
          <dgm:dir/>
          <dgm:resizeHandles val="exact"/>
        </dgm:presLayoutVars>
      </dgm:prSet>
      <dgm:spPr/>
    </dgm:pt>
    <dgm:pt modelId="{5C99CC49-6664-446E-9452-712370746150}" type="pres">
      <dgm:prSet presAssocID="{AA44202B-0C0F-48D2-888F-EC3D1F9B7A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4F8910-F689-4A72-A9AF-E5DBE0BD8BDA}" type="pres">
      <dgm:prSet presAssocID="{AA44202B-0C0F-48D2-888F-EC3D1F9B7A54}" presName="spNode" presStyleCnt="0"/>
      <dgm:spPr/>
    </dgm:pt>
    <dgm:pt modelId="{02A6F8C3-1A88-400A-82AB-74E7C0F66E6F}" type="pres">
      <dgm:prSet presAssocID="{EDE6E0C2-2647-4F1A-A861-586F170818E7}" presName="sibTrans" presStyleLbl="sibTrans1D1" presStyleIdx="0" presStyleCnt="6"/>
      <dgm:spPr/>
    </dgm:pt>
    <dgm:pt modelId="{F8580A14-CF4C-4424-8CC6-BE72222E026A}" type="pres">
      <dgm:prSet presAssocID="{7E582FE5-E92A-42D0-AF5B-66FD7DFADF18}" presName="node" presStyleLbl="node1" presStyleIdx="1" presStyleCnt="6">
        <dgm:presLayoutVars>
          <dgm:bulletEnabled val="1"/>
        </dgm:presLayoutVars>
      </dgm:prSet>
      <dgm:spPr/>
    </dgm:pt>
    <dgm:pt modelId="{A41F1F6D-DE93-44ED-8872-EB57AE4DFACF}" type="pres">
      <dgm:prSet presAssocID="{7E582FE5-E92A-42D0-AF5B-66FD7DFADF18}" presName="spNode" presStyleCnt="0"/>
      <dgm:spPr/>
    </dgm:pt>
    <dgm:pt modelId="{79CC21E5-870A-4CCF-A39A-DEB05E9D705C}" type="pres">
      <dgm:prSet presAssocID="{A6D98CAC-1B23-49C5-A9E8-682D6561CEED}" presName="sibTrans" presStyleLbl="sibTrans1D1" presStyleIdx="1" presStyleCnt="6"/>
      <dgm:spPr/>
    </dgm:pt>
    <dgm:pt modelId="{5E9BA4DA-3CE1-4998-9692-45237B666AB5}" type="pres">
      <dgm:prSet presAssocID="{06F444E4-ACE3-4F3E-B357-8C9269B9C4D0}" presName="node" presStyleLbl="node1" presStyleIdx="2" presStyleCnt="6">
        <dgm:presLayoutVars>
          <dgm:bulletEnabled val="1"/>
        </dgm:presLayoutVars>
      </dgm:prSet>
      <dgm:spPr/>
    </dgm:pt>
    <dgm:pt modelId="{9EC8E115-D947-421D-A523-FC0B966A190C}" type="pres">
      <dgm:prSet presAssocID="{06F444E4-ACE3-4F3E-B357-8C9269B9C4D0}" presName="spNode" presStyleCnt="0"/>
      <dgm:spPr/>
    </dgm:pt>
    <dgm:pt modelId="{A13A08B9-6281-4FC5-8DDE-1E5C95F30EE7}" type="pres">
      <dgm:prSet presAssocID="{A424751D-BC8B-47D7-921D-9334871E1D87}" presName="sibTrans" presStyleLbl="sibTrans1D1" presStyleIdx="2" presStyleCnt="6"/>
      <dgm:spPr/>
    </dgm:pt>
    <dgm:pt modelId="{1E7F32DE-0A87-4F64-9BFC-369564B60CE2}" type="pres">
      <dgm:prSet presAssocID="{C4574950-68F5-4234-9494-818A76EB46FE}" presName="node" presStyleLbl="node1" presStyleIdx="3" presStyleCnt="6">
        <dgm:presLayoutVars>
          <dgm:bulletEnabled val="1"/>
        </dgm:presLayoutVars>
      </dgm:prSet>
      <dgm:spPr/>
    </dgm:pt>
    <dgm:pt modelId="{B0816F87-4047-47C4-BA29-31828D7778E5}" type="pres">
      <dgm:prSet presAssocID="{C4574950-68F5-4234-9494-818A76EB46FE}" presName="spNode" presStyleCnt="0"/>
      <dgm:spPr/>
    </dgm:pt>
    <dgm:pt modelId="{CF4934D9-0D43-4F3C-A947-4DC70C7C9E06}" type="pres">
      <dgm:prSet presAssocID="{1530552C-39C5-4881-BD38-D4EAFF07C7DA}" presName="sibTrans" presStyleLbl="sibTrans1D1" presStyleIdx="3" presStyleCnt="6"/>
      <dgm:spPr/>
    </dgm:pt>
    <dgm:pt modelId="{34B731AF-56E0-418F-B61F-B035EF6B590E}" type="pres">
      <dgm:prSet presAssocID="{E23EDE1B-3E56-4858-AA01-99903BF97A18}" presName="node" presStyleLbl="node1" presStyleIdx="4" presStyleCnt="6">
        <dgm:presLayoutVars>
          <dgm:bulletEnabled val="1"/>
        </dgm:presLayoutVars>
      </dgm:prSet>
      <dgm:spPr/>
    </dgm:pt>
    <dgm:pt modelId="{83743379-4580-4333-9BED-7350AB11BE1A}" type="pres">
      <dgm:prSet presAssocID="{E23EDE1B-3E56-4858-AA01-99903BF97A18}" presName="spNode" presStyleCnt="0"/>
      <dgm:spPr/>
    </dgm:pt>
    <dgm:pt modelId="{3DD94087-05CD-4AF5-A671-2AD629D0595A}" type="pres">
      <dgm:prSet presAssocID="{A1F30043-39DC-4B30-890C-C06582DD4A1A}" presName="sibTrans" presStyleLbl="sibTrans1D1" presStyleIdx="4" presStyleCnt="6"/>
      <dgm:spPr/>
    </dgm:pt>
    <dgm:pt modelId="{A225CA7C-B2C4-4BE0-A3D4-18BAD68CD362}" type="pres">
      <dgm:prSet presAssocID="{37386FBA-F24F-496F-864D-D959F866B1F7}" presName="node" presStyleLbl="node1" presStyleIdx="5" presStyleCnt="6">
        <dgm:presLayoutVars>
          <dgm:bulletEnabled val="1"/>
        </dgm:presLayoutVars>
      </dgm:prSet>
      <dgm:spPr/>
    </dgm:pt>
    <dgm:pt modelId="{27B03005-8867-4E46-88F2-3C048CE1BE71}" type="pres">
      <dgm:prSet presAssocID="{37386FBA-F24F-496F-864D-D959F866B1F7}" presName="spNode" presStyleCnt="0"/>
      <dgm:spPr/>
    </dgm:pt>
    <dgm:pt modelId="{62E22650-56EF-4E21-A55E-A2265B3A3A07}" type="pres">
      <dgm:prSet presAssocID="{D5D8B2B9-2F7F-4644-9897-A206B1BD2A69}" presName="sibTrans" presStyleLbl="sibTrans1D1" presStyleIdx="5" presStyleCnt="6"/>
      <dgm:spPr/>
    </dgm:pt>
  </dgm:ptLst>
  <dgm:cxnLst>
    <dgm:cxn modelId="{12F311E0-447E-450E-BE57-030C50F9DA6A}" srcId="{9C5EDFB6-4671-46E2-AF54-CE26A1375D92}" destId="{37386FBA-F24F-496F-864D-D959F866B1F7}" srcOrd="5" destOrd="0" parTransId="{8CCCDC52-1905-40F0-A8EE-FF90F15E5DE4}" sibTransId="{D5D8B2B9-2F7F-4644-9897-A206B1BD2A69}"/>
    <dgm:cxn modelId="{8629B125-0A61-494D-9861-2DA6BD56F5B7}" type="presOf" srcId="{E23EDE1B-3E56-4858-AA01-99903BF97A18}" destId="{34B731AF-56E0-418F-B61F-B035EF6B590E}" srcOrd="0" destOrd="0" presId="urn:microsoft.com/office/officeart/2005/8/layout/cycle6"/>
    <dgm:cxn modelId="{74C04D7F-707A-49D9-A81D-95167AB98DE5}" type="presOf" srcId="{9C5EDFB6-4671-46E2-AF54-CE26A1375D92}" destId="{8E85B16A-AB2C-43A2-8B02-ACA6EEF41F16}" srcOrd="0" destOrd="0" presId="urn:microsoft.com/office/officeart/2005/8/layout/cycle6"/>
    <dgm:cxn modelId="{FAD74926-BBE1-4CE3-BE4D-9C021B4CA5F0}" type="presOf" srcId="{AA44202B-0C0F-48D2-888F-EC3D1F9B7A54}" destId="{5C99CC49-6664-446E-9452-712370746150}" srcOrd="0" destOrd="0" presId="urn:microsoft.com/office/officeart/2005/8/layout/cycle6"/>
    <dgm:cxn modelId="{1D4997AB-6A4E-4A06-9B29-C4B1BA4B6751}" type="presOf" srcId="{37386FBA-F24F-496F-864D-D959F866B1F7}" destId="{A225CA7C-B2C4-4BE0-A3D4-18BAD68CD362}" srcOrd="0" destOrd="0" presId="urn:microsoft.com/office/officeart/2005/8/layout/cycle6"/>
    <dgm:cxn modelId="{67A8D971-38AD-492F-86EE-B8E03BE49FB0}" type="presOf" srcId="{C4574950-68F5-4234-9494-818A76EB46FE}" destId="{1E7F32DE-0A87-4F64-9BFC-369564B60CE2}" srcOrd="0" destOrd="0" presId="urn:microsoft.com/office/officeart/2005/8/layout/cycle6"/>
    <dgm:cxn modelId="{490FF0B2-A899-483F-A3B1-CB2E80CE42BB}" type="presOf" srcId="{A6D98CAC-1B23-49C5-A9E8-682D6561CEED}" destId="{79CC21E5-870A-4CCF-A39A-DEB05E9D705C}" srcOrd="0" destOrd="0" presId="urn:microsoft.com/office/officeart/2005/8/layout/cycle6"/>
    <dgm:cxn modelId="{C5F78B0C-B6E2-4BB2-9525-34754B527908}" srcId="{9C5EDFB6-4671-46E2-AF54-CE26A1375D92}" destId="{E23EDE1B-3E56-4858-AA01-99903BF97A18}" srcOrd="4" destOrd="0" parTransId="{419EF1D7-3283-4022-BEBF-6F20CF02A93B}" sibTransId="{A1F30043-39DC-4B30-890C-C06582DD4A1A}"/>
    <dgm:cxn modelId="{3262743D-AFEB-4A3F-AE1D-C49EF3706F23}" type="presOf" srcId="{D5D8B2B9-2F7F-4644-9897-A206B1BD2A69}" destId="{62E22650-56EF-4E21-A55E-A2265B3A3A07}" srcOrd="0" destOrd="0" presId="urn:microsoft.com/office/officeart/2005/8/layout/cycle6"/>
    <dgm:cxn modelId="{EDFF150D-56C1-406B-9548-551B059DBE92}" srcId="{9C5EDFB6-4671-46E2-AF54-CE26A1375D92}" destId="{AA44202B-0C0F-48D2-888F-EC3D1F9B7A54}" srcOrd="0" destOrd="0" parTransId="{1CDA60AC-8056-4CFE-9142-9D455CAAEF08}" sibTransId="{EDE6E0C2-2647-4F1A-A861-586F170818E7}"/>
    <dgm:cxn modelId="{549A2E4A-BDA7-46E6-9645-97FCE15722B7}" type="presOf" srcId="{A1F30043-39DC-4B30-890C-C06582DD4A1A}" destId="{3DD94087-05CD-4AF5-A671-2AD629D0595A}" srcOrd="0" destOrd="0" presId="urn:microsoft.com/office/officeart/2005/8/layout/cycle6"/>
    <dgm:cxn modelId="{4CFE51F1-4871-49E4-99CA-C8044A7B19CA}" srcId="{9C5EDFB6-4671-46E2-AF54-CE26A1375D92}" destId="{06F444E4-ACE3-4F3E-B357-8C9269B9C4D0}" srcOrd="2" destOrd="0" parTransId="{0A6F596F-8C19-4F34-AAA1-149ED758006B}" sibTransId="{A424751D-BC8B-47D7-921D-9334871E1D87}"/>
    <dgm:cxn modelId="{6A59068E-52DD-4891-8153-A76D1F90A8E3}" type="presOf" srcId="{EDE6E0C2-2647-4F1A-A861-586F170818E7}" destId="{02A6F8C3-1A88-400A-82AB-74E7C0F66E6F}" srcOrd="0" destOrd="0" presId="urn:microsoft.com/office/officeart/2005/8/layout/cycle6"/>
    <dgm:cxn modelId="{AA6B4CB4-1805-4D97-A72B-8C09DA748C8D}" type="presOf" srcId="{1530552C-39C5-4881-BD38-D4EAFF07C7DA}" destId="{CF4934D9-0D43-4F3C-A947-4DC70C7C9E06}" srcOrd="0" destOrd="0" presId="urn:microsoft.com/office/officeart/2005/8/layout/cycle6"/>
    <dgm:cxn modelId="{0734D4F2-E95B-4392-9E69-3651897D3221}" type="presOf" srcId="{A424751D-BC8B-47D7-921D-9334871E1D87}" destId="{A13A08B9-6281-4FC5-8DDE-1E5C95F30EE7}" srcOrd="0" destOrd="0" presId="urn:microsoft.com/office/officeart/2005/8/layout/cycle6"/>
    <dgm:cxn modelId="{1E09EA84-229B-44B5-AA52-020EF905AF44}" srcId="{9C5EDFB6-4671-46E2-AF54-CE26A1375D92}" destId="{7E582FE5-E92A-42D0-AF5B-66FD7DFADF18}" srcOrd="1" destOrd="0" parTransId="{F944C9CD-2E23-4E15-836B-2CF26B880CA8}" sibTransId="{A6D98CAC-1B23-49C5-A9E8-682D6561CEED}"/>
    <dgm:cxn modelId="{BEB1189C-8D1F-49FB-B0F6-42B42710D649}" type="presOf" srcId="{06F444E4-ACE3-4F3E-B357-8C9269B9C4D0}" destId="{5E9BA4DA-3CE1-4998-9692-45237B666AB5}" srcOrd="0" destOrd="0" presId="urn:microsoft.com/office/officeart/2005/8/layout/cycle6"/>
    <dgm:cxn modelId="{5BD8F222-D267-46CF-B70E-AF56ECAA7C97}" type="presOf" srcId="{7E582FE5-E92A-42D0-AF5B-66FD7DFADF18}" destId="{F8580A14-CF4C-4424-8CC6-BE72222E026A}" srcOrd="0" destOrd="0" presId="urn:microsoft.com/office/officeart/2005/8/layout/cycle6"/>
    <dgm:cxn modelId="{433010CF-4C32-428F-8FD7-8484180E8E9A}" srcId="{9C5EDFB6-4671-46E2-AF54-CE26A1375D92}" destId="{C4574950-68F5-4234-9494-818A76EB46FE}" srcOrd="3" destOrd="0" parTransId="{E9B56A4B-3648-449A-B222-6BA91D324895}" sibTransId="{1530552C-39C5-4881-BD38-D4EAFF07C7DA}"/>
    <dgm:cxn modelId="{B22CFA16-6B2A-491A-811B-D64B79D85938}" type="presParOf" srcId="{8E85B16A-AB2C-43A2-8B02-ACA6EEF41F16}" destId="{5C99CC49-6664-446E-9452-712370746150}" srcOrd="0" destOrd="0" presId="urn:microsoft.com/office/officeart/2005/8/layout/cycle6"/>
    <dgm:cxn modelId="{98CBD85C-11E3-4D42-BB10-87C04E055F8D}" type="presParOf" srcId="{8E85B16A-AB2C-43A2-8B02-ACA6EEF41F16}" destId="{544F8910-F689-4A72-A9AF-E5DBE0BD8BDA}" srcOrd="1" destOrd="0" presId="urn:microsoft.com/office/officeart/2005/8/layout/cycle6"/>
    <dgm:cxn modelId="{44D291B6-C7D5-45E6-868F-416BAD12E8F2}" type="presParOf" srcId="{8E85B16A-AB2C-43A2-8B02-ACA6EEF41F16}" destId="{02A6F8C3-1A88-400A-82AB-74E7C0F66E6F}" srcOrd="2" destOrd="0" presId="urn:microsoft.com/office/officeart/2005/8/layout/cycle6"/>
    <dgm:cxn modelId="{2333C495-48C1-46F4-A833-E35530FE9F17}" type="presParOf" srcId="{8E85B16A-AB2C-43A2-8B02-ACA6EEF41F16}" destId="{F8580A14-CF4C-4424-8CC6-BE72222E026A}" srcOrd="3" destOrd="0" presId="urn:microsoft.com/office/officeart/2005/8/layout/cycle6"/>
    <dgm:cxn modelId="{4E901CB7-2558-4850-828B-359945A1E31E}" type="presParOf" srcId="{8E85B16A-AB2C-43A2-8B02-ACA6EEF41F16}" destId="{A41F1F6D-DE93-44ED-8872-EB57AE4DFACF}" srcOrd="4" destOrd="0" presId="urn:microsoft.com/office/officeart/2005/8/layout/cycle6"/>
    <dgm:cxn modelId="{81EFC878-6372-4B9E-BD01-D939D3145391}" type="presParOf" srcId="{8E85B16A-AB2C-43A2-8B02-ACA6EEF41F16}" destId="{79CC21E5-870A-4CCF-A39A-DEB05E9D705C}" srcOrd="5" destOrd="0" presId="urn:microsoft.com/office/officeart/2005/8/layout/cycle6"/>
    <dgm:cxn modelId="{01B9872B-E42D-4D1B-8489-EE4065648573}" type="presParOf" srcId="{8E85B16A-AB2C-43A2-8B02-ACA6EEF41F16}" destId="{5E9BA4DA-3CE1-4998-9692-45237B666AB5}" srcOrd="6" destOrd="0" presId="urn:microsoft.com/office/officeart/2005/8/layout/cycle6"/>
    <dgm:cxn modelId="{2451EE76-A6D8-4302-B8A6-5F4CE8527929}" type="presParOf" srcId="{8E85B16A-AB2C-43A2-8B02-ACA6EEF41F16}" destId="{9EC8E115-D947-421D-A523-FC0B966A190C}" srcOrd="7" destOrd="0" presId="urn:microsoft.com/office/officeart/2005/8/layout/cycle6"/>
    <dgm:cxn modelId="{66A903EC-4826-4B33-A839-E220757EAF52}" type="presParOf" srcId="{8E85B16A-AB2C-43A2-8B02-ACA6EEF41F16}" destId="{A13A08B9-6281-4FC5-8DDE-1E5C95F30EE7}" srcOrd="8" destOrd="0" presId="urn:microsoft.com/office/officeart/2005/8/layout/cycle6"/>
    <dgm:cxn modelId="{493EAB73-1468-496C-A7B0-4B370E4C42C1}" type="presParOf" srcId="{8E85B16A-AB2C-43A2-8B02-ACA6EEF41F16}" destId="{1E7F32DE-0A87-4F64-9BFC-369564B60CE2}" srcOrd="9" destOrd="0" presId="urn:microsoft.com/office/officeart/2005/8/layout/cycle6"/>
    <dgm:cxn modelId="{E0112DAC-E475-4955-97DB-DCCC3B9C3B51}" type="presParOf" srcId="{8E85B16A-AB2C-43A2-8B02-ACA6EEF41F16}" destId="{B0816F87-4047-47C4-BA29-31828D7778E5}" srcOrd="10" destOrd="0" presId="urn:microsoft.com/office/officeart/2005/8/layout/cycle6"/>
    <dgm:cxn modelId="{6BB7E493-5D0F-403A-A50A-67161038C73F}" type="presParOf" srcId="{8E85B16A-AB2C-43A2-8B02-ACA6EEF41F16}" destId="{CF4934D9-0D43-4F3C-A947-4DC70C7C9E06}" srcOrd="11" destOrd="0" presId="urn:microsoft.com/office/officeart/2005/8/layout/cycle6"/>
    <dgm:cxn modelId="{57477218-3707-4730-BC0F-8C3532B9D087}" type="presParOf" srcId="{8E85B16A-AB2C-43A2-8B02-ACA6EEF41F16}" destId="{34B731AF-56E0-418F-B61F-B035EF6B590E}" srcOrd="12" destOrd="0" presId="urn:microsoft.com/office/officeart/2005/8/layout/cycle6"/>
    <dgm:cxn modelId="{CD3E9EAF-A134-44A8-8EA3-F5112799B77C}" type="presParOf" srcId="{8E85B16A-AB2C-43A2-8B02-ACA6EEF41F16}" destId="{83743379-4580-4333-9BED-7350AB11BE1A}" srcOrd="13" destOrd="0" presId="urn:microsoft.com/office/officeart/2005/8/layout/cycle6"/>
    <dgm:cxn modelId="{86C95D60-B52E-4C7F-B180-7964D494D287}" type="presParOf" srcId="{8E85B16A-AB2C-43A2-8B02-ACA6EEF41F16}" destId="{3DD94087-05CD-4AF5-A671-2AD629D0595A}" srcOrd="14" destOrd="0" presId="urn:microsoft.com/office/officeart/2005/8/layout/cycle6"/>
    <dgm:cxn modelId="{0703D9E9-2C0F-4FA7-98B6-F85BE72491A4}" type="presParOf" srcId="{8E85B16A-AB2C-43A2-8B02-ACA6EEF41F16}" destId="{A225CA7C-B2C4-4BE0-A3D4-18BAD68CD362}" srcOrd="15" destOrd="0" presId="urn:microsoft.com/office/officeart/2005/8/layout/cycle6"/>
    <dgm:cxn modelId="{95B3D9FD-C410-484F-9741-FB9A72E5670C}" type="presParOf" srcId="{8E85B16A-AB2C-43A2-8B02-ACA6EEF41F16}" destId="{27B03005-8867-4E46-88F2-3C048CE1BE71}" srcOrd="16" destOrd="0" presId="urn:microsoft.com/office/officeart/2005/8/layout/cycle6"/>
    <dgm:cxn modelId="{CA4C6BDA-7B50-4D92-9F51-C8DAAF749CCC}" type="presParOf" srcId="{8E85B16A-AB2C-43A2-8B02-ACA6EEF41F16}" destId="{62E22650-56EF-4E21-A55E-A2265B3A3A0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5DC0-75CC-4F71-8F0B-27E1C9188791}">
      <dsp:nvSpPr>
        <dsp:cNvPr id="0" name=""/>
        <dsp:cNvSpPr/>
      </dsp:nvSpPr>
      <dsp:spPr>
        <a:xfrm rot="5400000">
          <a:off x="2895763" y="-946193"/>
          <a:ext cx="1063634" cy="322595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Не здатен адаптуватися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характерні традиційні настанови</a:t>
          </a:r>
          <a:endParaRPr lang="uk-UA" sz="1600" kern="1200" dirty="0"/>
        </a:p>
      </dsp:txBody>
      <dsp:txXfrm rot="-5400000">
        <a:off x="1814601" y="186891"/>
        <a:ext cx="3174036" cy="959790"/>
      </dsp:txXfrm>
    </dsp:sp>
    <dsp:sp modelId="{6BF1BCD5-EC06-419E-9CE2-6949E6BA7B41}">
      <dsp:nvSpPr>
        <dsp:cNvPr id="0" name=""/>
        <dsp:cNvSpPr/>
      </dsp:nvSpPr>
      <dsp:spPr>
        <a:xfrm>
          <a:off x="0" y="2014"/>
          <a:ext cx="1814601" cy="13295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Міщанський тип </a:t>
          </a:r>
          <a:endParaRPr lang="uk-UA" sz="2100" b="1" kern="1200" dirty="0"/>
        </a:p>
      </dsp:txBody>
      <dsp:txXfrm>
        <a:off x="64903" y="66917"/>
        <a:ext cx="1684795" cy="1199737"/>
      </dsp:txXfrm>
    </dsp:sp>
    <dsp:sp modelId="{8DDE5686-FC98-4BAB-880E-97EC3CA907FA}">
      <dsp:nvSpPr>
        <dsp:cNvPr id="0" name=""/>
        <dsp:cNvSpPr/>
      </dsp:nvSpPr>
      <dsp:spPr>
        <a:xfrm rot="5400000">
          <a:off x="2895763" y="449827"/>
          <a:ext cx="1063634" cy="322595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нестійкі та непов'язані настанови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 </a:t>
          </a:r>
          <a:r>
            <a:rPr lang="uk-UA" sz="1600" kern="1200" dirty="0" smtClean="0"/>
            <a:t>висока пристосовність</a:t>
          </a:r>
          <a:endParaRPr lang="uk-UA" sz="1600" kern="1200" dirty="0"/>
        </a:p>
      </dsp:txBody>
      <dsp:txXfrm rot="-5400000">
        <a:off x="1814601" y="1582911"/>
        <a:ext cx="3174036" cy="959790"/>
      </dsp:txXfrm>
    </dsp:sp>
    <dsp:sp modelId="{DE5D144D-B992-42E3-8926-CA03D5BA2718}">
      <dsp:nvSpPr>
        <dsp:cNvPr id="0" name=""/>
        <dsp:cNvSpPr/>
      </dsp:nvSpPr>
      <dsp:spPr>
        <a:xfrm>
          <a:off x="0" y="1398034"/>
          <a:ext cx="1814601" cy="13295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Богемний тип</a:t>
          </a:r>
          <a:endParaRPr lang="uk-UA" sz="2100" b="1" kern="1200" dirty="0"/>
        </a:p>
      </dsp:txBody>
      <dsp:txXfrm>
        <a:off x="64903" y="1462937"/>
        <a:ext cx="1684795" cy="1199737"/>
      </dsp:txXfrm>
    </dsp:sp>
    <dsp:sp modelId="{6230018E-6428-448D-85F2-D24479A14A21}">
      <dsp:nvSpPr>
        <dsp:cNvPr id="0" name=""/>
        <dsp:cNvSpPr/>
      </dsp:nvSpPr>
      <dsp:spPr>
        <a:xfrm rot="5400000">
          <a:off x="2895763" y="1845847"/>
          <a:ext cx="1063634" cy="322595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здатен адаптуватись: спрямований на зміну, переструктурування обставин у сприятливий для себе бік </a:t>
          </a:r>
          <a:endParaRPr lang="uk-UA" sz="1600" kern="1200" noProof="0" dirty="0"/>
        </a:p>
      </dsp:txBody>
      <dsp:txXfrm rot="-5400000">
        <a:off x="1814601" y="2978931"/>
        <a:ext cx="3174036" cy="959790"/>
      </dsp:txXfrm>
    </dsp:sp>
    <dsp:sp modelId="{7C12CB33-FAEF-4881-B431-43EF09F22042}">
      <dsp:nvSpPr>
        <dsp:cNvPr id="0" name=""/>
        <dsp:cNvSpPr/>
      </dsp:nvSpPr>
      <dsp:spPr>
        <a:xfrm>
          <a:off x="0" y="2794055"/>
          <a:ext cx="1814601" cy="13295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Творчий тип</a:t>
          </a:r>
          <a:endParaRPr lang="uk-UA" sz="2100" b="1" kern="1200" dirty="0"/>
        </a:p>
      </dsp:txBody>
      <dsp:txXfrm>
        <a:off x="64903" y="2858958"/>
        <a:ext cx="1684795" cy="1199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C49-6664-446E-9452-712370746150}">
      <dsp:nvSpPr>
        <dsp:cNvPr id="0" name=""/>
        <dsp:cNvSpPr/>
      </dsp:nvSpPr>
      <dsp:spPr>
        <a:xfrm>
          <a:off x="2331329" y="2448"/>
          <a:ext cx="1530029" cy="994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високий рівень злочинності</a:t>
          </a:r>
          <a:endParaRPr lang="uk-UA" sz="1800" kern="1200" dirty="0"/>
        </a:p>
      </dsp:txBody>
      <dsp:txXfrm>
        <a:off x="2379877" y="50996"/>
        <a:ext cx="1432933" cy="897423"/>
      </dsp:txXfrm>
    </dsp:sp>
    <dsp:sp modelId="{02A6F8C3-1A88-400A-82AB-74E7C0F66E6F}">
      <dsp:nvSpPr>
        <dsp:cNvPr id="0" name=""/>
        <dsp:cNvSpPr/>
      </dsp:nvSpPr>
      <dsp:spPr>
        <a:xfrm>
          <a:off x="753978" y="499707"/>
          <a:ext cx="4684730" cy="4684730"/>
        </a:xfrm>
        <a:custGeom>
          <a:avLst/>
          <a:gdLst/>
          <a:ahLst/>
          <a:cxnLst/>
          <a:rect l="0" t="0" r="0" b="0"/>
          <a:pathLst>
            <a:path>
              <a:moveTo>
                <a:pt x="3117150" y="131848"/>
              </a:moveTo>
              <a:arcTo wR="2342365" hR="2342365" stAng="17358933" swAng="15005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80A14-CF4C-4424-8CC6-BE72222E026A}">
      <dsp:nvSpPr>
        <dsp:cNvPr id="0" name=""/>
        <dsp:cNvSpPr/>
      </dsp:nvSpPr>
      <dsp:spPr>
        <a:xfrm>
          <a:off x="4359876" y="1173630"/>
          <a:ext cx="1530029" cy="994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безробіття</a:t>
          </a:r>
          <a:endParaRPr lang="uk-UA" sz="1800" kern="1200" dirty="0"/>
        </a:p>
      </dsp:txBody>
      <dsp:txXfrm>
        <a:off x="4408424" y="1222178"/>
        <a:ext cx="1432933" cy="897423"/>
      </dsp:txXfrm>
    </dsp:sp>
    <dsp:sp modelId="{79CC21E5-870A-4CCF-A39A-DEB05E9D705C}">
      <dsp:nvSpPr>
        <dsp:cNvPr id="0" name=""/>
        <dsp:cNvSpPr/>
      </dsp:nvSpPr>
      <dsp:spPr>
        <a:xfrm>
          <a:off x="753978" y="499707"/>
          <a:ext cx="4684730" cy="4684730"/>
        </a:xfrm>
        <a:custGeom>
          <a:avLst/>
          <a:gdLst/>
          <a:ahLst/>
          <a:cxnLst/>
          <a:rect l="0" t="0" r="0" b="0"/>
          <a:pathLst>
            <a:path>
              <a:moveTo>
                <a:pt x="4589529" y="1681361"/>
              </a:moveTo>
              <a:arcTo wR="2342365" hR="2342365" stAng="20616525" swAng="196694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BA4DA-3CE1-4998-9692-45237B666AB5}">
      <dsp:nvSpPr>
        <dsp:cNvPr id="0" name=""/>
        <dsp:cNvSpPr/>
      </dsp:nvSpPr>
      <dsp:spPr>
        <a:xfrm>
          <a:off x="4359876" y="3515996"/>
          <a:ext cx="1530029" cy="994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величезна кількість бездомних</a:t>
          </a:r>
          <a:endParaRPr lang="uk-UA" sz="1800" kern="1200" dirty="0"/>
        </a:p>
      </dsp:txBody>
      <dsp:txXfrm>
        <a:off x="4408424" y="3564544"/>
        <a:ext cx="1432933" cy="897423"/>
      </dsp:txXfrm>
    </dsp:sp>
    <dsp:sp modelId="{A13A08B9-6281-4FC5-8DDE-1E5C95F30EE7}">
      <dsp:nvSpPr>
        <dsp:cNvPr id="0" name=""/>
        <dsp:cNvSpPr/>
      </dsp:nvSpPr>
      <dsp:spPr>
        <a:xfrm>
          <a:off x="753978" y="499707"/>
          <a:ext cx="4684730" cy="4684730"/>
        </a:xfrm>
        <a:custGeom>
          <a:avLst/>
          <a:gdLst/>
          <a:ahLst/>
          <a:cxnLst/>
          <a:rect l="0" t="0" r="0" b="0"/>
          <a:pathLst>
            <a:path>
              <a:moveTo>
                <a:pt x="3979052" y="4018052"/>
              </a:moveTo>
              <a:arcTo wR="2342365" hR="2342365" stAng="2740474" swAng="15005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32DE-0A87-4F64-9BFC-369564B60CE2}">
      <dsp:nvSpPr>
        <dsp:cNvPr id="0" name=""/>
        <dsp:cNvSpPr/>
      </dsp:nvSpPr>
      <dsp:spPr>
        <a:xfrm>
          <a:off x="2331329" y="4687178"/>
          <a:ext cx="1530029" cy="994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погані житлові умови та умови праці</a:t>
          </a:r>
          <a:endParaRPr lang="uk-UA" sz="1800" kern="1200" dirty="0"/>
        </a:p>
      </dsp:txBody>
      <dsp:txXfrm>
        <a:off x="2379877" y="4735726"/>
        <a:ext cx="1432933" cy="897423"/>
      </dsp:txXfrm>
    </dsp:sp>
    <dsp:sp modelId="{CF4934D9-0D43-4F3C-A947-4DC70C7C9E06}">
      <dsp:nvSpPr>
        <dsp:cNvPr id="0" name=""/>
        <dsp:cNvSpPr/>
      </dsp:nvSpPr>
      <dsp:spPr>
        <a:xfrm>
          <a:off x="753978" y="499707"/>
          <a:ext cx="4684730" cy="4684730"/>
        </a:xfrm>
        <a:custGeom>
          <a:avLst/>
          <a:gdLst/>
          <a:ahLst/>
          <a:cxnLst/>
          <a:rect l="0" t="0" r="0" b="0"/>
          <a:pathLst>
            <a:path>
              <a:moveTo>
                <a:pt x="1567579" y="4552881"/>
              </a:moveTo>
              <a:arcTo wR="2342365" hR="2342365" stAng="6558933" swAng="15005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731AF-56E0-418F-B61F-B035EF6B590E}">
      <dsp:nvSpPr>
        <dsp:cNvPr id="0" name=""/>
        <dsp:cNvSpPr/>
      </dsp:nvSpPr>
      <dsp:spPr>
        <a:xfrm>
          <a:off x="302781" y="3515996"/>
          <a:ext cx="1530029" cy="994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низька заробітна платня</a:t>
          </a:r>
          <a:endParaRPr lang="uk-UA" sz="1800" kern="1200" dirty="0"/>
        </a:p>
      </dsp:txBody>
      <dsp:txXfrm>
        <a:off x="351329" y="3564544"/>
        <a:ext cx="1432933" cy="897423"/>
      </dsp:txXfrm>
    </dsp:sp>
    <dsp:sp modelId="{3DD94087-05CD-4AF5-A671-2AD629D0595A}">
      <dsp:nvSpPr>
        <dsp:cNvPr id="0" name=""/>
        <dsp:cNvSpPr/>
      </dsp:nvSpPr>
      <dsp:spPr>
        <a:xfrm>
          <a:off x="753978" y="499707"/>
          <a:ext cx="4684730" cy="4684730"/>
        </a:xfrm>
        <a:custGeom>
          <a:avLst/>
          <a:gdLst/>
          <a:ahLst/>
          <a:cxnLst/>
          <a:rect l="0" t="0" r="0" b="0"/>
          <a:pathLst>
            <a:path>
              <a:moveTo>
                <a:pt x="95200" y="3003368"/>
              </a:moveTo>
              <a:arcTo wR="2342365" hR="2342365" stAng="9816525" swAng="196694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5CA7C-B2C4-4BE0-A3D4-18BAD68CD362}">
      <dsp:nvSpPr>
        <dsp:cNvPr id="0" name=""/>
        <dsp:cNvSpPr/>
      </dsp:nvSpPr>
      <dsp:spPr>
        <a:xfrm>
          <a:off x="302781" y="1173630"/>
          <a:ext cx="1530029" cy="994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тривалий </a:t>
          </a:r>
          <a:r>
            <a:rPr lang="uk-UA" sz="1800" kern="1200" dirty="0" smtClean="0"/>
            <a:t>робочий день.</a:t>
          </a:r>
          <a:endParaRPr lang="uk-UA" sz="1800" kern="1200" dirty="0"/>
        </a:p>
      </dsp:txBody>
      <dsp:txXfrm>
        <a:off x="351329" y="1222178"/>
        <a:ext cx="1432933" cy="897423"/>
      </dsp:txXfrm>
    </dsp:sp>
    <dsp:sp modelId="{62E22650-56EF-4E21-A55E-A2265B3A3A07}">
      <dsp:nvSpPr>
        <dsp:cNvPr id="0" name=""/>
        <dsp:cNvSpPr/>
      </dsp:nvSpPr>
      <dsp:spPr>
        <a:xfrm>
          <a:off x="753978" y="499707"/>
          <a:ext cx="4684730" cy="4684730"/>
        </a:xfrm>
        <a:custGeom>
          <a:avLst/>
          <a:gdLst/>
          <a:ahLst/>
          <a:cxnLst/>
          <a:rect l="0" t="0" r="0" b="0"/>
          <a:pathLst>
            <a:path>
              <a:moveTo>
                <a:pt x="705677" y="666677"/>
              </a:moveTo>
              <a:arcTo wR="2342365" hR="2342365" stAng="13540474" swAng="15005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30.09.2024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907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1034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6493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10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2854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0434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Чиказька традиція дослідження девіантної поведінки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8976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55440" y="260648"/>
            <a:ext cx="36724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</a:t>
            </a:r>
            <a:r>
              <a:rPr lang="uk-UA" dirty="0"/>
              <a:t>. Парк та Е. </a:t>
            </a:r>
            <a:r>
              <a:rPr lang="uk-UA" dirty="0" err="1"/>
              <a:t>Берджес</a:t>
            </a:r>
            <a:r>
              <a:rPr lang="uk-UA" dirty="0"/>
              <a:t> прийшли, зокрема, до наступних висновків:</a:t>
            </a:r>
          </a:p>
          <a:p>
            <a:endParaRPr lang="uk-UA" dirty="0"/>
          </a:p>
          <a:p>
            <a:r>
              <a:rPr lang="uk-UA" dirty="0" smtClean="0"/>
              <a:t>- Показники </a:t>
            </a:r>
            <a:r>
              <a:rPr lang="uk-UA" dirty="0"/>
              <a:t>підліткової злочинності підтверджували теорію концентричних кіл. </a:t>
            </a:r>
            <a:r>
              <a:rPr lang="uk-UA" b="1" dirty="0"/>
              <a:t>Найвищі її показники мали місце у центральних районах міста, а найнижчі у передмісті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 smtClean="0"/>
              <a:t>- Таким </a:t>
            </a:r>
            <a:r>
              <a:rPr lang="uk-UA" dirty="0"/>
              <a:t>самим був розподіл інших соціальних проблем (пияцтво, самогубства, психічні розлади.</a:t>
            </a:r>
          </a:p>
          <a:p>
            <a:endParaRPr lang="uk-UA" dirty="0"/>
          </a:p>
          <a:p>
            <a:r>
              <a:rPr lang="uk-UA" dirty="0" smtClean="0"/>
              <a:t>- Просторовий </a:t>
            </a:r>
            <a:r>
              <a:rPr lang="uk-UA" dirty="0"/>
              <a:t>розподіл щодо соціальних проблем демонстрував стабільність впродовж часу не дивлячись на те, що безпосередній етнічний склад мешканців окремих районів міста змінювався.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332656"/>
            <a:ext cx="3579389" cy="2383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2102259"/>
            <a:ext cx="3701959" cy="2780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132" y="4106209"/>
            <a:ext cx="3581289" cy="23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87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8976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7848" y="2005919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Для роботи вам необхідно прочитати розділ </a:t>
            </a:r>
            <a:r>
              <a:rPr lang="uk-UA" b="1" dirty="0"/>
              <a:t>5 - Громадська організація та злочинність неповнолітніх (ст. 99-113)  роботи </a:t>
            </a:r>
            <a:r>
              <a:rPr lang="en-US" b="1" dirty="0"/>
              <a:t>Robert E. Park  Ernest W. Burgess  THE </a:t>
            </a:r>
            <a:r>
              <a:rPr lang="en-US" b="1" dirty="0" smtClean="0"/>
              <a:t>CITY</a:t>
            </a:r>
            <a:endParaRPr lang="uk-UA" b="1" dirty="0" smtClean="0"/>
          </a:p>
          <a:p>
            <a:r>
              <a:rPr lang="en-US" b="1" dirty="0" smtClean="0"/>
              <a:t> </a:t>
            </a:r>
            <a:endParaRPr lang="uk-UA" b="1" dirty="0" smtClean="0"/>
          </a:p>
          <a:p>
            <a:r>
              <a:rPr lang="uk-UA" dirty="0" smtClean="0"/>
              <a:t>Після </a:t>
            </a:r>
            <a:r>
              <a:rPr lang="uk-UA" dirty="0"/>
              <a:t>ознайомлення напишіть коротеньке есе на тему Як організація міста, оточення впливає на рівень злочинності (відповідно до ідей авторів книги)</a:t>
            </a: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548680"/>
            <a:ext cx="3384376" cy="52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241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6384032" y="620688"/>
            <a:ext cx="44644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Чиказька школа соціології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1920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р.р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 </a:t>
            </a: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котрий мав місце в американській соціології.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кінці </a:t>
            </a:r>
            <a:r>
              <a:rPr lang="en-US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XIX —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 початку </a:t>
            </a:r>
            <a:r>
              <a:rPr lang="en-US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XX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століть, Чикаго стає одним із провідних осередків розвитку промисловості, науки і культури. Саме у цей період розвитку міста у Чиказькому університеті з'являється соціологічний факультет. А згодом у ньому виникає нова соціологічна школа, котра стала першою на Американському континенті. Її прийнято називати Чиказькою школою соціології.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980728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2207568" y="620688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Центральною сферою зацікавлень представників Чиказької школи соціології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були: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урбаністичні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дослідження, верифікація гіпотези щодо взаємозв’язку урбанізації і зростаючої соціальної мобільності та нових соціальних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проблем</a:t>
            </a: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культурні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контакти та конфлікти між етнічними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спільнотами</a:t>
            </a: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дослідження того, як етнічні групи взаємодіють та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конкурують</a:t>
            </a: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дослідження відтворюваності інституційної структури етнічних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спільнот</a:t>
            </a: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розробка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рекомендацій щодо вдосконалення системи адміністрування міста.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1628800"/>
            <a:ext cx="16954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511824" y="620688"/>
            <a:ext cx="67687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Факультет соціології Чиказького університету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вирізнявся </a:t>
            </a:r>
            <a:endParaRPr lang="uk-UA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тим,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він здійснив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рішучий розрив із випадковими, поодинокими та погано підтримуваними дослідженнями, які ми ідентифікували як </a:t>
            </a:r>
            <a:r>
              <a:rPr lang="uk-UA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протосоціологію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Спекуляції про злочинність і пов'язані з нею процеси стали впорядкованими.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764704"/>
            <a:ext cx="2462175" cy="3359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4365104"/>
            <a:ext cx="4745577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Альбіон </a:t>
            </a:r>
            <a:r>
              <a:rPr lang="uk-UA" dirty="0" err="1" smtClean="0"/>
              <a:t>Смолл</a:t>
            </a:r>
            <a:endParaRPr lang="uk-UA" dirty="0" smtClean="0"/>
          </a:p>
          <a:p>
            <a:r>
              <a:rPr lang="uk-UA" dirty="0" smtClean="0"/>
              <a:t>(</a:t>
            </a:r>
            <a:r>
              <a:rPr lang="en-US" dirty="0" smtClean="0"/>
              <a:t>11 </a:t>
            </a:r>
            <a:r>
              <a:rPr lang="uk-UA" dirty="0"/>
              <a:t>травня </a:t>
            </a:r>
            <a:r>
              <a:rPr lang="uk-UA" dirty="0" smtClean="0"/>
              <a:t>1854 - 24 березня 1926)</a:t>
            </a:r>
          </a:p>
          <a:p>
            <a:r>
              <a:rPr lang="uk-UA" b="1" dirty="0" smtClean="0"/>
              <a:t>Засновник факультету соціології в Чиказькому університеті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23992" y="3861048"/>
            <a:ext cx="439248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Саме </a:t>
            </a:r>
            <a:r>
              <a:rPr lang="uk-UA" b="1" dirty="0">
                <a:solidFill>
                  <a:schemeClr val="accent2"/>
                </a:solidFill>
              </a:rPr>
              <a:t>в Чикаго соціологія була індустріалізована. Після цього з'явилася більш-менш цілісна кримінологія.</a:t>
            </a:r>
            <a:endParaRPr lang="uk-UA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7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439816" y="548680"/>
            <a:ext cx="67687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/>
              <a:t>Підготовчий </a:t>
            </a:r>
            <a:r>
              <a:rPr lang="uk-UA" sz="2000" b="1" dirty="0" smtClean="0"/>
              <a:t>період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 </a:t>
            </a:r>
            <a:r>
              <a:rPr lang="ru-RU" sz="2000" b="1" u="sng" dirty="0" err="1" smtClean="0"/>
              <a:t>Вільям</a:t>
            </a:r>
            <a:r>
              <a:rPr lang="ru-RU" sz="2000" b="1" u="sng" dirty="0" smtClean="0"/>
              <a:t> Томас </a:t>
            </a:r>
            <a:r>
              <a:rPr lang="ru-RU" sz="2000" b="1" u="sng" dirty="0"/>
              <a:t>і </a:t>
            </a:r>
            <a:r>
              <a:rPr lang="ru-RU" sz="2000" b="1" u="sng" dirty="0" err="1" smtClean="0"/>
              <a:t>Флоріан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Знанецьк</a:t>
            </a:r>
            <a:r>
              <a:rPr lang="uk-UA" sz="2000" b="1" u="sng" dirty="0" err="1" smtClean="0"/>
              <a:t>ий</a:t>
            </a:r>
            <a:endParaRPr lang="uk-UA" sz="2000" b="1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u="sng" dirty="0" smtClean="0"/>
              <a:t>«Польський </a:t>
            </a:r>
            <a:r>
              <a:rPr lang="uk-UA" sz="2000" b="1" u="sng" dirty="0"/>
              <a:t>селянин в Європі та Америці»</a:t>
            </a:r>
            <a:endParaRPr lang="ru-RU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062" y="4293096"/>
            <a:ext cx="3456384" cy="181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accent2"/>
                </a:solidFill>
              </a:rPr>
              <a:t>на підставі копіткого аналізу 754 листів, </a:t>
            </a:r>
            <a:r>
              <a:rPr lang="uk-UA" b="1" dirty="0" smtClean="0">
                <a:solidFill>
                  <a:schemeClr val="accent2"/>
                </a:solidFill>
              </a:rPr>
              <a:t>особистих   щоденників </a:t>
            </a:r>
            <a:r>
              <a:rPr lang="uk-UA" b="1" dirty="0">
                <a:solidFill>
                  <a:schemeClr val="accent2"/>
                </a:solidFill>
              </a:rPr>
              <a:t>і автобіографій </a:t>
            </a:r>
            <a:r>
              <a:rPr lang="uk-UA" b="1" dirty="0" smtClean="0">
                <a:solidFill>
                  <a:schemeClr val="accent2"/>
                </a:solidFill>
              </a:rPr>
              <a:t>розглядалися проблеми </a:t>
            </a:r>
            <a:r>
              <a:rPr lang="uk-UA" b="1" dirty="0">
                <a:solidFill>
                  <a:schemeClr val="accent2"/>
                </a:solidFill>
              </a:rPr>
              <a:t>адаптації </a:t>
            </a:r>
            <a:r>
              <a:rPr lang="uk-UA" b="1" dirty="0" smtClean="0">
                <a:solidFill>
                  <a:schemeClr val="accent2"/>
                </a:solidFill>
              </a:rPr>
              <a:t>емігрантів із </a:t>
            </a:r>
            <a:r>
              <a:rPr lang="uk-UA" b="1" dirty="0">
                <a:solidFill>
                  <a:schemeClr val="accent2"/>
                </a:solidFill>
              </a:rPr>
              <a:t>Польщі до умов США.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705249"/>
            <a:ext cx="2095500" cy="33528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78209413"/>
              </p:ext>
            </p:extLst>
          </p:nvPr>
        </p:nvGraphicFramePr>
        <p:xfrm>
          <a:off x="5447928" y="2111698"/>
          <a:ext cx="5040560" cy="412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35599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539086"/>
            <a:ext cx="3497286" cy="2564904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303912" y="332656"/>
            <a:ext cx="5256584" cy="33123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на вашу думку тип (міщанський, богемний чи творчий) більш схильний до девіантної поведінки при адаптації до нових умов?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6" y="3609311"/>
            <a:ext cx="3513385" cy="2339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40" y="4077072"/>
            <a:ext cx="36706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319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0905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19536" y="44674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Роберт Парк</a:t>
            </a:r>
          </a:p>
          <a:p>
            <a:r>
              <a:rPr lang="uk-UA" dirty="0" smtClean="0"/>
              <a:t>(</a:t>
            </a:r>
            <a:r>
              <a:rPr lang="en-US" dirty="0" smtClean="0"/>
              <a:t>1864</a:t>
            </a:r>
            <a:r>
              <a:rPr lang="en-US" dirty="0"/>
              <a:t>−1944) </a:t>
            </a:r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43872" y="150565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Чи не найвагомішими стали дослідження Парка в галузі соціології міста. </a:t>
            </a:r>
            <a:endParaRPr lang="uk-UA" b="1" dirty="0" smtClean="0">
              <a:solidFill>
                <a:schemeClr val="accent2"/>
              </a:solidFill>
            </a:endParaRPr>
          </a:p>
          <a:p>
            <a:r>
              <a:rPr lang="uk-UA" b="1" dirty="0" smtClean="0">
                <a:solidFill>
                  <a:schemeClr val="accent2"/>
                </a:solidFill>
              </a:rPr>
              <a:t>Була </a:t>
            </a:r>
            <a:r>
              <a:rPr lang="uk-UA" b="1" dirty="0">
                <a:solidFill>
                  <a:schemeClr val="accent2"/>
                </a:solidFill>
              </a:rPr>
              <a:t>проведена дослідницька програма «Місто як соціальне лабораторія», основний результат якої − книга Парка, </a:t>
            </a:r>
            <a:r>
              <a:rPr lang="uk-UA" b="1" dirty="0" err="1">
                <a:solidFill>
                  <a:schemeClr val="accent2"/>
                </a:solidFill>
              </a:rPr>
              <a:t>Бьорджесса</a:t>
            </a:r>
            <a:r>
              <a:rPr lang="uk-UA" b="1" dirty="0">
                <a:solidFill>
                  <a:schemeClr val="accent2"/>
                </a:solidFill>
              </a:rPr>
              <a:t> й Маккензі </a:t>
            </a:r>
            <a:endParaRPr lang="uk-UA" b="1" dirty="0" smtClean="0">
              <a:solidFill>
                <a:schemeClr val="accent2"/>
              </a:solidFill>
            </a:endParaRPr>
          </a:p>
          <a:p>
            <a:r>
              <a:rPr lang="uk-UA" b="1" u="sng" dirty="0" smtClean="0">
                <a:solidFill>
                  <a:schemeClr val="accent2"/>
                </a:solidFill>
              </a:rPr>
              <a:t>«</a:t>
            </a:r>
            <a:r>
              <a:rPr lang="uk-UA" b="1" u="sng" dirty="0">
                <a:solidFill>
                  <a:schemeClr val="accent2"/>
                </a:solidFill>
              </a:rPr>
              <a:t>Місто: пропозиції з вивчення людської поведінки в міській сфері» </a:t>
            </a:r>
            <a:r>
              <a:rPr lang="uk-UA" b="1" dirty="0">
                <a:solidFill>
                  <a:schemeClr val="accent2"/>
                </a:solidFill>
              </a:rPr>
              <a:t>(1925)".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59" y="620688"/>
            <a:ext cx="2571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7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09789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9376" y="1412776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Чикаго, яке ще у 1860 році було невеличким містом із населенням </a:t>
            </a:r>
            <a:r>
              <a:rPr lang="uk-UA" b="1" dirty="0"/>
              <a:t>10 тис. осіб. </a:t>
            </a:r>
            <a:endParaRPr lang="uk-UA" b="1" dirty="0" smtClean="0"/>
          </a:p>
          <a:p>
            <a:r>
              <a:rPr lang="uk-UA" dirty="0" smtClean="0"/>
              <a:t>Пожежа </a:t>
            </a:r>
            <a:r>
              <a:rPr lang="uk-UA" dirty="0"/>
              <a:t>1871 року знищила містечко, а вже в 1910 році його населення складало </a:t>
            </a:r>
            <a:endParaRPr lang="uk-UA" dirty="0" smtClean="0"/>
          </a:p>
          <a:p>
            <a:r>
              <a:rPr lang="uk-UA" b="1" dirty="0" smtClean="0"/>
              <a:t>2 </a:t>
            </a:r>
            <a:r>
              <a:rPr lang="uk-UA" b="1" dirty="0"/>
              <a:t>мільйони осіб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Швидкість </a:t>
            </a:r>
            <a:r>
              <a:rPr lang="uk-UA" b="1" dirty="0"/>
              <a:t>приросту населення міста зумовлювалася напливом іммігрантів. </a:t>
            </a:r>
            <a:endParaRPr lang="uk-UA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8999124"/>
              </p:ext>
            </p:extLst>
          </p:nvPr>
        </p:nvGraphicFramePr>
        <p:xfrm>
          <a:off x="4655840" y="332656"/>
          <a:ext cx="6192688" cy="568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282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09789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5520" y="26064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Коли місто формується і росте, люди і їхня активність концентруються у певних місцях – це процес концентрації. Поступово ці місця стають перенаселеними. Відтак відбувається відтік людей та їхніх </a:t>
            </a:r>
            <a:r>
              <a:rPr lang="uk-UA" dirty="0" err="1"/>
              <a:t>активностей</a:t>
            </a:r>
            <a:r>
              <a:rPr lang="uk-UA" dirty="0"/>
              <a:t> із центра міста - </a:t>
            </a:r>
            <a:r>
              <a:rPr lang="uk-UA" b="1" dirty="0" smtClean="0"/>
              <a:t>розсіювання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32656"/>
            <a:ext cx="5200650" cy="553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408" y="3099668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Р. Парк і Е. </a:t>
            </a:r>
            <a:r>
              <a:rPr lang="uk-UA" dirty="0" err="1"/>
              <a:t>Берджесс</a:t>
            </a:r>
            <a:r>
              <a:rPr lang="uk-UA" dirty="0"/>
              <a:t> розробили </a:t>
            </a:r>
            <a:r>
              <a:rPr lang="uk-UA" b="1" dirty="0"/>
              <a:t>теорію концентричних зон (1925 р.)</a:t>
            </a:r>
            <a:r>
              <a:rPr lang="uk-UA" dirty="0"/>
              <a:t> і передбачили, що місто впродовж свого розвитку набуває форми п’яти концентричних кіл з територіями соціального і фізичного занепаду, сконцентрованими у центрі, та процвітаючими територіями у передмістях.</a:t>
            </a:r>
          </a:p>
        </p:txBody>
      </p:sp>
    </p:spTree>
    <p:extLst>
      <p:ext uri="{BB962C8B-B14F-4D97-AF65-F5344CB8AC3E}">
        <p14:creationId xmlns:p14="http://schemas.microsoft.com/office/powerpoint/2010/main" val="20819331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420</Words>
  <Application>Microsoft Office PowerPoint</Application>
  <PresentationFormat>Широкоэкранный</PresentationFormat>
  <Paragraphs>64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Чиказька традиція дослідження девіантної поведінки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345</cp:revision>
  <dcterms:created xsi:type="dcterms:W3CDTF">2014-05-17T18:57:21Z</dcterms:created>
  <dcterms:modified xsi:type="dcterms:W3CDTF">2024-10-01T08:13:28Z</dcterms:modified>
</cp:coreProperties>
</file>