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9" r:id="rId1"/>
    <p:sldMasterId id="2147483705" r:id="rId2"/>
    <p:sldMasterId id="2147483723" r:id="rId3"/>
  </p:sldMasterIdLst>
  <p:sldIdLst>
    <p:sldId id="256" r:id="rId4"/>
    <p:sldId id="257" r:id="rId5"/>
    <p:sldId id="258" r:id="rId6"/>
    <p:sldId id="259" r:id="rId7"/>
    <p:sldId id="261" r:id="rId8"/>
    <p:sldId id="265" r:id="rId9"/>
    <p:sldId id="266" r:id="rId10"/>
    <p:sldId id="260" r:id="rId11"/>
    <p:sldId id="262" r:id="rId12"/>
    <p:sldId id="263" r:id="rId13"/>
    <p:sldId id="268" r:id="rId14"/>
    <p:sldId id="269" r:id="rId15"/>
    <p:sldId id="270" r:id="rId16"/>
    <p:sldId id="271" r:id="rId17"/>
    <p:sldId id="272" r:id="rId18"/>
    <p:sldId id="264" r:id="rId19"/>
    <p:sldId id="267" r:id="rId20"/>
  </p:sldIdLst>
  <p:sldSz cx="12192000" cy="6858000"/>
  <p:notesSz cx="6858000" cy="9144000"/>
  <p:defaultTextStyle>
    <a:defPPr>
      <a:defRPr lang="ru-RU"/>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2" y="-11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4243388"/>
            <a:ext cx="8967788" cy="274637"/>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9112250" y="4243388"/>
            <a:ext cx="3076575" cy="277812"/>
          </a:xfrm>
          <a:prstGeom prst="rect">
            <a:avLst/>
          </a:prstGeom>
          <a:noFill/>
          <a:ln w="9525">
            <a:noFill/>
            <a:miter lim="800000"/>
            <a:headEnd/>
            <a:tailEnd/>
          </a:ln>
        </p:spPr>
      </p:pic>
      <p:sp>
        <p:nvSpPr>
          <p:cNvPr id="6" name="Прямоугольник 8"/>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680322" y="2733709"/>
            <a:ext cx="8144134" cy="1373070"/>
          </a:xfrm>
        </p:spPr>
        <p:txBody>
          <a:bodyPr anchor="b">
            <a:noAutofit/>
          </a:bodyPr>
          <a:lstStyle>
            <a:lvl1pPr algn="r" latinLnBrk="0">
              <a:defRPr lang="ru-RU" sz="5400"/>
            </a:lvl1pPr>
          </a:lstStyle>
          <a:p>
            <a:r>
              <a:rPr lang="ru-RU"/>
              <a:t>Образец заголовка</a:t>
            </a:r>
          </a:p>
        </p:txBody>
      </p:sp>
      <p:sp>
        <p:nvSpPr>
          <p:cNvPr id="3" name="Подзаголовок 2"/>
          <p:cNvSpPr>
            <a:spLocks noGrp="1"/>
          </p:cNvSpPr>
          <p:nvPr>
            <p:ph type="subTitle" idx="1"/>
          </p:nvPr>
        </p:nvSpPr>
        <p:spPr>
          <a:xfrm>
            <a:off x="680322" y="4394039"/>
            <a:ext cx="8144134" cy="1117687"/>
          </a:xfrm>
        </p:spPr>
        <p:txBody>
          <a:bodyPr/>
          <a:lstStyle>
            <a:lvl1pPr marL="0" indent="0" algn="r" latinLnBrk="0">
              <a:buNone/>
              <a:defRPr lang="ru-RU" sz="2000"/>
            </a:lvl1pPr>
            <a:lvl2pPr marL="457200" indent="0" algn="ctr" latinLnBrk="0">
              <a:buNone/>
              <a:defRPr lang="ru-RU" sz="2000"/>
            </a:lvl2pPr>
            <a:lvl3pPr marL="914400" indent="0" algn="ctr" latinLnBrk="0">
              <a:buNone/>
              <a:defRPr lang="ru-RU" sz="1800"/>
            </a:lvl3pPr>
            <a:lvl4pPr marL="1371600" indent="0" algn="ctr" latinLnBrk="0">
              <a:buNone/>
              <a:defRPr lang="ru-RU" sz="1600"/>
            </a:lvl4pPr>
            <a:lvl5pPr marL="1828800" indent="0" algn="ctr" latinLnBrk="0">
              <a:buNone/>
              <a:defRPr lang="ru-RU" sz="1600"/>
            </a:lvl5pPr>
            <a:lvl6pPr marL="2286000" indent="0" algn="ctr" latinLnBrk="0">
              <a:buNone/>
              <a:defRPr lang="ru-RU" sz="1600"/>
            </a:lvl6pPr>
            <a:lvl7pPr marL="2743200" indent="0" algn="ctr" latinLnBrk="0">
              <a:buNone/>
              <a:defRPr lang="ru-RU" sz="1600"/>
            </a:lvl7pPr>
            <a:lvl8pPr marL="3200400" indent="0" algn="ctr" latinLnBrk="0">
              <a:buNone/>
              <a:defRPr lang="ru-RU" sz="1600"/>
            </a:lvl8pPr>
            <a:lvl9pPr marL="3657600" indent="0" algn="ctr" latinLnBrk="0">
              <a:buNone/>
              <a:defRPr lang="ru-RU" sz="1600"/>
            </a:lvl9pPr>
          </a:lstStyle>
          <a:p>
            <a:r>
              <a:rPr lang="ru-RU"/>
              <a:t>Образец подзаголовка</a:t>
            </a:r>
          </a:p>
        </p:txBody>
      </p:sp>
      <p:sp>
        <p:nvSpPr>
          <p:cNvPr id="8" name="Дата 3"/>
          <p:cNvSpPr>
            <a:spLocks noGrp="1"/>
          </p:cNvSpPr>
          <p:nvPr>
            <p:ph type="dt" sz="half" idx="10"/>
          </p:nvPr>
        </p:nvSpPr>
        <p:spPr/>
        <p:txBody>
          <a:bodyPr/>
          <a:lstStyle>
            <a:lvl1pPr>
              <a:defRPr/>
            </a:lvl1pPr>
          </a:lstStyle>
          <a:p>
            <a:pPr>
              <a:defRPr/>
            </a:pPr>
            <a:fld id="{78BB2AAE-CA49-4FCC-BEE2-05BE90F73CFE}"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a:xfrm>
            <a:off x="9255125" y="2749550"/>
            <a:ext cx="1171575" cy="1357313"/>
          </a:xfrm>
        </p:spPr>
        <p:txBody>
          <a:bodyPr/>
          <a:lstStyle>
            <a:lvl1pPr>
              <a:defRPr/>
            </a:lvl1pPr>
          </a:lstStyle>
          <a:p>
            <a:pPr>
              <a:defRPr/>
            </a:pPr>
            <a:fld id="{9E736D5B-94B5-4092-BC52-F0CA39B9E284}" type="slidenum">
              <a:rPr/>
              <a:pPr>
                <a:defRPr/>
              </a:pPr>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4711616"/>
            <a:ext cx="9613859" cy="453051"/>
          </a:xfrm>
        </p:spPr>
        <p:txBody>
          <a:bodyPr anchor="b">
            <a:normAutofit/>
          </a:bodyPr>
          <a:lstStyle>
            <a:lvl1pPr latinLnBrk="0">
              <a:defRPr lang="ru-RU" sz="2400"/>
            </a:lvl1pPr>
          </a:lstStyle>
          <a:p>
            <a:r>
              <a:rPr lang="ru-RU"/>
              <a:t>Образец заголовка</a:t>
            </a:r>
          </a:p>
        </p:txBody>
      </p:sp>
      <p:sp>
        <p:nvSpPr>
          <p:cNvPr id="3" name="Рисунок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pPr lvl="0"/>
            <a:r>
              <a:rPr lang="ru-RU" noProof="0"/>
              <a:t>Вставка рисунка</a:t>
            </a:r>
          </a:p>
        </p:txBody>
      </p:sp>
      <p:sp>
        <p:nvSpPr>
          <p:cNvPr id="4" name="Текст 3"/>
          <p:cNvSpPr>
            <a:spLocks noGrp="1"/>
          </p:cNvSpPr>
          <p:nvPr>
            <p:ph type="body" sz="half" idx="2"/>
          </p:nvPr>
        </p:nvSpPr>
        <p:spPr>
          <a:xfrm>
            <a:off x="680319" y="5169583"/>
            <a:ext cx="9613862" cy="622971"/>
          </a:xfrm>
        </p:spPr>
        <p:txBody>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AC0096AE-1F57-4458-A391-DCCBD32D2DAD}"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1700"/>
            <a:ext cx="1154112" cy="1090613"/>
          </a:xfrm>
        </p:spPr>
        <p:txBody>
          <a:bodyPr/>
          <a:lstStyle>
            <a:lvl1pPr>
              <a:defRPr/>
            </a:lvl1pPr>
          </a:lstStyle>
          <a:p>
            <a:pPr>
              <a:defRPr/>
            </a:pPr>
            <a:fld id="{07330B7D-048F-4D65-B0CC-395011230339}" type="slidenum">
              <a:rPr/>
              <a:pPr>
                <a:defRPr/>
              </a:pPr>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609597"/>
            <a:ext cx="9613858" cy="3592750"/>
          </a:xfrm>
        </p:spPr>
        <p:txBody>
          <a:bodyPr/>
          <a:lstStyle>
            <a:lvl1pPr latinLnBrk="0">
              <a:defRPr lang="ru-RU" sz="3200"/>
            </a:lvl1pPr>
          </a:lstStyle>
          <a:p>
            <a:r>
              <a:rPr lang="ru-RU"/>
              <a:t>Образец заголовка</a:t>
            </a:r>
          </a:p>
        </p:txBody>
      </p:sp>
      <p:sp>
        <p:nvSpPr>
          <p:cNvPr id="4" name="Текст 3"/>
          <p:cNvSpPr>
            <a:spLocks noGrp="1"/>
          </p:cNvSpPr>
          <p:nvPr>
            <p:ph type="body" sz="half" idx="2"/>
          </p:nvPr>
        </p:nvSpPr>
        <p:spPr>
          <a:xfrm>
            <a:off x="680322" y="4711615"/>
            <a:ext cx="9613859" cy="1090789"/>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876F6FDF-5615-411E-9C92-D3AFD774FE65}"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1700"/>
            <a:ext cx="1154112" cy="1090613"/>
          </a:xfrm>
        </p:spPr>
        <p:txBody>
          <a:bodyPr/>
          <a:lstStyle>
            <a:lvl1pPr>
              <a:defRPr/>
            </a:lvl1pPr>
          </a:lstStyle>
          <a:p>
            <a:pPr>
              <a:defRPr/>
            </a:pPr>
            <a:fld id="{1CEB1BD2-857E-4EBB-B266-CF1B7D866660}" type="slidenum">
              <a:rPr/>
              <a:pPr>
                <a:defRPr/>
              </a:pPr>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Рисунок 10"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12"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13"/>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4"/>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Текстовое поле 15"/>
          <p:cNvSpPr txBox="1"/>
          <p:nvPr/>
        </p:nvSpPr>
        <p:spPr>
          <a:xfrm>
            <a:off x="584200" y="747713"/>
            <a:ext cx="609600" cy="585787"/>
          </a:xfrm>
          <a:prstGeom prst="rect">
            <a:avLst/>
          </a:prstGeom>
        </p:spPr>
        <p:txBody>
          <a:bodyPr anchor="ctr"/>
          <a:lstStyle>
            <a:lvl1pPr latinLnBrk="0">
              <a:spcBef>
                <a:spcPct val="0"/>
              </a:spcBef>
              <a:buNone/>
              <a:defRPr lang="ru-RU"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ru-RU">
                <a:solidFill>
                  <a:schemeClr val="tx2"/>
                </a:solidFill>
              </a:defRPr>
            </a:lvl2pPr>
            <a:lvl3pPr latinLnBrk="0">
              <a:defRPr lang="ru-RU">
                <a:solidFill>
                  <a:schemeClr val="tx2"/>
                </a:solidFill>
              </a:defRPr>
            </a:lvl3pPr>
            <a:lvl4pPr latinLnBrk="0">
              <a:defRPr lang="ru-RU">
                <a:solidFill>
                  <a:schemeClr val="tx2"/>
                </a:solidFill>
              </a:defRPr>
            </a:lvl4pPr>
            <a:lvl5pPr latinLnBrk="0">
              <a:defRPr lang="ru-RU">
                <a:solidFill>
                  <a:schemeClr val="tx2"/>
                </a:solidFill>
              </a:defRPr>
            </a:lvl5pPr>
            <a:lvl6pPr latinLnBrk="0">
              <a:defRPr lang="ru-RU">
                <a:solidFill>
                  <a:schemeClr val="tx2"/>
                </a:solidFill>
              </a:defRPr>
            </a:lvl6pPr>
            <a:lvl7pPr latinLnBrk="0">
              <a:defRPr lang="ru-RU">
                <a:solidFill>
                  <a:schemeClr val="tx2"/>
                </a:solidFill>
              </a:defRPr>
            </a:lvl7pPr>
            <a:lvl8pPr latinLnBrk="0">
              <a:defRPr lang="ru-RU">
                <a:solidFill>
                  <a:schemeClr val="tx2"/>
                </a:solidFill>
              </a:defRPr>
            </a:lvl8pPr>
            <a:lvl9pPr latinLnBrk="0">
              <a:defRPr lang="ru-RU">
                <a:solidFill>
                  <a:schemeClr val="tx2"/>
                </a:solidFill>
              </a:defRPr>
            </a:lvl9pPr>
          </a:lstStyle>
          <a:p>
            <a:pPr fontAlgn="auto">
              <a:spcAft>
                <a:spcPts val="0"/>
              </a:spcAft>
              <a:defRPr/>
            </a:pPr>
            <a:r>
              <a:rPr sz="7200">
                <a:effectLst/>
                <a:latin typeface="+mn-lt"/>
                <a:cs typeface="+mn-cs"/>
              </a:rPr>
              <a:t>«</a:t>
            </a:r>
          </a:p>
        </p:txBody>
      </p:sp>
      <p:sp>
        <p:nvSpPr>
          <p:cNvPr id="10" name="Текстовое поле 16"/>
          <p:cNvSpPr txBox="1"/>
          <p:nvPr/>
        </p:nvSpPr>
        <p:spPr>
          <a:xfrm>
            <a:off x="9663113" y="3033713"/>
            <a:ext cx="609600" cy="584200"/>
          </a:xfrm>
          <a:prstGeom prst="rect">
            <a:avLst/>
          </a:prstGeom>
        </p:spPr>
        <p:txBody>
          <a:bodyPr anchor="ctr"/>
          <a:lstStyle>
            <a:lvl1pPr latinLnBrk="0">
              <a:spcBef>
                <a:spcPct val="0"/>
              </a:spcBef>
              <a:buNone/>
              <a:defRPr lang="ru-RU"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ru-RU">
                <a:solidFill>
                  <a:schemeClr val="tx2"/>
                </a:solidFill>
              </a:defRPr>
            </a:lvl2pPr>
            <a:lvl3pPr latinLnBrk="0">
              <a:defRPr lang="ru-RU">
                <a:solidFill>
                  <a:schemeClr val="tx2"/>
                </a:solidFill>
              </a:defRPr>
            </a:lvl3pPr>
            <a:lvl4pPr latinLnBrk="0">
              <a:defRPr lang="ru-RU">
                <a:solidFill>
                  <a:schemeClr val="tx2"/>
                </a:solidFill>
              </a:defRPr>
            </a:lvl4pPr>
            <a:lvl5pPr latinLnBrk="0">
              <a:defRPr lang="ru-RU">
                <a:solidFill>
                  <a:schemeClr val="tx2"/>
                </a:solidFill>
              </a:defRPr>
            </a:lvl5pPr>
            <a:lvl6pPr latinLnBrk="0">
              <a:defRPr lang="ru-RU">
                <a:solidFill>
                  <a:schemeClr val="tx2"/>
                </a:solidFill>
              </a:defRPr>
            </a:lvl6pPr>
            <a:lvl7pPr latinLnBrk="0">
              <a:defRPr lang="ru-RU">
                <a:solidFill>
                  <a:schemeClr val="tx2"/>
                </a:solidFill>
              </a:defRPr>
            </a:lvl7pPr>
            <a:lvl8pPr latinLnBrk="0">
              <a:defRPr lang="ru-RU">
                <a:solidFill>
                  <a:schemeClr val="tx2"/>
                </a:solidFill>
              </a:defRPr>
            </a:lvl8pPr>
            <a:lvl9pPr latinLnBrk="0">
              <a:defRPr lang="ru-RU">
                <a:solidFill>
                  <a:schemeClr val="tx2"/>
                </a:solidFill>
              </a:defRPr>
            </a:lvl9pPr>
          </a:lstStyle>
          <a:p>
            <a:pPr algn="r" fontAlgn="auto">
              <a:spcAft>
                <a:spcPts val="0"/>
              </a:spcAft>
              <a:defRPr/>
            </a:pPr>
            <a:r>
              <a:rPr sz="7200">
                <a:effectLst/>
                <a:latin typeface="+mn-lt"/>
                <a:cs typeface="+mn-cs"/>
              </a:rPr>
              <a:t>»</a:t>
            </a:r>
          </a:p>
        </p:txBody>
      </p:sp>
      <p:sp>
        <p:nvSpPr>
          <p:cNvPr id="2" name="Заголовок 1"/>
          <p:cNvSpPr>
            <a:spLocks noGrp="1"/>
          </p:cNvSpPr>
          <p:nvPr>
            <p:ph type="title"/>
          </p:nvPr>
        </p:nvSpPr>
        <p:spPr>
          <a:xfrm>
            <a:off x="1127856" y="609598"/>
            <a:ext cx="8718877" cy="3036061"/>
          </a:xfrm>
        </p:spPr>
        <p:txBody>
          <a:bodyPr/>
          <a:lstStyle>
            <a:lvl1pPr latinLnBrk="0">
              <a:defRPr lang="ru-RU" sz="3200"/>
            </a:lvl1pPr>
          </a:lstStyle>
          <a:p>
            <a:r>
              <a:rPr lang="ru-RU"/>
              <a:t>Образец заголовка</a:t>
            </a:r>
          </a:p>
        </p:txBody>
      </p:sp>
      <p:sp>
        <p:nvSpPr>
          <p:cNvPr id="12" name="Текст 3"/>
          <p:cNvSpPr>
            <a:spLocks noGrp="1"/>
          </p:cNvSpPr>
          <p:nvPr>
            <p:ph type="body" sz="half" idx="13"/>
          </p:nvPr>
        </p:nvSpPr>
        <p:spPr>
          <a:xfrm>
            <a:off x="1402288" y="3653379"/>
            <a:ext cx="8156579" cy="548968"/>
          </a:xfrm>
        </p:spPr>
        <p:txBody>
          <a:bodyPr anchor="t"/>
          <a:lstStyle>
            <a:lvl1pPr marL="0" indent="0" latinLnBrk="0">
              <a:buNone/>
              <a:defRPr lang="ru-RU" sz="14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4" name="Текст 3"/>
          <p:cNvSpPr>
            <a:spLocks noGrp="1"/>
          </p:cNvSpPr>
          <p:nvPr>
            <p:ph type="body" sz="half" idx="2"/>
          </p:nvPr>
        </p:nvSpPr>
        <p:spPr>
          <a:xfrm>
            <a:off x="680322" y="4711615"/>
            <a:ext cx="9613859" cy="1090789"/>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11" name="Дата 4"/>
          <p:cNvSpPr>
            <a:spLocks noGrp="1"/>
          </p:cNvSpPr>
          <p:nvPr>
            <p:ph type="dt" sz="half" idx="14"/>
          </p:nvPr>
        </p:nvSpPr>
        <p:spPr/>
        <p:txBody>
          <a:bodyPr/>
          <a:lstStyle>
            <a:lvl1pPr>
              <a:defRPr/>
            </a:lvl1pPr>
          </a:lstStyle>
          <a:p>
            <a:pPr>
              <a:defRPr/>
            </a:pPr>
            <a:fld id="{35A973DD-E2FD-4CC2-BC2C-BEAE11D951E0}" type="datetimeFigureOut">
              <a:rPr/>
              <a:pPr>
                <a:defRPr/>
              </a:pPr>
              <a:t>26.03.2021</a:t>
            </a:fld>
            <a:endParaRPr/>
          </a:p>
        </p:txBody>
      </p:sp>
      <p:sp>
        <p:nvSpPr>
          <p:cNvPr id="13" name="Нижний колонтитул 5"/>
          <p:cNvSpPr>
            <a:spLocks noGrp="1"/>
          </p:cNvSpPr>
          <p:nvPr>
            <p:ph type="ftr" sz="quarter" idx="15"/>
          </p:nvPr>
        </p:nvSpPr>
        <p:spPr/>
        <p:txBody>
          <a:bodyPr/>
          <a:lstStyle>
            <a:lvl1pPr>
              <a:defRPr/>
            </a:lvl1pPr>
          </a:lstStyle>
          <a:p>
            <a:pPr>
              <a:defRPr/>
            </a:pPr>
            <a:endParaRPr/>
          </a:p>
        </p:txBody>
      </p:sp>
      <p:sp>
        <p:nvSpPr>
          <p:cNvPr id="14" name="Номер слайда 6"/>
          <p:cNvSpPr>
            <a:spLocks noGrp="1"/>
          </p:cNvSpPr>
          <p:nvPr>
            <p:ph type="sldNum" sz="quarter" idx="16"/>
          </p:nvPr>
        </p:nvSpPr>
        <p:spPr>
          <a:xfrm>
            <a:off x="10729913" y="4710113"/>
            <a:ext cx="1154112" cy="1090612"/>
          </a:xfrm>
        </p:spPr>
        <p:txBody>
          <a:bodyPr/>
          <a:lstStyle>
            <a:lvl1pPr>
              <a:defRPr/>
            </a:lvl1pPr>
          </a:lstStyle>
          <a:p>
            <a:pPr>
              <a:defRPr/>
            </a:pPr>
            <a:fld id="{212E38BC-76BE-4B19-A458-D2683618D62B}" type="slidenum">
              <a:rPr/>
              <a:pPr>
                <a:defRPr/>
              </a:pPr>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5" name="Рисунок 8"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9"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10"/>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1"/>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19" y="4711615"/>
            <a:ext cx="9613862" cy="588535"/>
          </a:xfrm>
        </p:spPr>
        <p:txBody>
          <a:bodyPr anchor="b"/>
          <a:lstStyle>
            <a:lvl1pPr latinLnBrk="0">
              <a:defRPr lang="ru-RU" sz="3200"/>
            </a:lvl1pPr>
          </a:lstStyle>
          <a:p>
            <a:r>
              <a:rPr lang="ru-RU"/>
              <a:t>Образец заголовка</a:t>
            </a:r>
          </a:p>
        </p:txBody>
      </p:sp>
      <p:sp>
        <p:nvSpPr>
          <p:cNvPr id="4" name="Текст 3"/>
          <p:cNvSpPr>
            <a:spLocks noGrp="1"/>
          </p:cNvSpPr>
          <p:nvPr>
            <p:ph type="body" sz="half" idx="2"/>
          </p:nvPr>
        </p:nvSpPr>
        <p:spPr>
          <a:xfrm>
            <a:off x="680320" y="5300149"/>
            <a:ext cx="9613862" cy="502255"/>
          </a:xfrm>
        </p:spPr>
        <p:txBody>
          <a:bodyPr anchor="t"/>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59210432-3138-4E3E-8DEA-F3464C99D8A9}"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0113"/>
            <a:ext cx="1154112" cy="1090612"/>
          </a:xfrm>
        </p:spPr>
        <p:txBody>
          <a:bodyPr/>
          <a:lstStyle>
            <a:lvl1pPr>
              <a:defRPr/>
            </a:lvl1pPr>
          </a:lstStyle>
          <a:p>
            <a:pPr>
              <a:defRPr/>
            </a:pPr>
            <a:fld id="{F3C7B792-2B23-4995-8C00-0D0974CA2E4A}" type="slidenum">
              <a:rPr/>
              <a:pPr>
                <a:defRPr/>
              </a:pPr>
              <a:t>‹#›</a:t>
            </a:fld>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столбца">
    <p:spTree>
      <p:nvGrpSpPr>
        <p:cNvPr id="1" name=""/>
        <p:cNvGrpSpPr/>
        <p:nvPr/>
      </p:nvGrpSpPr>
      <p:grpSpPr>
        <a:xfrm>
          <a:off x="0" y="0"/>
          <a:ext cx="0" cy="0"/>
          <a:chOff x="0" y="0"/>
          <a:chExt cx="0" cy="0"/>
        </a:xfrm>
      </p:grpSpPr>
      <p:pic>
        <p:nvPicPr>
          <p:cNvPr id="13" name="Рисунок 12"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4" name="Рисунок 13"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6" name="Прямоугольник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Прямоугольник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Заголовок 1"/>
          <p:cNvSpPr>
            <a:spLocks noGrp="1"/>
          </p:cNvSpPr>
          <p:nvPr>
            <p:ph type="title"/>
          </p:nvPr>
        </p:nvSpPr>
        <p:spPr>
          <a:xfrm>
            <a:off x="669222" y="753228"/>
            <a:ext cx="9624960" cy="1080938"/>
          </a:xfrm>
        </p:spPr>
        <p:txBody>
          <a:bodyPr/>
          <a:lstStyle/>
          <a:p>
            <a:r>
              <a:rPr lang="ru-RU"/>
              <a:t>Образец заголовка</a:t>
            </a:r>
          </a:p>
        </p:txBody>
      </p:sp>
      <p:sp>
        <p:nvSpPr>
          <p:cNvPr id="7" name="Текст 2"/>
          <p:cNvSpPr>
            <a:spLocks noGrp="1"/>
          </p:cNvSpPr>
          <p:nvPr>
            <p:ph type="body" idx="1"/>
          </p:nvPr>
        </p:nvSpPr>
        <p:spPr>
          <a:xfrm>
            <a:off x="660946" y="2336873"/>
            <a:ext cx="3070034"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8" name="Текст 3"/>
          <p:cNvSpPr>
            <a:spLocks noGrp="1"/>
          </p:cNvSpPr>
          <p:nvPr>
            <p:ph type="body" sz="half" idx="15"/>
          </p:nvPr>
        </p:nvSpPr>
        <p:spPr>
          <a:xfrm>
            <a:off x="680322" y="3022673"/>
            <a:ext cx="3049702" cy="2913513"/>
          </a:xfrm>
        </p:spPr>
        <p:txBody>
          <a:bodyPr anchor="t"/>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9" name="Текст 4"/>
          <p:cNvSpPr>
            <a:spLocks noGrp="1"/>
          </p:cNvSpPr>
          <p:nvPr>
            <p:ph type="body" sz="quarter" idx="3"/>
          </p:nvPr>
        </p:nvSpPr>
        <p:spPr>
          <a:xfrm>
            <a:off x="3956025" y="2336873"/>
            <a:ext cx="3063240"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10" name="Текст 3"/>
          <p:cNvSpPr>
            <a:spLocks noGrp="1"/>
          </p:cNvSpPr>
          <p:nvPr>
            <p:ph type="body" sz="half" idx="16"/>
          </p:nvPr>
        </p:nvSpPr>
        <p:spPr>
          <a:xfrm>
            <a:off x="3945470" y="3022673"/>
            <a:ext cx="3063240" cy="2913513"/>
          </a:xfrm>
        </p:spPr>
        <p:txBody>
          <a:bodyPr anchor="t"/>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1" name="Текст 4"/>
          <p:cNvSpPr>
            <a:spLocks noGrp="1"/>
          </p:cNvSpPr>
          <p:nvPr>
            <p:ph type="body" sz="quarter" idx="13"/>
          </p:nvPr>
        </p:nvSpPr>
        <p:spPr>
          <a:xfrm>
            <a:off x="7224156" y="2336873"/>
            <a:ext cx="307002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12" name="Текст 3"/>
          <p:cNvSpPr>
            <a:spLocks noGrp="1"/>
          </p:cNvSpPr>
          <p:nvPr>
            <p:ph type="body" sz="half" idx="17"/>
          </p:nvPr>
        </p:nvSpPr>
        <p:spPr>
          <a:xfrm>
            <a:off x="7224156" y="3022673"/>
            <a:ext cx="3070025" cy="2913513"/>
          </a:xfrm>
        </p:spPr>
        <p:txBody>
          <a:bodyPr anchor="t"/>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8" name="Дата 2"/>
          <p:cNvSpPr>
            <a:spLocks noGrp="1"/>
          </p:cNvSpPr>
          <p:nvPr>
            <p:ph type="dt" sz="half" idx="18"/>
          </p:nvPr>
        </p:nvSpPr>
        <p:spPr/>
        <p:txBody>
          <a:bodyPr/>
          <a:lstStyle>
            <a:lvl1pPr>
              <a:defRPr/>
            </a:lvl1pPr>
          </a:lstStyle>
          <a:p>
            <a:pPr>
              <a:defRPr/>
            </a:pPr>
            <a:fld id="{0B8356BF-2F83-4C62-B3D6-A466FA05345D}" type="datetimeFigureOut">
              <a:rPr/>
              <a:pPr>
                <a:defRPr/>
              </a:pPr>
              <a:t>26.03.2021</a:t>
            </a:fld>
            <a:endParaRPr/>
          </a:p>
        </p:txBody>
      </p:sp>
      <p:sp>
        <p:nvSpPr>
          <p:cNvPr id="19" name="Нижний колонтитул 3"/>
          <p:cNvSpPr>
            <a:spLocks noGrp="1"/>
          </p:cNvSpPr>
          <p:nvPr>
            <p:ph type="ftr" sz="quarter" idx="19"/>
          </p:nvPr>
        </p:nvSpPr>
        <p:spPr/>
        <p:txBody>
          <a:bodyPr/>
          <a:lstStyle>
            <a:lvl1pPr>
              <a:defRPr/>
            </a:lvl1pPr>
          </a:lstStyle>
          <a:p>
            <a:pPr>
              <a:defRPr/>
            </a:pPr>
            <a:endParaRPr/>
          </a:p>
        </p:txBody>
      </p:sp>
      <p:sp>
        <p:nvSpPr>
          <p:cNvPr id="20" name="Номер слайда 4"/>
          <p:cNvSpPr>
            <a:spLocks noGrp="1"/>
          </p:cNvSpPr>
          <p:nvPr>
            <p:ph type="sldNum" sz="quarter" idx="20"/>
          </p:nvPr>
        </p:nvSpPr>
        <p:spPr/>
        <p:txBody>
          <a:bodyPr/>
          <a:lstStyle>
            <a:lvl1pPr>
              <a:defRPr/>
            </a:lvl1pPr>
          </a:lstStyle>
          <a:p>
            <a:pPr>
              <a:defRPr/>
            </a:pPr>
            <a:fld id="{1DB3E3C9-D4C1-4DBC-8F2D-E78A98BE7C13}" type="slidenum">
              <a:rPr/>
              <a:pPr>
                <a:defRPr/>
              </a:pPr>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Рисунок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3" name="Рисунок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4" name="Прямоугольник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Прямоугольник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Заголовок 1"/>
          <p:cNvSpPr>
            <a:spLocks noGrp="1"/>
          </p:cNvSpPr>
          <p:nvPr>
            <p:ph type="title"/>
          </p:nvPr>
        </p:nvSpPr>
        <p:spPr>
          <a:xfrm>
            <a:off x="680322" y="753228"/>
            <a:ext cx="9613860" cy="1080938"/>
          </a:xfrm>
        </p:spPr>
        <p:txBody>
          <a:bodyPr/>
          <a:lstStyle/>
          <a:p>
            <a:r>
              <a:rPr lang="ru-RU"/>
              <a:t>Образец заголовка</a:t>
            </a:r>
          </a:p>
        </p:txBody>
      </p:sp>
      <p:sp>
        <p:nvSpPr>
          <p:cNvPr id="19" name="Текст 2"/>
          <p:cNvSpPr>
            <a:spLocks noGrp="1"/>
          </p:cNvSpPr>
          <p:nvPr>
            <p:ph type="body" idx="1"/>
          </p:nvPr>
        </p:nvSpPr>
        <p:spPr>
          <a:xfrm>
            <a:off x="680318" y="4297503"/>
            <a:ext cx="304970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0" name="Рисунок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1" name="Текст 3"/>
          <p:cNvSpPr>
            <a:spLocks noGrp="1"/>
          </p:cNvSpPr>
          <p:nvPr>
            <p:ph type="body" sz="half" idx="18"/>
          </p:nvPr>
        </p:nvSpPr>
        <p:spPr>
          <a:xfrm>
            <a:off x="680318" y="4873765"/>
            <a:ext cx="3049705" cy="1062422"/>
          </a:xfrm>
        </p:spPr>
        <p:txBody>
          <a:bodyPr anchor="t"/>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22" name="Текст 4"/>
          <p:cNvSpPr>
            <a:spLocks noGrp="1"/>
          </p:cNvSpPr>
          <p:nvPr>
            <p:ph type="body" sz="quarter" idx="3"/>
          </p:nvPr>
        </p:nvSpPr>
        <p:spPr>
          <a:xfrm>
            <a:off x="3945471" y="4297503"/>
            <a:ext cx="3063240"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3" name="Рисунок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4" name="Текст 3"/>
          <p:cNvSpPr>
            <a:spLocks noGrp="1"/>
          </p:cNvSpPr>
          <p:nvPr>
            <p:ph type="body" sz="half" idx="19"/>
          </p:nvPr>
        </p:nvSpPr>
        <p:spPr>
          <a:xfrm>
            <a:off x="3944117" y="4873764"/>
            <a:ext cx="3067297" cy="1062422"/>
          </a:xfrm>
        </p:spPr>
        <p:txBody>
          <a:bodyPr anchor="t"/>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25" name="Текст 4"/>
          <p:cNvSpPr>
            <a:spLocks noGrp="1"/>
          </p:cNvSpPr>
          <p:nvPr>
            <p:ph type="body" sz="quarter" idx="13"/>
          </p:nvPr>
        </p:nvSpPr>
        <p:spPr>
          <a:xfrm>
            <a:off x="7230678" y="4297503"/>
            <a:ext cx="306350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6" name="Рисунок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7" name="Текст 3"/>
          <p:cNvSpPr>
            <a:spLocks noGrp="1"/>
          </p:cNvSpPr>
          <p:nvPr>
            <p:ph type="body" sz="half" idx="20"/>
          </p:nvPr>
        </p:nvSpPr>
        <p:spPr>
          <a:xfrm>
            <a:off x="7230553" y="4873762"/>
            <a:ext cx="3067563" cy="1062422"/>
          </a:xfrm>
        </p:spPr>
        <p:txBody>
          <a:bodyPr anchor="t"/>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6" name="Дата 2"/>
          <p:cNvSpPr>
            <a:spLocks noGrp="1"/>
          </p:cNvSpPr>
          <p:nvPr>
            <p:ph type="dt" sz="half" idx="23"/>
          </p:nvPr>
        </p:nvSpPr>
        <p:spPr/>
        <p:txBody>
          <a:bodyPr/>
          <a:lstStyle>
            <a:lvl1pPr>
              <a:defRPr/>
            </a:lvl1pPr>
          </a:lstStyle>
          <a:p>
            <a:pPr>
              <a:defRPr/>
            </a:pPr>
            <a:fld id="{F73EDBCD-58BF-4A65-8319-866AB970223E}" type="datetimeFigureOut">
              <a:rPr/>
              <a:pPr>
                <a:defRPr/>
              </a:pPr>
              <a:t>26.03.2021</a:t>
            </a:fld>
            <a:endParaRPr/>
          </a:p>
        </p:txBody>
      </p:sp>
      <p:sp>
        <p:nvSpPr>
          <p:cNvPr id="17" name="Нижний колонтитул 3"/>
          <p:cNvSpPr>
            <a:spLocks noGrp="1"/>
          </p:cNvSpPr>
          <p:nvPr>
            <p:ph type="ftr" sz="quarter" idx="24"/>
          </p:nvPr>
        </p:nvSpPr>
        <p:spPr/>
        <p:txBody>
          <a:bodyPr/>
          <a:lstStyle>
            <a:lvl1pPr>
              <a:defRPr/>
            </a:lvl1pPr>
          </a:lstStyle>
          <a:p>
            <a:pPr>
              <a:defRPr/>
            </a:pPr>
            <a:endParaRPr/>
          </a:p>
        </p:txBody>
      </p:sp>
      <p:sp>
        <p:nvSpPr>
          <p:cNvPr id="18" name="Номер слайда 4"/>
          <p:cNvSpPr>
            <a:spLocks noGrp="1"/>
          </p:cNvSpPr>
          <p:nvPr>
            <p:ph type="sldNum" sz="quarter" idx="25"/>
          </p:nvPr>
        </p:nvSpPr>
        <p:spPr/>
        <p:txBody>
          <a:bodyPr/>
          <a:lstStyle>
            <a:lvl1pPr>
              <a:defRPr/>
            </a:lvl1pPr>
          </a:lstStyle>
          <a:p>
            <a:pPr>
              <a:defRPr/>
            </a:pPr>
            <a:fld id="{0D8881B8-98A9-420A-B0B8-18A2F4E94F6C}" type="slidenum">
              <a:rPr/>
              <a:pPr>
                <a:defRPr/>
              </a:pPr>
              <a:t>‹#›</a:t>
            </a:fld>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Прямоугольник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lvl1pPr algn="r" latinLnBrk="0">
              <a:defRPr lang="ru-RU"/>
            </a:lvl1p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p:cNvSpPr>
            <a:spLocks noGrp="1"/>
          </p:cNvSpPr>
          <p:nvPr>
            <p:ph type="dt" sz="half" idx="10"/>
          </p:nvPr>
        </p:nvSpPr>
        <p:spPr/>
        <p:txBody>
          <a:bodyPr/>
          <a:lstStyle>
            <a:lvl1pPr>
              <a:defRPr/>
            </a:lvl1pPr>
          </a:lstStyle>
          <a:p>
            <a:pPr>
              <a:defRPr/>
            </a:pPr>
            <a:fld id="{ACA81289-E12F-4D0C-A417-C3F717B39E23}"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p:txBody>
          <a:bodyPr/>
          <a:lstStyle>
            <a:lvl1pPr>
              <a:defRPr/>
            </a:lvl1pPr>
          </a:lstStyle>
          <a:p>
            <a:pPr>
              <a:defRPr/>
            </a:pPr>
            <a:fld id="{2DDB95A6-35A2-4393-B365-B6420946637E}" type="slidenum">
              <a:rPr/>
              <a:pPr>
                <a:defRPr/>
              </a:pPr>
              <a:t>‹#›</a:t>
            </a:fld>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Прямоугольник 7"/>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10129231" y="609597"/>
            <a:ext cx="1073802" cy="435376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a:xfrm>
            <a:off x="6807200" y="5935663"/>
            <a:ext cx="2743200" cy="365125"/>
          </a:xfrm>
        </p:spPr>
        <p:txBody>
          <a:bodyPr/>
          <a:lstStyle>
            <a:lvl1pPr>
              <a:defRPr/>
            </a:lvl1pPr>
          </a:lstStyle>
          <a:p>
            <a:pPr>
              <a:defRPr/>
            </a:pPr>
            <a:fld id="{A4839629-85DA-4637-ACD1-6415A17237A0}" type="datetimeFigureOut">
              <a:rPr/>
              <a:pPr>
                <a:defRPr/>
              </a:pPr>
              <a:t>26.03.2021</a:t>
            </a:fld>
            <a:endParaRPr/>
          </a:p>
        </p:txBody>
      </p:sp>
      <p:sp>
        <p:nvSpPr>
          <p:cNvPr id="7" name="Нижний колонтитул 4"/>
          <p:cNvSpPr>
            <a:spLocks noGrp="1"/>
          </p:cNvSpPr>
          <p:nvPr>
            <p:ph type="ftr" sz="quarter" idx="11"/>
          </p:nvPr>
        </p:nvSpPr>
        <p:spPr>
          <a:xfrm>
            <a:off x="681038" y="5935663"/>
            <a:ext cx="6126162" cy="365125"/>
          </a:xfrm>
        </p:spPr>
        <p:txBody>
          <a:bodyPr/>
          <a:lstStyle>
            <a:lvl1pPr>
              <a:defRPr/>
            </a:lvl1pPr>
          </a:lstStyle>
          <a:p>
            <a:pPr>
              <a:defRPr/>
            </a:pPr>
            <a:endParaRPr/>
          </a:p>
        </p:txBody>
      </p:sp>
      <p:sp>
        <p:nvSpPr>
          <p:cNvPr id="8" name="Номер слайда 5"/>
          <p:cNvSpPr>
            <a:spLocks noGrp="1"/>
          </p:cNvSpPr>
          <p:nvPr>
            <p:ph type="sldNum" sz="quarter" idx="12"/>
          </p:nvPr>
        </p:nvSpPr>
        <p:spPr>
          <a:xfrm>
            <a:off x="10098088" y="5399088"/>
            <a:ext cx="1154112" cy="1090612"/>
          </a:xfrm>
        </p:spPr>
        <p:txBody>
          <a:bodyPr anchor="t"/>
          <a:lstStyle>
            <a:lvl1pPr algn="ctr" latinLnBrk="0">
              <a:defRPr lang="ru-RU"/>
            </a:lvl1pPr>
          </a:lstStyle>
          <a:p>
            <a:pPr>
              <a:defRPr/>
            </a:pPr>
            <a:fld id="{7AEFA4DD-9E1C-47F5-9126-0F703B186894}" type="slidenum">
              <a:rPr/>
              <a:pPr>
                <a:defRPr/>
              </a:pPr>
              <a:t>‹#›</a:t>
            </a:fld>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4243388"/>
            <a:ext cx="8967788" cy="274637"/>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9112250" y="4243388"/>
            <a:ext cx="3076575" cy="277812"/>
          </a:xfrm>
          <a:prstGeom prst="rect">
            <a:avLst/>
          </a:prstGeom>
          <a:noFill/>
          <a:ln w="9525">
            <a:noFill/>
            <a:miter lim="800000"/>
            <a:headEnd/>
            <a:tailEnd/>
          </a:ln>
        </p:spPr>
      </p:pic>
      <p:sp>
        <p:nvSpPr>
          <p:cNvPr id="6" name="Прямоугольник 8"/>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680322" y="2733709"/>
            <a:ext cx="8144134" cy="1373070"/>
          </a:xfrm>
        </p:spPr>
        <p:txBody>
          <a:bodyPr anchor="b">
            <a:noAutofit/>
          </a:bodyPr>
          <a:lstStyle>
            <a:lvl1pPr algn="r" latinLnBrk="0">
              <a:defRPr lang="ru-RU" sz="5400"/>
            </a:lvl1pPr>
          </a:lstStyle>
          <a:p>
            <a:r>
              <a:rPr lang="ru-RU"/>
              <a:t>Образец заголовка</a:t>
            </a:r>
          </a:p>
        </p:txBody>
      </p:sp>
      <p:sp>
        <p:nvSpPr>
          <p:cNvPr id="3" name="Подзаголовок 2"/>
          <p:cNvSpPr>
            <a:spLocks noGrp="1"/>
          </p:cNvSpPr>
          <p:nvPr>
            <p:ph type="subTitle" idx="1"/>
          </p:nvPr>
        </p:nvSpPr>
        <p:spPr>
          <a:xfrm>
            <a:off x="680322" y="4394039"/>
            <a:ext cx="8144134" cy="1117687"/>
          </a:xfrm>
        </p:spPr>
        <p:txBody>
          <a:bodyPr>
            <a:normAutofit/>
          </a:bodyPr>
          <a:lstStyle>
            <a:lvl1pPr marL="0" indent="0" algn="r" latinLnBrk="0">
              <a:buNone/>
              <a:defRPr lang="ru-RU" sz="2000"/>
            </a:lvl1pPr>
            <a:lvl2pPr marL="457200" indent="0" algn="ctr" latinLnBrk="0">
              <a:buNone/>
              <a:defRPr lang="ru-RU" sz="2000"/>
            </a:lvl2pPr>
            <a:lvl3pPr marL="914400" indent="0" algn="ctr" latinLnBrk="0">
              <a:buNone/>
              <a:defRPr lang="ru-RU" sz="1800"/>
            </a:lvl3pPr>
            <a:lvl4pPr marL="1371600" indent="0" algn="ctr" latinLnBrk="0">
              <a:buNone/>
              <a:defRPr lang="ru-RU" sz="1600"/>
            </a:lvl4pPr>
            <a:lvl5pPr marL="1828800" indent="0" algn="ctr" latinLnBrk="0">
              <a:buNone/>
              <a:defRPr lang="ru-RU" sz="1600"/>
            </a:lvl5pPr>
            <a:lvl6pPr marL="2286000" indent="0" algn="ctr" latinLnBrk="0">
              <a:buNone/>
              <a:defRPr lang="ru-RU" sz="1600"/>
            </a:lvl6pPr>
            <a:lvl7pPr marL="2743200" indent="0" algn="ctr" latinLnBrk="0">
              <a:buNone/>
              <a:defRPr lang="ru-RU" sz="1600"/>
            </a:lvl7pPr>
            <a:lvl8pPr marL="3200400" indent="0" algn="ctr" latinLnBrk="0">
              <a:buNone/>
              <a:defRPr lang="ru-RU" sz="1600"/>
            </a:lvl8pPr>
            <a:lvl9pPr marL="3657600" indent="0" algn="ctr" latinLnBrk="0">
              <a:buNone/>
              <a:defRPr lang="ru-RU" sz="1600"/>
            </a:lvl9pPr>
          </a:lstStyle>
          <a:p>
            <a:r>
              <a:rPr lang="ru-RU"/>
              <a:t>Образец подзаголовка</a:t>
            </a:r>
          </a:p>
        </p:txBody>
      </p:sp>
      <p:sp>
        <p:nvSpPr>
          <p:cNvPr id="8" name="Дата 3"/>
          <p:cNvSpPr>
            <a:spLocks noGrp="1"/>
          </p:cNvSpPr>
          <p:nvPr>
            <p:ph type="dt" sz="half" idx="10"/>
          </p:nvPr>
        </p:nvSpPr>
        <p:spPr/>
        <p:txBody>
          <a:bodyPr/>
          <a:lstStyle>
            <a:lvl1pPr>
              <a:defRPr/>
            </a:lvl1pPr>
          </a:lstStyle>
          <a:p>
            <a:pPr>
              <a:defRPr/>
            </a:pPr>
            <a:fld id="{C1B61618-A732-4E45-9A9D-50CC8F3B6388}"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a:xfrm>
            <a:off x="9255125" y="2749550"/>
            <a:ext cx="1171575" cy="1357313"/>
          </a:xfrm>
        </p:spPr>
        <p:txBody>
          <a:bodyPr/>
          <a:lstStyle>
            <a:lvl1pPr>
              <a:defRPr/>
            </a:lvl1pPr>
          </a:lstStyle>
          <a:p>
            <a:pPr>
              <a:defRPr/>
            </a:pPr>
            <a:fld id="{2EF7BDC8-8130-4EF6-A459-FFCC4FD9A93B}" type="slidenum">
              <a:rPr/>
              <a:pPr>
                <a:defRPr/>
              </a:pPr>
              <a:t>‹#›</a:t>
            </a:fld>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Рисунок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Прямоугольник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p:cNvSpPr>
            <a:spLocks noGrp="1"/>
          </p:cNvSpPr>
          <p:nvPr>
            <p:ph type="dt" sz="half" idx="10"/>
          </p:nvPr>
        </p:nvSpPr>
        <p:spPr/>
        <p:txBody>
          <a:bodyPr/>
          <a:lstStyle>
            <a:lvl1pPr>
              <a:defRPr/>
            </a:lvl1pPr>
          </a:lstStyle>
          <a:p>
            <a:pPr>
              <a:defRPr/>
            </a:pPr>
            <a:fld id="{C1130EAC-6B51-42B2-9103-2D07E2533CB6}"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p:txBody>
          <a:bodyPr/>
          <a:lstStyle>
            <a:lvl1pPr>
              <a:defRPr/>
            </a:lvl1pPr>
          </a:lstStyle>
          <a:p>
            <a:pPr>
              <a:defRPr/>
            </a:pPr>
            <a:fld id="{4369520A-457B-452D-A835-C5D09A2969BB}" type="slidenum">
              <a:rPr/>
              <a:pPr>
                <a:defRPr/>
              </a:pPr>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Рисунок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Прямоугольник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lvl1pPr latinLnBrk="0">
              <a:defRPr lang="ru-RU" sz="2400"/>
            </a:lvl1pPr>
            <a:lvl2pPr latinLnBrk="0">
              <a:defRPr lang="ru-RU" sz="2000"/>
            </a:lvl2pPr>
            <a:lvl3pPr latinLnBrk="0">
              <a:defRPr lang="ru-RU" sz="1800"/>
            </a:lvl3pPr>
            <a:lvl4pPr latinLnBrk="0">
              <a:defRPr lang="ru-RU" sz="1600"/>
            </a:lvl4pPr>
            <a:lvl5pPr latinLnBrk="0">
              <a:defRPr lang="ru-RU"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p:cNvSpPr>
            <a:spLocks noGrp="1"/>
          </p:cNvSpPr>
          <p:nvPr>
            <p:ph type="dt" sz="half" idx="10"/>
          </p:nvPr>
        </p:nvSpPr>
        <p:spPr/>
        <p:txBody>
          <a:bodyPr/>
          <a:lstStyle>
            <a:lvl1pPr>
              <a:defRPr/>
            </a:lvl1pPr>
          </a:lstStyle>
          <a:p>
            <a:pPr>
              <a:defRPr/>
            </a:pPr>
            <a:fld id="{B5084233-8B18-41F1-A4A6-E9C8A0C03FF2}"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p:txBody>
          <a:bodyPr/>
          <a:lstStyle>
            <a:lvl1pPr>
              <a:defRPr/>
            </a:lvl1pPr>
          </a:lstStyle>
          <a:p>
            <a:pPr>
              <a:defRPr/>
            </a:pPr>
            <a:fld id="{CE8FC135-CA49-41BD-BA88-7D74AE4C08D6}" type="slidenum">
              <a:rPr/>
              <a:pPr>
                <a:defRPr/>
              </a:pPr>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4086225"/>
            <a:ext cx="10437813" cy="322263"/>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10585450" y="4087813"/>
            <a:ext cx="1603375" cy="144462"/>
          </a:xfrm>
          <a:prstGeom prst="rect">
            <a:avLst/>
          </a:prstGeom>
          <a:noFill/>
          <a:ln w="9525">
            <a:noFill/>
            <a:miter lim="800000"/>
            <a:headEnd/>
            <a:tailEnd/>
          </a:ln>
        </p:spPr>
      </p:pic>
      <p:sp>
        <p:nvSpPr>
          <p:cNvPr id="6" name="Прямоугольник 8"/>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2869895"/>
            <a:ext cx="9613860" cy="1090788"/>
          </a:xfrm>
        </p:spPr>
        <p:txBody>
          <a:bodyPr>
            <a:normAutofit/>
          </a:bodyPr>
          <a:lstStyle>
            <a:lvl1pPr algn="r" latinLnBrk="0">
              <a:defRPr lang="ru-RU" sz="3600"/>
            </a:lvl1pPr>
          </a:lstStyle>
          <a:p>
            <a:r>
              <a:rPr lang="ru-RU"/>
              <a:t>Образец заголовка</a:t>
            </a:r>
          </a:p>
        </p:txBody>
      </p:sp>
      <p:sp>
        <p:nvSpPr>
          <p:cNvPr id="3" name="Текст 2"/>
          <p:cNvSpPr>
            <a:spLocks noGrp="1"/>
          </p:cNvSpPr>
          <p:nvPr>
            <p:ph type="body" idx="1"/>
          </p:nvPr>
        </p:nvSpPr>
        <p:spPr>
          <a:xfrm>
            <a:off x="680322" y="4232171"/>
            <a:ext cx="9613860" cy="1704017"/>
          </a:xfrm>
        </p:spPr>
        <p:txBody>
          <a:bodyPr>
            <a:normAutofit/>
          </a:bodyPr>
          <a:lstStyle>
            <a:lvl1pPr marL="0" indent="0" algn="r" latinLnBrk="0">
              <a:buNone/>
              <a:defRPr lang="ru-RU" sz="2000">
                <a:solidFill>
                  <a:schemeClr val="tx1">
                    <a:tint val="75000"/>
                  </a:schemeClr>
                </a:solidFill>
              </a:defRPr>
            </a:lvl1pPr>
            <a:lvl2pPr marL="457200" indent="0" latinLnBrk="0">
              <a:buNone/>
              <a:defRPr lang="ru-RU" sz="2000">
                <a:solidFill>
                  <a:schemeClr val="tx1">
                    <a:tint val="75000"/>
                  </a:schemeClr>
                </a:solidFill>
              </a:defRPr>
            </a:lvl2pPr>
            <a:lvl3pPr marL="914400" indent="0" latinLnBrk="0">
              <a:buNone/>
              <a:defRPr lang="ru-RU" sz="1800">
                <a:solidFill>
                  <a:schemeClr val="tx1">
                    <a:tint val="75000"/>
                  </a:schemeClr>
                </a:solidFill>
              </a:defRPr>
            </a:lvl3pPr>
            <a:lvl4pPr marL="1371600" indent="0" latinLnBrk="0">
              <a:buNone/>
              <a:defRPr lang="ru-RU" sz="1600">
                <a:solidFill>
                  <a:schemeClr val="tx1">
                    <a:tint val="75000"/>
                  </a:schemeClr>
                </a:solidFill>
              </a:defRPr>
            </a:lvl4pPr>
            <a:lvl5pPr marL="1828800" indent="0" latinLnBrk="0">
              <a:buNone/>
              <a:defRPr lang="ru-RU" sz="1600">
                <a:solidFill>
                  <a:schemeClr val="tx1">
                    <a:tint val="75000"/>
                  </a:schemeClr>
                </a:solidFill>
              </a:defRPr>
            </a:lvl5pPr>
            <a:lvl6pPr marL="2286000" indent="0" latinLnBrk="0">
              <a:buNone/>
              <a:defRPr lang="ru-RU" sz="1600">
                <a:solidFill>
                  <a:schemeClr val="tx1">
                    <a:tint val="75000"/>
                  </a:schemeClr>
                </a:solidFill>
              </a:defRPr>
            </a:lvl6pPr>
            <a:lvl7pPr marL="2743200" indent="0" latinLnBrk="0">
              <a:buNone/>
              <a:defRPr lang="ru-RU" sz="1600">
                <a:solidFill>
                  <a:schemeClr val="tx1">
                    <a:tint val="75000"/>
                  </a:schemeClr>
                </a:solidFill>
              </a:defRPr>
            </a:lvl7pPr>
            <a:lvl8pPr marL="3200400" indent="0" latinLnBrk="0">
              <a:buNone/>
              <a:defRPr lang="ru-RU" sz="1600">
                <a:solidFill>
                  <a:schemeClr val="tx1">
                    <a:tint val="75000"/>
                  </a:schemeClr>
                </a:solidFill>
              </a:defRPr>
            </a:lvl8pPr>
            <a:lvl9pPr marL="3657600" indent="0" latinLnBrk="0">
              <a:buNone/>
              <a:defRPr lang="ru-RU" sz="1600">
                <a:solidFill>
                  <a:schemeClr val="tx1">
                    <a:tint val="75000"/>
                  </a:schemeClr>
                </a:solidFill>
              </a:defRPr>
            </a:lvl9pPr>
          </a:lstStyle>
          <a:p>
            <a:pPr lvl="0"/>
            <a:r>
              <a:rPr lang="ru-RU"/>
              <a:t>Образец текста</a:t>
            </a:r>
          </a:p>
        </p:txBody>
      </p:sp>
      <p:sp>
        <p:nvSpPr>
          <p:cNvPr id="8" name="Дата 3"/>
          <p:cNvSpPr>
            <a:spLocks noGrp="1"/>
          </p:cNvSpPr>
          <p:nvPr>
            <p:ph type="dt" sz="half" idx="10"/>
          </p:nvPr>
        </p:nvSpPr>
        <p:spPr/>
        <p:txBody>
          <a:bodyPr/>
          <a:lstStyle>
            <a:lvl1pPr>
              <a:defRPr/>
            </a:lvl1pPr>
          </a:lstStyle>
          <a:p>
            <a:pPr>
              <a:defRPr/>
            </a:pPr>
            <a:fld id="{FFF1C31B-B934-4899-89A0-09EB9D01A966}"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a:xfrm>
            <a:off x="10729913" y="2870200"/>
            <a:ext cx="1154112" cy="1090613"/>
          </a:xfrm>
        </p:spPr>
        <p:txBody>
          <a:bodyPr/>
          <a:lstStyle>
            <a:lvl1pPr>
              <a:defRPr/>
            </a:lvl1pPr>
          </a:lstStyle>
          <a:p>
            <a:pPr>
              <a:defRPr/>
            </a:pPr>
            <a:fld id="{79BC713D-B9EF-442C-B9B7-CC2D2127705E}" type="slidenum">
              <a:rPr/>
              <a:pPr>
                <a:defRPr/>
              </a:pPr>
              <a:t>‹#›</a:t>
            </a:fld>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Дата 4"/>
          <p:cNvSpPr>
            <a:spLocks noGrp="1"/>
          </p:cNvSpPr>
          <p:nvPr>
            <p:ph type="dt" sz="half" idx="10"/>
          </p:nvPr>
        </p:nvSpPr>
        <p:spPr/>
        <p:txBody>
          <a:bodyPr/>
          <a:lstStyle>
            <a:lvl1pPr>
              <a:defRPr/>
            </a:lvl1pPr>
          </a:lstStyle>
          <a:p>
            <a:pPr>
              <a:defRPr/>
            </a:pPr>
            <a:fld id="{FEBA5CFB-7153-4A98-8D17-3EE0DCC3B04A}"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FDB02F61-F15B-4DA0-A5CF-D968E7478D60}" type="slidenum">
              <a:rPr/>
              <a:pPr>
                <a:defRPr/>
              </a:pPr>
              <a:t>‹#›</a:t>
            </a:fld>
            <a:endParaRP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Рисунок 9"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8" name="Рисунок 10"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9" name="Прямоугольник 11"/>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Прямоугольник 1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19" y="753229"/>
            <a:ext cx="9613863" cy="1080937"/>
          </a:xfrm>
        </p:spPr>
        <p:txBody>
          <a:bodyPr/>
          <a:lstStyle/>
          <a:p>
            <a:r>
              <a:rPr lang="ru-RU"/>
              <a:t>Образец заголовка</a:t>
            </a:r>
          </a:p>
        </p:txBody>
      </p:sp>
      <p:sp>
        <p:nvSpPr>
          <p:cNvPr id="3" name="Текст 2"/>
          <p:cNvSpPr>
            <a:spLocks noGrp="1"/>
          </p:cNvSpPr>
          <p:nvPr>
            <p:ph type="body" idx="1"/>
          </p:nvPr>
        </p:nvSpPr>
        <p:spPr>
          <a:xfrm>
            <a:off x="906350" y="2336873"/>
            <a:ext cx="4472327" cy="693135"/>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4" name="Объект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20154" y="2336873"/>
            <a:ext cx="4474028" cy="692076"/>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6" name="Объект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Дата 6"/>
          <p:cNvSpPr>
            <a:spLocks noGrp="1"/>
          </p:cNvSpPr>
          <p:nvPr>
            <p:ph type="dt" sz="half" idx="10"/>
          </p:nvPr>
        </p:nvSpPr>
        <p:spPr/>
        <p:txBody>
          <a:bodyPr/>
          <a:lstStyle>
            <a:lvl1pPr>
              <a:defRPr/>
            </a:lvl1pPr>
          </a:lstStyle>
          <a:p>
            <a:pPr>
              <a:defRPr/>
            </a:pPr>
            <a:fld id="{5103B60E-3573-4613-A5F2-AE197742550C}" type="datetimeFigureOut">
              <a:rPr/>
              <a:pPr>
                <a:defRPr/>
              </a:pPr>
              <a:t>26.03.2021</a:t>
            </a:fld>
            <a:endParaRPr/>
          </a:p>
        </p:txBody>
      </p:sp>
      <p:sp>
        <p:nvSpPr>
          <p:cNvPr id="12" name="Нижний колонтитул 7"/>
          <p:cNvSpPr>
            <a:spLocks noGrp="1"/>
          </p:cNvSpPr>
          <p:nvPr>
            <p:ph type="ftr" sz="quarter" idx="11"/>
          </p:nvPr>
        </p:nvSpPr>
        <p:spPr/>
        <p:txBody>
          <a:bodyPr/>
          <a:lstStyle>
            <a:lvl1pPr>
              <a:defRPr/>
            </a:lvl1pPr>
          </a:lstStyle>
          <a:p>
            <a:pPr>
              <a:defRPr/>
            </a:pPr>
            <a:endParaRPr/>
          </a:p>
        </p:txBody>
      </p:sp>
      <p:sp>
        <p:nvSpPr>
          <p:cNvPr id="13" name="Номер слайда 8"/>
          <p:cNvSpPr>
            <a:spLocks noGrp="1"/>
          </p:cNvSpPr>
          <p:nvPr>
            <p:ph type="sldNum" sz="quarter" idx="12"/>
          </p:nvPr>
        </p:nvSpPr>
        <p:spPr/>
        <p:txBody>
          <a:bodyPr/>
          <a:lstStyle>
            <a:lvl1pPr>
              <a:defRPr/>
            </a:lvl1pPr>
          </a:lstStyle>
          <a:p>
            <a:pPr>
              <a:defRPr/>
            </a:pPr>
            <a:fld id="{9B402B58-4381-43A1-9E50-5825D3076BCA}" type="slidenum">
              <a:rPr/>
              <a:pPr>
                <a:defRPr/>
              </a:pPr>
              <a:t>‹#›</a:t>
            </a:fld>
            <a:endParaRP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5"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4" name="Рисунок 6"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5" name="Прямоугольник 7"/>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Прямоугольник 8"/>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7" name="Дата 2"/>
          <p:cNvSpPr>
            <a:spLocks noGrp="1"/>
          </p:cNvSpPr>
          <p:nvPr>
            <p:ph type="dt" sz="half" idx="10"/>
          </p:nvPr>
        </p:nvSpPr>
        <p:spPr/>
        <p:txBody>
          <a:bodyPr/>
          <a:lstStyle>
            <a:lvl1pPr>
              <a:defRPr/>
            </a:lvl1pPr>
          </a:lstStyle>
          <a:p>
            <a:pPr>
              <a:defRPr/>
            </a:pPr>
            <a:fld id="{AA57DB46-0ED3-4991-BAAF-67D05D97AA79}" type="datetimeFigureOut">
              <a:rPr/>
              <a:pPr>
                <a:defRPr/>
              </a:pPr>
              <a:t>26.03.2021</a:t>
            </a:fld>
            <a:endParaRPr/>
          </a:p>
        </p:txBody>
      </p:sp>
      <p:sp>
        <p:nvSpPr>
          <p:cNvPr id="8" name="Нижний колонтитул 3"/>
          <p:cNvSpPr>
            <a:spLocks noGrp="1"/>
          </p:cNvSpPr>
          <p:nvPr>
            <p:ph type="ftr" sz="quarter" idx="11"/>
          </p:nvPr>
        </p:nvSpPr>
        <p:spPr/>
        <p:txBody>
          <a:bodyPr/>
          <a:lstStyle>
            <a:lvl1pPr>
              <a:defRPr/>
            </a:lvl1pPr>
          </a:lstStyle>
          <a:p>
            <a:pPr>
              <a:defRPr/>
            </a:pPr>
            <a:endParaRPr/>
          </a:p>
        </p:txBody>
      </p:sp>
      <p:sp>
        <p:nvSpPr>
          <p:cNvPr id="9" name="Номер слайда 4"/>
          <p:cNvSpPr>
            <a:spLocks noGrp="1"/>
          </p:cNvSpPr>
          <p:nvPr>
            <p:ph type="sldNum" sz="quarter" idx="12"/>
          </p:nvPr>
        </p:nvSpPr>
        <p:spPr/>
        <p:txBody>
          <a:bodyPr/>
          <a:lstStyle>
            <a:lvl1pPr>
              <a:defRPr/>
            </a:lvl1pPr>
          </a:lstStyle>
          <a:p>
            <a:pPr>
              <a:defRPr/>
            </a:pPr>
            <a:fld id="{5C99B393-91AC-484C-AA61-53F1B44B803D}" type="slidenum">
              <a:rPr/>
              <a:pPr>
                <a:defRPr/>
              </a:pPr>
              <a:t>‹#›</a:t>
            </a:fld>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Рисунок 4" descr="HD-ShadowShort.png"/>
          <p:cNvPicPr>
            <a:picLocks noChangeAspect="1"/>
          </p:cNvPicPr>
          <p:nvPr/>
        </p:nvPicPr>
        <p:blipFill>
          <a:blip r:embed="rId2"/>
          <a:srcRect/>
          <a:stretch>
            <a:fillRect/>
          </a:stretch>
        </p:blipFill>
        <p:spPr bwMode="auto">
          <a:xfrm>
            <a:off x="10585450" y="1971675"/>
            <a:ext cx="1603375" cy="144463"/>
          </a:xfrm>
          <a:prstGeom prst="rect">
            <a:avLst/>
          </a:prstGeom>
          <a:noFill/>
          <a:ln w="9525">
            <a:noFill/>
            <a:miter lim="800000"/>
            <a:headEnd/>
            <a:tailEnd/>
          </a:ln>
        </p:spPr>
      </p:pic>
      <p:sp>
        <p:nvSpPr>
          <p:cNvPr id="3" name="Прямоугольник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Дата 1"/>
          <p:cNvSpPr>
            <a:spLocks noGrp="1"/>
          </p:cNvSpPr>
          <p:nvPr>
            <p:ph type="dt" sz="half" idx="10"/>
          </p:nvPr>
        </p:nvSpPr>
        <p:spPr/>
        <p:txBody>
          <a:bodyPr/>
          <a:lstStyle>
            <a:lvl1pPr>
              <a:defRPr/>
            </a:lvl1pPr>
          </a:lstStyle>
          <a:p>
            <a:pPr>
              <a:defRPr/>
            </a:pPr>
            <a:fld id="{0590C8BC-F9D6-496B-8993-08E474BF20CD}" type="datetimeFigureOut">
              <a:rPr/>
              <a:pPr>
                <a:defRPr/>
              </a:pPr>
              <a:t>26.03.2021</a:t>
            </a:fld>
            <a:endParaRPr/>
          </a:p>
        </p:txBody>
      </p:sp>
      <p:sp>
        <p:nvSpPr>
          <p:cNvPr id="5" name="Нижний колонтитул 2"/>
          <p:cNvSpPr>
            <a:spLocks noGrp="1"/>
          </p:cNvSpPr>
          <p:nvPr>
            <p:ph type="ftr" sz="quarter" idx="11"/>
          </p:nvPr>
        </p:nvSpPr>
        <p:spPr/>
        <p:txBody>
          <a:bodyPr/>
          <a:lstStyle>
            <a:lvl1pPr>
              <a:defRPr/>
            </a:lvl1pPr>
          </a:lstStyle>
          <a:p>
            <a:pPr>
              <a:defRPr/>
            </a:pPr>
            <a:endParaRPr/>
          </a:p>
        </p:txBody>
      </p:sp>
      <p:sp>
        <p:nvSpPr>
          <p:cNvPr id="6" name="Номер слайда 3"/>
          <p:cNvSpPr>
            <a:spLocks noGrp="1"/>
          </p:cNvSpPr>
          <p:nvPr>
            <p:ph type="sldNum" sz="quarter" idx="12"/>
          </p:nvPr>
        </p:nvSpPr>
        <p:spPr/>
        <p:txBody>
          <a:bodyPr/>
          <a:lstStyle>
            <a:lvl1pPr>
              <a:defRPr/>
            </a:lvl1pPr>
          </a:lstStyle>
          <a:p>
            <a:pPr>
              <a:defRPr/>
            </a:pPr>
            <a:fld id="{7CFCB882-AF73-4DB2-8789-5756138E2733}" type="slidenum">
              <a:rPr/>
              <a:pPr>
                <a:defRPr/>
              </a:pPr>
              <a:t>‹#›</a:t>
            </a:fld>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1" y="753227"/>
            <a:ext cx="9613859" cy="1080940"/>
          </a:xfrm>
        </p:spPr>
        <p:txBody>
          <a:bodyPr>
            <a:normAutofit/>
          </a:bodyPr>
          <a:lstStyle>
            <a:lvl1pPr latinLnBrk="0">
              <a:defRPr lang="ru-RU" sz="3600"/>
            </a:lvl1pPr>
          </a:lstStyle>
          <a:p>
            <a:r>
              <a:rPr lang="ru-RU"/>
              <a:t>Образец заголовка</a:t>
            </a:r>
          </a:p>
        </p:txBody>
      </p:sp>
      <p:sp>
        <p:nvSpPr>
          <p:cNvPr id="3" name="Объект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0322" y="2336872"/>
            <a:ext cx="3790078" cy="3599317"/>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F4E93FC5-4E78-4E05-9DB3-652CB429E8A8}"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5F1216C9-21F2-49AC-B0FF-0A815BB4C3CA}" type="slidenum">
              <a:rPr/>
              <a:pPr>
                <a:defRPr/>
              </a:pPr>
              <a:t>‹#›</a:t>
            </a:fld>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3" y="753228"/>
            <a:ext cx="9613857" cy="1080938"/>
          </a:xfrm>
        </p:spPr>
        <p:txBody>
          <a:bodyPr>
            <a:normAutofit/>
          </a:bodyPr>
          <a:lstStyle>
            <a:lvl1pPr latinLnBrk="0">
              <a:defRPr lang="ru-RU" sz="3600"/>
            </a:lvl1pPr>
          </a:lstStyle>
          <a:p>
            <a:r>
              <a:rPr lang="ru-RU"/>
              <a:t>Образец заголовка</a:t>
            </a:r>
          </a:p>
        </p:txBody>
      </p:sp>
      <p:sp>
        <p:nvSpPr>
          <p:cNvPr id="3" name="Рисунок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pPr lvl="0"/>
            <a:r>
              <a:rPr lang="ru-RU" noProof="0"/>
              <a:t>Вставка рисунка</a:t>
            </a:r>
          </a:p>
        </p:txBody>
      </p:sp>
      <p:sp>
        <p:nvSpPr>
          <p:cNvPr id="4" name="Текст 3"/>
          <p:cNvSpPr>
            <a:spLocks noGrp="1"/>
          </p:cNvSpPr>
          <p:nvPr>
            <p:ph type="body" sz="half" idx="2"/>
          </p:nvPr>
        </p:nvSpPr>
        <p:spPr>
          <a:xfrm>
            <a:off x="680323" y="2336873"/>
            <a:ext cx="3876256" cy="3599315"/>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63295573-E75E-4B73-8EC0-88A2896C2E8B}"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9018A345-DD36-43F1-B8BC-A976BE7B5C09}" type="slidenum">
              <a:rPr/>
              <a:pPr>
                <a:defRPr/>
              </a:pPr>
              <a:t>‹#›</a:t>
            </a:fld>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4711616"/>
            <a:ext cx="9613859" cy="453051"/>
          </a:xfrm>
        </p:spPr>
        <p:txBody>
          <a:bodyPr anchor="b">
            <a:normAutofit/>
          </a:bodyPr>
          <a:lstStyle>
            <a:lvl1pPr latinLnBrk="0">
              <a:defRPr lang="ru-RU" sz="2400"/>
            </a:lvl1pPr>
          </a:lstStyle>
          <a:p>
            <a:r>
              <a:rPr lang="ru-RU"/>
              <a:t>Образец заголовка</a:t>
            </a:r>
          </a:p>
        </p:txBody>
      </p:sp>
      <p:sp>
        <p:nvSpPr>
          <p:cNvPr id="3" name="Рисунок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pPr lvl="0"/>
            <a:r>
              <a:rPr lang="ru-RU" noProof="0"/>
              <a:t>Вставка рисунка</a:t>
            </a:r>
          </a:p>
        </p:txBody>
      </p:sp>
      <p:sp>
        <p:nvSpPr>
          <p:cNvPr id="4" name="Текст 3"/>
          <p:cNvSpPr>
            <a:spLocks noGrp="1"/>
          </p:cNvSpPr>
          <p:nvPr>
            <p:ph type="body" sz="half" idx="2"/>
          </p:nvPr>
        </p:nvSpPr>
        <p:spPr>
          <a:xfrm>
            <a:off x="680319" y="5169583"/>
            <a:ext cx="9613862" cy="622971"/>
          </a:xfrm>
        </p:spPr>
        <p:txBody>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7C51D0E5-7B3B-46D5-81CF-C6EF7DDB134B}"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1700"/>
            <a:ext cx="1154112" cy="1090613"/>
          </a:xfrm>
        </p:spPr>
        <p:txBody>
          <a:bodyPr/>
          <a:lstStyle>
            <a:lvl1pPr>
              <a:defRPr/>
            </a:lvl1pPr>
          </a:lstStyle>
          <a:p>
            <a:pPr>
              <a:defRPr/>
            </a:pPr>
            <a:fld id="{5BCFC066-AA96-48DF-AF34-96853D871347}" type="slidenum">
              <a:rPr/>
              <a:pPr>
                <a:defRPr/>
              </a:pPr>
              <a:t>‹#›</a:t>
            </a:fld>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609597"/>
            <a:ext cx="9613858" cy="3592750"/>
          </a:xfrm>
        </p:spPr>
        <p:txBody>
          <a:bodyPr/>
          <a:lstStyle>
            <a:lvl1pPr latinLnBrk="0">
              <a:defRPr lang="ru-RU" sz="3200"/>
            </a:lvl1pPr>
          </a:lstStyle>
          <a:p>
            <a:r>
              <a:rPr lang="ru-RU"/>
              <a:t>Образец заголовка</a:t>
            </a:r>
          </a:p>
        </p:txBody>
      </p:sp>
      <p:sp>
        <p:nvSpPr>
          <p:cNvPr id="4" name="Текст 3"/>
          <p:cNvSpPr>
            <a:spLocks noGrp="1"/>
          </p:cNvSpPr>
          <p:nvPr>
            <p:ph type="body" sz="half" idx="2"/>
          </p:nvPr>
        </p:nvSpPr>
        <p:spPr>
          <a:xfrm>
            <a:off x="680322" y="4711615"/>
            <a:ext cx="9613859" cy="1090789"/>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F987A0B7-1F8E-4307-B331-46048B2C876B}"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1700"/>
            <a:ext cx="1154112" cy="1090613"/>
          </a:xfrm>
        </p:spPr>
        <p:txBody>
          <a:bodyPr/>
          <a:lstStyle>
            <a:lvl1pPr>
              <a:defRPr/>
            </a:lvl1pPr>
          </a:lstStyle>
          <a:p>
            <a:pPr>
              <a:defRPr/>
            </a:pPr>
            <a:fld id="{73E284F5-E682-40BA-9828-318A3114EAB6}" type="slidenum">
              <a:rPr/>
              <a:pPr>
                <a:defRPr/>
              </a:pPr>
              <a:t>‹#›</a:t>
            </a:fld>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Рисунок 10"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12"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13"/>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4"/>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Текстовое поле 15"/>
          <p:cNvSpPr txBox="1"/>
          <p:nvPr/>
        </p:nvSpPr>
        <p:spPr>
          <a:xfrm>
            <a:off x="584200" y="747713"/>
            <a:ext cx="609600" cy="585787"/>
          </a:xfrm>
          <a:prstGeom prst="rect">
            <a:avLst/>
          </a:prstGeom>
        </p:spPr>
        <p:txBody>
          <a:bodyPr anchor="ctr"/>
          <a:lstStyle>
            <a:lvl1pPr latinLnBrk="0">
              <a:spcBef>
                <a:spcPct val="0"/>
              </a:spcBef>
              <a:buNone/>
              <a:defRPr lang="ru-RU"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ru-RU">
                <a:solidFill>
                  <a:schemeClr val="tx2"/>
                </a:solidFill>
              </a:defRPr>
            </a:lvl2pPr>
            <a:lvl3pPr latinLnBrk="0">
              <a:defRPr lang="ru-RU">
                <a:solidFill>
                  <a:schemeClr val="tx2"/>
                </a:solidFill>
              </a:defRPr>
            </a:lvl3pPr>
            <a:lvl4pPr latinLnBrk="0">
              <a:defRPr lang="ru-RU">
                <a:solidFill>
                  <a:schemeClr val="tx2"/>
                </a:solidFill>
              </a:defRPr>
            </a:lvl4pPr>
            <a:lvl5pPr latinLnBrk="0">
              <a:defRPr lang="ru-RU">
                <a:solidFill>
                  <a:schemeClr val="tx2"/>
                </a:solidFill>
              </a:defRPr>
            </a:lvl5pPr>
            <a:lvl6pPr latinLnBrk="0">
              <a:defRPr lang="ru-RU">
                <a:solidFill>
                  <a:schemeClr val="tx2"/>
                </a:solidFill>
              </a:defRPr>
            </a:lvl6pPr>
            <a:lvl7pPr latinLnBrk="0">
              <a:defRPr lang="ru-RU">
                <a:solidFill>
                  <a:schemeClr val="tx2"/>
                </a:solidFill>
              </a:defRPr>
            </a:lvl7pPr>
            <a:lvl8pPr latinLnBrk="0">
              <a:defRPr lang="ru-RU">
                <a:solidFill>
                  <a:schemeClr val="tx2"/>
                </a:solidFill>
              </a:defRPr>
            </a:lvl8pPr>
            <a:lvl9pPr latinLnBrk="0">
              <a:defRPr lang="ru-RU">
                <a:solidFill>
                  <a:schemeClr val="tx2"/>
                </a:solidFill>
              </a:defRPr>
            </a:lvl9pPr>
          </a:lstStyle>
          <a:p>
            <a:pPr fontAlgn="auto">
              <a:spcAft>
                <a:spcPts val="0"/>
              </a:spcAft>
              <a:defRPr/>
            </a:pPr>
            <a:r>
              <a:rPr sz="7200">
                <a:effectLst/>
                <a:latin typeface="+mn-lt"/>
                <a:cs typeface="+mn-cs"/>
              </a:rPr>
              <a:t>«</a:t>
            </a:r>
          </a:p>
        </p:txBody>
      </p:sp>
      <p:sp>
        <p:nvSpPr>
          <p:cNvPr id="10" name="Текстовое поле 16"/>
          <p:cNvSpPr txBox="1"/>
          <p:nvPr/>
        </p:nvSpPr>
        <p:spPr>
          <a:xfrm>
            <a:off x="9663113" y="3033713"/>
            <a:ext cx="609600" cy="584200"/>
          </a:xfrm>
          <a:prstGeom prst="rect">
            <a:avLst/>
          </a:prstGeom>
        </p:spPr>
        <p:txBody>
          <a:bodyPr anchor="ctr"/>
          <a:lstStyle>
            <a:lvl1pPr latinLnBrk="0">
              <a:spcBef>
                <a:spcPct val="0"/>
              </a:spcBef>
              <a:buNone/>
              <a:defRPr lang="ru-RU"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ru-RU">
                <a:solidFill>
                  <a:schemeClr val="tx2"/>
                </a:solidFill>
              </a:defRPr>
            </a:lvl2pPr>
            <a:lvl3pPr latinLnBrk="0">
              <a:defRPr lang="ru-RU">
                <a:solidFill>
                  <a:schemeClr val="tx2"/>
                </a:solidFill>
              </a:defRPr>
            </a:lvl3pPr>
            <a:lvl4pPr latinLnBrk="0">
              <a:defRPr lang="ru-RU">
                <a:solidFill>
                  <a:schemeClr val="tx2"/>
                </a:solidFill>
              </a:defRPr>
            </a:lvl4pPr>
            <a:lvl5pPr latinLnBrk="0">
              <a:defRPr lang="ru-RU">
                <a:solidFill>
                  <a:schemeClr val="tx2"/>
                </a:solidFill>
              </a:defRPr>
            </a:lvl5pPr>
            <a:lvl6pPr latinLnBrk="0">
              <a:defRPr lang="ru-RU">
                <a:solidFill>
                  <a:schemeClr val="tx2"/>
                </a:solidFill>
              </a:defRPr>
            </a:lvl6pPr>
            <a:lvl7pPr latinLnBrk="0">
              <a:defRPr lang="ru-RU">
                <a:solidFill>
                  <a:schemeClr val="tx2"/>
                </a:solidFill>
              </a:defRPr>
            </a:lvl7pPr>
            <a:lvl8pPr latinLnBrk="0">
              <a:defRPr lang="ru-RU">
                <a:solidFill>
                  <a:schemeClr val="tx2"/>
                </a:solidFill>
              </a:defRPr>
            </a:lvl8pPr>
            <a:lvl9pPr latinLnBrk="0">
              <a:defRPr lang="ru-RU">
                <a:solidFill>
                  <a:schemeClr val="tx2"/>
                </a:solidFill>
              </a:defRPr>
            </a:lvl9pPr>
          </a:lstStyle>
          <a:p>
            <a:pPr algn="r" fontAlgn="auto">
              <a:spcAft>
                <a:spcPts val="0"/>
              </a:spcAft>
              <a:defRPr/>
            </a:pPr>
            <a:r>
              <a:rPr sz="7200">
                <a:effectLst/>
                <a:latin typeface="+mn-lt"/>
                <a:cs typeface="+mn-cs"/>
              </a:rPr>
              <a:t>»</a:t>
            </a:r>
          </a:p>
        </p:txBody>
      </p:sp>
      <p:sp>
        <p:nvSpPr>
          <p:cNvPr id="2" name="Заголовок 1"/>
          <p:cNvSpPr>
            <a:spLocks noGrp="1"/>
          </p:cNvSpPr>
          <p:nvPr>
            <p:ph type="title"/>
          </p:nvPr>
        </p:nvSpPr>
        <p:spPr>
          <a:xfrm>
            <a:off x="1127856" y="609598"/>
            <a:ext cx="8718877" cy="3036061"/>
          </a:xfrm>
        </p:spPr>
        <p:txBody>
          <a:bodyPr/>
          <a:lstStyle>
            <a:lvl1pPr latinLnBrk="0">
              <a:defRPr lang="ru-RU" sz="3200"/>
            </a:lvl1pPr>
          </a:lstStyle>
          <a:p>
            <a:r>
              <a:rPr lang="ru-RU"/>
              <a:t>Образец заголовка</a:t>
            </a:r>
          </a:p>
        </p:txBody>
      </p:sp>
      <p:sp>
        <p:nvSpPr>
          <p:cNvPr id="12" name="Текст 3"/>
          <p:cNvSpPr>
            <a:spLocks noGrp="1"/>
          </p:cNvSpPr>
          <p:nvPr>
            <p:ph type="body" sz="half" idx="13"/>
          </p:nvPr>
        </p:nvSpPr>
        <p:spPr>
          <a:xfrm>
            <a:off x="1402288" y="3653379"/>
            <a:ext cx="8156579" cy="548968"/>
          </a:xfrm>
        </p:spPr>
        <p:txBody>
          <a:bodyPr>
            <a:normAutofit/>
          </a:bodyPr>
          <a:lstStyle>
            <a:lvl1pPr marL="0" indent="0" latinLnBrk="0">
              <a:buNone/>
              <a:defRPr lang="ru-RU" sz="14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4" name="Текст 3"/>
          <p:cNvSpPr>
            <a:spLocks noGrp="1"/>
          </p:cNvSpPr>
          <p:nvPr>
            <p:ph type="body" sz="half" idx="2"/>
          </p:nvPr>
        </p:nvSpPr>
        <p:spPr>
          <a:xfrm>
            <a:off x="680322" y="4711615"/>
            <a:ext cx="9613859" cy="1090789"/>
          </a:xfrm>
        </p:spPr>
        <p:txBody>
          <a:bodyPr anchor="ctr">
            <a:normAutofit/>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11" name="Дата 4"/>
          <p:cNvSpPr>
            <a:spLocks noGrp="1"/>
          </p:cNvSpPr>
          <p:nvPr>
            <p:ph type="dt" sz="half" idx="14"/>
          </p:nvPr>
        </p:nvSpPr>
        <p:spPr/>
        <p:txBody>
          <a:bodyPr/>
          <a:lstStyle>
            <a:lvl1pPr>
              <a:defRPr/>
            </a:lvl1pPr>
          </a:lstStyle>
          <a:p>
            <a:pPr>
              <a:defRPr/>
            </a:pPr>
            <a:fld id="{7C4590A1-31A9-4421-B70A-5C7FBAA95A3F}" type="datetimeFigureOut">
              <a:rPr/>
              <a:pPr>
                <a:defRPr/>
              </a:pPr>
              <a:t>26.03.2021</a:t>
            </a:fld>
            <a:endParaRPr/>
          </a:p>
        </p:txBody>
      </p:sp>
      <p:sp>
        <p:nvSpPr>
          <p:cNvPr id="13" name="Нижний колонтитул 5"/>
          <p:cNvSpPr>
            <a:spLocks noGrp="1"/>
          </p:cNvSpPr>
          <p:nvPr>
            <p:ph type="ftr" sz="quarter" idx="15"/>
          </p:nvPr>
        </p:nvSpPr>
        <p:spPr/>
        <p:txBody>
          <a:bodyPr/>
          <a:lstStyle>
            <a:lvl1pPr>
              <a:defRPr/>
            </a:lvl1pPr>
          </a:lstStyle>
          <a:p>
            <a:pPr>
              <a:defRPr/>
            </a:pPr>
            <a:endParaRPr/>
          </a:p>
        </p:txBody>
      </p:sp>
      <p:sp>
        <p:nvSpPr>
          <p:cNvPr id="14" name="Номер слайда 6"/>
          <p:cNvSpPr>
            <a:spLocks noGrp="1"/>
          </p:cNvSpPr>
          <p:nvPr>
            <p:ph type="sldNum" sz="quarter" idx="16"/>
          </p:nvPr>
        </p:nvSpPr>
        <p:spPr>
          <a:xfrm>
            <a:off x="10729913" y="4710113"/>
            <a:ext cx="1154112" cy="1090612"/>
          </a:xfrm>
        </p:spPr>
        <p:txBody>
          <a:bodyPr/>
          <a:lstStyle>
            <a:lvl1pPr>
              <a:defRPr/>
            </a:lvl1pPr>
          </a:lstStyle>
          <a:p>
            <a:pPr>
              <a:defRPr/>
            </a:pPr>
            <a:fld id="{0D9BBA43-F5A7-4FFE-9652-95F55CE16847}" type="slidenum">
              <a:rPr/>
              <a:pPr>
                <a:defRPr/>
              </a:pPr>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4086225"/>
            <a:ext cx="10437813" cy="322263"/>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10585450" y="4087813"/>
            <a:ext cx="1603375" cy="144462"/>
          </a:xfrm>
          <a:prstGeom prst="rect">
            <a:avLst/>
          </a:prstGeom>
          <a:noFill/>
          <a:ln w="9525">
            <a:noFill/>
            <a:miter lim="800000"/>
            <a:headEnd/>
            <a:tailEnd/>
          </a:ln>
        </p:spPr>
      </p:pic>
      <p:sp>
        <p:nvSpPr>
          <p:cNvPr id="6" name="Прямоугольник 8"/>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2869895"/>
            <a:ext cx="9613860" cy="1090788"/>
          </a:xfrm>
        </p:spPr>
        <p:txBody>
          <a:bodyPr>
            <a:normAutofit/>
          </a:bodyPr>
          <a:lstStyle>
            <a:lvl1pPr algn="r" latinLnBrk="0">
              <a:defRPr lang="ru-RU" sz="3600"/>
            </a:lvl1pPr>
          </a:lstStyle>
          <a:p>
            <a:r>
              <a:rPr lang="ru-RU"/>
              <a:t>Образец заголовка</a:t>
            </a:r>
          </a:p>
        </p:txBody>
      </p:sp>
      <p:sp>
        <p:nvSpPr>
          <p:cNvPr id="3" name="Текст 2"/>
          <p:cNvSpPr>
            <a:spLocks noGrp="1"/>
          </p:cNvSpPr>
          <p:nvPr>
            <p:ph type="body" idx="1"/>
          </p:nvPr>
        </p:nvSpPr>
        <p:spPr>
          <a:xfrm>
            <a:off x="680322" y="4232171"/>
            <a:ext cx="9613860" cy="1704017"/>
          </a:xfrm>
        </p:spPr>
        <p:txBody>
          <a:bodyPr/>
          <a:lstStyle>
            <a:lvl1pPr marL="0" indent="0" algn="r" latinLnBrk="0">
              <a:buNone/>
              <a:defRPr lang="ru-RU" sz="2000">
                <a:solidFill>
                  <a:schemeClr val="tx1">
                    <a:tint val="75000"/>
                  </a:schemeClr>
                </a:solidFill>
              </a:defRPr>
            </a:lvl1pPr>
            <a:lvl2pPr marL="457200" indent="0" latinLnBrk="0">
              <a:buNone/>
              <a:defRPr lang="ru-RU" sz="2000">
                <a:solidFill>
                  <a:schemeClr val="tx1">
                    <a:tint val="75000"/>
                  </a:schemeClr>
                </a:solidFill>
              </a:defRPr>
            </a:lvl2pPr>
            <a:lvl3pPr marL="914400" indent="0" latinLnBrk="0">
              <a:buNone/>
              <a:defRPr lang="ru-RU" sz="1800">
                <a:solidFill>
                  <a:schemeClr val="tx1">
                    <a:tint val="75000"/>
                  </a:schemeClr>
                </a:solidFill>
              </a:defRPr>
            </a:lvl3pPr>
            <a:lvl4pPr marL="1371600" indent="0" latinLnBrk="0">
              <a:buNone/>
              <a:defRPr lang="ru-RU" sz="1600">
                <a:solidFill>
                  <a:schemeClr val="tx1">
                    <a:tint val="75000"/>
                  </a:schemeClr>
                </a:solidFill>
              </a:defRPr>
            </a:lvl4pPr>
            <a:lvl5pPr marL="1828800" indent="0" latinLnBrk="0">
              <a:buNone/>
              <a:defRPr lang="ru-RU" sz="1600">
                <a:solidFill>
                  <a:schemeClr val="tx1">
                    <a:tint val="75000"/>
                  </a:schemeClr>
                </a:solidFill>
              </a:defRPr>
            </a:lvl5pPr>
            <a:lvl6pPr marL="2286000" indent="0" latinLnBrk="0">
              <a:buNone/>
              <a:defRPr lang="ru-RU" sz="1600">
                <a:solidFill>
                  <a:schemeClr val="tx1">
                    <a:tint val="75000"/>
                  </a:schemeClr>
                </a:solidFill>
              </a:defRPr>
            </a:lvl6pPr>
            <a:lvl7pPr marL="2743200" indent="0" latinLnBrk="0">
              <a:buNone/>
              <a:defRPr lang="ru-RU" sz="1600">
                <a:solidFill>
                  <a:schemeClr val="tx1">
                    <a:tint val="75000"/>
                  </a:schemeClr>
                </a:solidFill>
              </a:defRPr>
            </a:lvl7pPr>
            <a:lvl8pPr marL="3200400" indent="0" latinLnBrk="0">
              <a:buNone/>
              <a:defRPr lang="ru-RU" sz="1600">
                <a:solidFill>
                  <a:schemeClr val="tx1">
                    <a:tint val="75000"/>
                  </a:schemeClr>
                </a:solidFill>
              </a:defRPr>
            </a:lvl8pPr>
            <a:lvl9pPr marL="3657600" indent="0" latinLnBrk="0">
              <a:buNone/>
              <a:defRPr lang="ru-RU" sz="1600">
                <a:solidFill>
                  <a:schemeClr val="tx1">
                    <a:tint val="75000"/>
                  </a:schemeClr>
                </a:solidFill>
              </a:defRPr>
            </a:lvl9pPr>
          </a:lstStyle>
          <a:p>
            <a:pPr lvl="0"/>
            <a:r>
              <a:rPr lang="ru-RU"/>
              <a:t>Образец текста</a:t>
            </a:r>
          </a:p>
        </p:txBody>
      </p:sp>
      <p:sp>
        <p:nvSpPr>
          <p:cNvPr id="8" name="Дата 3"/>
          <p:cNvSpPr>
            <a:spLocks noGrp="1"/>
          </p:cNvSpPr>
          <p:nvPr>
            <p:ph type="dt" sz="half" idx="10"/>
          </p:nvPr>
        </p:nvSpPr>
        <p:spPr/>
        <p:txBody>
          <a:bodyPr/>
          <a:lstStyle>
            <a:lvl1pPr>
              <a:defRPr/>
            </a:lvl1pPr>
          </a:lstStyle>
          <a:p>
            <a:pPr>
              <a:defRPr/>
            </a:pPr>
            <a:fld id="{92190E29-4884-4FBF-8501-655703D61356}"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a:xfrm>
            <a:off x="10729913" y="2870200"/>
            <a:ext cx="1154112" cy="1090613"/>
          </a:xfrm>
        </p:spPr>
        <p:txBody>
          <a:bodyPr/>
          <a:lstStyle>
            <a:lvl1pPr>
              <a:defRPr/>
            </a:lvl1pPr>
          </a:lstStyle>
          <a:p>
            <a:pPr>
              <a:defRPr/>
            </a:pPr>
            <a:fld id="{A5DF2320-5823-4B96-A749-7595BAB756FB}" type="slidenum">
              <a:rPr/>
              <a:pPr>
                <a:defRPr/>
              </a:pPr>
              <a:t>‹#›</a:t>
            </a:fld>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5" name="Рисунок 8"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9"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10"/>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1"/>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19" y="4711615"/>
            <a:ext cx="9613862" cy="588535"/>
          </a:xfrm>
        </p:spPr>
        <p:txBody>
          <a:bodyPr anchor="b"/>
          <a:lstStyle>
            <a:lvl1pPr latinLnBrk="0">
              <a:defRPr lang="ru-RU" sz="3200"/>
            </a:lvl1pPr>
          </a:lstStyle>
          <a:p>
            <a:r>
              <a:rPr lang="ru-RU"/>
              <a:t>Образец заголовка</a:t>
            </a:r>
          </a:p>
        </p:txBody>
      </p:sp>
      <p:sp>
        <p:nvSpPr>
          <p:cNvPr id="4" name="Текст 3"/>
          <p:cNvSpPr>
            <a:spLocks noGrp="1"/>
          </p:cNvSpPr>
          <p:nvPr>
            <p:ph type="body" sz="half" idx="2"/>
          </p:nvPr>
        </p:nvSpPr>
        <p:spPr>
          <a:xfrm>
            <a:off x="680320" y="5300149"/>
            <a:ext cx="9613862" cy="502255"/>
          </a:xfrm>
        </p:spPr>
        <p:txBody>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711FC0A9-E541-4FE0-A768-D62209EC3729}"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0113"/>
            <a:ext cx="1154112" cy="1090612"/>
          </a:xfrm>
        </p:spPr>
        <p:txBody>
          <a:bodyPr/>
          <a:lstStyle>
            <a:lvl1pPr>
              <a:defRPr/>
            </a:lvl1pPr>
          </a:lstStyle>
          <a:p>
            <a:pPr>
              <a:defRPr/>
            </a:pPr>
            <a:fld id="{38715690-1017-42F5-B3D1-85A658F49099}" type="slidenum">
              <a:rPr/>
              <a:pPr>
                <a:defRPr/>
              </a:pPr>
              <a:t>‹#›</a:t>
            </a:fld>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столбца">
    <p:spTree>
      <p:nvGrpSpPr>
        <p:cNvPr id="1" name=""/>
        <p:cNvGrpSpPr/>
        <p:nvPr/>
      </p:nvGrpSpPr>
      <p:grpSpPr>
        <a:xfrm>
          <a:off x="0" y="0"/>
          <a:ext cx="0" cy="0"/>
          <a:chOff x="0" y="0"/>
          <a:chExt cx="0" cy="0"/>
        </a:xfrm>
      </p:grpSpPr>
      <p:pic>
        <p:nvPicPr>
          <p:cNvPr id="13" name="Рисунок 12"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4" name="Рисунок 13"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6" name="Прямоугольник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Прямоугольник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Заголовок 1"/>
          <p:cNvSpPr>
            <a:spLocks noGrp="1"/>
          </p:cNvSpPr>
          <p:nvPr>
            <p:ph type="title"/>
          </p:nvPr>
        </p:nvSpPr>
        <p:spPr>
          <a:xfrm>
            <a:off x="669222" y="753228"/>
            <a:ext cx="9624960" cy="1080938"/>
          </a:xfrm>
        </p:spPr>
        <p:txBody>
          <a:bodyPr/>
          <a:lstStyle/>
          <a:p>
            <a:r>
              <a:rPr lang="ru-RU"/>
              <a:t>Образец заголовка</a:t>
            </a:r>
          </a:p>
        </p:txBody>
      </p:sp>
      <p:sp>
        <p:nvSpPr>
          <p:cNvPr id="7" name="Текст 2"/>
          <p:cNvSpPr>
            <a:spLocks noGrp="1"/>
          </p:cNvSpPr>
          <p:nvPr>
            <p:ph type="body" idx="1"/>
          </p:nvPr>
        </p:nvSpPr>
        <p:spPr>
          <a:xfrm>
            <a:off x="660946" y="2336873"/>
            <a:ext cx="3070034"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8" name="Текст 3"/>
          <p:cNvSpPr>
            <a:spLocks noGrp="1"/>
          </p:cNvSpPr>
          <p:nvPr>
            <p:ph type="body" sz="half" idx="15"/>
          </p:nvPr>
        </p:nvSpPr>
        <p:spPr>
          <a:xfrm>
            <a:off x="680322" y="3022673"/>
            <a:ext cx="3049702" cy="2913513"/>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9" name="Текст 4"/>
          <p:cNvSpPr>
            <a:spLocks noGrp="1"/>
          </p:cNvSpPr>
          <p:nvPr>
            <p:ph type="body" sz="quarter" idx="3"/>
          </p:nvPr>
        </p:nvSpPr>
        <p:spPr>
          <a:xfrm>
            <a:off x="3956025" y="2336873"/>
            <a:ext cx="3063240"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10" name="Текст 3"/>
          <p:cNvSpPr>
            <a:spLocks noGrp="1"/>
          </p:cNvSpPr>
          <p:nvPr>
            <p:ph type="body" sz="half" idx="16"/>
          </p:nvPr>
        </p:nvSpPr>
        <p:spPr>
          <a:xfrm>
            <a:off x="3945470" y="3022673"/>
            <a:ext cx="3063240" cy="2913513"/>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1" name="Текст 4"/>
          <p:cNvSpPr>
            <a:spLocks noGrp="1"/>
          </p:cNvSpPr>
          <p:nvPr>
            <p:ph type="body" sz="quarter" idx="13"/>
          </p:nvPr>
        </p:nvSpPr>
        <p:spPr>
          <a:xfrm>
            <a:off x="7224156" y="2336873"/>
            <a:ext cx="307002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12" name="Текст 3"/>
          <p:cNvSpPr>
            <a:spLocks noGrp="1"/>
          </p:cNvSpPr>
          <p:nvPr>
            <p:ph type="body" sz="half" idx="17"/>
          </p:nvPr>
        </p:nvSpPr>
        <p:spPr>
          <a:xfrm>
            <a:off x="7224156" y="3022673"/>
            <a:ext cx="3070025" cy="2913513"/>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8" name="Дата 2"/>
          <p:cNvSpPr>
            <a:spLocks noGrp="1"/>
          </p:cNvSpPr>
          <p:nvPr>
            <p:ph type="dt" sz="half" idx="18"/>
          </p:nvPr>
        </p:nvSpPr>
        <p:spPr/>
        <p:txBody>
          <a:bodyPr/>
          <a:lstStyle>
            <a:lvl1pPr>
              <a:defRPr/>
            </a:lvl1pPr>
          </a:lstStyle>
          <a:p>
            <a:pPr>
              <a:defRPr/>
            </a:pPr>
            <a:fld id="{7A8DBFE4-512F-437C-904C-D8C7B9D9D64C}" type="datetimeFigureOut">
              <a:rPr/>
              <a:pPr>
                <a:defRPr/>
              </a:pPr>
              <a:t>26.03.2021</a:t>
            </a:fld>
            <a:endParaRPr/>
          </a:p>
        </p:txBody>
      </p:sp>
      <p:sp>
        <p:nvSpPr>
          <p:cNvPr id="19" name="Нижний колонтитул 3"/>
          <p:cNvSpPr>
            <a:spLocks noGrp="1"/>
          </p:cNvSpPr>
          <p:nvPr>
            <p:ph type="ftr" sz="quarter" idx="19"/>
          </p:nvPr>
        </p:nvSpPr>
        <p:spPr/>
        <p:txBody>
          <a:bodyPr/>
          <a:lstStyle>
            <a:lvl1pPr>
              <a:defRPr/>
            </a:lvl1pPr>
          </a:lstStyle>
          <a:p>
            <a:pPr>
              <a:defRPr/>
            </a:pPr>
            <a:endParaRPr/>
          </a:p>
        </p:txBody>
      </p:sp>
      <p:sp>
        <p:nvSpPr>
          <p:cNvPr id="20" name="Номер слайда 4"/>
          <p:cNvSpPr>
            <a:spLocks noGrp="1"/>
          </p:cNvSpPr>
          <p:nvPr>
            <p:ph type="sldNum" sz="quarter" idx="20"/>
          </p:nvPr>
        </p:nvSpPr>
        <p:spPr/>
        <p:txBody>
          <a:bodyPr/>
          <a:lstStyle>
            <a:lvl1pPr>
              <a:defRPr/>
            </a:lvl1pPr>
          </a:lstStyle>
          <a:p>
            <a:pPr>
              <a:defRPr/>
            </a:pPr>
            <a:fld id="{9ECC6AC6-16DC-4AD8-8FC7-9F976CF76FBC}" type="slidenum">
              <a:rPr/>
              <a:pPr>
                <a:defRPr/>
              </a:pPr>
              <a:t>‹#›</a:t>
            </a:fld>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Рисунок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3" name="Рисунок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4" name="Прямоугольник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Прямоугольник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Заголовок 1"/>
          <p:cNvSpPr>
            <a:spLocks noGrp="1"/>
          </p:cNvSpPr>
          <p:nvPr>
            <p:ph type="title"/>
          </p:nvPr>
        </p:nvSpPr>
        <p:spPr>
          <a:xfrm>
            <a:off x="680322" y="753228"/>
            <a:ext cx="9613860" cy="1080938"/>
          </a:xfrm>
        </p:spPr>
        <p:txBody>
          <a:bodyPr/>
          <a:lstStyle/>
          <a:p>
            <a:r>
              <a:rPr lang="ru-RU"/>
              <a:t>Образец заголовка</a:t>
            </a:r>
          </a:p>
        </p:txBody>
      </p:sp>
      <p:sp>
        <p:nvSpPr>
          <p:cNvPr id="19" name="Текст 2"/>
          <p:cNvSpPr>
            <a:spLocks noGrp="1"/>
          </p:cNvSpPr>
          <p:nvPr>
            <p:ph type="body" idx="1"/>
          </p:nvPr>
        </p:nvSpPr>
        <p:spPr>
          <a:xfrm>
            <a:off x="680318" y="4297503"/>
            <a:ext cx="304970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0" name="Рисунок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1" name="Текст 3"/>
          <p:cNvSpPr>
            <a:spLocks noGrp="1"/>
          </p:cNvSpPr>
          <p:nvPr>
            <p:ph type="body" sz="half" idx="18"/>
          </p:nvPr>
        </p:nvSpPr>
        <p:spPr>
          <a:xfrm>
            <a:off x="680318" y="4873765"/>
            <a:ext cx="3049705" cy="1062422"/>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22" name="Текст 4"/>
          <p:cNvSpPr>
            <a:spLocks noGrp="1"/>
          </p:cNvSpPr>
          <p:nvPr>
            <p:ph type="body" sz="quarter" idx="3"/>
          </p:nvPr>
        </p:nvSpPr>
        <p:spPr>
          <a:xfrm>
            <a:off x="3945471" y="4297503"/>
            <a:ext cx="3063240"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3" name="Рисунок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4" name="Текст 3"/>
          <p:cNvSpPr>
            <a:spLocks noGrp="1"/>
          </p:cNvSpPr>
          <p:nvPr>
            <p:ph type="body" sz="half" idx="19"/>
          </p:nvPr>
        </p:nvSpPr>
        <p:spPr>
          <a:xfrm>
            <a:off x="3944117" y="4873764"/>
            <a:ext cx="3067297" cy="1062422"/>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25" name="Текст 4"/>
          <p:cNvSpPr>
            <a:spLocks noGrp="1"/>
          </p:cNvSpPr>
          <p:nvPr>
            <p:ph type="body" sz="quarter" idx="13"/>
          </p:nvPr>
        </p:nvSpPr>
        <p:spPr>
          <a:xfrm>
            <a:off x="7230678" y="4297503"/>
            <a:ext cx="306350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6" name="Рисунок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7" name="Текст 3"/>
          <p:cNvSpPr>
            <a:spLocks noGrp="1"/>
          </p:cNvSpPr>
          <p:nvPr>
            <p:ph type="body" sz="half" idx="20"/>
          </p:nvPr>
        </p:nvSpPr>
        <p:spPr>
          <a:xfrm>
            <a:off x="7230553" y="4873762"/>
            <a:ext cx="3067563" cy="1062422"/>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6" name="Дата 2"/>
          <p:cNvSpPr>
            <a:spLocks noGrp="1"/>
          </p:cNvSpPr>
          <p:nvPr>
            <p:ph type="dt" sz="half" idx="23"/>
          </p:nvPr>
        </p:nvSpPr>
        <p:spPr/>
        <p:txBody>
          <a:bodyPr/>
          <a:lstStyle>
            <a:lvl1pPr>
              <a:defRPr/>
            </a:lvl1pPr>
          </a:lstStyle>
          <a:p>
            <a:pPr>
              <a:defRPr/>
            </a:pPr>
            <a:fld id="{C8E71B0A-E652-493C-9E12-6B38B7754A70}" type="datetimeFigureOut">
              <a:rPr/>
              <a:pPr>
                <a:defRPr/>
              </a:pPr>
              <a:t>26.03.2021</a:t>
            </a:fld>
            <a:endParaRPr/>
          </a:p>
        </p:txBody>
      </p:sp>
      <p:sp>
        <p:nvSpPr>
          <p:cNvPr id="17" name="Нижний колонтитул 3"/>
          <p:cNvSpPr>
            <a:spLocks noGrp="1"/>
          </p:cNvSpPr>
          <p:nvPr>
            <p:ph type="ftr" sz="quarter" idx="24"/>
          </p:nvPr>
        </p:nvSpPr>
        <p:spPr/>
        <p:txBody>
          <a:bodyPr/>
          <a:lstStyle>
            <a:lvl1pPr>
              <a:defRPr/>
            </a:lvl1pPr>
          </a:lstStyle>
          <a:p>
            <a:pPr>
              <a:defRPr/>
            </a:pPr>
            <a:endParaRPr/>
          </a:p>
        </p:txBody>
      </p:sp>
      <p:sp>
        <p:nvSpPr>
          <p:cNvPr id="18" name="Номер слайда 4"/>
          <p:cNvSpPr>
            <a:spLocks noGrp="1"/>
          </p:cNvSpPr>
          <p:nvPr>
            <p:ph type="sldNum" sz="quarter" idx="25"/>
          </p:nvPr>
        </p:nvSpPr>
        <p:spPr/>
        <p:txBody>
          <a:bodyPr/>
          <a:lstStyle>
            <a:lvl1pPr>
              <a:defRPr/>
            </a:lvl1pPr>
          </a:lstStyle>
          <a:p>
            <a:pPr>
              <a:defRPr/>
            </a:pPr>
            <a:fld id="{69E07D97-F477-4DBC-B11C-3D8C36F1AA0D}" type="slidenum">
              <a:rPr/>
              <a:pPr>
                <a:defRPr/>
              </a:pPr>
              <a:t>‹#›</a:t>
            </a:fld>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Прямоугольник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lvl1pPr algn="r" latinLnBrk="0">
              <a:defRPr lang="ru-RU"/>
            </a:lvl1p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p:cNvSpPr>
            <a:spLocks noGrp="1"/>
          </p:cNvSpPr>
          <p:nvPr>
            <p:ph type="dt" sz="half" idx="10"/>
          </p:nvPr>
        </p:nvSpPr>
        <p:spPr/>
        <p:txBody>
          <a:bodyPr/>
          <a:lstStyle>
            <a:lvl1pPr>
              <a:defRPr/>
            </a:lvl1pPr>
          </a:lstStyle>
          <a:p>
            <a:pPr>
              <a:defRPr/>
            </a:pPr>
            <a:fld id="{F0CC0E9A-BF51-4206-B9F8-E413BCF4C9EE}"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p:txBody>
          <a:bodyPr/>
          <a:lstStyle>
            <a:lvl1pPr>
              <a:defRPr/>
            </a:lvl1pPr>
          </a:lstStyle>
          <a:p>
            <a:pPr>
              <a:defRPr/>
            </a:pPr>
            <a:fld id="{A062B221-8705-4609-9AA0-B3709754F362}" type="slidenum">
              <a:rPr/>
              <a:pPr>
                <a:defRPr/>
              </a:pPr>
              <a:t>‹#›</a:t>
            </a:fld>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Прямоугольник 7"/>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10129231" y="609597"/>
            <a:ext cx="1073802" cy="435376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a:xfrm>
            <a:off x="6807200" y="5935663"/>
            <a:ext cx="2743200" cy="365125"/>
          </a:xfrm>
        </p:spPr>
        <p:txBody>
          <a:bodyPr/>
          <a:lstStyle>
            <a:lvl1pPr>
              <a:defRPr/>
            </a:lvl1pPr>
          </a:lstStyle>
          <a:p>
            <a:pPr>
              <a:defRPr/>
            </a:pPr>
            <a:fld id="{899A9363-DA57-4B3A-B6C4-78B0EBDA77EA}" type="datetimeFigureOut">
              <a:rPr/>
              <a:pPr>
                <a:defRPr/>
              </a:pPr>
              <a:t>26.03.2021</a:t>
            </a:fld>
            <a:endParaRPr/>
          </a:p>
        </p:txBody>
      </p:sp>
      <p:sp>
        <p:nvSpPr>
          <p:cNvPr id="7" name="Нижний колонтитул 4"/>
          <p:cNvSpPr>
            <a:spLocks noGrp="1"/>
          </p:cNvSpPr>
          <p:nvPr>
            <p:ph type="ftr" sz="quarter" idx="11"/>
          </p:nvPr>
        </p:nvSpPr>
        <p:spPr>
          <a:xfrm>
            <a:off x="681038" y="5935663"/>
            <a:ext cx="6126162" cy="365125"/>
          </a:xfrm>
        </p:spPr>
        <p:txBody>
          <a:bodyPr/>
          <a:lstStyle>
            <a:lvl1pPr>
              <a:defRPr/>
            </a:lvl1pPr>
          </a:lstStyle>
          <a:p>
            <a:pPr>
              <a:defRPr/>
            </a:pPr>
            <a:endParaRPr/>
          </a:p>
        </p:txBody>
      </p:sp>
      <p:sp>
        <p:nvSpPr>
          <p:cNvPr id="8" name="Номер слайда 5"/>
          <p:cNvSpPr>
            <a:spLocks noGrp="1"/>
          </p:cNvSpPr>
          <p:nvPr>
            <p:ph type="sldNum" sz="quarter" idx="12"/>
          </p:nvPr>
        </p:nvSpPr>
        <p:spPr>
          <a:xfrm>
            <a:off x="10098088" y="5399088"/>
            <a:ext cx="1154112" cy="1090612"/>
          </a:xfrm>
        </p:spPr>
        <p:txBody>
          <a:bodyPr anchor="t"/>
          <a:lstStyle>
            <a:lvl1pPr algn="ctr" latinLnBrk="0">
              <a:defRPr lang="ru-RU"/>
            </a:lvl1pPr>
          </a:lstStyle>
          <a:p>
            <a:pPr>
              <a:defRPr/>
            </a:pPr>
            <a:fld id="{ECC0EE84-9449-4587-9711-91162561864E}" type="slidenum">
              <a:rPr/>
              <a:pPr>
                <a:defRPr/>
              </a:pPr>
              <a:t>‹#›</a:t>
            </a:fld>
            <a:endParaRP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4243388"/>
            <a:ext cx="8967788" cy="274637"/>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9112250" y="4243388"/>
            <a:ext cx="3076575" cy="277812"/>
          </a:xfrm>
          <a:prstGeom prst="rect">
            <a:avLst/>
          </a:prstGeom>
          <a:noFill/>
          <a:ln w="9525">
            <a:noFill/>
            <a:miter lim="800000"/>
            <a:headEnd/>
            <a:tailEnd/>
          </a:ln>
        </p:spPr>
      </p:pic>
      <p:sp>
        <p:nvSpPr>
          <p:cNvPr id="6" name="Прямоугольник 8"/>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680322" y="2733709"/>
            <a:ext cx="8144134" cy="1373070"/>
          </a:xfrm>
        </p:spPr>
        <p:txBody>
          <a:bodyPr anchor="b">
            <a:noAutofit/>
          </a:bodyPr>
          <a:lstStyle>
            <a:lvl1pPr algn="r" latinLnBrk="0">
              <a:defRPr lang="ru-RU" sz="5400"/>
            </a:lvl1pPr>
          </a:lstStyle>
          <a:p>
            <a:r>
              <a:rPr lang="ru-RU"/>
              <a:t>Образец заголовка</a:t>
            </a:r>
          </a:p>
        </p:txBody>
      </p:sp>
      <p:sp>
        <p:nvSpPr>
          <p:cNvPr id="3" name="Подзаголовок 2"/>
          <p:cNvSpPr>
            <a:spLocks noGrp="1"/>
          </p:cNvSpPr>
          <p:nvPr>
            <p:ph type="subTitle" idx="1"/>
          </p:nvPr>
        </p:nvSpPr>
        <p:spPr>
          <a:xfrm>
            <a:off x="680322" y="4394039"/>
            <a:ext cx="8144134" cy="1117687"/>
          </a:xfrm>
        </p:spPr>
        <p:txBody>
          <a:bodyPr>
            <a:normAutofit/>
          </a:bodyPr>
          <a:lstStyle>
            <a:lvl1pPr marL="0" indent="0" algn="r" latinLnBrk="0">
              <a:buNone/>
              <a:defRPr lang="ru-RU" sz="2000"/>
            </a:lvl1pPr>
            <a:lvl2pPr marL="457200" indent="0" algn="ctr" latinLnBrk="0">
              <a:buNone/>
              <a:defRPr lang="ru-RU" sz="2000"/>
            </a:lvl2pPr>
            <a:lvl3pPr marL="914400" indent="0" algn="ctr" latinLnBrk="0">
              <a:buNone/>
              <a:defRPr lang="ru-RU" sz="1800"/>
            </a:lvl3pPr>
            <a:lvl4pPr marL="1371600" indent="0" algn="ctr" latinLnBrk="0">
              <a:buNone/>
              <a:defRPr lang="ru-RU" sz="1600"/>
            </a:lvl4pPr>
            <a:lvl5pPr marL="1828800" indent="0" algn="ctr" latinLnBrk="0">
              <a:buNone/>
              <a:defRPr lang="ru-RU" sz="1600"/>
            </a:lvl5pPr>
            <a:lvl6pPr marL="2286000" indent="0" algn="ctr" latinLnBrk="0">
              <a:buNone/>
              <a:defRPr lang="ru-RU" sz="1600"/>
            </a:lvl6pPr>
            <a:lvl7pPr marL="2743200" indent="0" algn="ctr" latinLnBrk="0">
              <a:buNone/>
              <a:defRPr lang="ru-RU" sz="1600"/>
            </a:lvl7pPr>
            <a:lvl8pPr marL="3200400" indent="0" algn="ctr" latinLnBrk="0">
              <a:buNone/>
              <a:defRPr lang="ru-RU" sz="1600"/>
            </a:lvl8pPr>
            <a:lvl9pPr marL="3657600" indent="0" algn="ctr" latinLnBrk="0">
              <a:buNone/>
              <a:defRPr lang="ru-RU" sz="1600"/>
            </a:lvl9pPr>
          </a:lstStyle>
          <a:p>
            <a:r>
              <a:rPr lang="ru-RU"/>
              <a:t>Образец подзаголовка</a:t>
            </a:r>
          </a:p>
        </p:txBody>
      </p:sp>
      <p:sp>
        <p:nvSpPr>
          <p:cNvPr id="8" name="Дата 3"/>
          <p:cNvSpPr>
            <a:spLocks noGrp="1"/>
          </p:cNvSpPr>
          <p:nvPr>
            <p:ph type="dt" sz="half" idx="10"/>
          </p:nvPr>
        </p:nvSpPr>
        <p:spPr/>
        <p:txBody>
          <a:bodyPr/>
          <a:lstStyle>
            <a:lvl1pPr>
              <a:defRPr/>
            </a:lvl1pPr>
          </a:lstStyle>
          <a:p>
            <a:pPr>
              <a:defRPr/>
            </a:pPr>
            <a:fld id="{03DD3A17-D114-42BB-8A6D-3D177CB1BCB4}"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a:xfrm>
            <a:off x="9255125" y="2749550"/>
            <a:ext cx="1171575" cy="1357313"/>
          </a:xfrm>
        </p:spPr>
        <p:txBody>
          <a:bodyPr/>
          <a:lstStyle>
            <a:lvl1pPr>
              <a:defRPr/>
            </a:lvl1pPr>
          </a:lstStyle>
          <a:p>
            <a:pPr>
              <a:defRPr/>
            </a:pPr>
            <a:fld id="{11C7219F-1EAE-4BBF-8297-6823B78802D5}" type="slidenum">
              <a:rPr/>
              <a:pPr>
                <a:defRPr/>
              </a:pPr>
              <a:t>‹#›</a:t>
            </a:fld>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Рисунок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Прямоугольник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p:cNvSpPr>
            <a:spLocks noGrp="1"/>
          </p:cNvSpPr>
          <p:nvPr>
            <p:ph type="dt" sz="half" idx="10"/>
          </p:nvPr>
        </p:nvSpPr>
        <p:spPr/>
        <p:txBody>
          <a:bodyPr/>
          <a:lstStyle>
            <a:lvl1pPr>
              <a:defRPr/>
            </a:lvl1pPr>
          </a:lstStyle>
          <a:p>
            <a:pPr>
              <a:defRPr/>
            </a:pPr>
            <a:fld id="{9B69B333-0C7A-4587-AABB-C4F74E623F31}"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p:txBody>
          <a:bodyPr/>
          <a:lstStyle>
            <a:lvl1pPr>
              <a:defRPr/>
            </a:lvl1pPr>
          </a:lstStyle>
          <a:p>
            <a:pPr>
              <a:defRPr/>
            </a:pPr>
            <a:fld id="{A31F6194-621E-44DD-B0B8-65C5E51E0044}" type="slidenum">
              <a:rPr/>
              <a:pPr>
                <a:defRPr/>
              </a:pPr>
              <a:t>‹#›</a:t>
            </a:fld>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4086225"/>
            <a:ext cx="10437813" cy="322263"/>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10585450" y="4087813"/>
            <a:ext cx="1603375" cy="144462"/>
          </a:xfrm>
          <a:prstGeom prst="rect">
            <a:avLst/>
          </a:prstGeom>
          <a:noFill/>
          <a:ln w="9525">
            <a:noFill/>
            <a:miter lim="800000"/>
            <a:headEnd/>
            <a:tailEnd/>
          </a:ln>
        </p:spPr>
      </p:pic>
      <p:sp>
        <p:nvSpPr>
          <p:cNvPr id="6" name="Прямоугольник 8"/>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2869895"/>
            <a:ext cx="9613860" cy="1090788"/>
          </a:xfrm>
        </p:spPr>
        <p:txBody>
          <a:bodyPr>
            <a:normAutofit/>
          </a:bodyPr>
          <a:lstStyle>
            <a:lvl1pPr algn="r" latinLnBrk="0">
              <a:defRPr lang="ru-RU" sz="3600"/>
            </a:lvl1pPr>
          </a:lstStyle>
          <a:p>
            <a:r>
              <a:rPr lang="ru-RU"/>
              <a:t>Образец заголовка</a:t>
            </a:r>
          </a:p>
        </p:txBody>
      </p:sp>
      <p:sp>
        <p:nvSpPr>
          <p:cNvPr id="3" name="Текст 2"/>
          <p:cNvSpPr>
            <a:spLocks noGrp="1"/>
          </p:cNvSpPr>
          <p:nvPr>
            <p:ph type="body" idx="1"/>
          </p:nvPr>
        </p:nvSpPr>
        <p:spPr>
          <a:xfrm>
            <a:off x="680322" y="4232171"/>
            <a:ext cx="9613860" cy="1704017"/>
          </a:xfrm>
        </p:spPr>
        <p:txBody>
          <a:bodyPr>
            <a:normAutofit/>
          </a:bodyPr>
          <a:lstStyle>
            <a:lvl1pPr marL="0" indent="0" algn="r" latinLnBrk="0">
              <a:buNone/>
              <a:defRPr lang="ru-RU" sz="2000">
                <a:solidFill>
                  <a:schemeClr val="tx1">
                    <a:tint val="75000"/>
                  </a:schemeClr>
                </a:solidFill>
              </a:defRPr>
            </a:lvl1pPr>
            <a:lvl2pPr marL="457200" indent="0" latinLnBrk="0">
              <a:buNone/>
              <a:defRPr lang="ru-RU" sz="2000">
                <a:solidFill>
                  <a:schemeClr val="tx1">
                    <a:tint val="75000"/>
                  </a:schemeClr>
                </a:solidFill>
              </a:defRPr>
            </a:lvl2pPr>
            <a:lvl3pPr marL="914400" indent="0" latinLnBrk="0">
              <a:buNone/>
              <a:defRPr lang="ru-RU" sz="1800">
                <a:solidFill>
                  <a:schemeClr val="tx1">
                    <a:tint val="75000"/>
                  </a:schemeClr>
                </a:solidFill>
              </a:defRPr>
            </a:lvl3pPr>
            <a:lvl4pPr marL="1371600" indent="0" latinLnBrk="0">
              <a:buNone/>
              <a:defRPr lang="ru-RU" sz="1600">
                <a:solidFill>
                  <a:schemeClr val="tx1">
                    <a:tint val="75000"/>
                  </a:schemeClr>
                </a:solidFill>
              </a:defRPr>
            </a:lvl4pPr>
            <a:lvl5pPr marL="1828800" indent="0" latinLnBrk="0">
              <a:buNone/>
              <a:defRPr lang="ru-RU" sz="1600">
                <a:solidFill>
                  <a:schemeClr val="tx1">
                    <a:tint val="75000"/>
                  </a:schemeClr>
                </a:solidFill>
              </a:defRPr>
            </a:lvl5pPr>
            <a:lvl6pPr marL="2286000" indent="0" latinLnBrk="0">
              <a:buNone/>
              <a:defRPr lang="ru-RU" sz="1600">
                <a:solidFill>
                  <a:schemeClr val="tx1">
                    <a:tint val="75000"/>
                  </a:schemeClr>
                </a:solidFill>
              </a:defRPr>
            </a:lvl6pPr>
            <a:lvl7pPr marL="2743200" indent="0" latinLnBrk="0">
              <a:buNone/>
              <a:defRPr lang="ru-RU" sz="1600">
                <a:solidFill>
                  <a:schemeClr val="tx1">
                    <a:tint val="75000"/>
                  </a:schemeClr>
                </a:solidFill>
              </a:defRPr>
            </a:lvl7pPr>
            <a:lvl8pPr marL="3200400" indent="0" latinLnBrk="0">
              <a:buNone/>
              <a:defRPr lang="ru-RU" sz="1600">
                <a:solidFill>
                  <a:schemeClr val="tx1">
                    <a:tint val="75000"/>
                  </a:schemeClr>
                </a:solidFill>
              </a:defRPr>
            </a:lvl8pPr>
            <a:lvl9pPr marL="3657600" indent="0" latinLnBrk="0">
              <a:buNone/>
              <a:defRPr lang="ru-RU" sz="1600">
                <a:solidFill>
                  <a:schemeClr val="tx1">
                    <a:tint val="75000"/>
                  </a:schemeClr>
                </a:solidFill>
              </a:defRPr>
            </a:lvl9pPr>
          </a:lstStyle>
          <a:p>
            <a:pPr lvl="0"/>
            <a:r>
              <a:rPr lang="ru-RU"/>
              <a:t>Образец текста</a:t>
            </a:r>
          </a:p>
        </p:txBody>
      </p:sp>
      <p:sp>
        <p:nvSpPr>
          <p:cNvPr id="8" name="Дата 3"/>
          <p:cNvSpPr>
            <a:spLocks noGrp="1"/>
          </p:cNvSpPr>
          <p:nvPr>
            <p:ph type="dt" sz="half" idx="10"/>
          </p:nvPr>
        </p:nvSpPr>
        <p:spPr/>
        <p:txBody>
          <a:bodyPr/>
          <a:lstStyle>
            <a:lvl1pPr>
              <a:defRPr/>
            </a:lvl1pPr>
          </a:lstStyle>
          <a:p>
            <a:pPr>
              <a:defRPr/>
            </a:pPr>
            <a:fld id="{3F62F22D-F9A3-46FA-873C-61E4377D89D1}"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a:xfrm>
            <a:off x="10729913" y="2870200"/>
            <a:ext cx="1154112" cy="1090613"/>
          </a:xfrm>
        </p:spPr>
        <p:txBody>
          <a:bodyPr/>
          <a:lstStyle>
            <a:lvl1pPr>
              <a:defRPr/>
            </a:lvl1pPr>
          </a:lstStyle>
          <a:p>
            <a:pPr>
              <a:defRPr/>
            </a:pPr>
            <a:fld id="{430A833A-6448-44A9-93AB-77FED8B57C0D}" type="slidenum">
              <a:rPr/>
              <a:pPr>
                <a:defRPr/>
              </a:pPr>
              <a:t>‹#›</a:t>
            </a:fld>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Дата 4"/>
          <p:cNvSpPr>
            <a:spLocks noGrp="1"/>
          </p:cNvSpPr>
          <p:nvPr>
            <p:ph type="dt" sz="half" idx="10"/>
          </p:nvPr>
        </p:nvSpPr>
        <p:spPr/>
        <p:txBody>
          <a:bodyPr/>
          <a:lstStyle>
            <a:lvl1pPr>
              <a:defRPr/>
            </a:lvl1pPr>
          </a:lstStyle>
          <a:p>
            <a:pPr>
              <a:defRPr/>
            </a:pPr>
            <a:fld id="{72C58270-CEE8-4156-91CF-E3EDF62D2909}"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58EA27EC-5D72-479C-A1FA-D12DB421D4AD}" type="slidenum">
              <a:rPr/>
              <a:pPr>
                <a:defRPr/>
              </a:pPr>
              <a:t>‹#›</a:t>
            </a:fld>
            <a:endParaRP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Рисунок 9"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8" name="Рисунок 10"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9" name="Прямоугольник 11"/>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Прямоугольник 1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19" y="753229"/>
            <a:ext cx="9613863" cy="1080937"/>
          </a:xfrm>
        </p:spPr>
        <p:txBody>
          <a:bodyPr/>
          <a:lstStyle/>
          <a:p>
            <a:r>
              <a:rPr lang="ru-RU"/>
              <a:t>Образец заголовка</a:t>
            </a:r>
          </a:p>
        </p:txBody>
      </p:sp>
      <p:sp>
        <p:nvSpPr>
          <p:cNvPr id="3" name="Текст 2"/>
          <p:cNvSpPr>
            <a:spLocks noGrp="1"/>
          </p:cNvSpPr>
          <p:nvPr>
            <p:ph type="body" idx="1"/>
          </p:nvPr>
        </p:nvSpPr>
        <p:spPr>
          <a:xfrm>
            <a:off x="906350" y="2336873"/>
            <a:ext cx="4472327" cy="693135"/>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4" name="Объект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20154" y="2336873"/>
            <a:ext cx="4474028" cy="692076"/>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6" name="Объект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Дата 6"/>
          <p:cNvSpPr>
            <a:spLocks noGrp="1"/>
          </p:cNvSpPr>
          <p:nvPr>
            <p:ph type="dt" sz="half" idx="10"/>
          </p:nvPr>
        </p:nvSpPr>
        <p:spPr/>
        <p:txBody>
          <a:bodyPr/>
          <a:lstStyle>
            <a:lvl1pPr>
              <a:defRPr/>
            </a:lvl1pPr>
          </a:lstStyle>
          <a:p>
            <a:pPr>
              <a:defRPr/>
            </a:pPr>
            <a:fld id="{8FB6F796-8CA9-446C-B18A-08800CD94B0A}" type="datetimeFigureOut">
              <a:rPr/>
              <a:pPr>
                <a:defRPr/>
              </a:pPr>
              <a:t>26.03.2021</a:t>
            </a:fld>
            <a:endParaRPr/>
          </a:p>
        </p:txBody>
      </p:sp>
      <p:sp>
        <p:nvSpPr>
          <p:cNvPr id="12" name="Нижний колонтитул 7"/>
          <p:cNvSpPr>
            <a:spLocks noGrp="1"/>
          </p:cNvSpPr>
          <p:nvPr>
            <p:ph type="ftr" sz="quarter" idx="11"/>
          </p:nvPr>
        </p:nvSpPr>
        <p:spPr/>
        <p:txBody>
          <a:bodyPr/>
          <a:lstStyle>
            <a:lvl1pPr>
              <a:defRPr/>
            </a:lvl1pPr>
          </a:lstStyle>
          <a:p>
            <a:pPr>
              <a:defRPr/>
            </a:pPr>
            <a:endParaRPr/>
          </a:p>
        </p:txBody>
      </p:sp>
      <p:sp>
        <p:nvSpPr>
          <p:cNvPr id="13" name="Номер слайда 8"/>
          <p:cNvSpPr>
            <a:spLocks noGrp="1"/>
          </p:cNvSpPr>
          <p:nvPr>
            <p:ph type="sldNum" sz="quarter" idx="12"/>
          </p:nvPr>
        </p:nvSpPr>
        <p:spPr/>
        <p:txBody>
          <a:bodyPr/>
          <a:lstStyle>
            <a:lvl1pPr>
              <a:defRPr/>
            </a:lvl1pPr>
          </a:lstStyle>
          <a:p>
            <a:pPr>
              <a:defRPr/>
            </a:pPr>
            <a:fld id="{CBDA2335-9BD8-4C6E-8027-2087355832AA}" type="slidenum">
              <a:rPr/>
              <a:pPr>
                <a:defRPr/>
              </a:pPr>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Дата 4"/>
          <p:cNvSpPr>
            <a:spLocks noGrp="1"/>
          </p:cNvSpPr>
          <p:nvPr>
            <p:ph type="dt" sz="half" idx="10"/>
          </p:nvPr>
        </p:nvSpPr>
        <p:spPr/>
        <p:txBody>
          <a:bodyPr/>
          <a:lstStyle>
            <a:lvl1pPr>
              <a:defRPr/>
            </a:lvl1pPr>
          </a:lstStyle>
          <a:p>
            <a:pPr>
              <a:defRPr/>
            </a:pPr>
            <a:fld id="{66C29FE9-FA4F-4E7F-8A49-F0A035888A42}"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A04680D3-A74F-4985-A984-1A9EF207DFAF}" type="slidenum">
              <a:rPr/>
              <a:pPr>
                <a:defRPr/>
              </a:pPr>
              <a:t>‹#›</a:t>
            </a:fld>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5"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4" name="Рисунок 6"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5" name="Прямоугольник 7"/>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Прямоугольник 8"/>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7" name="Дата 2"/>
          <p:cNvSpPr>
            <a:spLocks noGrp="1"/>
          </p:cNvSpPr>
          <p:nvPr>
            <p:ph type="dt" sz="half" idx="10"/>
          </p:nvPr>
        </p:nvSpPr>
        <p:spPr/>
        <p:txBody>
          <a:bodyPr/>
          <a:lstStyle>
            <a:lvl1pPr>
              <a:defRPr/>
            </a:lvl1pPr>
          </a:lstStyle>
          <a:p>
            <a:pPr>
              <a:defRPr/>
            </a:pPr>
            <a:fld id="{DA27C27A-70FF-4969-8CCE-1942A508ABE4}" type="datetimeFigureOut">
              <a:rPr/>
              <a:pPr>
                <a:defRPr/>
              </a:pPr>
              <a:t>26.03.2021</a:t>
            </a:fld>
            <a:endParaRPr/>
          </a:p>
        </p:txBody>
      </p:sp>
      <p:sp>
        <p:nvSpPr>
          <p:cNvPr id="8" name="Нижний колонтитул 3"/>
          <p:cNvSpPr>
            <a:spLocks noGrp="1"/>
          </p:cNvSpPr>
          <p:nvPr>
            <p:ph type="ftr" sz="quarter" idx="11"/>
          </p:nvPr>
        </p:nvSpPr>
        <p:spPr/>
        <p:txBody>
          <a:bodyPr/>
          <a:lstStyle>
            <a:lvl1pPr>
              <a:defRPr/>
            </a:lvl1pPr>
          </a:lstStyle>
          <a:p>
            <a:pPr>
              <a:defRPr/>
            </a:pPr>
            <a:endParaRPr/>
          </a:p>
        </p:txBody>
      </p:sp>
      <p:sp>
        <p:nvSpPr>
          <p:cNvPr id="9" name="Номер слайда 4"/>
          <p:cNvSpPr>
            <a:spLocks noGrp="1"/>
          </p:cNvSpPr>
          <p:nvPr>
            <p:ph type="sldNum" sz="quarter" idx="12"/>
          </p:nvPr>
        </p:nvSpPr>
        <p:spPr/>
        <p:txBody>
          <a:bodyPr/>
          <a:lstStyle>
            <a:lvl1pPr>
              <a:defRPr/>
            </a:lvl1pPr>
          </a:lstStyle>
          <a:p>
            <a:pPr>
              <a:defRPr/>
            </a:pPr>
            <a:fld id="{BC88BA2C-D13F-4EBD-9310-324F3A8E2811}" type="slidenum">
              <a:rPr/>
              <a:pPr>
                <a:defRPr/>
              </a:pPr>
              <a:t>‹#›</a:t>
            </a:fld>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Рисунок 4" descr="HD-ShadowShort.png"/>
          <p:cNvPicPr>
            <a:picLocks noChangeAspect="1"/>
          </p:cNvPicPr>
          <p:nvPr/>
        </p:nvPicPr>
        <p:blipFill>
          <a:blip r:embed="rId2"/>
          <a:srcRect/>
          <a:stretch>
            <a:fillRect/>
          </a:stretch>
        </p:blipFill>
        <p:spPr bwMode="auto">
          <a:xfrm>
            <a:off x="10585450" y="1971675"/>
            <a:ext cx="1603375" cy="144463"/>
          </a:xfrm>
          <a:prstGeom prst="rect">
            <a:avLst/>
          </a:prstGeom>
          <a:noFill/>
          <a:ln w="9525">
            <a:noFill/>
            <a:miter lim="800000"/>
            <a:headEnd/>
            <a:tailEnd/>
          </a:ln>
        </p:spPr>
      </p:pic>
      <p:sp>
        <p:nvSpPr>
          <p:cNvPr id="3" name="Прямоугольник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Дата 1"/>
          <p:cNvSpPr>
            <a:spLocks noGrp="1"/>
          </p:cNvSpPr>
          <p:nvPr>
            <p:ph type="dt" sz="half" idx="10"/>
          </p:nvPr>
        </p:nvSpPr>
        <p:spPr/>
        <p:txBody>
          <a:bodyPr/>
          <a:lstStyle>
            <a:lvl1pPr>
              <a:defRPr/>
            </a:lvl1pPr>
          </a:lstStyle>
          <a:p>
            <a:pPr>
              <a:defRPr/>
            </a:pPr>
            <a:fld id="{24044A05-7870-4DE5-8A65-52C5839527F1}" type="datetimeFigureOut">
              <a:rPr/>
              <a:pPr>
                <a:defRPr/>
              </a:pPr>
              <a:t>26.03.2021</a:t>
            </a:fld>
            <a:endParaRPr/>
          </a:p>
        </p:txBody>
      </p:sp>
      <p:sp>
        <p:nvSpPr>
          <p:cNvPr id="5" name="Нижний колонтитул 2"/>
          <p:cNvSpPr>
            <a:spLocks noGrp="1"/>
          </p:cNvSpPr>
          <p:nvPr>
            <p:ph type="ftr" sz="quarter" idx="11"/>
          </p:nvPr>
        </p:nvSpPr>
        <p:spPr/>
        <p:txBody>
          <a:bodyPr/>
          <a:lstStyle>
            <a:lvl1pPr>
              <a:defRPr/>
            </a:lvl1pPr>
          </a:lstStyle>
          <a:p>
            <a:pPr>
              <a:defRPr/>
            </a:pPr>
            <a:endParaRPr/>
          </a:p>
        </p:txBody>
      </p:sp>
      <p:sp>
        <p:nvSpPr>
          <p:cNvPr id="6" name="Номер слайда 3"/>
          <p:cNvSpPr>
            <a:spLocks noGrp="1"/>
          </p:cNvSpPr>
          <p:nvPr>
            <p:ph type="sldNum" sz="quarter" idx="12"/>
          </p:nvPr>
        </p:nvSpPr>
        <p:spPr/>
        <p:txBody>
          <a:bodyPr/>
          <a:lstStyle>
            <a:lvl1pPr>
              <a:defRPr/>
            </a:lvl1pPr>
          </a:lstStyle>
          <a:p>
            <a:pPr>
              <a:defRPr/>
            </a:pPr>
            <a:fld id="{4C174D72-299A-4633-B969-8610ED65864B}" type="slidenum">
              <a:rPr/>
              <a:pPr>
                <a:defRPr/>
              </a:pPr>
              <a:t>‹#›</a:t>
            </a:fld>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1" y="753227"/>
            <a:ext cx="9613859" cy="1080940"/>
          </a:xfrm>
        </p:spPr>
        <p:txBody>
          <a:bodyPr>
            <a:normAutofit/>
          </a:bodyPr>
          <a:lstStyle>
            <a:lvl1pPr latinLnBrk="0">
              <a:defRPr lang="ru-RU" sz="3600"/>
            </a:lvl1pPr>
          </a:lstStyle>
          <a:p>
            <a:r>
              <a:rPr lang="ru-RU"/>
              <a:t>Образец заголовка</a:t>
            </a:r>
          </a:p>
        </p:txBody>
      </p:sp>
      <p:sp>
        <p:nvSpPr>
          <p:cNvPr id="3" name="Объект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0322" y="2336872"/>
            <a:ext cx="3790078" cy="3599317"/>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4944C84E-548B-45A3-BF9C-D9E2F472E73E}"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B7116252-32B9-4098-8617-B120BE185466}" type="slidenum">
              <a:rPr/>
              <a:pPr>
                <a:defRPr/>
              </a:pPr>
              <a:t>‹#›</a:t>
            </a:fld>
            <a:endParaRP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3" y="753228"/>
            <a:ext cx="9613857" cy="1080938"/>
          </a:xfrm>
        </p:spPr>
        <p:txBody>
          <a:bodyPr>
            <a:normAutofit/>
          </a:bodyPr>
          <a:lstStyle>
            <a:lvl1pPr latinLnBrk="0">
              <a:defRPr lang="ru-RU" sz="3600"/>
            </a:lvl1pPr>
          </a:lstStyle>
          <a:p>
            <a:r>
              <a:rPr lang="ru-RU"/>
              <a:t>Образец заголовка</a:t>
            </a:r>
          </a:p>
        </p:txBody>
      </p:sp>
      <p:sp>
        <p:nvSpPr>
          <p:cNvPr id="3" name="Рисунок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pPr lvl="0"/>
            <a:r>
              <a:rPr lang="ru-RU" noProof="0"/>
              <a:t>Вставка рисунка</a:t>
            </a:r>
          </a:p>
        </p:txBody>
      </p:sp>
      <p:sp>
        <p:nvSpPr>
          <p:cNvPr id="4" name="Текст 3"/>
          <p:cNvSpPr>
            <a:spLocks noGrp="1"/>
          </p:cNvSpPr>
          <p:nvPr>
            <p:ph type="body" sz="half" idx="2"/>
          </p:nvPr>
        </p:nvSpPr>
        <p:spPr>
          <a:xfrm>
            <a:off x="680323" y="2336873"/>
            <a:ext cx="3876256" cy="3599315"/>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0A410B62-3D1A-402D-8AB4-14051433FFAE}"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548DA387-E7D2-4595-B997-91D1C7D3C016}" type="slidenum">
              <a:rPr/>
              <a:pPr>
                <a:defRPr/>
              </a:pPr>
              <a:t>‹#›</a:t>
            </a:fld>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4711616"/>
            <a:ext cx="9613859" cy="453051"/>
          </a:xfrm>
        </p:spPr>
        <p:txBody>
          <a:bodyPr anchor="b">
            <a:normAutofit/>
          </a:bodyPr>
          <a:lstStyle>
            <a:lvl1pPr latinLnBrk="0">
              <a:defRPr lang="ru-RU" sz="2400"/>
            </a:lvl1pPr>
          </a:lstStyle>
          <a:p>
            <a:r>
              <a:rPr lang="ru-RU"/>
              <a:t>Образец заголовка</a:t>
            </a:r>
          </a:p>
        </p:txBody>
      </p:sp>
      <p:sp>
        <p:nvSpPr>
          <p:cNvPr id="3" name="Рисунок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pPr lvl="0"/>
            <a:r>
              <a:rPr lang="ru-RU" noProof="0"/>
              <a:t>Вставка рисунка</a:t>
            </a:r>
          </a:p>
        </p:txBody>
      </p:sp>
      <p:sp>
        <p:nvSpPr>
          <p:cNvPr id="4" name="Текст 3"/>
          <p:cNvSpPr>
            <a:spLocks noGrp="1"/>
          </p:cNvSpPr>
          <p:nvPr>
            <p:ph type="body" sz="half" idx="2"/>
          </p:nvPr>
        </p:nvSpPr>
        <p:spPr>
          <a:xfrm>
            <a:off x="680319" y="5169583"/>
            <a:ext cx="9613862" cy="622971"/>
          </a:xfrm>
        </p:spPr>
        <p:txBody>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B8D183FB-249F-4065-951C-66DBD725AC9B}"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1700"/>
            <a:ext cx="1154112" cy="1090613"/>
          </a:xfrm>
        </p:spPr>
        <p:txBody>
          <a:bodyPr/>
          <a:lstStyle>
            <a:lvl1pPr>
              <a:defRPr/>
            </a:lvl1pPr>
          </a:lstStyle>
          <a:p>
            <a:pPr>
              <a:defRPr/>
            </a:pPr>
            <a:fld id="{2F422381-5F89-4FEA-9E7E-4736BACD0264}" type="slidenum">
              <a:rPr/>
              <a:pPr>
                <a:defRPr/>
              </a:pPr>
              <a:t>‹#›</a:t>
            </a:fld>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9"/>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2" y="609597"/>
            <a:ext cx="9613858" cy="3592750"/>
          </a:xfrm>
        </p:spPr>
        <p:txBody>
          <a:bodyPr/>
          <a:lstStyle>
            <a:lvl1pPr latinLnBrk="0">
              <a:defRPr lang="ru-RU" sz="3200"/>
            </a:lvl1pPr>
          </a:lstStyle>
          <a:p>
            <a:r>
              <a:rPr lang="ru-RU"/>
              <a:t>Образец заголовка</a:t>
            </a:r>
          </a:p>
        </p:txBody>
      </p:sp>
      <p:sp>
        <p:nvSpPr>
          <p:cNvPr id="4" name="Текст 3"/>
          <p:cNvSpPr>
            <a:spLocks noGrp="1"/>
          </p:cNvSpPr>
          <p:nvPr>
            <p:ph type="body" sz="half" idx="2"/>
          </p:nvPr>
        </p:nvSpPr>
        <p:spPr>
          <a:xfrm>
            <a:off x="680322" y="4711615"/>
            <a:ext cx="9613859" cy="1090789"/>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0C31069A-224D-456B-8B1A-BEB9813676E0}"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1700"/>
            <a:ext cx="1154112" cy="1090613"/>
          </a:xfrm>
        </p:spPr>
        <p:txBody>
          <a:bodyPr/>
          <a:lstStyle>
            <a:lvl1pPr>
              <a:defRPr/>
            </a:lvl1pPr>
          </a:lstStyle>
          <a:p>
            <a:pPr>
              <a:defRPr/>
            </a:pPr>
            <a:fld id="{0E58218F-8DEF-41CF-817B-F55D7E938C57}" type="slidenum">
              <a:rPr/>
              <a:pPr>
                <a:defRPr/>
              </a:pPr>
              <a:t>‹#›</a:t>
            </a:fld>
            <a:endParaRP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Рисунок 10"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12"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13"/>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4"/>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Текстовое поле 15"/>
          <p:cNvSpPr txBox="1"/>
          <p:nvPr/>
        </p:nvSpPr>
        <p:spPr>
          <a:xfrm>
            <a:off x="584200" y="747713"/>
            <a:ext cx="609600" cy="585787"/>
          </a:xfrm>
          <a:prstGeom prst="rect">
            <a:avLst/>
          </a:prstGeom>
        </p:spPr>
        <p:txBody>
          <a:bodyPr anchor="ctr"/>
          <a:lstStyle>
            <a:lvl1pPr latinLnBrk="0">
              <a:spcBef>
                <a:spcPct val="0"/>
              </a:spcBef>
              <a:buNone/>
              <a:defRPr lang="ru-RU"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ru-RU">
                <a:solidFill>
                  <a:schemeClr val="tx2"/>
                </a:solidFill>
              </a:defRPr>
            </a:lvl2pPr>
            <a:lvl3pPr latinLnBrk="0">
              <a:defRPr lang="ru-RU">
                <a:solidFill>
                  <a:schemeClr val="tx2"/>
                </a:solidFill>
              </a:defRPr>
            </a:lvl3pPr>
            <a:lvl4pPr latinLnBrk="0">
              <a:defRPr lang="ru-RU">
                <a:solidFill>
                  <a:schemeClr val="tx2"/>
                </a:solidFill>
              </a:defRPr>
            </a:lvl4pPr>
            <a:lvl5pPr latinLnBrk="0">
              <a:defRPr lang="ru-RU">
                <a:solidFill>
                  <a:schemeClr val="tx2"/>
                </a:solidFill>
              </a:defRPr>
            </a:lvl5pPr>
            <a:lvl6pPr latinLnBrk="0">
              <a:defRPr lang="ru-RU">
                <a:solidFill>
                  <a:schemeClr val="tx2"/>
                </a:solidFill>
              </a:defRPr>
            </a:lvl6pPr>
            <a:lvl7pPr latinLnBrk="0">
              <a:defRPr lang="ru-RU">
                <a:solidFill>
                  <a:schemeClr val="tx2"/>
                </a:solidFill>
              </a:defRPr>
            </a:lvl7pPr>
            <a:lvl8pPr latinLnBrk="0">
              <a:defRPr lang="ru-RU">
                <a:solidFill>
                  <a:schemeClr val="tx2"/>
                </a:solidFill>
              </a:defRPr>
            </a:lvl8pPr>
            <a:lvl9pPr latinLnBrk="0">
              <a:defRPr lang="ru-RU">
                <a:solidFill>
                  <a:schemeClr val="tx2"/>
                </a:solidFill>
              </a:defRPr>
            </a:lvl9pPr>
          </a:lstStyle>
          <a:p>
            <a:pPr fontAlgn="auto">
              <a:spcAft>
                <a:spcPts val="0"/>
              </a:spcAft>
              <a:defRPr/>
            </a:pPr>
            <a:r>
              <a:rPr sz="7200">
                <a:effectLst/>
                <a:latin typeface="+mn-lt"/>
                <a:cs typeface="+mn-cs"/>
              </a:rPr>
              <a:t>«</a:t>
            </a:r>
          </a:p>
        </p:txBody>
      </p:sp>
      <p:sp>
        <p:nvSpPr>
          <p:cNvPr id="10" name="Текстовое поле 16"/>
          <p:cNvSpPr txBox="1"/>
          <p:nvPr/>
        </p:nvSpPr>
        <p:spPr>
          <a:xfrm>
            <a:off x="9663113" y="3033713"/>
            <a:ext cx="609600" cy="584200"/>
          </a:xfrm>
          <a:prstGeom prst="rect">
            <a:avLst/>
          </a:prstGeom>
        </p:spPr>
        <p:txBody>
          <a:bodyPr anchor="ctr"/>
          <a:lstStyle>
            <a:lvl1pPr latinLnBrk="0">
              <a:spcBef>
                <a:spcPct val="0"/>
              </a:spcBef>
              <a:buNone/>
              <a:defRPr lang="ru-RU"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ru-RU">
                <a:solidFill>
                  <a:schemeClr val="tx2"/>
                </a:solidFill>
              </a:defRPr>
            </a:lvl2pPr>
            <a:lvl3pPr latinLnBrk="0">
              <a:defRPr lang="ru-RU">
                <a:solidFill>
                  <a:schemeClr val="tx2"/>
                </a:solidFill>
              </a:defRPr>
            </a:lvl3pPr>
            <a:lvl4pPr latinLnBrk="0">
              <a:defRPr lang="ru-RU">
                <a:solidFill>
                  <a:schemeClr val="tx2"/>
                </a:solidFill>
              </a:defRPr>
            </a:lvl4pPr>
            <a:lvl5pPr latinLnBrk="0">
              <a:defRPr lang="ru-RU">
                <a:solidFill>
                  <a:schemeClr val="tx2"/>
                </a:solidFill>
              </a:defRPr>
            </a:lvl5pPr>
            <a:lvl6pPr latinLnBrk="0">
              <a:defRPr lang="ru-RU">
                <a:solidFill>
                  <a:schemeClr val="tx2"/>
                </a:solidFill>
              </a:defRPr>
            </a:lvl6pPr>
            <a:lvl7pPr latinLnBrk="0">
              <a:defRPr lang="ru-RU">
                <a:solidFill>
                  <a:schemeClr val="tx2"/>
                </a:solidFill>
              </a:defRPr>
            </a:lvl7pPr>
            <a:lvl8pPr latinLnBrk="0">
              <a:defRPr lang="ru-RU">
                <a:solidFill>
                  <a:schemeClr val="tx2"/>
                </a:solidFill>
              </a:defRPr>
            </a:lvl8pPr>
            <a:lvl9pPr latinLnBrk="0">
              <a:defRPr lang="ru-RU">
                <a:solidFill>
                  <a:schemeClr val="tx2"/>
                </a:solidFill>
              </a:defRPr>
            </a:lvl9pPr>
          </a:lstStyle>
          <a:p>
            <a:pPr algn="r" fontAlgn="auto">
              <a:spcAft>
                <a:spcPts val="0"/>
              </a:spcAft>
              <a:defRPr/>
            </a:pPr>
            <a:r>
              <a:rPr sz="7200">
                <a:effectLst/>
                <a:latin typeface="+mn-lt"/>
                <a:cs typeface="+mn-cs"/>
              </a:rPr>
              <a:t>»</a:t>
            </a:r>
          </a:p>
        </p:txBody>
      </p:sp>
      <p:sp>
        <p:nvSpPr>
          <p:cNvPr id="2" name="Заголовок 1"/>
          <p:cNvSpPr>
            <a:spLocks noGrp="1"/>
          </p:cNvSpPr>
          <p:nvPr>
            <p:ph type="title"/>
          </p:nvPr>
        </p:nvSpPr>
        <p:spPr>
          <a:xfrm>
            <a:off x="1127856" y="609598"/>
            <a:ext cx="8718877" cy="3036061"/>
          </a:xfrm>
        </p:spPr>
        <p:txBody>
          <a:bodyPr/>
          <a:lstStyle>
            <a:lvl1pPr latinLnBrk="0">
              <a:defRPr lang="ru-RU" sz="3200"/>
            </a:lvl1pPr>
          </a:lstStyle>
          <a:p>
            <a:r>
              <a:rPr lang="ru-RU"/>
              <a:t>Образец заголовка</a:t>
            </a:r>
          </a:p>
        </p:txBody>
      </p:sp>
      <p:sp>
        <p:nvSpPr>
          <p:cNvPr id="12" name="Текст 3"/>
          <p:cNvSpPr>
            <a:spLocks noGrp="1"/>
          </p:cNvSpPr>
          <p:nvPr>
            <p:ph type="body" sz="half" idx="13"/>
          </p:nvPr>
        </p:nvSpPr>
        <p:spPr>
          <a:xfrm>
            <a:off x="1402288" y="3653379"/>
            <a:ext cx="8156579" cy="548968"/>
          </a:xfrm>
        </p:spPr>
        <p:txBody>
          <a:bodyPr>
            <a:normAutofit/>
          </a:bodyPr>
          <a:lstStyle>
            <a:lvl1pPr marL="0" indent="0" latinLnBrk="0">
              <a:buNone/>
              <a:defRPr lang="ru-RU" sz="14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4" name="Текст 3"/>
          <p:cNvSpPr>
            <a:spLocks noGrp="1"/>
          </p:cNvSpPr>
          <p:nvPr>
            <p:ph type="body" sz="half" idx="2"/>
          </p:nvPr>
        </p:nvSpPr>
        <p:spPr>
          <a:xfrm>
            <a:off x="680322" y="4711615"/>
            <a:ext cx="9613859" cy="1090789"/>
          </a:xfrm>
        </p:spPr>
        <p:txBody>
          <a:bodyPr anchor="ctr">
            <a:normAutofit/>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11" name="Дата 4"/>
          <p:cNvSpPr>
            <a:spLocks noGrp="1"/>
          </p:cNvSpPr>
          <p:nvPr>
            <p:ph type="dt" sz="half" idx="14"/>
          </p:nvPr>
        </p:nvSpPr>
        <p:spPr/>
        <p:txBody>
          <a:bodyPr/>
          <a:lstStyle>
            <a:lvl1pPr>
              <a:defRPr/>
            </a:lvl1pPr>
          </a:lstStyle>
          <a:p>
            <a:pPr>
              <a:defRPr/>
            </a:pPr>
            <a:fld id="{CCDFBDC3-6D8A-4BE0-B0B0-D80C308DAC39}" type="datetimeFigureOut">
              <a:rPr/>
              <a:pPr>
                <a:defRPr/>
              </a:pPr>
              <a:t>26.03.2021</a:t>
            </a:fld>
            <a:endParaRPr/>
          </a:p>
        </p:txBody>
      </p:sp>
      <p:sp>
        <p:nvSpPr>
          <p:cNvPr id="13" name="Нижний колонтитул 5"/>
          <p:cNvSpPr>
            <a:spLocks noGrp="1"/>
          </p:cNvSpPr>
          <p:nvPr>
            <p:ph type="ftr" sz="quarter" idx="15"/>
          </p:nvPr>
        </p:nvSpPr>
        <p:spPr/>
        <p:txBody>
          <a:bodyPr/>
          <a:lstStyle>
            <a:lvl1pPr>
              <a:defRPr/>
            </a:lvl1pPr>
          </a:lstStyle>
          <a:p>
            <a:pPr>
              <a:defRPr/>
            </a:pPr>
            <a:endParaRPr/>
          </a:p>
        </p:txBody>
      </p:sp>
      <p:sp>
        <p:nvSpPr>
          <p:cNvPr id="14" name="Номер слайда 6"/>
          <p:cNvSpPr>
            <a:spLocks noGrp="1"/>
          </p:cNvSpPr>
          <p:nvPr>
            <p:ph type="sldNum" sz="quarter" idx="16"/>
          </p:nvPr>
        </p:nvSpPr>
        <p:spPr>
          <a:xfrm>
            <a:off x="10729913" y="4710113"/>
            <a:ext cx="1154112" cy="1090612"/>
          </a:xfrm>
        </p:spPr>
        <p:txBody>
          <a:bodyPr/>
          <a:lstStyle>
            <a:lvl1pPr>
              <a:defRPr/>
            </a:lvl1pPr>
          </a:lstStyle>
          <a:p>
            <a:pPr>
              <a:defRPr/>
            </a:pPr>
            <a:fld id="{745A93F6-013F-4C08-AD56-9D640465EBD7}" type="slidenum">
              <a:rPr/>
              <a:pPr>
                <a:defRPr/>
              </a:pPr>
              <a:t>‹#›</a:t>
            </a:fld>
            <a:endParaRP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5" name="Рисунок 8" descr="HD-ShadowLong.png"/>
          <p:cNvPicPr>
            <a:picLocks noChangeAspect="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Рисунок 9" descr="HD-ShadowShort.png"/>
          <p:cNvPicPr>
            <a:picLocks noChangeAspect="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Прямоугольник 10"/>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1"/>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19" y="4711615"/>
            <a:ext cx="9613862" cy="588535"/>
          </a:xfrm>
        </p:spPr>
        <p:txBody>
          <a:bodyPr anchor="b"/>
          <a:lstStyle>
            <a:lvl1pPr latinLnBrk="0">
              <a:defRPr lang="ru-RU" sz="3200"/>
            </a:lvl1pPr>
          </a:lstStyle>
          <a:p>
            <a:r>
              <a:rPr lang="ru-RU"/>
              <a:t>Образец заголовка</a:t>
            </a:r>
          </a:p>
        </p:txBody>
      </p:sp>
      <p:sp>
        <p:nvSpPr>
          <p:cNvPr id="4" name="Текст 3"/>
          <p:cNvSpPr>
            <a:spLocks noGrp="1"/>
          </p:cNvSpPr>
          <p:nvPr>
            <p:ph type="body" sz="half" idx="2"/>
          </p:nvPr>
        </p:nvSpPr>
        <p:spPr>
          <a:xfrm>
            <a:off x="680320" y="5300149"/>
            <a:ext cx="9613862" cy="502255"/>
          </a:xfrm>
        </p:spPr>
        <p:txBody>
          <a:bodyP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A29F9E79-1375-4B4D-B7F1-CA29E68E84C4}"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a:xfrm>
            <a:off x="10729913" y="4710113"/>
            <a:ext cx="1154112" cy="1090612"/>
          </a:xfrm>
        </p:spPr>
        <p:txBody>
          <a:bodyPr/>
          <a:lstStyle>
            <a:lvl1pPr>
              <a:defRPr/>
            </a:lvl1pPr>
          </a:lstStyle>
          <a:p>
            <a:pPr>
              <a:defRPr/>
            </a:pPr>
            <a:fld id="{EB5332EE-A9CC-4095-B633-4C0930AC2605}" type="slidenum">
              <a:rPr/>
              <a:pPr>
                <a:defRPr/>
              </a:pPr>
              <a:t>‹#›</a:t>
            </a:fld>
            <a:endParaRP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столбца">
    <p:spTree>
      <p:nvGrpSpPr>
        <p:cNvPr id="1" name=""/>
        <p:cNvGrpSpPr/>
        <p:nvPr/>
      </p:nvGrpSpPr>
      <p:grpSpPr>
        <a:xfrm>
          <a:off x="0" y="0"/>
          <a:ext cx="0" cy="0"/>
          <a:chOff x="0" y="0"/>
          <a:chExt cx="0" cy="0"/>
        </a:xfrm>
      </p:grpSpPr>
      <p:pic>
        <p:nvPicPr>
          <p:cNvPr id="13" name="Рисунок 12"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4" name="Рисунок 13"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6" name="Прямоугольник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Прямоугольник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Заголовок 1"/>
          <p:cNvSpPr>
            <a:spLocks noGrp="1"/>
          </p:cNvSpPr>
          <p:nvPr>
            <p:ph type="title"/>
          </p:nvPr>
        </p:nvSpPr>
        <p:spPr>
          <a:xfrm>
            <a:off x="669222" y="753228"/>
            <a:ext cx="9624960" cy="1080938"/>
          </a:xfrm>
        </p:spPr>
        <p:txBody>
          <a:bodyPr/>
          <a:lstStyle/>
          <a:p>
            <a:r>
              <a:rPr lang="ru-RU"/>
              <a:t>Образец заголовка</a:t>
            </a:r>
          </a:p>
        </p:txBody>
      </p:sp>
      <p:sp>
        <p:nvSpPr>
          <p:cNvPr id="7" name="Текст 2"/>
          <p:cNvSpPr>
            <a:spLocks noGrp="1"/>
          </p:cNvSpPr>
          <p:nvPr>
            <p:ph type="body" idx="1"/>
          </p:nvPr>
        </p:nvSpPr>
        <p:spPr>
          <a:xfrm>
            <a:off x="660946" y="2336873"/>
            <a:ext cx="3070034"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8" name="Текст 3"/>
          <p:cNvSpPr>
            <a:spLocks noGrp="1"/>
          </p:cNvSpPr>
          <p:nvPr>
            <p:ph type="body" sz="half" idx="15"/>
          </p:nvPr>
        </p:nvSpPr>
        <p:spPr>
          <a:xfrm>
            <a:off x="680322" y="3022673"/>
            <a:ext cx="3049702" cy="2913513"/>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9" name="Текст 4"/>
          <p:cNvSpPr>
            <a:spLocks noGrp="1"/>
          </p:cNvSpPr>
          <p:nvPr>
            <p:ph type="body" sz="quarter" idx="3"/>
          </p:nvPr>
        </p:nvSpPr>
        <p:spPr>
          <a:xfrm>
            <a:off x="3956025" y="2336873"/>
            <a:ext cx="3063240"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10" name="Текст 3"/>
          <p:cNvSpPr>
            <a:spLocks noGrp="1"/>
          </p:cNvSpPr>
          <p:nvPr>
            <p:ph type="body" sz="half" idx="16"/>
          </p:nvPr>
        </p:nvSpPr>
        <p:spPr>
          <a:xfrm>
            <a:off x="3945470" y="3022673"/>
            <a:ext cx="3063240" cy="2913513"/>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1" name="Текст 4"/>
          <p:cNvSpPr>
            <a:spLocks noGrp="1"/>
          </p:cNvSpPr>
          <p:nvPr>
            <p:ph type="body" sz="quarter" idx="13"/>
          </p:nvPr>
        </p:nvSpPr>
        <p:spPr>
          <a:xfrm>
            <a:off x="7224156" y="2336873"/>
            <a:ext cx="307002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12" name="Текст 3"/>
          <p:cNvSpPr>
            <a:spLocks noGrp="1"/>
          </p:cNvSpPr>
          <p:nvPr>
            <p:ph type="body" sz="half" idx="17"/>
          </p:nvPr>
        </p:nvSpPr>
        <p:spPr>
          <a:xfrm>
            <a:off x="7224156" y="3022673"/>
            <a:ext cx="3070025" cy="2913513"/>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8" name="Дата 2"/>
          <p:cNvSpPr>
            <a:spLocks noGrp="1"/>
          </p:cNvSpPr>
          <p:nvPr>
            <p:ph type="dt" sz="half" idx="18"/>
          </p:nvPr>
        </p:nvSpPr>
        <p:spPr/>
        <p:txBody>
          <a:bodyPr/>
          <a:lstStyle>
            <a:lvl1pPr>
              <a:defRPr/>
            </a:lvl1pPr>
          </a:lstStyle>
          <a:p>
            <a:pPr>
              <a:defRPr/>
            </a:pPr>
            <a:fld id="{0DECBE1E-5D05-4A2F-9EB6-3FA561565A58}" type="datetimeFigureOut">
              <a:rPr/>
              <a:pPr>
                <a:defRPr/>
              </a:pPr>
              <a:t>26.03.2021</a:t>
            </a:fld>
            <a:endParaRPr/>
          </a:p>
        </p:txBody>
      </p:sp>
      <p:sp>
        <p:nvSpPr>
          <p:cNvPr id="19" name="Нижний колонтитул 3"/>
          <p:cNvSpPr>
            <a:spLocks noGrp="1"/>
          </p:cNvSpPr>
          <p:nvPr>
            <p:ph type="ftr" sz="quarter" idx="19"/>
          </p:nvPr>
        </p:nvSpPr>
        <p:spPr/>
        <p:txBody>
          <a:bodyPr/>
          <a:lstStyle>
            <a:lvl1pPr>
              <a:defRPr/>
            </a:lvl1pPr>
          </a:lstStyle>
          <a:p>
            <a:pPr>
              <a:defRPr/>
            </a:pPr>
            <a:endParaRPr/>
          </a:p>
        </p:txBody>
      </p:sp>
      <p:sp>
        <p:nvSpPr>
          <p:cNvPr id="20" name="Номер слайда 4"/>
          <p:cNvSpPr>
            <a:spLocks noGrp="1"/>
          </p:cNvSpPr>
          <p:nvPr>
            <p:ph type="sldNum" sz="quarter" idx="20"/>
          </p:nvPr>
        </p:nvSpPr>
        <p:spPr/>
        <p:txBody>
          <a:bodyPr/>
          <a:lstStyle>
            <a:lvl1pPr>
              <a:defRPr/>
            </a:lvl1pPr>
          </a:lstStyle>
          <a:p>
            <a:pPr>
              <a:defRPr/>
            </a:pPr>
            <a:fld id="{6EC74DAD-1948-416E-9DCE-937187C3B12F}" type="slidenum">
              <a:rPr/>
              <a:pPr>
                <a:defRPr/>
              </a:pPr>
              <a:t>‹#›</a:t>
            </a:fld>
            <a:endParaRP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Рисунок 14"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3" name="Рисунок 15"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4" name="Прямоугольник 1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Прямоугольник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Заголовок 1"/>
          <p:cNvSpPr>
            <a:spLocks noGrp="1"/>
          </p:cNvSpPr>
          <p:nvPr>
            <p:ph type="title"/>
          </p:nvPr>
        </p:nvSpPr>
        <p:spPr>
          <a:xfrm>
            <a:off x="680322" y="753228"/>
            <a:ext cx="9613860" cy="1080938"/>
          </a:xfrm>
        </p:spPr>
        <p:txBody>
          <a:bodyPr/>
          <a:lstStyle/>
          <a:p>
            <a:r>
              <a:rPr lang="ru-RU"/>
              <a:t>Образец заголовка</a:t>
            </a:r>
          </a:p>
        </p:txBody>
      </p:sp>
      <p:sp>
        <p:nvSpPr>
          <p:cNvPr id="19" name="Текст 2"/>
          <p:cNvSpPr>
            <a:spLocks noGrp="1"/>
          </p:cNvSpPr>
          <p:nvPr>
            <p:ph type="body" idx="1"/>
          </p:nvPr>
        </p:nvSpPr>
        <p:spPr>
          <a:xfrm>
            <a:off x="680318" y="4297503"/>
            <a:ext cx="304970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0" name="Рисунок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1" name="Текст 3"/>
          <p:cNvSpPr>
            <a:spLocks noGrp="1"/>
          </p:cNvSpPr>
          <p:nvPr>
            <p:ph type="body" sz="half" idx="18"/>
          </p:nvPr>
        </p:nvSpPr>
        <p:spPr>
          <a:xfrm>
            <a:off x="680318" y="4873765"/>
            <a:ext cx="3049705" cy="1062422"/>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22" name="Текст 4"/>
          <p:cNvSpPr>
            <a:spLocks noGrp="1"/>
          </p:cNvSpPr>
          <p:nvPr>
            <p:ph type="body" sz="quarter" idx="3"/>
          </p:nvPr>
        </p:nvSpPr>
        <p:spPr>
          <a:xfrm>
            <a:off x="3945471" y="4297503"/>
            <a:ext cx="3063240"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3" name="Рисунок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4" name="Текст 3"/>
          <p:cNvSpPr>
            <a:spLocks noGrp="1"/>
          </p:cNvSpPr>
          <p:nvPr>
            <p:ph type="body" sz="half" idx="19"/>
          </p:nvPr>
        </p:nvSpPr>
        <p:spPr>
          <a:xfrm>
            <a:off x="3944117" y="4873764"/>
            <a:ext cx="3067297" cy="1062422"/>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25" name="Текст 4"/>
          <p:cNvSpPr>
            <a:spLocks noGrp="1"/>
          </p:cNvSpPr>
          <p:nvPr>
            <p:ph type="body" sz="quarter" idx="13"/>
          </p:nvPr>
        </p:nvSpPr>
        <p:spPr>
          <a:xfrm>
            <a:off x="7230678" y="4297503"/>
            <a:ext cx="3063505" cy="576262"/>
          </a:xfrm>
        </p:spPr>
        <p:txBody>
          <a:bodyPr anchor="b">
            <a:noAutofit/>
          </a:bodyPr>
          <a:lstStyle>
            <a:lvl1pPr marL="0" indent="0" latinLnBrk="0">
              <a:buNone/>
              <a:defRPr lang="ru-RU" sz="2400" b="0">
                <a:solidFill>
                  <a:schemeClr val="tx1"/>
                </a:solidFill>
              </a:defRPr>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26" name="Рисунок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latinLnBrk="0">
              <a:buNone/>
              <a:defRPr lang="ru-RU" sz="1600"/>
            </a:lvl1pPr>
            <a:lvl2pPr marL="457200" indent="0" latinLnBrk="0">
              <a:buNone/>
              <a:defRPr lang="ru-RU" sz="1600"/>
            </a:lvl2pPr>
            <a:lvl3pPr marL="914400" indent="0" latinLnBrk="0">
              <a:buNone/>
              <a:defRPr lang="ru-RU" sz="16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noProof="0"/>
              <a:t>Вставка рисунка</a:t>
            </a:r>
          </a:p>
        </p:txBody>
      </p:sp>
      <p:sp>
        <p:nvSpPr>
          <p:cNvPr id="27" name="Текст 3"/>
          <p:cNvSpPr>
            <a:spLocks noGrp="1"/>
          </p:cNvSpPr>
          <p:nvPr>
            <p:ph type="body" sz="half" idx="20"/>
          </p:nvPr>
        </p:nvSpPr>
        <p:spPr>
          <a:xfrm>
            <a:off x="7230553" y="4873762"/>
            <a:ext cx="3067563" cy="1062422"/>
          </a:xfrm>
        </p:spPr>
        <p:txBody>
          <a:bodyPr>
            <a:normAutofit/>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16" name="Дата 2"/>
          <p:cNvSpPr>
            <a:spLocks noGrp="1"/>
          </p:cNvSpPr>
          <p:nvPr>
            <p:ph type="dt" sz="half" idx="23"/>
          </p:nvPr>
        </p:nvSpPr>
        <p:spPr/>
        <p:txBody>
          <a:bodyPr/>
          <a:lstStyle>
            <a:lvl1pPr>
              <a:defRPr/>
            </a:lvl1pPr>
          </a:lstStyle>
          <a:p>
            <a:pPr>
              <a:defRPr/>
            </a:pPr>
            <a:fld id="{BFDDC19B-8729-4A78-B26F-9CA04B7C0105}" type="datetimeFigureOut">
              <a:rPr/>
              <a:pPr>
                <a:defRPr/>
              </a:pPr>
              <a:t>26.03.2021</a:t>
            </a:fld>
            <a:endParaRPr/>
          </a:p>
        </p:txBody>
      </p:sp>
      <p:sp>
        <p:nvSpPr>
          <p:cNvPr id="17" name="Нижний колонтитул 3"/>
          <p:cNvSpPr>
            <a:spLocks noGrp="1"/>
          </p:cNvSpPr>
          <p:nvPr>
            <p:ph type="ftr" sz="quarter" idx="24"/>
          </p:nvPr>
        </p:nvSpPr>
        <p:spPr/>
        <p:txBody>
          <a:bodyPr/>
          <a:lstStyle>
            <a:lvl1pPr>
              <a:defRPr/>
            </a:lvl1pPr>
          </a:lstStyle>
          <a:p>
            <a:pPr>
              <a:defRPr/>
            </a:pPr>
            <a:endParaRPr/>
          </a:p>
        </p:txBody>
      </p:sp>
      <p:sp>
        <p:nvSpPr>
          <p:cNvPr id="18" name="Номер слайда 4"/>
          <p:cNvSpPr>
            <a:spLocks noGrp="1"/>
          </p:cNvSpPr>
          <p:nvPr>
            <p:ph type="sldNum" sz="quarter" idx="25"/>
          </p:nvPr>
        </p:nvSpPr>
        <p:spPr/>
        <p:txBody>
          <a:bodyPr/>
          <a:lstStyle>
            <a:lvl1pPr>
              <a:defRPr/>
            </a:lvl1pPr>
          </a:lstStyle>
          <a:p>
            <a:pPr>
              <a:defRPr/>
            </a:pPr>
            <a:fld id="{927FC2B2-9F88-4EBC-A204-58461B8AC336}" type="slidenum">
              <a:rPr/>
              <a:pPr>
                <a:defRPr/>
              </a:pPr>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Рисунок 9"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8" name="Рисунок 10"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9" name="Прямоугольник 11"/>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Прямоугольник 1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19" y="753229"/>
            <a:ext cx="9613863" cy="1080937"/>
          </a:xfrm>
        </p:spPr>
        <p:txBody>
          <a:bodyPr/>
          <a:lstStyle/>
          <a:p>
            <a:r>
              <a:rPr lang="ru-RU"/>
              <a:t>Образец заголовка</a:t>
            </a:r>
          </a:p>
        </p:txBody>
      </p:sp>
      <p:sp>
        <p:nvSpPr>
          <p:cNvPr id="3" name="Текст 2"/>
          <p:cNvSpPr>
            <a:spLocks noGrp="1"/>
          </p:cNvSpPr>
          <p:nvPr>
            <p:ph type="body" idx="1"/>
          </p:nvPr>
        </p:nvSpPr>
        <p:spPr>
          <a:xfrm>
            <a:off x="906350" y="2336873"/>
            <a:ext cx="4472327" cy="693135"/>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4" name="Объект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20154" y="2336873"/>
            <a:ext cx="4474028" cy="692076"/>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6" name="Объект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Дата 6"/>
          <p:cNvSpPr>
            <a:spLocks noGrp="1"/>
          </p:cNvSpPr>
          <p:nvPr>
            <p:ph type="dt" sz="half" idx="10"/>
          </p:nvPr>
        </p:nvSpPr>
        <p:spPr/>
        <p:txBody>
          <a:bodyPr/>
          <a:lstStyle>
            <a:lvl1pPr>
              <a:defRPr/>
            </a:lvl1pPr>
          </a:lstStyle>
          <a:p>
            <a:pPr>
              <a:defRPr/>
            </a:pPr>
            <a:fld id="{A22F5F3E-1F25-4F5F-84C4-EB3FA3F35584}" type="datetimeFigureOut">
              <a:rPr/>
              <a:pPr>
                <a:defRPr/>
              </a:pPr>
              <a:t>26.03.2021</a:t>
            </a:fld>
            <a:endParaRPr/>
          </a:p>
        </p:txBody>
      </p:sp>
      <p:sp>
        <p:nvSpPr>
          <p:cNvPr id="12" name="Нижний колонтитул 7"/>
          <p:cNvSpPr>
            <a:spLocks noGrp="1"/>
          </p:cNvSpPr>
          <p:nvPr>
            <p:ph type="ftr" sz="quarter" idx="11"/>
          </p:nvPr>
        </p:nvSpPr>
        <p:spPr/>
        <p:txBody>
          <a:bodyPr/>
          <a:lstStyle>
            <a:lvl1pPr>
              <a:defRPr/>
            </a:lvl1pPr>
          </a:lstStyle>
          <a:p>
            <a:pPr>
              <a:defRPr/>
            </a:pPr>
            <a:endParaRPr/>
          </a:p>
        </p:txBody>
      </p:sp>
      <p:sp>
        <p:nvSpPr>
          <p:cNvPr id="13" name="Номер слайда 8"/>
          <p:cNvSpPr>
            <a:spLocks noGrp="1"/>
          </p:cNvSpPr>
          <p:nvPr>
            <p:ph type="sldNum" sz="quarter" idx="12"/>
          </p:nvPr>
        </p:nvSpPr>
        <p:spPr/>
        <p:txBody>
          <a:bodyPr/>
          <a:lstStyle>
            <a:lvl1pPr>
              <a:defRPr/>
            </a:lvl1pPr>
          </a:lstStyle>
          <a:p>
            <a:pPr>
              <a:defRPr/>
            </a:pPr>
            <a:fld id="{CD22EA6F-0DE4-47AD-B03C-22A3592B592B}" type="slidenum">
              <a:rPr/>
              <a:pPr>
                <a:defRPr/>
              </a:pPr>
              <a:t>‹#›</a:t>
            </a:fld>
            <a:endParaRP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Рисунок 6"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Рисунок 7"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Прямоугольник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Прямоугольник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lvl1pPr algn="r" latinLnBrk="0">
              <a:defRPr lang="ru-RU"/>
            </a:lvl1p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p:cNvSpPr>
            <a:spLocks noGrp="1"/>
          </p:cNvSpPr>
          <p:nvPr>
            <p:ph type="dt" sz="half" idx="10"/>
          </p:nvPr>
        </p:nvSpPr>
        <p:spPr/>
        <p:txBody>
          <a:bodyPr/>
          <a:lstStyle>
            <a:lvl1pPr>
              <a:defRPr/>
            </a:lvl1pPr>
          </a:lstStyle>
          <a:p>
            <a:pPr>
              <a:defRPr/>
            </a:pPr>
            <a:fld id="{DEFCF3C2-5D70-4FCC-AD7B-E79ED0B0CD7D}" type="datetimeFigureOut">
              <a:rPr/>
              <a:pPr>
                <a:defRPr/>
              </a:pPr>
              <a:t>26.03.2021</a:t>
            </a:fld>
            <a:endParaRPr/>
          </a:p>
        </p:txBody>
      </p:sp>
      <p:sp>
        <p:nvSpPr>
          <p:cNvPr id="9" name="Нижний колонтитул 4"/>
          <p:cNvSpPr>
            <a:spLocks noGrp="1"/>
          </p:cNvSpPr>
          <p:nvPr>
            <p:ph type="ftr" sz="quarter" idx="11"/>
          </p:nvPr>
        </p:nvSpPr>
        <p:spPr/>
        <p:txBody>
          <a:bodyPr/>
          <a:lstStyle>
            <a:lvl1pPr>
              <a:defRPr/>
            </a:lvl1pPr>
          </a:lstStyle>
          <a:p>
            <a:pPr>
              <a:defRPr/>
            </a:pPr>
            <a:endParaRPr/>
          </a:p>
        </p:txBody>
      </p:sp>
      <p:sp>
        <p:nvSpPr>
          <p:cNvPr id="10" name="Номер слайда 5"/>
          <p:cNvSpPr>
            <a:spLocks noGrp="1"/>
          </p:cNvSpPr>
          <p:nvPr>
            <p:ph type="sldNum" sz="quarter" idx="12"/>
          </p:nvPr>
        </p:nvSpPr>
        <p:spPr/>
        <p:txBody>
          <a:bodyPr/>
          <a:lstStyle>
            <a:lvl1pPr>
              <a:defRPr/>
            </a:lvl1pPr>
          </a:lstStyle>
          <a:p>
            <a:pPr>
              <a:defRPr/>
            </a:pPr>
            <a:fld id="{72383E2E-8CD9-4375-B23E-15BB8ADD1207}" type="slidenum">
              <a:rPr/>
              <a:pPr>
                <a:defRPr/>
              </a:pPr>
              <a:t>‹#›</a:t>
            </a:fld>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6"/>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Прямоугольник 7"/>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10129231" y="609597"/>
            <a:ext cx="1073802" cy="435376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a:xfrm>
            <a:off x="6807200" y="5935663"/>
            <a:ext cx="2743200" cy="365125"/>
          </a:xfrm>
        </p:spPr>
        <p:txBody>
          <a:bodyPr/>
          <a:lstStyle>
            <a:lvl1pPr>
              <a:defRPr/>
            </a:lvl1pPr>
          </a:lstStyle>
          <a:p>
            <a:pPr>
              <a:defRPr/>
            </a:pPr>
            <a:fld id="{0F1689C3-AFC5-4598-8384-81BC2205CEAF}" type="datetimeFigureOut">
              <a:rPr/>
              <a:pPr>
                <a:defRPr/>
              </a:pPr>
              <a:t>26.03.2021</a:t>
            </a:fld>
            <a:endParaRPr/>
          </a:p>
        </p:txBody>
      </p:sp>
      <p:sp>
        <p:nvSpPr>
          <p:cNvPr id="7" name="Нижний колонтитул 4"/>
          <p:cNvSpPr>
            <a:spLocks noGrp="1"/>
          </p:cNvSpPr>
          <p:nvPr>
            <p:ph type="ftr" sz="quarter" idx="11"/>
          </p:nvPr>
        </p:nvSpPr>
        <p:spPr>
          <a:xfrm>
            <a:off x="681038" y="5935663"/>
            <a:ext cx="6126162" cy="365125"/>
          </a:xfrm>
        </p:spPr>
        <p:txBody>
          <a:bodyPr/>
          <a:lstStyle>
            <a:lvl1pPr>
              <a:defRPr/>
            </a:lvl1pPr>
          </a:lstStyle>
          <a:p>
            <a:pPr>
              <a:defRPr/>
            </a:pPr>
            <a:endParaRPr/>
          </a:p>
        </p:txBody>
      </p:sp>
      <p:sp>
        <p:nvSpPr>
          <p:cNvPr id="8" name="Номер слайда 5"/>
          <p:cNvSpPr>
            <a:spLocks noGrp="1"/>
          </p:cNvSpPr>
          <p:nvPr>
            <p:ph type="sldNum" sz="quarter" idx="12"/>
          </p:nvPr>
        </p:nvSpPr>
        <p:spPr>
          <a:xfrm>
            <a:off x="10098088" y="5399088"/>
            <a:ext cx="1154112" cy="1090612"/>
          </a:xfrm>
        </p:spPr>
        <p:txBody>
          <a:bodyPr anchor="t"/>
          <a:lstStyle>
            <a:lvl1pPr algn="ctr" latinLnBrk="0">
              <a:defRPr lang="ru-RU"/>
            </a:lvl1pPr>
          </a:lstStyle>
          <a:p>
            <a:pPr>
              <a:defRPr/>
            </a:pPr>
            <a:fld id="{58A0B0BF-F145-4F92-8C85-D6686A07624F}" type="slidenum">
              <a:rPr/>
              <a:pPr>
                <a:defRPr/>
              </a:pPr>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5"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4" name="Рисунок 6"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5" name="Прямоугольник 7"/>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Прямоугольник 8"/>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a:lstStyle/>
          <a:p>
            <a:r>
              <a:rPr lang="ru-RU"/>
              <a:t>Образец заголовка</a:t>
            </a:r>
          </a:p>
        </p:txBody>
      </p:sp>
      <p:sp>
        <p:nvSpPr>
          <p:cNvPr id="7" name="Дата 2"/>
          <p:cNvSpPr>
            <a:spLocks noGrp="1"/>
          </p:cNvSpPr>
          <p:nvPr>
            <p:ph type="dt" sz="half" idx="10"/>
          </p:nvPr>
        </p:nvSpPr>
        <p:spPr/>
        <p:txBody>
          <a:bodyPr/>
          <a:lstStyle>
            <a:lvl1pPr>
              <a:defRPr/>
            </a:lvl1pPr>
          </a:lstStyle>
          <a:p>
            <a:pPr>
              <a:defRPr/>
            </a:pPr>
            <a:fld id="{EADE1B8C-DF76-4C5C-ADC5-962BD1210433}" type="datetimeFigureOut">
              <a:rPr/>
              <a:pPr>
                <a:defRPr/>
              </a:pPr>
              <a:t>26.03.2021</a:t>
            </a:fld>
            <a:endParaRPr/>
          </a:p>
        </p:txBody>
      </p:sp>
      <p:sp>
        <p:nvSpPr>
          <p:cNvPr id="8" name="Нижний колонтитул 3"/>
          <p:cNvSpPr>
            <a:spLocks noGrp="1"/>
          </p:cNvSpPr>
          <p:nvPr>
            <p:ph type="ftr" sz="quarter" idx="11"/>
          </p:nvPr>
        </p:nvSpPr>
        <p:spPr/>
        <p:txBody>
          <a:bodyPr/>
          <a:lstStyle>
            <a:lvl1pPr>
              <a:defRPr/>
            </a:lvl1pPr>
          </a:lstStyle>
          <a:p>
            <a:pPr>
              <a:defRPr/>
            </a:pPr>
            <a:endParaRPr/>
          </a:p>
        </p:txBody>
      </p:sp>
      <p:sp>
        <p:nvSpPr>
          <p:cNvPr id="9" name="Номер слайда 4"/>
          <p:cNvSpPr>
            <a:spLocks noGrp="1"/>
          </p:cNvSpPr>
          <p:nvPr>
            <p:ph type="sldNum" sz="quarter" idx="12"/>
          </p:nvPr>
        </p:nvSpPr>
        <p:spPr/>
        <p:txBody>
          <a:bodyPr/>
          <a:lstStyle>
            <a:lvl1pPr>
              <a:defRPr/>
            </a:lvl1pPr>
          </a:lstStyle>
          <a:p>
            <a:pPr>
              <a:defRPr/>
            </a:pPr>
            <a:fld id="{A12C90CD-699C-4B92-A094-3C123A0D2F82}" type="slidenum">
              <a:rPr/>
              <a:pPr>
                <a:defRPr/>
              </a:pPr>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Рисунок 4" descr="HD-ShadowShort.png"/>
          <p:cNvPicPr>
            <a:picLocks noChangeAspect="1"/>
          </p:cNvPicPr>
          <p:nvPr/>
        </p:nvPicPr>
        <p:blipFill>
          <a:blip r:embed="rId2"/>
          <a:srcRect/>
          <a:stretch>
            <a:fillRect/>
          </a:stretch>
        </p:blipFill>
        <p:spPr bwMode="auto">
          <a:xfrm>
            <a:off x="10585450" y="1971675"/>
            <a:ext cx="1603375" cy="144463"/>
          </a:xfrm>
          <a:prstGeom prst="rect">
            <a:avLst/>
          </a:prstGeom>
          <a:noFill/>
          <a:ln w="9525">
            <a:noFill/>
            <a:miter lim="800000"/>
            <a:headEnd/>
            <a:tailEnd/>
          </a:ln>
        </p:spPr>
      </p:pic>
      <p:sp>
        <p:nvSpPr>
          <p:cNvPr id="3" name="Прямоугольник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Дата 1"/>
          <p:cNvSpPr>
            <a:spLocks noGrp="1"/>
          </p:cNvSpPr>
          <p:nvPr>
            <p:ph type="dt" sz="half" idx="10"/>
          </p:nvPr>
        </p:nvSpPr>
        <p:spPr/>
        <p:txBody>
          <a:bodyPr/>
          <a:lstStyle>
            <a:lvl1pPr>
              <a:defRPr/>
            </a:lvl1pPr>
          </a:lstStyle>
          <a:p>
            <a:pPr>
              <a:defRPr/>
            </a:pPr>
            <a:fld id="{6531EA6C-8EF0-4F28-AC3E-7B1CF3DAC3C7}" type="datetimeFigureOut">
              <a:rPr/>
              <a:pPr>
                <a:defRPr/>
              </a:pPr>
              <a:t>26.03.2021</a:t>
            </a:fld>
            <a:endParaRPr/>
          </a:p>
        </p:txBody>
      </p:sp>
      <p:sp>
        <p:nvSpPr>
          <p:cNvPr id="5" name="Нижний колонтитул 2"/>
          <p:cNvSpPr>
            <a:spLocks noGrp="1"/>
          </p:cNvSpPr>
          <p:nvPr>
            <p:ph type="ftr" sz="quarter" idx="11"/>
          </p:nvPr>
        </p:nvSpPr>
        <p:spPr/>
        <p:txBody>
          <a:bodyPr/>
          <a:lstStyle>
            <a:lvl1pPr>
              <a:defRPr/>
            </a:lvl1pPr>
          </a:lstStyle>
          <a:p>
            <a:pPr>
              <a:defRPr/>
            </a:pPr>
            <a:endParaRPr/>
          </a:p>
        </p:txBody>
      </p:sp>
      <p:sp>
        <p:nvSpPr>
          <p:cNvPr id="6" name="Номер слайда 3"/>
          <p:cNvSpPr>
            <a:spLocks noGrp="1"/>
          </p:cNvSpPr>
          <p:nvPr>
            <p:ph type="sldNum" sz="quarter" idx="12"/>
          </p:nvPr>
        </p:nvSpPr>
        <p:spPr/>
        <p:txBody>
          <a:bodyPr/>
          <a:lstStyle>
            <a:lvl1pPr>
              <a:defRPr/>
            </a:lvl1pPr>
          </a:lstStyle>
          <a:p>
            <a:pPr>
              <a:defRPr/>
            </a:pPr>
            <a:fld id="{08998A1C-7164-4780-83F4-25BFDD0E5602}" type="slidenum">
              <a:rPr/>
              <a:pPr>
                <a:defRPr/>
              </a:pPr>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1" y="753227"/>
            <a:ext cx="9613859" cy="1080940"/>
          </a:xfrm>
        </p:spPr>
        <p:txBody>
          <a:bodyPr>
            <a:normAutofit/>
          </a:bodyPr>
          <a:lstStyle>
            <a:lvl1pPr latinLnBrk="0">
              <a:defRPr lang="ru-RU" sz="3600"/>
            </a:lvl1pPr>
          </a:lstStyle>
          <a:p>
            <a:r>
              <a:rPr lang="ru-RU"/>
              <a:t>Образец заголовка</a:t>
            </a:r>
          </a:p>
        </p:txBody>
      </p:sp>
      <p:sp>
        <p:nvSpPr>
          <p:cNvPr id="3" name="Объект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0322" y="2336872"/>
            <a:ext cx="3790078" cy="3599317"/>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22204512-04BD-4B5F-B36B-83D4F20AF9A5}"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98B5DB50-28BB-4249-A58F-A9257CB90FCA}" type="slidenum">
              <a:rPr/>
              <a:pPr>
                <a:defRPr/>
              </a:pPr>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Рисунок 7" descr="HD-ShadowLong.png"/>
          <p:cNvPicPr>
            <a:picLocks noChangeAspect="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Рисунок 8" descr="HD-ShadowShort.png"/>
          <p:cNvPicPr>
            <a:picLocks noChangeAspect="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Прямоугольник 9"/>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80323" y="753228"/>
            <a:ext cx="9613857" cy="1080938"/>
          </a:xfrm>
        </p:spPr>
        <p:txBody>
          <a:bodyPr>
            <a:normAutofit/>
          </a:bodyPr>
          <a:lstStyle>
            <a:lvl1pPr latinLnBrk="0">
              <a:defRPr lang="ru-RU" sz="3600"/>
            </a:lvl1pPr>
          </a:lstStyle>
          <a:p>
            <a:r>
              <a:rPr lang="ru-RU"/>
              <a:t>Образец заголовка</a:t>
            </a:r>
          </a:p>
        </p:txBody>
      </p:sp>
      <p:sp>
        <p:nvSpPr>
          <p:cNvPr id="3" name="Рисунок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pPr lvl="0"/>
            <a:r>
              <a:rPr lang="ru-RU" noProof="0"/>
              <a:t>Вставка рисунка</a:t>
            </a:r>
          </a:p>
        </p:txBody>
      </p:sp>
      <p:sp>
        <p:nvSpPr>
          <p:cNvPr id="4" name="Текст 3"/>
          <p:cNvSpPr>
            <a:spLocks noGrp="1"/>
          </p:cNvSpPr>
          <p:nvPr>
            <p:ph type="body" sz="half" idx="2"/>
          </p:nvPr>
        </p:nvSpPr>
        <p:spPr>
          <a:xfrm>
            <a:off x="680323" y="2336873"/>
            <a:ext cx="3876256" cy="3599315"/>
          </a:xfrm>
        </p:spPr>
        <p:txBody>
          <a:bodyPr anchor="ctr"/>
          <a:lstStyle>
            <a:lvl1pPr marL="0" indent="0" latinLnBrk="0">
              <a:buNone/>
              <a:defRPr lang="ru-RU" sz="16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a:t>Образец текста</a:t>
            </a:r>
          </a:p>
        </p:txBody>
      </p:sp>
      <p:sp>
        <p:nvSpPr>
          <p:cNvPr id="9" name="Дата 4"/>
          <p:cNvSpPr>
            <a:spLocks noGrp="1"/>
          </p:cNvSpPr>
          <p:nvPr>
            <p:ph type="dt" sz="half" idx="10"/>
          </p:nvPr>
        </p:nvSpPr>
        <p:spPr/>
        <p:txBody>
          <a:bodyPr/>
          <a:lstStyle>
            <a:lvl1pPr>
              <a:defRPr/>
            </a:lvl1pPr>
          </a:lstStyle>
          <a:p>
            <a:pPr>
              <a:defRPr/>
            </a:pPr>
            <a:fld id="{D213B4F5-4A7D-4A9F-8FAC-F119F2C7099F}" type="datetimeFigureOut">
              <a:rPr/>
              <a:pPr>
                <a:defRPr/>
              </a:pPr>
              <a:t>26.03.2021</a:t>
            </a:fld>
            <a:endParaRPr/>
          </a:p>
        </p:txBody>
      </p:sp>
      <p:sp>
        <p:nvSpPr>
          <p:cNvPr id="10" name="Нижний колонтитул 5"/>
          <p:cNvSpPr>
            <a:spLocks noGrp="1"/>
          </p:cNvSpPr>
          <p:nvPr>
            <p:ph type="ftr" sz="quarter" idx="11"/>
          </p:nvPr>
        </p:nvSpPr>
        <p:spPr/>
        <p:txBody>
          <a:bodyPr/>
          <a:lstStyle>
            <a:lvl1pPr>
              <a:defRPr/>
            </a:lvl1pPr>
          </a:lstStyle>
          <a:p>
            <a:pPr>
              <a:defRPr/>
            </a:pPr>
            <a:endParaRPr/>
          </a:p>
        </p:txBody>
      </p:sp>
      <p:sp>
        <p:nvSpPr>
          <p:cNvPr id="11" name="Номер слайда 6"/>
          <p:cNvSpPr>
            <a:spLocks noGrp="1"/>
          </p:cNvSpPr>
          <p:nvPr>
            <p:ph type="sldNum" sz="quarter" idx="12"/>
          </p:nvPr>
        </p:nvSpPr>
        <p:spPr/>
        <p:txBody>
          <a:bodyPr/>
          <a:lstStyle>
            <a:lvl1pPr>
              <a:defRPr/>
            </a:lvl1pPr>
          </a:lstStyle>
          <a:p>
            <a:pPr>
              <a:defRPr/>
            </a:pPr>
            <a:fld id="{CB691FFD-F315-433C-8ED8-A46B779B8D91}" type="slidenum">
              <a:rPr/>
              <a:pPr>
                <a:defRPr/>
              </a:pPr>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Рисунок 6" descr="hashOverlay-FullResolve.png"/>
          <p:cNvPicPr>
            <a:picLocks noChangeAspect="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681038" y="752475"/>
            <a:ext cx="961390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 name="Текст 2"/>
          <p:cNvSpPr>
            <a:spLocks noGrp="1"/>
          </p:cNvSpPr>
          <p:nvPr>
            <p:ph type="body" idx="1"/>
          </p:nvPr>
        </p:nvSpPr>
        <p:spPr>
          <a:xfrm>
            <a:off x="681038" y="2336800"/>
            <a:ext cx="9613900" cy="35988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latinLnBrk="0">
              <a:spcBef>
                <a:spcPts val="0"/>
              </a:spcBef>
              <a:spcAft>
                <a:spcPts val="0"/>
              </a:spcAft>
              <a:defRPr lang="ru-RU" sz="1050">
                <a:solidFill>
                  <a:schemeClr val="tx1">
                    <a:tint val="75000"/>
                  </a:schemeClr>
                </a:solidFill>
                <a:latin typeface="+mn-lt"/>
                <a:cs typeface="+mn-cs"/>
              </a:defRPr>
            </a:lvl1pPr>
          </a:lstStyle>
          <a:p>
            <a:pPr>
              <a:defRPr/>
            </a:pPr>
            <a:fld id="{7E932358-C7BD-4A11-81EA-4E2CB139AF3F}" type="datetimeFigureOut">
              <a:rPr/>
              <a:pPr>
                <a:defRPr/>
              </a:pPr>
              <a:t>26.03.2021</a:t>
            </a:fld>
            <a:endParaRPr/>
          </a:p>
        </p:txBody>
      </p:sp>
      <p:sp>
        <p:nvSpPr>
          <p:cNvPr id="5" name="Нижний колонтитул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latinLnBrk="0">
              <a:spcBef>
                <a:spcPts val="0"/>
              </a:spcBef>
              <a:spcAft>
                <a:spcPts val="0"/>
              </a:spcAft>
              <a:defRPr lang="ru-RU" sz="1050">
                <a:solidFill>
                  <a:schemeClr val="tx1">
                    <a:tint val="75000"/>
                  </a:schemeClr>
                </a:solidFill>
                <a:latin typeface="+mn-lt"/>
                <a:cs typeface="+mn-cs"/>
              </a:defRPr>
            </a:lvl1pPr>
          </a:lstStyle>
          <a:p>
            <a:pPr>
              <a:defRPr/>
            </a:pPr>
            <a:endParaRPr/>
          </a:p>
        </p:txBody>
      </p:sp>
      <p:sp>
        <p:nvSpPr>
          <p:cNvPr id="6" name="Номер слайда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latinLnBrk="0">
              <a:spcBef>
                <a:spcPts val="0"/>
              </a:spcBef>
              <a:spcAft>
                <a:spcPts val="0"/>
              </a:spcAft>
              <a:defRPr lang="ru-RU" sz="3600">
                <a:solidFill>
                  <a:schemeClr val="tx1">
                    <a:tint val="75000"/>
                  </a:schemeClr>
                </a:solidFill>
                <a:latin typeface="+mn-lt"/>
                <a:cs typeface="+mn-cs"/>
              </a:defRPr>
            </a:lvl1pPr>
          </a:lstStyle>
          <a:p>
            <a:pPr>
              <a:defRPr/>
            </a:pPr>
            <a:fld id="{C01FD8B7-E82C-4C6B-8FAF-29C59F357D55}" type="slidenum">
              <a:rPr/>
              <a:pPr>
                <a:defRPr/>
              </a:pPr>
              <a:t>‹#›</a:t>
            </a:fld>
            <a:endParaRPr/>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ransition spd="med">
    <p:fade/>
  </p:transition>
  <p:hf sldNum="0" hdr="0" ftr="0" dt="0"/>
  <p:txStyles>
    <p:titleStyle>
      <a:lvl1pPr algn="l" rtl="0" eaLnBrk="0" fontAlgn="base" hangingPunct="0">
        <a:lnSpc>
          <a:spcPct val="90000"/>
        </a:lnSpc>
        <a:spcBef>
          <a:spcPct val="0"/>
        </a:spcBef>
        <a:spcAft>
          <a:spcPct val="0"/>
        </a:spcAft>
        <a:defRPr lang="ru-RU"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itchFamily="34" charset="0"/>
        </a:defRPr>
      </a:lvl2pPr>
      <a:lvl3pPr algn="l" rtl="0" eaLnBrk="0" fontAlgn="base" hangingPunct="0">
        <a:lnSpc>
          <a:spcPct val="90000"/>
        </a:lnSpc>
        <a:spcBef>
          <a:spcPct val="0"/>
        </a:spcBef>
        <a:spcAft>
          <a:spcPct val="0"/>
        </a:spcAft>
        <a:defRPr sz="3600">
          <a:solidFill>
            <a:schemeClr val="tx1"/>
          </a:solidFill>
          <a:latin typeface="Trebuchet MS" pitchFamily="34" charset="0"/>
        </a:defRPr>
      </a:lvl3pPr>
      <a:lvl4pPr algn="l" rtl="0" eaLnBrk="0" fontAlgn="base" hangingPunct="0">
        <a:lnSpc>
          <a:spcPct val="90000"/>
        </a:lnSpc>
        <a:spcBef>
          <a:spcPct val="0"/>
        </a:spcBef>
        <a:spcAft>
          <a:spcPct val="0"/>
        </a:spcAft>
        <a:defRPr sz="3600">
          <a:solidFill>
            <a:schemeClr val="tx1"/>
          </a:solidFill>
          <a:latin typeface="Trebuchet MS" pitchFamily="34" charset="0"/>
        </a:defRPr>
      </a:lvl4pPr>
      <a:lvl5pPr algn="l" rtl="0" eaLnBrk="0" fontAlgn="base" hangingPunct="0">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lang="ru-RU"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lang="ru-RU"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lang="ru-RU"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lang="ru-RU"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lang="ru-RU"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9458" name="Рисунок 6" descr="hashOverlay-FullResolve.png"/>
          <p:cNvPicPr>
            <a:picLocks noChangeAspect="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sp>
        <p:nvSpPr>
          <p:cNvPr id="19459" name="Заголовок 1"/>
          <p:cNvSpPr>
            <a:spLocks noGrp="1"/>
          </p:cNvSpPr>
          <p:nvPr>
            <p:ph type="title"/>
          </p:nvPr>
        </p:nvSpPr>
        <p:spPr bwMode="auto">
          <a:xfrm>
            <a:off x="681038" y="752475"/>
            <a:ext cx="961390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60" name="Текст 2"/>
          <p:cNvSpPr>
            <a:spLocks noGrp="1"/>
          </p:cNvSpPr>
          <p:nvPr>
            <p:ph type="body" idx="1"/>
          </p:nvPr>
        </p:nvSpPr>
        <p:spPr bwMode="auto">
          <a:xfrm>
            <a:off x="681038" y="2336800"/>
            <a:ext cx="9613900"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latinLnBrk="0">
              <a:spcBef>
                <a:spcPts val="0"/>
              </a:spcBef>
              <a:spcAft>
                <a:spcPts val="0"/>
              </a:spcAft>
              <a:defRPr lang="ru-RU" sz="1050">
                <a:solidFill>
                  <a:schemeClr val="tx1">
                    <a:tint val="75000"/>
                  </a:schemeClr>
                </a:solidFill>
                <a:latin typeface="+mn-lt"/>
                <a:cs typeface="+mn-cs"/>
              </a:defRPr>
            </a:lvl1pPr>
          </a:lstStyle>
          <a:p>
            <a:pPr>
              <a:defRPr/>
            </a:pPr>
            <a:fld id="{4B44E974-2966-4A03-AD93-FB04C37FDF79}" type="datetimeFigureOut">
              <a:rPr/>
              <a:pPr>
                <a:defRPr/>
              </a:pPr>
              <a:t>26.03.2021</a:t>
            </a:fld>
            <a:endParaRPr/>
          </a:p>
        </p:txBody>
      </p:sp>
      <p:sp>
        <p:nvSpPr>
          <p:cNvPr id="5" name="Нижний колонтитул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latinLnBrk="0">
              <a:spcBef>
                <a:spcPts val="0"/>
              </a:spcBef>
              <a:spcAft>
                <a:spcPts val="0"/>
              </a:spcAft>
              <a:defRPr lang="ru-RU" sz="1050">
                <a:solidFill>
                  <a:schemeClr val="tx1">
                    <a:tint val="75000"/>
                  </a:schemeClr>
                </a:solidFill>
                <a:latin typeface="+mn-lt"/>
                <a:cs typeface="+mn-cs"/>
              </a:defRPr>
            </a:lvl1pPr>
          </a:lstStyle>
          <a:p>
            <a:pPr>
              <a:defRPr/>
            </a:pPr>
            <a:endParaRPr/>
          </a:p>
        </p:txBody>
      </p:sp>
      <p:sp>
        <p:nvSpPr>
          <p:cNvPr id="6" name="Номер слайда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latinLnBrk="0">
              <a:spcBef>
                <a:spcPts val="0"/>
              </a:spcBef>
              <a:spcAft>
                <a:spcPts val="0"/>
              </a:spcAft>
              <a:defRPr lang="ru-RU" sz="3600">
                <a:solidFill>
                  <a:schemeClr val="tx1">
                    <a:tint val="75000"/>
                  </a:schemeClr>
                </a:solidFill>
                <a:latin typeface="+mn-lt"/>
                <a:cs typeface="+mn-cs"/>
              </a:defRPr>
            </a:lvl1pPr>
          </a:lstStyle>
          <a:p>
            <a:pPr>
              <a:defRPr/>
            </a:pPr>
            <a:fld id="{FAEDC633-07DF-42DB-A3A5-96362758ECA6}" type="slidenum">
              <a:rPr/>
              <a:pPr>
                <a:defRPr/>
              </a:pPr>
              <a:t>‹#›</a:t>
            </a:fld>
            <a:endParaRPr/>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ransition spd="med">
    <p:fade/>
  </p:transition>
  <p:hf sldNum="0" hdr="0" ftr="0" dt="0"/>
  <p:txStyles>
    <p:titleStyle>
      <a:lvl1pPr algn="l" rtl="0" eaLnBrk="0" fontAlgn="base" hangingPunct="0">
        <a:lnSpc>
          <a:spcPct val="90000"/>
        </a:lnSpc>
        <a:spcBef>
          <a:spcPct val="0"/>
        </a:spcBef>
        <a:spcAft>
          <a:spcPct val="0"/>
        </a:spcAft>
        <a:defRPr lang="ru-RU"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itchFamily="34" charset="0"/>
        </a:defRPr>
      </a:lvl2pPr>
      <a:lvl3pPr algn="l" rtl="0" eaLnBrk="0" fontAlgn="base" hangingPunct="0">
        <a:lnSpc>
          <a:spcPct val="90000"/>
        </a:lnSpc>
        <a:spcBef>
          <a:spcPct val="0"/>
        </a:spcBef>
        <a:spcAft>
          <a:spcPct val="0"/>
        </a:spcAft>
        <a:defRPr sz="3600">
          <a:solidFill>
            <a:schemeClr val="tx1"/>
          </a:solidFill>
          <a:latin typeface="Trebuchet MS" pitchFamily="34" charset="0"/>
        </a:defRPr>
      </a:lvl3pPr>
      <a:lvl4pPr algn="l" rtl="0" eaLnBrk="0" fontAlgn="base" hangingPunct="0">
        <a:lnSpc>
          <a:spcPct val="90000"/>
        </a:lnSpc>
        <a:spcBef>
          <a:spcPct val="0"/>
        </a:spcBef>
        <a:spcAft>
          <a:spcPct val="0"/>
        </a:spcAft>
        <a:defRPr sz="3600">
          <a:solidFill>
            <a:schemeClr val="tx1"/>
          </a:solidFill>
          <a:latin typeface="Trebuchet MS" pitchFamily="34" charset="0"/>
        </a:defRPr>
      </a:lvl4pPr>
      <a:lvl5pPr algn="l" rtl="0" eaLnBrk="0" fontAlgn="base" hangingPunct="0">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lang="ru-RU"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lang="ru-RU"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lang="ru-RU"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lang="ru-RU"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lang="ru-RU"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7890" name="Рисунок 6" descr="hashOverlay-FullResolve.png"/>
          <p:cNvPicPr>
            <a:picLocks noChangeAspect="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sp>
        <p:nvSpPr>
          <p:cNvPr id="37891" name="Заголовок 1"/>
          <p:cNvSpPr>
            <a:spLocks noGrp="1"/>
          </p:cNvSpPr>
          <p:nvPr>
            <p:ph type="title"/>
          </p:nvPr>
        </p:nvSpPr>
        <p:spPr bwMode="auto">
          <a:xfrm>
            <a:off x="681038" y="752475"/>
            <a:ext cx="961390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7892" name="Текст 2"/>
          <p:cNvSpPr>
            <a:spLocks noGrp="1"/>
          </p:cNvSpPr>
          <p:nvPr>
            <p:ph type="body" idx="1"/>
          </p:nvPr>
        </p:nvSpPr>
        <p:spPr bwMode="auto">
          <a:xfrm>
            <a:off x="681038" y="2336800"/>
            <a:ext cx="9613900"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latinLnBrk="0">
              <a:spcBef>
                <a:spcPts val="0"/>
              </a:spcBef>
              <a:spcAft>
                <a:spcPts val="0"/>
              </a:spcAft>
              <a:defRPr lang="ru-RU" sz="1050">
                <a:solidFill>
                  <a:schemeClr val="tx1">
                    <a:tint val="75000"/>
                  </a:schemeClr>
                </a:solidFill>
                <a:latin typeface="+mn-lt"/>
                <a:cs typeface="+mn-cs"/>
              </a:defRPr>
            </a:lvl1pPr>
          </a:lstStyle>
          <a:p>
            <a:pPr>
              <a:defRPr/>
            </a:pPr>
            <a:fld id="{D3CCCD26-4CDE-412C-93C6-30937DF552D5}" type="datetimeFigureOut">
              <a:rPr/>
              <a:pPr>
                <a:defRPr/>
              </a:pPr>
              <a:t>26.03.2021</a:t>
            </a:fld>
            <a:endParaRPr/>
          </a:p>
        </p:txBody>
      </p:sp>
      <p:sp>
        <p:nvSpPr>
          <p:cNvPr id="5" name="Нижний колонтитул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latinLnBrk="0">
              <a:spcBef>
                <a:spcPts val="0"/>
              </a:spcBef>
              <a:spcAft>
                <a:spcPts val="0"/>
              </a:spcAft>
              <a:defRPr lang="ru-RU" sz="1050">
                <a:solidFill>
                  <a:schemeClr val="tx1">
                    <a:tint val="75000"/>
                  </a:schemeClr>
                </a:solidFill>
                <a:latin typeface="+mn-lt"/>
                <a:cs typeface="+mn-cs"/>
              </a:defRPr>
            </a:lvl1pPr>
          </a:lstStyle>
          <a:p>
            <a:pPr>
              <a:defRPr/>
            </a:pPr>
            <a:endParaRPr/>
          </a:p>
        </p:txBody>
      </p:sp>
      <p:sp>
        <p:nvSpPr>
          <p:cNvPr id="6" name="Номер слайда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latinLnBrk="0">
              <a:spcBef>
                <a:spcPts val="0"/>
              </a:spcBef>
              <a:spcAft>
                <a:spcPts val="0"/>
              </a:spcAft>
              <a:defRPr lang="ru-RU" sz="3600">
                <a:solidFill>
                  <a:schemeClr val="tx1">
                    <a:tint val="75000"/>
                  </a:schemeClr>
                </a:solidFill>
                <a:latin typeface="+mn-lt"/>
                <a:cs typeface="+mn-cs"/>
              </a:defRPr>
            </a:lvl1pPr>
          </a:lstStyle>
          <a:p>
            <a:pPr>
              <a:defRPr/>
            </a:pPr>
            <a:fld id="{EC47E5C6-C4AF-4872-942E-45DD47E0FE04}" type="slidenum">
              <a:rPr/>
              <a:pPr>
                <a:defRPr/>
              </a:pPr>
              <a:t>‹#›</a:t>
            </a:fld>
            <a:endParaRPr/>
          </a:p>
        </p:txBody>
      </p:sp>
    </p:spTree>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ransition spd="med">
    <p:fade/>
  </p:transition>
  <p:hf sldNum="0" hdr="0" ftr="0" dt="0"/>
  <p:txStyles>
    <p:titleStyle>
      <a:lvl1pPr algn="l" rtl="0" eaLnBrk="0" fontAlgn="base" hangingPunct="0">
        <a:lnSpc>
          <a:spcPct val="90000"/>
        </a:lnSpc>
        <a:spcBef>
          <a:spcPct val="0"/>
        </a:spcBef>
        <a:spcAft>
          <a:spcPct val="0"/>
        </a:spcAft>
        <a:defRPr lang="ru-RU"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itchFamily="34" charset="0"/>
        </a:defRPr>
      </a:lvl2pPr>
      <a:lvl3pPr algn="l" rtl="0" eaLnBrk="0" fontAlgn="base" hangingPunct="0">
        <a:lnSpc>
          <a:spcPct val="90000"/>
        </a:lnSpc>
        <a:spcBef>
          <a:spcPct val="0"/>
        </a:spcBef>
        <a:spcAft>
          <a:spcPct val="0"/>
        </a:spcAft>
        <a:defRPr sz="3600">
          <a:solidFill>
            <a:schemeClr val="tx1"/>
          </a:solidFill>
          <a:latin typeface="Trebuchet MS" pitchFamily="34" charset="0"/>
        </a:defRPr>
      </a:lvl3pPr>
      <a:lvl4pPr algn="l" rtl="0" eaLnBrk="0" fontAlgn="base" hangingPunct="0">
        <a:lnSpc>
          <a:spcPct val="90000"/>
        </a:lnSpc>
        <a:spcBef>
          <a:spcPct val="0"/>
        </a:spcBef>
        <a:spcAft>
          <a:spcPct val="0"/>
        </a:spcAft>
        <a:defRPr sz="3600">
          <a:solidFill>
            <a:schemeClr val="tx1"/>
          </a:solidFill>
          <a:latin typeface="Trebuchet MS" pitchFamily="34" charset="0"/>
        </a:defRPr>
      </a:lvl4pPr>
      <a:lvl5pPr algn="l" rtl="0" eaLnBrk="0" fontAlgn="base" hangingPunct="0">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lang="ru-RU"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lang="ru-RU"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lang="ru-RU"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lang="ru-RU"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lang="ru-RU"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4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1038" y="2143125"/>
            <a:ext cx="8272462" cy="1963738"/>
          </a:xfrm>
        </p:spPr>
        <p:txBody>
          <a:bodyPr rtlCol="0"/>
          <a:lstStyle/>
          <a:p>
            <a:pPr algn="ctr" eaLnBrk="1" fontAlgn="auto" hangingPunct="1">
              <a:spcAft>
                <a:spcPts val="0"/>
              </a:spcAft>
              <a:defRPr/>
            </a:pPr>
            <a:r>
              <a:rPr sz="3200" b="1" dirty="0" smtClean="0">
                <a:effectLst>
                  <a:outerShdw blurRad="38100" dist="38100" dir="2700000" algn="tl">
                    <a:srgbClr val="000000">
                      <a:alpha val="43137"/>
                    </a:srgbClr>
                  </a:outerShdw>
                </a:effectLst>
                <a:latin typeface="Georgia" pitchFamily="18" charset="0"/>
              </a:rPr>
              <a:t>БІОЛОГІЧНИЙ МЕТОД </a:t>
            </a:r>
            <a:br>
              <a:rPr sz="3200" b="1" dirty="0" smtClean="0">
                <a:effectLst>
                  <a:outerShdw blurRad="38100" dist="38100" dir="2700000" algn="tl">
                    <a:srgbClr val="000000">
                      <a:alpha val="43137"/>
                    </a:srgbClr>
                  </a:outerShdw>
                </a:effectLst>
                <a:latin typeface="Georgia" pitchFamily="18" charset="0"/>
              </a:rPr>
            </a:br>
            <a:r>
              <a:rPr sz="3200" b="1" dirty="0" smtClean="0">
                <a:effectLst>
                  <a:outerShdw blurRad="38100" dist="38100" dir="2700000" algn="tl">
                    <a:srgbClr val="000000">
                      <a:alpha val="43137"/>
                    </a:srgbClr>
                  </a:outerShdw>
                </a:effectLst>
                <a:latin typeface="Georgia" pitchFamily="18" charset="0"/>
              </a:rPr>
              <a:t>ЗАХИСТУ РОСЛИН</a:t>
            </a:r>
            <a:endParaRPr sz="3200" dirty="0">
              <a:effectLst>
                <a:outerShdw blurRad="38100" dist="38100" dir="2700000" algn="tl">
                  <a:srgbClr val="000000">
                    <a:alpha val="43137"/>
                  </a:srgbClr>
                </a:outerShdw>
              </a:effectLst>
              <a:latin typeface="Georgia" pitchFamily="18" charset="0"/>
            </a:endParaRPr>
          </a:p>
        </p:txBody>
      </p:sp>
      <p:sp>
        <p:nvSpPr>
          <p:cNvPr id="56322" name="Подзаголовок 2"/>
          <p:cNvSpPr>
            <a:spLocks noGrp="1"/>
          </p:cNvSpPr>
          <p:nvPr>
            <p:ph type="subTitle" idx="1"/>
          </p:nvPr>
        </p:nvSpPr>
        <p:spPr>
          <a:xfrm>
            <a:off x="3881438" y="5572125"/>
            <a:ext cx="8143875" cy="1117600"/>
          </a:xfrm>
        </p:spPr>
        <p:txBody>
          <a:bodyPr/>
          <a:lstStyle/>
          <a:p>
            <a:pPr eaLnBrk="1" hangingPunct="1"/>
            <a:endParaRPr lang="en-US" sz="2400" smtClean="0"/>
          </a:p>
        </p:txBody>
      </p:sp>
      <p:pic>
        <p:nvPicPr>
          <p:cNvPr id="1028" name="Picture 4" descr="ÐÐ°ÑÑÐ¸Ð½ÐºÐ¸ Ð¿Ð¾ Ð·Ð°Ð¿ÑÐ¾ÑÑ 21. ÐÑÐ¾Ð»Ð¾Ð³ÑÑÐ½Ñ Ð¼ÐµÑÐ¾Ð´Ð¸ Ð·Ð°ÑÐ¸ÑÑÑ ÑÐ¾ÑÐ»Ð¸Ð½."/>
          <p:cNvPicPr>
            <a:picLocks noChangeAspect="1" noChangeArrowheads="1"/>
          </p:cNvPicPr>
          <p:nvPr/>
        </p:nvPicPr>
        <p:blipFill>
          <a:blip r:embed="rId2"/>
          <a:srcRect/>
          <a:stretch>
            <a:fillRect/>
          </a:stretch>
        </p:blipFill>
        <p:spPr bwMode="auto">
          <a:xfrm>
            <a:off x="2238348" y="4357694"/>
            <a:ext cx="5572164" cy="2219314"/>
          </a:xfrm>
          <a:prstGeom prst="rect">
            <a:avLst/>
          </a:prstGeom>
          <a:ln>
            <a:noFill/>
          </a:ln>
          <a:effectLst>
            <a:softEdge rad="112500"/>
          </a:effectLst>
        </p:spPr>
      </p:pic>
      <p:pic>
        <p:nvPicPr>
          <p:cNvPr id="1030" name="Picture 6" descr="ÐÐ¾ÑÐ¾Ð¶ÐµÐµ Ð¸Ð·Ð¾Ð±ÑÐ°Ð¶ÐµÐ½Ð¸Ðµ"/>
          <p:cNvPicPr>
            <a:picLocks noChangeAspect="1" noChangeArrowheads="1"/>
          </p:cNvPicPr>
          <p:nvPr/>
        </p:nvPicPr>
        <p:blipFill>
          <a:blip r:embed="rId3"/>
          <a:srcRect/>
          <a:stretch>
            <a:fillRect/>
          </a:stretch>
        </p:blipFill>
        <p:spPr bwMode="auto">
          <a:xfrm>
            <a:off x="452398" y="214290"/>
            <a:ext cx="5929354" cy="2359456"/>
          </a:xfrm>
          <a:prstGeom prst="rect">
            <a:avLst/>
          </a:prstGeom>
          <a:ln>
            <a:noFill/>
          </a:ln>
          <a:effectLst>
            <a:softEdge rad="112500"/>
          </a:effectLst>
        </p:spPr>
      </p:pic>
      <p:pic>
        <p:nvPicPr>
          <p:cNvPr id="1032" name="Picture 8" descr="ÐÐ¾ÑÐ¾Ð¶ÐµÐµ Ð¸Ð·Ð¾Ð±ÑÐ°Ð¶ÐµÐ½Ð¸Ðµ"/>
          <p:cNvPicPr>
            <a:picLocks noChangeAspect="1" noChangeArrowheads="1"/>
          </p:cNvPicPr>
          <p:nvPr/>
        </p:nvPicPr>
        <p:blipFill>
          <a:blip r:embed="rId4"/>
          <a:srcRect/>
          <a:stretch>
            <a:fillRect/>
          </a:stretch>
        </p:blipFill>
        <p:spPr bwMode="auto">
          <a:xfrm>
            <a:off x="6453190" y="285728"/>
            <a:ext cx="5000660" cy="223106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a:blip r:embed="rId2"/>
          <a:srcRect/>
          <a:stretch>
            <a:fillRect/>
          </a:stretch>
        </p:blipFill>
        <p:spPr bwMode="auto">
          <a:xfrm>
            <a:off x="3287713" y="2205038"/>
            <a:ext cx="5024437" cy="3309937"/>
          </a:xfrm>
          <a:prstGeom prst="rect">
            <a:avLst/>
          </a:prstGeom>
          <a:noFill/>
          <a:ln w="9525">
            <a:noFill/>
            <a:miter lim="800000"/>
            <a:headEnd/>
            <a:tailEnd/>
          </a:ln>
          <a:effectLst>
            <a:outerShdw dist="139700" dir="2700000" algn="tl" rotWithShape="0">
              <a:srgbClr val="333333">
                <a:alpha val="64999"/>
              </a:srgbClr>
            </a:outerShdw>
          </a:effectLst>
        </p:spPr>
      </p:pic>
      <p:sp>
        <p:nvSpPr>
          <p:cNvPr id="2" name="Прямоугольник 1"/>
          <p:cNvSpPr/>
          <p:nvPr/>
        </p:nvSpPr>
        <p:spPr>
          <a:xfrm>
            <a:off x="2809875" y="5715000"/>
            <a:ext cx="6096000" cy="7080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sz="2000">
                <a:latin typeface="Georgia" pitchFamily="18" charset="0"/>
              </a:rPr>
              <a:t>використання паразитичних і хижих комах (ентомофагів)</a:t>
            </a:r>
          </a:p>
        </p:txBody>
      </p:sp>
      <p:pic>
        <p:nvPicPr>
          <p:cNvPr id="2050" name="Picture 2" descr="ÐÐ°ÑÑÐ¸Ð½ÐºÐ¸ Ð¿Ð¾ Ð·Ð°Ð¿ÑÐ¾ÑÑ Ð±ÑÐ¾Ð»Ð¾Ð³ÑÑÐ½Ð¸Ð¹ Ð·Ð°ÑÐ¸ÑÑ ÑÐ¾ÑÐ»Ð¸Ð½ ÐµÐ½ÑÐ¾Ð¼Ð¾ÑÐ°Ð³ÑÐ²"/>
          <p:cNvPicPr>
            <a:picLocks noChangeAspect="1" noChangeArrowheads="1"/>
          </p:cNvPicPr>
          <p:nvPr/>
        </p:nvPicPr>
        <p:blipFill>
          <a:blip r:embed="rId3"/>
          <a:srcRect/>
          <a:stretch>
            <a:fillRect/>
          </a:stretch>
        </p:blipFill>
        <p:spPr bwMode="auto">
          <a:xfrm>
            <a:off x="263525" y="692150"/>
            <a:ext cx="3429000" cy="2571750"/>
          </a:xfrm>
          <a:prstGeom prst="rect">
            <a:avLst/>
          </a:prstGeom>
          <a:ln>
            <a:noFill/>
          </a:ln>
          <a:effectLst>
            <a:outerShdw blurRad="292100" dist="139700" dir="2700000" algn="tl" rotWithShape="0">
              <a:srgbClr val="333333">
                <a:alpha val="65000"/>
              </a:srgbClr>
            </a:outerShdw>
          </a:effectLst>
        </p:spPr>
      </p:pic>
      <p:pic>
        <p:nvPicPr>
          <p:cNvPr id="2054" name="Picture 6" descr="ÐÐ¾ÑÐ¾Ð¶ÐµÐµ Ð¸Ð·Ð¾Ð±ÑÐ°Ð¶ÐµÐ½Ð¸Ðµ"/>
          <p:cNvPicPr>
            <a:picLocks noChangeAspect="1" noChangeArrowheads="1"/>
          </p:cNvPicPr>
          <p:nvPr/>
        </p:nvPicPr>
        <p:blipFill>
          <a:blip r:embed="rId4"/>
          <a:srcRect/>
          <a:stretch>
            <a:fillRect/>
          </a:stretch>
        </p:blipFill>
        <p:spPr bwMode="auto">
          <a:xfrm>
            <a:off x="8024813" y="857250"/>
            <a:ext cx="3630612" cy="3952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2563" y="5857875"/>
            <a:ext cx="9786937"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a:latin typeface="Georgia" pitchFamily="18" charset="0"/>
              </a:rPr>
              <a:t>мікробіологічний метод (використання патогенних мікроорганізмів, які вражають шкідливі для сільського господарства організми)</a:t>
            </a:r>
          </a:p>
        </p:txBody>
      </p:sp>
      <p:pic>
        <p:nvPicPr>
          <p:cNvPr id="68614" name="Picture 6" descr="ÐÐ¾ÑÐ¾Ð¶ÐµÐµ Ð¸Ð·Ð¾Ð±ÑÐ°Ð¶ÐµÐ½Ð¸Ðµ"/>
          <p:cNvPicPr>
            <a:picLocks noChangeAspect="1" noChangeArrowheads="1"/>
          </p:cNvPicPr>
          <p:nvPr/>
        </p:nvPicPr>
        <p:blipFill>
          <a:blip r:embed="rId2"/>
          <a:srcRect/>
          <a:stretch>
            <a:fillRect/>
          </a:stretch>
        </p:blipFill>
        <p:spPr bwMode="auto">
          <a:xfrm>
            <a:off x="881063" y="2571750"/>
            <a:ext cx="5000625" cy="3143250"/>
          </a:xfrm>
          <a:prstGeom prst="rect">
            <a:avLst/>
          </a:prstGeom>
          <a:ln>
            <a:noFill/>
          </a:ln>
          <a:effectLst>
            <a:outerShdw blurRad="292100" dist="139700" dir="2700000" algn="tl" rotWithShape="0">
              <a:srgbClr val="333333">
                <a:alpha val="65000"/>
              </a:srgbClr>
            </a:outerShdw>
          </a:effectLst>
        </p:spPr>
      </p:pic>
      <p:pic>
        <p:nvPicPr>
          <p:cNvPr id="68612" name="Picture 4" descr="ÐÐ¾ÑÐ¾Ð¶ÐµÐµ Ð¸Ð·Ð¾Ð±ÑÐ°Ð¶ÐµÐ½Ð¸Ðµ"/>
          <p:cNvPicPr>
            <a:picLocks noChangeAspect="1" noChangeArrowheads="1"/>
          </p:cNvPicPr>
          <p:nvPr/>
        </p:nvPicPr>
        <p:blipFill>
          <a:blip r:embed="rId3"/>
          <a:srcRect/>
          <a:stretch>
            <a:fillRect/>
          </a:stretch>
        </p:blipFill>
        <p:spPr bwMode="auto">
          <a:xfrm>
            <a:off x="6667500" y="2571750"/>
            <a:ext cx="4937125" cy="3143250"/>
          </a:xfrm>
          <a:prstGeom prst="rect">
            <a:avLst/>
          </a:prstGeom>
          <a:ln>
            <a:noFill/>
          </a:ln>
          <a:effectLst>
            <a:outerShdw blurRad="292100" dist="139700" dir="2700000" algn="tl" rotWithShape="0">
              <a:srgbClr val="333333">
                <a:alpha val="65000"/>
              </a:srgbClr>
            </a:outerShdw>
          </a:effectLst>
        </p:spPr>
      </p:pic>
      <p:pic>
        <p:nvPicPr>
          <p:cNvPr id="68610" name="Picture 2" descr="ÐÐ¾ÑÐ¾Ð¶ÐµÐµ Ð¸Ð·Ð¾Ð±ÑÐ°Ð¶ÐµÐ½Ð¸Ðµ"/>
          <p:cNvPicPr>
            <a:picLocks noChangeAspect="1" noChangeArrowheads="1"/>
          </p:cNvPicPr>
          <p:nvPr/>
        </p:nvPicPr>
        <p:blipFill>
          <a:blip r:embed="rId4"/>
          <a:srcRect/>
          <a:stretch>
            <a:fillRect/>
          </a:stretch>
        </p:blipFill>
        <p:spPr bwMode="auto">
          <a:xfrm>
            <a:off x="3524250" y="214313"/>
            <a:ext cx="5429250" cy="2643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0" name="Picture 8" descr="ÐÐ°ÑÑÐ¸Ð½ÐºÐ¸ Ð¿Ð¾ Ð·Ð°Ð¿ÑÐ¾ÑÑ ÑÐµÐ»ÐµÐºÑÑÐ¹Ð½Ð¾-Ð³ÐµÐ½ÐµÑÐ¸ÑÐ½Ð¸Ð¹ Ð¼ÐµÑÐ¾Ð´ (ÐºÑÐ»ÑÑÐ¸Ð²ÑÐ²Ð°Ð½Ð½Ñ ÑÑÐ²Ð¾ÑÐµÐ½Ð¸Ñ Ð³ÐµÐ½ÐµÑÐ¸ÐºÐ°Ð¼Ð¸-ÑÐµÐ»ÐµÐºÑÑÐ¾Ð½ÐµÑÐ°Ð¼Ð¸ ÑÑÑÐ¹ÐºÐ¸Ñ Ð´Ð¾ Ð¿Ð¾ÑÐºÐ¾Ð´Ð¶ÐµÐ½Ð½Ñ ÑÐºÑÐ´Ð½Ð¸ÐºÐ°Ð¼Ð¸ ÑÐ¾ÑÑÑÐ² ÑÑÐ»ÑÑÑÐºÐ¾Ð³Ð¾ÑÐ¿Ð¾Ð´Ð°ÑÑÑÐºÐ¸Ñ ÐºÑÐ»ÑÑÑÑ"/>
          <p:cNvPicPr>
            <a:picLocks noChangeAspect="1" noChangeArrowheads="1"/>
          </p:cNvPicPr>
          <p:nvPr/>
        </p:nvPicPr>
        <p:blipFill>
          <a:blip r:embed="rId2"/>
          <a:srcRect/>
          <a:stretch>
            <a:fillRect/>
          </a:stretch>
        </p:blipFill>
        <p:spPr bwMode="auto">
          <a:xfrm>
            <a:off x="6743700" y="3068638"/>
            <a:ext cx="4643438" cy="2530475"/>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1881188" y="5572125"/>
            <a:ext cx="885825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a:latin typeface="Georgia" pitchFamily="18" charset="0"/>
              </a:rPr>
              <a:t>селекційно-генетичний метод (культивування створених генетиками-селекціонерами стійких до пошкодження шкідниками сортів сільськогосподарських культур</a:t>
            </a:r>
            <a:endParaRPr lang="ru-RU" dirty="0"/>
          </a:p>
        </p:txBody>
      </p:sp>
      <p:pic>
        <p:nvPicPr>
          <p:cNvPr id="69634" name="Picture 2" descr="ÐÐ°ÑÑÐ¸Ð½ÐºÐ¸ Ð¿Ð¾ Ð·Ð°Ð¿ÑÐ¾ÑÑ ÑÐµÐ»ÐµÐºÑÑÐ¹Ð½Ð¾-Ð³ÐµÐ½ÐµÑÐ¸ÑÐ½Ð¸Ð¹ Ð¼ÐµÑÐ¾Ð´ (ÐºÑÐ»ÑÑÐ¸Ð²ÑÐ²Ð°Ð½Ð½Ñ ÑÑÐ²Ð¾ÑÐµÐ½Ð¸Ñ Ð³ÐµÐ½ÐµÑÐ¸ÐºÐ°Ð¼Ð¸-ÑÐµÐ»ÐµÐºÑÑÐ¾Ð½ÐµÑÐ°Ð¼Ð¸ ÑÑÑÐ¹ÐºÐ¸Ñ Ð´Ð¾ Ð¿Ð¾ÑÐºÐ¾Ð´Ð¶ÐµÐ½Ð½Ñ ÑÐºÑÐ´Ð½Ð¸ÐºÐ°Ð¼Ð¸ ÑÐ¾ÑÑÑÐ² ÑÑÐ»ÑÑÑÐºÐ¾Ð³Ð¾ÑÐ¿Ð¾Ð´Ð°ÑÑÑÐºÐ¸Ñ ÐºÑÐ»ÑÑÑÑ"/>
          <p:cNvPicPr>
            <a:picLocks noChangeAspect="1" noChangeArrowheads="1"/>
          </p:cNvPicPr>
          <p:nvPr/>
        </p:nvPicPr>
        <p:blipFill>
          <a:blip r:embed="rId3"/>
          <a:srcRect b="25729"/>
          <a:stretch>
            <a:fillRect/>
          </a:stretch>
        </p:blipFill>
        <p:spPr bwMode="auto">
          <a:xfrm>
            <a:off x="1055688" y="2997200"/>
            <a:ext cx="4643437" cy="2500313"/>
          </a:xfrm>
          <a:prstGeom prst="rect">
            <a:avLst/>
          </a:prstGeom>
          <a:ln>
            <a:noFill/>
          </a:ln>
          <a:effectLst>
            <a:outerShdw blurRad="292100" dist="139700" dir="2700000" algn="tl" rotWithShape="0">
              <a:srgbClr val="333333">
                <a:alpha val="65000"/>
              </a:srgbClr>
            </a:outerShdw>
          </a:effectLst>
        </p:spPr>
      </p:pic>
      <p:pic>
        <p:nvPicPr>
          <p:cNvPr id="69636" name="Picture 4" descr="ÐÐ¾ÑÐ¾Ð¶ÐµÐµ Ð¸Ð·Ð¾Ð±ÑÐ°Ð¶ÐµÐ½Ð¸Ðµ"/>
          <p:cNvPicPr>
            <a:picLocks noChangeAspect="1" noChangeArrowheads="1"/>
          </p:cNvPicPr>
          <p:nvPr/>
        </p:nvPicPr>
        <p:blipFill>
          <a:blip r:embed="rId4"/>
          <a:srcRect b="15405"/>
          <a:stretch>
            <a:fillRect/>
          </a:stretch>
        </p:blipFill>
        <p:spPr bwMode="auto">
          <a:xfrm>
            <a:off x="5016500" y="188913"/>
            <a:ext cx="4857750" cy="2828925"/>
          </a:xfrm>
          <a:prstGeom prst="rect">
            <a:avLst/>
          </a:prstGeom>
          <a:ln>
            <a:noFill/>
          </a:ln>
          <a:effectLst>
            <a:outerShdw blurRad="292100" dist="139700" dir="2700000" algn="tl" rotWithShape="0">
              <a:srgbClr val="333333">
                <a:alpha val="65000"/>
              </a:srgbClr>
            </a:outerShdw>
          </a:effectLst>
        </p:spPr>
      </p:pic>
      <p:pic>
        <p:nvPicPr>
          <p:cNvPr id="69638" name="Picture 6" descr="ÐÐ°ÑÑÐ¸Ð½ÐºÐ¸ Ð¿Ð¾ Ð·Ð°Ð¿ÑÐ¾ÑÑ ÑÐµÐ»ÐµÐºÑÑÐ¹Ð½Ð¾-Ð³ÐµÐ½ÐµÑÐ¸ÑÐ½Ð¸Ð¹ Ð¼ÐµÑÐ¾Ð´ (ÐºÑÐ»ÑÑÐ¸Ð²ÑÐ²Ð°Ð½Ð½Ñ ÑÑÐ²Ð¾ÑÐµÐ½Ð¸Ñ Ð³ÐµÐ½ÐµÑÐ¸ÐºÐ°Ð¼Ð¸-ÑÐµÐ»ÐµÐºÑÑÐ¾Ð½ÐµÑÐ°Ð¼Ð¸ ÑÑÑÐ¹ÐºÐ¸Ñ Ð´Ð¾ Ð¿Ð¾ÑÐºÐ¾Ð´Ð¶ÐµÐ½Ð½Ñ ÑÐºÑÐ´Ð½Ð¸ÐºÐ°Ð¼Ð¸ ÑÐ¾ÑÑÑÐ² ÑÑÐ»ÑÑÑÐºÐ¾Ð³Ð¾ÑÐ¿Ð¾Ð´Ð°ÑÑÑÐºÐ¸Ñ ÐºÑÐ»ÑÑÑÑ"/>
          <p:cNvPicPr>
            <a:picLocks noChangeAspect="1" noChangeArrowheads="1"/>
          </p:cNvPicPr>
          <p:nvPr/>
        </p:nvPicPr>
        <p:blipFill>
          <a:blip r:embed="rId5"/>
          <a:srcRect/>
          <a:stretch>
            <a:fillRect/>
          </a:stretch>
        </p:blipFill>
        <p:spPr bwMode="auto">
          <a:xfrm>
            <a:off x="479425" y="549275"/>
            <a:ext cx="3743325" cy="2500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2750" y="5857875"/>
            <a:ext cx="6096000"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a:latin typeface="Georgia" pitchFamily="18" charset="0"/>
              </a:rPr>
              <a:t>біотехнічний метод (регуляція поведінки комах та порушення процесів їх росту і розвитку)</a:t>
            </a:r>
          </a:p>
        </p:txBody>
      </p:sp>
      <p:pic>
        <p:nvPicPr>
          <p:cNvPr id="70658" name="Picture 2" descr="ÐÐ°ÑÑÐ¸Ð½ÐºÐ¸ Ð¿Ð¾ Ð·Ð°Ð¿ÑÐ¾ÑÑ - Ð±ÑÐ¾ÑÐµÑÐ½ÑÑÐ½Ð¸Ð¹ Ð¼ÐµÑÐ¾Ð´ (ÑÐµÐ³ÑÐ»ÑÑÑÑ Ð¿Ð¾Ð²ÐµÐ´ÑÐ½ÐºÐ¸ ÐºÐ¾Ð¼Ð°Ñ ÑÐ° Ð¿Ð¾ÑÑÑÐµÐ½Ð½Ñ Ð¿ÑÐ¾ÑÐµÑÑÐ² ÑÑ ÑÐ¾ÑÑÑ Ñ ÑÐ¾Ð·Ð²Ð¸ÑÐºÑ);"/>
          <p:cNvPicPr>
            <a:picLocks noChangeAspect="1" noChangeArrowheads="1"/>
          </p:cNvPicPr>
          <p:nvPr/>
        </p:nvPicPr>
        <p:blipFill>
          <a:blip r:embed="rId2"/>
          <a:srcRect l="18750"/>
          <a:stretch>
            <a:fillRect/>
          </a:stretch>
        </p:blipFill>
        <p:spPr bwMode="auto">
          <a:xfrm>
            <a:off x="1095375" y="214313"/>
            <a:ext cx="4024313" cy="3714750"/>
          </a:xfrm>
          <a:prstGeom prst="rect">
            <a:avLst/>
          </a:prstGeom>
          <a:ln>
            <a:noFill/>
          </a:ln>
          <a:effectLst>
            <a:outerShdw blurRad="292100" dist="139700" dir="2700000" algn="tl" rotWithShape="0">
              <a:srgbClr val="333333">
                <a:alpha val="65000"/>
              </a:srgbClr>
            </a:outerShdw>
          </a:effectLst>
        </p:spPr>
      </p:pic>
      <p:pic>
        <p:nvPicPr>
          <p:cNvPr id="70660" name="Picture 4" descr="ÐÐ°ÑÑÐ¸Ð½ÐºÐ¸ Ð¿Ð¾ Ð·Ð°Ð¿ÑÐ¾ÑÑ - Ð±ÑÐ¾ÑÐµÑÐ½ÑÑÐ½Ð¸Ð¹ Ð¼ÐµÑÐ¾Ð´ (ÑÐµÐ³ÑÐ»ÑÑÑÑ Ð¿Ð¾Ð²ÐµÐ´ÑÐ½ÐºÐ¸ ÐºÐ¾Ð¼Ð°Ñ ÑÐ° Ð¿Ð¾ÑÑÑÐµÐ½Ð½Ñ Ð¿ÑÐ¾ÑÐµÑÑÐ² ÑÑ ÑÐ¾ÑÑÑ Ñ ÑÐ¾Ð·Ð²Ð¸ÑÐºÑ);"/>
          <p:cNvPicPr>
            <a:picLocks noChangeAspect="1" noChangeArrowheads="1"/>
          </p:cNvPicPr>
          <p:nvPr/>
        </p:nvPicPr>
        <p:blipFill>
          <a:blip r:embed="rId3"/>
          <a:srcRect/>
          <a:stretch>
            <a:fillRect/>
          </a:stretch>
        </p:blipFill>
        <p:spPr bwMode="auto">
          <a:xfrm>
            <a:off x="6167438" y="357188"/>
            <a:ext cx="4857750" cy="3400425"/>
          </a:xfrm>
          <a:prstGeom prst="rect">
            <a:avLst/>
          </a:prstGeom>
          <a:ln>
            <a:noFill/>
          </a:ln>
          <a:effectLst>
            <a:outerShdw blurRad="292100" dist="139700" dir="2700000" algn="tl" rotWithShape="0">
              <a:srgbClr val="333333">
                <a:alpha val="65000"/>
              </a:srgbClr>
            </a:outerShdw>
          </a:effectLst>
        </p:spPr>
      </p:pic>
      <p:pic>
        <p:nvPicPr>
          <p:cNvPr id="68612" name="Picture 6" descr="ÐÐ°ÑÑÐ¸Ð½ÐºÐ¸ Ð¿Ð¾ Ð·Ð°Ð¿ÑÐ¾ÑÑ - Ð±ÑÐ¾ÑÐµÑÐ½ÑÑÐ½Ð¸Ð¹ Ð¼ÐµÑÐ¾Ð´ (ÑÐµÐ³ÑÐ»ÑÑÑÑ Ð¿Ð¾Ð²ÐµÐ´ÑÐ½ÐºÐ¸ ÐºÐ¾Ð¼Ð°Ñ ÑÐ° Ð¿Ð¾ÑÑÑÐµÐ½Ð½Ñ Ð¿ÑÐ¾ÑÐµÑÑÐ² ÑÑ ÑÐ¾ÑÑÑ Ñ ÑÐ¾Ð·Ð²Ð¸ÑÐºÑ);"/>
          <p:cNvPicPr>
            <a:picLocks noChangeAspect="1" noChangeArrowheads="1"/>
          </p:cNvPicPr>
          <p:nvPr/>
        </p:nvPicPr>
        <p:blipFill>
          <a:blip r:embed="rId4"/>
          <a:srcRect/>
          <a:stretch>
            <a:fillRect/>
          </a:stretch>
        </p:blipFill>
        <p:spPr bwMode="auto">
          <a:xfrm>
            <a:off x="2667000" y="3357563"/>
            <a:ext cx="7008813" cy="2457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descr="ÐÐ°ÑÑÐ¸Ð½ÐºÐ¸ Ð¿Ð¾ Ð·Ð°Ð¿ÑÐ¾ÑÑ - Ð¼ÐµÑÐ¾Ð´Ð¸ Ð¼Ð¾Ð»ÐµÐºÑÐ»ÑÑÐ½Ð¾Ñ Ð±ÑÐ¾Ð»Ð¾Ð³ÑÑ ÑÐ° Ð³ÐµÐ½Ð½Ð¾Ñ ÑÐ½Ð¶ÐµÐ½ÐµÑÑÑ (Ð¾ÑÑÐ¸Ð¼Ð°Ð½Ð½Ñ Ð³ÐµÐ½ÐµÑÐ¸ÑÐ½Ð¾ Ð¼Ð¾Ð´Ð¸ÑÑÐºÐ¾Ð²Ð°Ð½Ð¸Ñ (ÑÑÐ°Ð½ÑÐ³ÐµÐ½Ð½Ð¸Ñ) ÑÐ¾ÑÐ»Ð¸Ð½, ÑÑÑÐ¹ÐºÐ¸Ñ Ð´Ð¾ ÑÐºÑÐ´Ð»Ð¸Ð²Ð¸Ñ Ð¾ÑÐ³Ð°Ð½ÑÐ·Ð¼ÑÐ², Ð³ÐµÑÐ±ÑÑÐ¸Ð´ÑÐ²);"/>
          <p:cNvPicPr>
            <a:picLocks noChangeAspect="1" noChangeArrowheads="1"/>
          </p:cNvPicPr>
          <p:nvPr/>
        </p:nvPicPr>
        <p:blipFill>
          <a:blip r:embed="rId2"/>
          <a:srcRect t="44194" r="-325"/>
          <a:stretch>
            <a:fillRect/>
          </a:stretch>
        </p:blipFill>
        <p:spPr bwMode="auto">
          <a:xfrm>
            <a:off x="309563" y="642938"/>
            <a:ext cx="4170362" cy="2143125"/>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738188" y="5786438"/>
            <a:ext cx="10501312" cy="646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a:latin typeface="Georgia" pitchFamily="18" charset="0"/>
              </a:rPr>
              <a:t> методи молекулярної біології та генної інженерії (отримання генетично модифікованих (трансгенних) рослин, стійких до шкідливих організмів, гербіцидів)</a:t>
            </a:r>
          </a:p>
        </p:txBody>
      </p:sp>
      <p:pic>
        <p:nvPicPr>
          <p:cNvPr id="71682" name="Picture 2" descr="ÐÐ°ÑÑÐ¸Ð½ÐºÐ¸ Ð¿Ð¾ Ð·Ð°Ð¿ÑÐ¾ÑÑ - Ð¼ÐµÑÐ¾Ð´Ð¸ Ð¼Ð¾Ð»ÐµÐºÑÐ»ÑÑÐ½Ð¾Ñ Ð±ÑÐ¾Ð»Ð¾Ð³ÑÑ ÑÐ° Ð³ÐµÐ½Ð½Ð¾Ñ ÑÐ½Ð¶ÐµÐ½ÐµÑÑÑ (Ð¾ÑÑÐ¸Ð¼Ð°Ð½Ð½Ñ Ð³ÐµÐ½ÐµÑÐ¸ÑÐ½Ð¾ Ð¼Ð¾Ð´Ð¸ÑÑÐºÐ¾Ð²Ð°Ð½Ð¸Ñ (ÑÑÐ°Ð½ÑÐ³ÐµÐ½Ð½Ð¸Ñ) ÑÐ¾ÑÐ»Ð¸Ð½, ÑÑÑÐ¹ÐºÐ¸Ñ Ð´Ð¾ ÑÐºÑÐ´Ð»Ð¸Ð²Ð¸Ñ Ð¾ÑÐ³Ð°Ð½ÑÐ·Ð¼ÑÐ², Ð³ÐµÑÐ±ÑÑÐ¸Ð´ÑÐ²);"/>
          <p:cNvPicPr>
            <a:picLocks noChangeAspect="1" noChangeArrowheads="1"/>
          </p:cNvPicPr>
          <p:nvPr/>
        </p:nvPicPr>
        <p:blipFill>
          <a:blip r:embed="rId3"/>
          <a:srcRect t="61516"/>
          <a:stretch>
            <a:fillRect/>
          </a:stretch>
        </p:blipFill>
        <p:spPr bwMode="auto">
          <a:xfrm>
            <a:off x="238125" y="2841625"/>
            <a:ext cx="9215438" cy="2659063"/>
          </a:xfrm>
          <a:prstGeom prst="rect">
            <a:avLst/>
          </a:prstGeom>
          <a:ln>
            <a:noFill/>
          </a:ln>
          <a:effectLst>
            <a:outerShdw blurRad="292100" dist="139700" dir="2700000" algn="tl" rotWithShape="0">
              <a:srgbClr val="333333">
                <a:alpha val="65000"/>
              </a:srgbClr>
            </a:outerShdw>
          </a:effectLst>
        </p:spPr>
      </p:pic>
      <p:pic>
        <p:nvPicPr>
          <p:cNvPr id="71684" name="Picture 4" descr="ÐÐ°ÑÑÐ¸Ð½ÐºÐ¸ Ð¿Ð¾ Ð·Ð°Ð¿ÑÐ¾ÑÑ - Ð¼ÐµÑÐ¾Ð´Ð¸ Ð¼Ð¾Ð»ÐµÐºÑÐ»ÑÑÐ½Ð¾Ñ Ð±ÑÐ¾Ð»Ð¾Ð³ÑÑ ÑÐ° Ð³ÐµÐ½Ð½Ð¾Ñ ÑÐ½Ð¶ÐµÐ½ÐµÑÑÑ (Ð¾ÑÑÐ¸Ð¼Ð°Ð½Ð½Ñ Ð³ÐµÐ½ÐµÑÐ¸ÑÐ½Ð¾ Ð¼Ð¾Ð´Ð¸ÑÑÐºÐ¾Ð²Ð°Ð½Ð¸Ñ (ÑÑÐ°Ð½ÑÐ³ÐµÐ½Ð½Ð¸Ñ) ÑÐ¾ÑÐ»Ð¸Ð½, ÑÑÑÐ¹ÐºÐ¸Ñ Ð´Ð¾ ÑÐºÑÐ´Ð»Ð¸Ð²Ð¸Ñ Ð¾ÑÐ³Ð°Ð½ÑÐ·Ð¼ÑÐ², Ð³ÐµÑÐ±ÑÑÐ¸Ð´ÑÐ²);"/>
          <p:cNvPicPr>
            <a:picLocks noChangeAspect="1" noChangeArrowheads="1"/>
          </p:cNvPicPr>
          <p:nvPr/>
        </p:nvPicPr>
        <p:blipFill>
          <a:blip r:embed="rId4"/>
          <a:srcRect l="6250" t="5208" r="53125" b="7291"/>
          <a:stretch>
            <a:fillRect/>
          </a:stretch>
        </p:blipFill>
        <p:spPr bwMode="auto">
          <a:xfrm>
            <a:off x="9239250" y="1357313"/>
            <a:ext cx="2578100" cy="4165600"/>
          </a:xfrm>
          <a:prstGeom prst="rect">
            <a:avLst/>
          </a:prstGeom>
          <a:ln>
            <a:noFill/>
          </a:ln>
          <a:effectLst>
            <a:outerShdw blurRad="292100" dist="139700" dir="2700000" algn="tl" rotWithShape="0">
              <a:srgbClr val="333333">
                <a:alpha val="65000"/>
              </a:srgbClr>
            </a:outerShdw>
          </a:effectLst>
        </p:spPr>
      </p:pic>
      <p:pic>
        <p:nvPicPr>
          <p:cNvPr id="69637" name="Picture 8" descr="ÐÐ°ÑÑÐ¸Ð½ÐºÐ¸ Ð¿Ð¾ Ð·Ð°Ð¿ÑÐ¾ÑÑ - Ð¼ÐµÑÐ¾Ð´Ð¸ Ð¼Ð¾Ð»ÐµÐºÑÐ»ÑÑÐ½Ð¾Ñ Ð±ÑÐ¾Ð»Ð¾Ð³ÑÑ ÑÐ° Ð³ÐµÐ½Ð½Ð¾Ñ ÑÐ½Ð¶ÐµÐ½ÐµÑÑÑ (Ð¾ÑÑÐ¸Ð¼Ð°Ð½Ð½Ñ Ð³ÐµÐ½ÐµÑÐ¸ÑÐ½Ð¾ Ð¼Ð¾Ð´Ð¸ÑÑÐºÐ¾Ð²Ð°Ð½Ð¸Ñ (ÑÑÐ°Ð½ÑÐ³ÐµÐ½Ð½Ð¸Ñ) ÑÐ¾ÑÐ»Ð¸Ð½, ÑÑÑÐ¹ÐºÐ¸Ñ Ð´Ð¾ ÑÐºÑÐ´Ð»Ð¸Ð²Ð¸Ñ Ð¾ÑÐ³Ð°Ð½ÑÐ·Ð¼ÑÐ², Ð³ÐµÑÐ±ÑÑÐ¸Ð´ÑÐ²);"/>
          <p:cNvPicPr>
            <a:picLocks noChangeAspect="1" noChangeArrowheads="1"/>
          </p:cNvPicPr>
          <p:nvPr/>
        </p:nvPicPr>
        <p:blipFill>
          <a:blip r:embed="rId5"/>
          <a:srcRect t="36395"/>
          <a:stretch>
            <a:fillRect/>
          </a:stretch>
        </p:blipFill>
        <p:spPr bwMode="auto">
          <a:xfrm>
            <a:off x="4524375" y="500063"/>
            <a:ext cx="4795838" cy="2286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6" descr="ÐÐ°ÑÑÐ¸Ð½ÐºÐ¸ Ð¿Ð¾ Ð·Ð°Ð¿ÑÐ¾ÑÑ Ð²Ð¸ÐºÐ¾ÑÐ¸ÑÑÐ°Ð½Ð½Ñ ÐºÐ¾Ð¼Ð°Ñ-ÑÑÑÐ¾-ÑÐ°Ð³ÑÐ² Ð´Ð»Ñ Ð±Ð¾ÑÐ¾ÑÑÐ±Ð¸ Ð· Ð±ÑÑ'ÑÐ½Ð°Ð¼Ð¸"/>
          <p:cNvPicPr>
            <a:picLocks noChangeAspect="1" noChangeArrowheads="1"/>
          </p:cNvPicPr>
          <p:nvPr/>
        </p:nvPicPr>
        <p:blipFill>
          <a:blip r:embed="rId2"/>
          <a:srcRect/>
          <a:stretch>
            <a:fillRect/>
          </a:stretch>
        </p:blipFill>
        <p:spPr bwMode="auto">
          <a:xfrm>
            <a:off x="166688" y="1714500"/>
            <a:ext cx="6786562" cy="3622675"/>
          </a:xfrm>
          <a:prstGeom prst="rect">
            <a:avLst/>
          </a:prstGeom>
          <a:noFill/>
          <a:ln w="9525">
            <a:noFill/>
            <a:miter lim="800000"/>
            <a:headEnd/>
            <a:tailEnd/>
          </a:ln>
        </p:spPr>
      </p:pic>
      <p:sp>
        <p:nvSpPr>
          <p:cNvPr id="2" name="Прямоугольник 1"/>
          <p:cNvSpPr/>
          <p:nvPr/>
        </p:nvSpPr>
        <p:spPr>
          <a:xfrm>
            <a:off x="2238375" y="5929313"/>
            <a:ext cx="8286750" cy="646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a:latin typeface="Georgia" pitchFamily="18" charset="0"/>
              </a:rPr>
              <a:t> біологічна боротьба з бур'янами (використання комах-фіто-фагів для боротьби з бур'янами)</a:t>
            </a:r>
          </a:p>
        </p:txBody>
      </p:sp>
      <p:pic>
        <p:nvPicPr>
          <p:cNvPr id="72708" name="Picture 4" descr="ÐÐ°ÑÑÐ¸Ð½ÐºÐ¸ Ð¿Ð¾ Ð·Ð°Ð¿ÑÐ¾ÑÑ - Ð±ÑÐ¾Ð»Ð¾Ð³ÑÑÐ½Ð° Ð±Ð¾ÑÐ¾ÑÑÐ±Ð° Ð· Ð±ÑÑ'ÑÐ½Ð°Ð¼Ð¸ (Ð²Ð¸ÐºÐ¾ÑÐ¸ÑÑÐ°Ð½Ð½Ñ ÐºÐ¾Ð¼Ð°Ñ-ÑÑÑÐ¾-ÑÐ°Ð³ÑÐ² Ð´Ð»Ñ Ð±Ð¾ÑÐ¾ÑÑÐ±Ð¸ Ð· Ð±ÑÑ'ÑÐ½Ð°Ð¼Ð¸)."/>
          <p:cNvPicPr>
            <a:picLocks noChangeAspect="1" noChangeArrowheads="1"/>
          </p:cNvPicPr>
          <p:nvPr/>
        </p:nvPicPr>
        <p:blipFill>
          <a:blip r:embed="rId3"/>
          <a:srcRect/>
          <a:stretch>
            <a:fillRect/>
          </a:stretch>
        </p:blipFill>
        <p:spPr bwMode="auto">
          <a:xfrm>
            <a:off x="6953250" y="1357313"/>
            <a:ext cx="4945063" cy="4214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eaLnBrk="1" fontAlgn="auto" hangingPunct="1">
              <a:spcAft>
                <a:spcPts val="0"/>
              </a:spcAft>
              <a:defRPr/>
            </a:pPr>
            <a:r>
              <a:rPr sz="2400" dirty="0" smtClean="0">
                <a:effectLst>
                  <a:outerShdw blurRad="38100" dist="38100" dir="2700000" algn="tl">
                    <a:srgbClr val="000000">
                      <a:alpha val="43137"/>
                    </a:srgbClr>
                  </a:outerShdw>
                </a:effectLst>
                <a:latin typeface="Georgia" pitchFamily="18" charset="0"/>
              </a:rPr>
              <a:t>ВИСНОВОК</a:t>
            </a:r>
            <a:endParaRPr sz="2400" dirty="0">
              <a:effectLst>
                <a:outerShdw blurRad="38100" dist="38100" dir="2700000" algn="tl">
                  <a:srgbClr val="000000">
                    <a:alpha val="43137"/>
                  </a:srgbClr>
                </a:outerShdw>
              </a:effectLst>
              <a:latin typeface="Georgia" pitchFamily="18" charset="0"/>
            </a:endParaRPr>
          </a:p>
        </p:txBody>
      </p:sp>
      <p:sp>
        <p:nvSpPr>
          <p:cNvPr id="3" name="Содержимое 2"/>
          <p:cNvSpPr>
            <a:spLocks noGrp="1"/>
          </p:cNvSpPr>
          <p:nvPr>
            <p:ph idx="1"/>
          </p:nvPr>
        </p:nvSpPr>
        <p:spPr/>
        <p:txBody>
          <a:bodyPr rtlCol="0">
            <a:normAutofit/>
          </a:bodyPr>
          <a:lstStyle/>
          <a:p>
            <a:pPr algn="just" eaLnBrk="1" fontAlgn="auto" hangingPunct="1">
              <a:spcAft>
                <a:spcPts val="0"/>
              </a:spcAft>
              <a:buFont typeface="Arial" panose="020B0604020202020204" pitchFamily="34" charset="0"/>
              <a:buChar char="•"/>
              <a:defRPr/>
            </a:pPr>
            <a:r>
              <a:rPr sz="2000" smtClean="0">
                <a:effectLst>
                  <a:outerShdw blurRad="38100" dist="38100" dir="2700000" algn="tl">
                    <a:srgbClr val="000000">
                      <a:alpha val="43137"/>
                    </a:srgbClr>
                  </a:outerShdw>
                </a:effectLst>
                <a:latin typeface="Georgia" pitchFamily="18" charset="0"/>
              </a:rPr>
              <a:t>Наведені принципи екологічно безпечного ведення сільськогосподарського виробництва дозволять отримати високі врожаї, зберегти стабільність сільськогосподарських ландшафтів та поступово перейти на шлях сталого розвитку агроекосистем.</a:t>
            </a:r>
          </a:p>
          <a:p>
            <a:pPr eaLnBrk="1" fontAlgn="auto" hangingPunct="1">
              <a:spcAft>
                <a:spcPts val="0"/>
              </a:spcAft>
              <a:buFont typeface="Arial" panose="020B0604020202020204" pitchFamily="34" charset="0"/>
              <a:buNone/>
              <a:defRPr/>
            </a:pPr>
            <a:r>
              <a:rPr smtClean="0"/>
              <a:t/>
            </a:r>
            <a:br>
              <a:rPr smtClean="0"/>
            </a:br>
            <a:endParaRPr dirty="0"/>
          </a:p>
        </p:txBody>
      </p:sp>
      <p:pic>
        <p:nvPicPr>
          <p:cNvPr id="1028" name="Picture 4" descr="ÐÐ°ÑÑÐ¸Ð½ÐºÐ¸ Ð¿Ð¾ Ð·Ð°Ð¿ÑÐ¾ÑÑ - Ð±ÑÐ¾Ð»Ð¾Ð³ÑÑÐ½Ð° Ð±Ð¾ÑÐ¾ÑÑÐ±Ð° Ð· Ð±ÑÑ'ÑÐ½Ð°Ð¼Ð¸ (Ð²Ð¸ÐºÐ¾ÑÐ¸ÑÑÐ°Ð½Ð½Ñ ÐºÐ¾Ð¼Ð°Ñ-ÑÑÑÐ¾-ÑÐ°Ð³ÑÐ² Ð´Ð»Ñ Ð±Ð¾ÑÐ¾ÑÑÐ±Ð¸ Ð· Ð±ÑÑ'ÑÐ½Ð°Ð¼Ð¸)."/>
          <p:cNvPicPr>
            <a:picLocks noChangeAspect="1" noChangeArrowheads="1"/>
          </p:cNvPicPr>
          <p:nvPr/>
        </p:nvPicPr>
        <p:blipFill>
          <a:blip r:embed="rId2"/>
          <a:srcRect/>
          <a:stretch>
            <a:fillRect/>
          </a:stretch>
        </p:blipFill>
        <p:spPr bwMode="auto">
          <a:xfrm>
            <a:off x="6096000" y="3357563"/>
            <a:ext cx="5000625" cy="3355975"/>
          </a:xfrm>
          <a:prstGeom prst="rect">
            <a:avLst/>
          </a:prstGeom>
          <a:ln>
            <a:noFill/>
          </a:ln>
          <a:effectLst>
            <a:outerShdw blurRad="292100" dist="139700" dir="2700000" algn="tl" rotWithShape="0">
              <a:srgbClr val="333333">
                <a:alpha val="65000"/>
              </a:srgbClr>
            </a:outerShdw>
          </a:effectLst>
        </p:spPr>
      </p:pic>
      <p:pic>
        <p:nvPicPr>
          <p:cNvPr id="1030" name="Picture 6" descr="ÐÐ¾ÑÐ¾Ð¶ÐµÐµ Ð¸Ð·Ð¾Ð±ÑÐ°Ð¶ÐµÐ½Ð¸Ðµ"/>
          <p:cNvPicPr>
            <a:picLocks noChangeAspect="1" noChangeArrowheads="1"/>
          </p:cNvPicPr>
          <p:nvPr/>
        </p:nvPicPr>
        <p:blipFill>
          <a:blip r:embed="rId3"/>
          <a:srcRect/>
          <a:stretch>
            <a:fillRect/>
          </a:stretch>
        </p:blipFill>
        <p:spPr bwMode="auto">
          <a:xfrm>
            <a:off x="1166813" y="3571875"/>
            <a:ext cx="4714875" cy="3140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ÐÐ¾ÑÐ¾Ð¶ÐµÐµ Ð¸Ð·Ð¾Ð±ÑÐ°Ð¶ÐµÐ½Ð¸Ðµ"/>
          <p:cNvPicPr>
            <a:picLocks noChangeAspect="1" noChangeArrowheads="1"/>
          </p:cNvPicPr>
          <p:nvPr/>
        </p:nvPicPr>
        <p:blipFill>
          <a:blip r:embed="rId2"/>
          <a:srcRect/>
          <a:stretch>
            <a:fillRect/>
          </a:stretch>
        </p:blipFill>
        <p:spPr bwMode="auto">
          <a:xfrm>
            <a:off x="1023902" y="214290"/>
            <a:ext cx="9608410" cy="6405607"/>
          </a:xfrm>
          <a:prstGeom prst="rect">
            <a:avLst/>
          </a:prstGeom>
          <a:ln>
            <a:noFill/>
          </a:ln>
          <a:effectLst>
            <a:softEdge rad="112500"/>
          </a:effectLst>
        </p:spPr>
      </p:pic>
      <p:sp>
        <p:nvSpPr>
          <p:cNvPr id="5" name="Прямоугольник 4"/>
          <p:cNvSpPr/>
          <p:nvPr/>
        </p:nvSpPr>
        <p:spPr>
          <a:xfrm>
            <a:off x="2095472" y="3357562"/>
            <a:ext cx="7715304" cy="2709280"/>
          </a:xfrm>
          <a:prstGeom prst="rect">
            <a:avLst/>
          </a:prstGeom>
          <a:noFill/>
        </p:spPr>
        <p:txBody>
          <a:bodyPr spcFirstLastPara="1" wrap="none">
            <a:prstTxWarp prst="textArchDown">
              <a:avLst>
                <a:gd name="adj" fmla="val 1873150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Дякую</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за </a:t>
            </a:r>
            <a:r>
              <a:rPr lang="ru-RU"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увагу</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eaLnBrk="1" fontAlgn="auto" hangingPunct="1">
              <a:spcAft>
                <a:spcPts val="0"/>
              </a:spcAft>
              <a:defRPr/>
            </a:pPr>
            <a:r>
              <a:rPr lang="uk-UA" sz="2400" b="1" dirty="0" smtClean="0">
                <a:effectLst>
                  <a:outerShdw blurRad="38100" dist="38100" dir="2700000" algn="tl">
                    <a:srgbClr val="000000">
                      <a:alpha val="43137"/>
                    </a:srgbClr>
                  </a:outerShdw>
                </a:effectLst>
                <a:latin typeface="Georgia" pitchFamily="18" charset="0"/>
              </a:rPr>
              <a:t>ВСТУП</a:t>
            </a:r>
            <a:endParaRPr sz="2400" b="1" dirty="0">
              <a:effectLst>
                <a:outerShdw blurRad="38100" dist="38100" dir="2700000" algn="tl">
                  <a:srgbClr val="000000">
                    <a:alpha val="43137"/>
                  </a:srgbClr>
                </a:outerShdw>
              </a:effectLst>
              <a:latin typeface="Georgia" pitchFamily="18" charset="0"/>
            </a:endParaRPr>
          </a:p>
        </p:txBody>
      </p:sp>
      <p:sp>
        <p:nvSpPr>
          <p:cNvPr id="3" name="Содержимое 2"/>
          <p:cNvSpPr>
            <a:spLocks noGrp="1"/>
          </p:cNvSpPr>
          <p:nvPr>
            <p:ph idx="1"/>
          </p:nvPr>
        </p:nvSpPr>
        <p:spPr>
          <a:xfrm>
            <a:off x="681038" y="2336800"/>
            <a:ext cx="9629775" cy="4021138"/>
          </a:xfrm>
        </p:spPr>
        <p:txBody>
          <a:bodyPr rtlCol="0">
            <a:normAutofit lnSpcReduction="10000"/>
          </a:bodyPr>
          <a:lstStyle/>
          <a:p>
            <a:pPr algn="just" eaLnBrk="1" fontAlgn="auto" hangingPunct="1">
              <a:spcAft>
                <a:spcPts val="0"/>
              </a:spcAft>
              <a:buFont typeface="Arial" panose="020B0604020202020204" pitchFamily="34" charset="0"/>
              <a:buChar char="•"/>
              <a:defRPr/>
            </a:pPr>
            <a:r>
              <a:rPr sz="2200" smtClean="0">
                <a:effectLst>
                  <a:outerShdw blurRad="38100" dist="38100" dir="2700000" algn="tl">
                    <a:srgbClr val="000000">
                      <a:alpha val="43137"/>
                    </a:srgbClr>
                  </a:outerShdw>
                </a:effectLst>
                <a:latin typeface="Georgia" pitchFamily="18" charset="0"/>
              </a:rPr>
              <a:t>Альтернативою хімічного методу є біологічний захист рослин від шкідників, хвороб та бур'янів.</a:t>
            </a:r>
          </a:p>
          <a:p>
            <a:pPr algn="just" eaLnBrk="1" fontAlgn="auto" hangingPunct="1">
              <a:spcAft>
                <a:spcPts val="0"/>
              </a:spcAft>
              <a:buFont typeface="Arial" panose="020B0604020202020204" pitchFamily="34" charset="0"/>
              <a:buChar char="•"/>
              <a:defRPr/>
            </a:pPr>
            <a:r>
              <a:rPr sz="2200" smtClean="0">
                <a:effectLst>
                  <a:outerShdw blurRad="38100" dist="38100" dir="2700000" algn="tl">
                    <a:srgbClr val="000000">
                      <a:alpha val="43137"/>
                    </a:srgbClr>
                  </a:outerShdw>
                </a:effectLst>
                <a:latin typeface="Georgia" pitchFamily="18" charset="0"/>
              </a:rPr>
              <a:t>Практична зацікавленість біологічним методом зумовлена тим, що він безпечний для людини і теплокровних тварин. Агенти біологічного захисту не забруднюють навколишнє середовище, проявляють високу селективність, зручні для масового виробництва та мають невичерпні ресурси для цього. Ось чому такого важливого значення біологічному захисту рослин надають екологічно розвинені країни. Зокрема, в положенні, прийнятому в департаменті землеробства СІЛА, зазначається, що сучасний біологічний захист рослин, застосований і контрольований відповідальною особою, є екологічно безпечною і пріоритетною формою в довготривалих програмах боротьби зі шкідливими організмами.</a:t>
            </a:r>
          </a:p>
          <a:p>
            <a:pPr eaLnBrk="1" fontAlgn="auto" hangingPunct="1">
              <a:spcAft>
                <a:spcPts val="0"/>
              </a:spcAft>
              <a:buFont typeface="Arial" panose="020B0604020202020204" pitchFamily="34" charset="0"/>
              <a:buChar char="•"/>
              <a:defRPr/>
            </a:pPr>
            <a:endParaRP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¾ÑÐ¾Ð¶ÐµÐµ Ð¸Ð·Ð¾Ð±ÑÐ°Ð¶ÐµÐ½Ð¸Ðµ"/>
          <p:cNvPicPr>
            <a:picLocks noChangeAspect="1" noChangeArrowheads="1"/>
          </p:cNvPicPr>
          <p:nvPr/>
        </p:nvPicPr>
        <p:blipFill>
          <a:blip r:embed="rId2"/>
          <a:srcRect/>
          <a:stretch>
            <a:fillRect/>
          </a:stretch>
        </p:blipFill>
        <p:spPr bwMode="auto">
          <a:xfrm>
            <a:off x="309563" y="285750"/>
            <a:ext cx="5715000" cy="4076700"/>
          </a:xfrm>
          <a:prstGeom prst="rect">
            <a:avLst/>
          </a:prstGeom>
          <a:ln>
            <a:noFill/>
          </a:ln>
          <a:effectLst>
            <a:outerShdw blurRad="292100" dist="139700" dir="2700000" algn="tl" rotWithShape="0">
              <a:srgbClr val="333333">
                <a:alpha val="65000"/>
              </a:srgbClr>
            </a:outerShdw>
          </a:effectLst>
        </p:spPr>
      </p:pic>
      <p:pic>
        <p:nvPicPr>
          <p:cNvPr id="8196" name="Picture 4" descr="ÐÐ¾ÑÐ¾Ð¶ÐµÐµ Ð¸Ð·Ð¾Ð±ÑÐ°Ð¶ÐµÐ½Ð¸Ðµ"/>
          <p:cNvPicPr>
            <a:picLocks noChangeAspect="1" noChangeArrowheads="1"/>
          </p:cNvPicPr>
          <p:nvPr/>
        </p:nvPicPr>
        <p:blipFill>
          <a:blip r:embed="rId3"/>
          <a:srcRect/>
          <a:stretch>
            <a:fillRect/>
          </a:stretch>
        </p:blipFill>
        <p:spPr bwMode="auto">
          <a:xfrm>
            <a:off x="5524500" y="2286000"/>
            <a:ext cx="6024563" cy="4017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438" y="3500438"/>
            <a:ext cx="11287125" cy="2862262"/>
          </a:xfrm>
          <a:prstGeom prst="rect">
            <a:avLst/>
          </a:prstGeom>
        </p:spPr>
        <p:txBody>
          <a:bodyPr>
            <a:spAutoFit/>
          </a:bodyPr>
          <a:lstStyle/>
          <a:p>
            <a:pPr algn="just" fontAlgn="auto">
              <a:spcBef>
                <a:spcPts val="0"/>
              </a:spcBef>
              <a:spcAft>
                <a:spcPts val="0"/>
              </a:spcAft>
              <a:defRPr/>
            </a:pPr>
            <a:r>
              <a:rPr lang="ru-RU" sz="2000" dirty="0">
                <a:effectLst>
                  <a:outerShdw blurRad="38100" dist="38100" dir="2700000" algn="tl">
                    <a:srgbClr val="000000">
                      <a:alpha val="43137"/>
                    </a:srgbClr>
                  </a:outerShdw>
                </a:effectLst>
                <a:latin typeface="Georgia" pitchFamily="18" charset="0"/>
                <a:cs typeface="+mn-cs"/>
              </a:rPr>
              <a:t>В </a:t>
            </a:r>
            <a:r>
              <a:rPr lang="ru-RU" sz="2000">
                <a:effectLst>
                  <a:outerShdw blurRad="38100" dist="38100" dir="2700000" algn="tl">
                    <a:srgbClr val="000000">
                      <a:alpha val="43137"/>
                    </a:srgbClr>
                  </a:outerShdw>
                </a:effectLst>
                <a:latin typeface="Georgia" pitchFamily="18" charset="0"/>
                <a:cs typeface="+mn-cs"/>
              </a:rPr>
              <a:t>нинішніх умовах застосування самого лише біологічного методу ще не дає змоги повною мірою захистити сільськогосподарські культури від шкідників та хвороб. Тут відіграють певну роль матеріально-технічні труднощі в реалізації біометоду і безпідставний скепсис щодо його ефективності. Сьогодні лише інтегрований захист рослин, який є ідеальною комбінацією біологічних, агротехнічних, селекційно-генетичних, хімічних та інших методів, спрямованих проти комплексу шкідників та хвороб у конкретній еколого-географічній зоні на певній культурі, і при якому здійснюється регулювання чисельності шкідливих видів до економічного порогу шкодочинності і збереження дії природних корисних організмів, ставить надійний заслін перед шкідниками та хворобами сільськогосподарських культур.</a:t>
            </a:r>
            <a:endParaRPr lang="ru-RU" sz="2000" dirty="0">
              <a:effectLst>
                <a:outerShdw blurRad="38100" dist="38100" dir="2700000" algn="tl">
                  <a:srgbClr val="000000">
                    <a:alpha val="43137"/>
                  </a:srgbClr>
                </a:outerShdw>
              </a:effectLst>
              <a:latin typeface="Georgia" pitchFamily="18" charset="0"/>
              <a:cs typeface="+mn-cs"/>
            </a:endParaRPr>
          </a:p>
        </p:txBody>
      </p:sp>
      <p:pic>
        <p:nvPicPr>
          <p:cNvPr id="7170" name="Picture 2" descr="ÐÐ°ÑÑÐ¸Ð½ÐºÐ¸ Ð¿Ð¾ Ð·Ð°Ð¿ÑÐ¾ÑÑ 21. ÐÑÐ¾Ð»Ð¾Ð³ÑÑÐ½Ñ Ð¼ÐµÑÐ¾Ð´Ð¸ Ð·Ð°ÑÐ¸ÑÑÑ ÑÐ¾ÑÐ»Ð¸Ð½."/>
          <p:cNvPicPr>
            <a:picLocks noChangeAspect="1" noChangeArrowheads="1"/>
          </p:cNvPicPr>
          <p:nvPr/>
        </p:nvPicPr>
        <p:blipFill>
          <a:blip r:embed="rId2"/>
          <a:srcRect t="40453"/>
          <a:stretch>
            <a:fillRect/>
          </a:stretch>
        </p:blipFill>
        <p:spPr bwMode="auto">
          <a:xfrm>
            <a:off x="1023938" y="428625"/>
            <a:ext cx="8715375" cy="2838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438" y="4672013"/>
            <a:ext cx="11430000" cy="2185987"/>
          </a:xfrm>
          <a:prstGeom prst="rect">
            <a:avLst/>
          </a:prstGeom>
        </p:spPr>
        <p:txBody>
          <a:bodyPr>
            <a:spAutoFit/>
          </a:bodyPr>
          <a:lstStyle/>
          <a:p>
            <a:pPr algn="just" fontAlgn="auto">
              <a:spcBef>
                <a:spcPts val="0"/>
              </a:spcBef>
              <a:spcAft>
                <a:spcPts val="0"/>
              </a:spcAft>
              <a:defRPr/>
            </a:pPr>
            <a:r>
              <a:rPr lang="ru-RU" sz="2000">
                <a:effectLst>
                  <a:outerShdw blurRad="38100" dist="38100" dir="2700000" algn="tl">
                    <a:srgbClr val="000000">
                      <a:alpha val="43137"/>
                    </a:srgbClr>
                  </a:outerShdw>
                </a:effectLst>
                <a:latin typeface="Georgia" pitchFamily="18" charset="0"/>
                <a:cs typeface="+mn-cs"/>
              </a:rPr>
              <a:t>Щодо перспективи, то біологічний захист рослин розглядається як дорога в майбутнє. У статуті міжнародної організації біологічної боротьби (МОББ) записано, що термін «біологічна боротьба» означає використання живих організмів для запобігання втратам, які завдаються шкідливими організмами, а також використання біологічно активних речовин, які керують поведінкою шкідливих організмів, з метою регулювання чисельності їх популяції.</a:t>
            </a:r>
          </a:p>
          <a:p>
            <a:pPr fontAlgn="auto">
              <a:spcBef>
                <a:spcPts val="0"/>
              </a:spcBef>
              <a:spcAft>
                <a:spcPts val="0"/>
              </a:spcAft>
              <a:defRPr/>
            </a:pPr>
            <a:r>
              <a:rPr lang="ru-RU">
                <a:latin typeface="+mn-lt"/>
                <a:cs typeface="+mn-cs"/>
              </a:rPr>
              <a:t/>
            </a:r>
            <a:br>
              <a:rPr lang="ru-RU">
                <a:latin typeface="+mn-lt"/>
                <a:cs typeface="+mn-cs"/>
              </a:rPr>
            </a:br>
            <a:endParaRPr lang="ru-RU" dirty="0">
              <a:latin typeface="+mn-lt"/>
              <a:cs typeface="+mn-cs"/>
            </a:endParaRPr>
          </a:p>
        </p:txBody>
      </p:sp>
      <p:pic>
        <p:nvPicPr>
          <p:cNvPr id="5124" name="Picture 4" descr="ÐÐ°ÑÑÐ¸Ð½ÐºÐ¸ Ð¿Ð¾ Ð·Ð°Ð¿ÑÐ¾ÑÑ 21. ÐÑÐ¾Ð»Ð¾Ð³ÑÑÐ½Ñ Ð¼ÐµÑÐ¾Ð´Ð¸ Ð·Ð°ÑÐ¸ÑÑÑ ÑÐ¾ÑÐ»Ð¸Ð½."/>
          <p:cNvPicPr>
            <a:picLocks noChangeAspect="1" noChangeArrowheads="1"/>
          </p:cNvPicPr>
          <p:nvPr/>
        </p:nvPicPr>
        <p:blipFill>
          <a:blip r:embed="rId2"/>
          <a:srcRect/>
          <a:stretch>
            <a:fillRect/>
          </a:stretch>
        </p:blipFill>
        <p:spPr bwMode="auto">
          <a:xfrm>
            <a:off x="550863" y="908050"/>
            <a:ext cx="4286250" cy="2857500"/>
          </a:xfrm>
          <a:prstGeom prst="rect">
            <a:avLst/>
          </a:prstGeom>
          <a:ln>
            <a:noFill/>
          </a:ln>
          <a:effectLst>
            <a:outerShdw blurRad="292100" dist="139700" dir="2700000" algn="tl" rotWithShape="0">
              <a:srgbClr val="333333">
                <a:alpha val="65000"/>
              </a:srgbClr>
            </a:outerShdw>
          </a:effectLst>
        </p:spPr>
      </p:pic>
      <p:pic>
        <p:nvPicPr>
          <p:cNvPr id="5126" name="Picture 6" descr="ÐÐ¾ÑÐ¾Ð¶ÐµÐµ Ð¸Ð·Ð¾Ð±ÑÐ°Ð¶ÐµÐ½Ð¸Ðµ"/>
          <p:cNvPicPr>
            <a:picLocks noChangeAspect="1" noChangeArrowheads="1"/>
          </p:cNvPicPr>
          <p:nvPr/>
        </p:nvPicPr>
        <p:blipFill>
          <a:blip r:embed="rId3"/>
          <a:srcRect/>
          <a:stretch>
            <a:fillRect/>
          </a:stretch>
        </p:blipFill>
        <p:spPr bwMode="auto">
          <a:xfrm>
            <a:off x="4943475" y="260350"/>
            <a:ext cx="6096000" cy="4067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ÐÐ¾ÑÐ¾Ð¶ÐµÐµ Ð¸Ð·Ð¾Ð±ÑÐ°Ð¶ÐµÐ½Ð¸Ðµ"/>
          <p:cNvPicPr>
            <a:picLocks noChangeAspect="1" noChangeArrowheads="1"/>
          </p:cNvPicPr>
          <p:nvPr/>
        </p:nvPicPr>
        <p:blipFill>
          <a:blip r:embed="rId2"/>
          <a:srcRect/>
          <a:stretch>
            <a:fillRect/>
          </a:stretch>
        </p:blipFill>
        <p:spPr bwMode="auto">
          <a:xfrm>
            <a:off x="6810375" y="2786063"/>
            <a:ext cx="4786313" cy="3584575"/>
          </a:xfrm>
          <a:prstGeom prst="rect">
            <a:avLst/>
          </a:prstGeom>
          <a:ln>
            <a:noFill/>
          </a:ln>
          <a:effectLst>
            <a:outerShdw blurRad="292100" dist="139700" dir="2700000" algn="tl" rotWithShape="0">
              <a:srgbClr val="333333">
                <a:alpha val="65000"/>
              </a:srgbClr>
            </a:outerShdw>
          </a:effectLst>
        </p:spPr>
      </p:pic>
      <p:pic>
        <p:nvPicPr>
          <p:cNvPr id="65540" name="Picture 4" descr="ÐÐ¾ÑÐ¾Ð¶ÐµÐµ Ð¸Ð·Ð¾Ð±ÑÐ°Ð¶ÐµÐ½Ð¸Ðµ"/>
          <p:cNvPicPr>
            <a:picLocks noChangeAspect="1" noChangeArrowheads="1"/>
          </p:cNvPicPr>
          <p:nvPr/>
        </p:nvPicPr>
        <p:blipFill>
          <a:blip r:embed="rId3"/>
          <a:srcRect/>
          <a:stretch>
            <a:fillRect/>
          </a:stretch>
        </p:blipFill>
        <p:spPr bwMode="auto">
          <a:xfrm>
            <a:off x="452438" y="500063"/>
            <a:ext cx="6096000"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ÐÐ¾ÑÐ¾Ð¶ÐµÐµ Ð¸Ð·Ð¾Ð±ÑÐ°Ð¶ÐµÐ½Ð¸Ðµ"/>
          <p:cNvPicPr>
            <a:picLocks noChangeAspect="1" noChangeArrowheads="1"/>
          </p:cNvPicPr>
          <p:nvPr/>
        </p:nvPicPr>
        <p:blipFill>
          <a:blip r:embed="rId2"/>
          <a:srcRect/>
          <a:stretch>
            <a:fillRect/>
          </a:stretch>
        </p:blipFill>
        <p:spPr bwMode="auto">
          <a:xfrm>
            <a:off x="5881688" y="2143125"/>
            <a:ext cx="5715000" cy="4286250"/>
          </a:xfrm>
          <a:prstGeom prst="rect">
            <a:avLst/>
          </a:prstGeom>
          <a:ln>
            <a:noFill/>
          </a:ln>
          <a:effectLst>
            <a:outerShdw blurRad="292100" dist="139700" dir="2700000" algn="tl" rotWithShape="0">
              <a:srgbClr val="333333">
                <a:alpha val="65000"/>
              </a:srgbClr>
            </a:outerShdw>
          </a:effectLst>
        </p:spPr>
      </p:pic>
      <p:pic>
        <p:nvPicPr>
          <p:cNvPr id="66562" name="Picture 2" descr="ÐÐ¾ÑÐ¾Ð¶ÐµÐµ Ð¸Ð·Ð¾Ð±ÑÐ°Ð¶ÐµÐ½Ð¸Ðµ"/>
          <p:cNvPicPr>
            <a:picLocks noChangeAspect="1" noChangeArrowheads="1"/>
          </p:cNvPicPr>
          <p:nvPr/>
        </p:nvPicPr>
        <p:blipFill>
          <a:blip r:embed="rId3"/>
          <a:srcRect/>
          <a:stretch>
            <a:fillRect/>
          </a:stretch>
        </p:blipFill>
        <p:spPr bwMode="auto">
          <a:xfrm>
            <a:off x="309563" y="357188"/>
            <a:ext cx="5781675" cy="3857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eaLnBrk="1" fontAlgn="auto" hangingPunct="1">
              <a:spcAft>
                <a:spcPts val="0"/>
              </a:spcAft>
              <a:defRPr/>
            </a:pPr>
            <a:r>
              <a:rPr sz="2400" dirty="0" smtClean="0">
                <a:effectLst>
                  <a:outerShdw blurRad="38100" dist="38100" dir="2700000" algn="tl">
                    <a:srgbClr val="000000">
                      <a:alpha val="43137"/>
                    </a:srgbClr>
                  </a:outerShdw>
                </a:effectLst>
                <a:latin typeface="Georgia" pitchFamily="18" charset="0"/>
              </a:rPr>
              <a:t>ОСНОВНІ ПРИЙОМИ І МЕТОДИ БІОЛОГІЧНОГО ЗАХИСТУ</a:t>
            </a:r>
            <a:endParaRPr sz="2400" dirty="0">
              <a:effectLst>
                <a:outerShdw blurRad="38100" dist="38100" dir="2700000" algn="tl">
                  <a:srgbClr val="000000">
                    <a:alpha val="43137"/>
                  </a:srgbClr>
                </a:outerShdw>
              </a:effectLst>
              <a:latin typeface="Georgia" pitchFamily="18" charset="0"/>
            </a:endParaRPr>
          </a:p>
        </p:txBody>
      </p:sp>
      <p:sp>
        <p:nvSpPr>
          <p:cNvPr id="3" name="Содержимое 2"/>
          <p:cNvSpPr>
            <a:spLocks noGrp="1"/>
          </p:cNvSpPr>
          <p:nvPr>
            <p:ph idx="1"/>
          </p:nvPr>
        </p:nvSpPr>
        <p:spPr>
          <a:xfrm>
            <a:off x="666750" y="3071813"/>
            <a:ext cx="9772650" cy="2520950"/>
          </a:xfrm>
        </p:spPr>
        <p:txBody>
          <a:bodyPr rtlCol="0">
            <a:normAutofit fontScale="92500" lnSpcReduction="10000"/>
          </a:bodyPr>
          <a:lstStyle/>
          <a:p>
            <a:pPr algn="just" eaLnBrk="1" fontAlgn="auto" hangingPunct="1">
              <a:spcAft>
                <a:spcPts val="0"/>
              </a:spcAft>
              <a:buFont typeface="Arial" panose="020B0604020202020204" pitchFamily="34" charset="0"/>
              <a:buChar char="•"/>
              <a:defRPr/>
            </a:pPr>
            <a:r>
              <a:rPr sz="2200" smtClean="0">
                <a:effectLst>
                  <a:outerShdw blurRad="38100" dist="38100" dir="2700000" algn="tl">
                    <a:srgbClr val="000000">
                      <a:alpha val="43137"/>
                    </a:srgbClr>
                  </a:outerShdw>
                </a:effectLst>
                <a:latin typeface="Georgia" pitchFamily="18" charset="0"/>
              </a:rPr>
              <a:t>- використання паразитичних і хижих комах (ентомофагів);</a:t>
            </a:r>
          </a:p>
          <a:p>
            <a:pPr algn="just" eaLnBrk="1" fontAlgn="auto" hangingPunct="1">
              <a:spcAft>
                <a:spcPts val="0"/>
              </a:spcAft>
              <a:buFont typeface="Arial" panose="020B0604020202020204" pitchFamily="34" charset="0"/>
              <a:buChar char="•"/>
              <a:defRPr/>
            </a:pPr>
            <a:r>
              <a:rPr sz="2200" smtClean="0">
                <a:effectLst>
                  <a:outerShdw blurRad="38100" dist="38100" dir="2700000" algn="tl">
                    <a:srgbClr val="000000">
                      <a:alpha val="43137"/>
                    </a:srgbClr>
                  </a:outerShdw>
                </a:effectLst>
                <a:latin typeface="Georgia" pitchFamily="18" charset="0"/>
              </a:rPr>
              <a:t>- мікробіологічний метод (використання патогенних мікроорганізмів, які вражають шкідливі для сільського господарства організми);</a:t>
            </a:r>
          </a:p>
          <a:p>
            <a:pPr algn="just" eaLnBrk="1" fontAlgn="auto" hangingPunct="1">
              <a:spcAft>
                <a:spcPts val="0"/>
              </a:spcAft>
              <a:buFont typeface="Arial" panose="020B0604020202020204" pitchFamily="34" charset="0"/>
              <a:buChar char="•"/>
              <a:defRPr/>
            </a:pPr>
            <a:r>
              <a:rPr sz="2200" smtClean="0">
                <a:effectLst>
                  <a:outerShdw blurRad="38100" dist="38100" dir="2700000" algn="tl">
                    <a:srgbClr val="000000">
                      <a:alpha val="43137"/>
                    </a:srgbClr>
                  </a:outerShdw>
                </a:effectLst>
                <a:latin typeface="Georgia" pitchFamily="18" charset="0"/>
              </a:rPr>
              <a:t>- селекційно-генетичний метод (культивування створених генетиками-селекціонерами стійких до пошкодження шкідниками сортів сільськогосподарських культур);</a:t>
            </a:r>
          </a:p>
          <a:p>
            <a:pPr algn="just" eaLnBrk="1" fontAlgn="auto" hangingPunct="1">
              <a:spcAft>
                <a:spcPts val="0"/>
              </a:spcAft>
              <a:buFont typeface="Arial" panose="020B0604020202020204" pitchFamily="34" charset="0"/>
              <a:buChar char="•"/>
              <a:defRPr/>
            </a:pPr>
            <a:r>
              <a:rPr sz="2200" smtClean="0">
                <a:effectLst>
                  <a:outerShdw blurRad="38100" dist="38100" dir="2700000" algn="tl">
                    <a:srgbClr val="000000">
                      <a:alpha val="43137"/>
                    </a:srgbClr>
                  </a:outerShdw>
                </a:effectLst>
                <a:latin typeface="Georgia" pitchFamily="18" charset="0"/>
              </a:rPr>
              <a:t>- біотехнічний метод (регуляція поведінки комах та порушення процесів їх росту і розвитку);</a:t>
            </a:r>
          </a:p>
          <a:p>
            <a:pPr eaLnBrk="1" fontAlgn="auto" hangingPunct="1">
              <a:spcAft>
                <a:spcPts val="0"/>
              </a:spcAft>
              <a:buFont typeface="Arial" panose="020B0604020202020204" pitchFamily="34" charset="0"/>
              <a:buChar char="•"/>
              <a:defRPr/>
            </a:pPr>
            <a:endParaRPr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438" y="1571625"/>
            <a:ext cx="6786562" cy="3786188"/>
          </a:xfrm>
          <a:prstGeom prst="rect">
            <a:avLst/>
          </a:prstGeom>
        </p:spPr>
        <p:txBody>
          <a:bodyPr>
            <a:spAutoFit/>
          </a:bodyPr>
          <a:lstStyle/>
          <a:p>
            <a:pPr algn="just" fontAlgn="auto">
              <a:spcBef>
                <a:spcPts val="0"/>
              </a:spcBef>
              <a:spcAft>
                <a:spcPts val="0"/>
              </a:spcAft>
              <a:defRPr/>
            </a:pPr>
            <a:r>
              <a:rPr lang="ru-RU" sz="2000">
                <a:effectLst>
                  <a:outerShdw blurRad="38100" dist="38100" dir="2700000" algn="tl">
                    <a:srgbClr val="000000">
                      <a:alpha val="43137"/>
                    </a:srgbClr>
                  </a:outerShdw>
                </a:effectLst>
                <a:latin typeface="Georgia" pitchFamily="18" charset="0"/>
                <a:cs typeface="+mn-cs"/>
              </a:rPr>
              <a:t>- генетичні, або автоцидні, методи захисту рослин (введення в популяцію шкідника нежиттєздатних або безплідних особин, переважання в популяції самців, моновольтинізм для шкідників, що розвиваються у двох і більше поколіннях, і, навпаки, використання цитоплазматичної несумісності, отримання бездіапаузних популяцій та ін.);</a:t>
            </a:r>
          </a:p>
          <a:p>
            <a:pPr algn="just" fontAlgn="auto">
              <a:spcBef>
                <a:spcPts val="0"/>
              </a:spcBef>
              <a:spcAft>
                <a:spcPts val="0"/>
              </a:spcAft>
              <a:defRPr/>
            </a:pPr>
            <a:r>
              <a:rPr lang="ru-RU" sz="2000">
                <a:effectLst>
                  <a:outerShdw blurRad="38100" dist="38100" dir="2700000" algn="tl">
                    <a:srgbClr val="000000">
                      <a:alpha val="43137"/>
                    </a:srgbClr>
                  </a:outerShdw>
                </a:effectLst>
                <a:latin typeface="Georgia" pitchFamily="18" charset="0"/>
                <a:cs typeface="+mn-cs"/>
              </a:rPr>
              <a:t>- методи молекулярної біології та генної інженерії (отримання генетично модифікованих (трансгенних) рослин, стійких до шкідливих організмів, гербіцидів);</a:t>
            </a:r>
          </a:p>
          <a:p>
            <a:pPr algn="just" fontAlgn="auto">
              <a:spcBef>
                <a:spcPts val="0"/>
              </a:spcBef>
              <a:spcAft>
                <a:spcPts val="0"/>
              </a:spcAft>
              <a:defRPr/>
            </a:pPr>
            <a:r>
              <a:rPr lang="ru-RU" sz="2000">
                <a:effectLst>
                  <a:outerShdw blurRad="38100" dist="38100" dir="2700000" algn="tl">
                    <a:srgbClr val="000000">
                      <a:alpha val="43137"/>
                    </a:srgbClr>
                  </a:outerShdw>
                </a:effectLst>
                <a:latin typeface="Georgia" pitchFamily="18" charset="0"/>
                <a:cs typeface="+mn-cs"/>
              </a:rPr>
              <a:t>- біологічна боротьба з бур'янами (використання комах-фіто-фагів для боротьби з бур'янами).</a:t>
            </a:r>
          </a:p>
        </p:txBody>
      </p:sp>
      <p:pic>
        <p:nvPicPr>
          <p:cNvPr id="3074" name="Picture 2" descr="ÐÐ°ÑÑÐ¸Ð½ÐºÐ¸ Ð¿Ð¾ Ð·Ð°Ð¿ÑÐ¾ÑÑ - Ð±ÑÐ¾Ð»Ð¾Ð³ÑÑÐ½Ð° Ð±Ð¾ÑÐ¾ÑÑÐ±Ð° Ð· Ð±ÑÑ'ÑÐ½Ð°Ð¼Ð¸ (Ð²Ð¸ÐºÐ¾ÑÐ¸ÑÑÐ°Ð½Ð½Ñ ÐºÐ¾Ð¼Ð°Ñ-ÑÑÑÐ¾-ÑÐ°Ð³ÑÐ² Ð´Ð»Ñ Ð±Ð¾ÑÐ¾ÑÑÐ±Ð¸ Ð· Ð±ÑÑ'ÑÐ½Ð°Ð¼Ð¸)."/>
          <p:cNvPicPr>
            <a:picLocks noChangeAspect="1" noChangeArrowheads="1"/>
          </p:cNvPicPr>
          <p:nvPr/>
        </p:nvPicPr>
        <p:blipFill>
          <a:blip r:embed="rId2"/>
          <a:srcRect/>
          <a:stretch>
            <a:fillRect/>
          </a:stretch>
        </p:blipFill>
        <p:spPr bwMode="auto">
          <a:xfrm>
            <a:off x="7596188" y="500063"/>
            <a:ext cx="3810000" cy="571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Берлин">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ppt/theme/theme2.xml><?xml version="1.0" encoding="utf-8"?>
<a:theme xmlns:a="http://schemas.openxmlformats.org/drawingml/2006/main" name="2_Берлин">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ppt/theme/theme3.xml><?xml version="1.0" encoding="utf-8"?>
<a:theme xmlns:a="http://schemas.openxmlformats.org/drawingml/2006/main" name="3_Берлин">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Тема2</Template>
  <TotalTime>10</TotalTime>
  <Words>442</Words>
  <Application>Microsoft Office PowerPoint</Application>
  <PresentationFormat>Произвольный</PresentationFormat>
  <Paragraphs>24</Paragraphs>
  <Slides>17</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54</vt:i4>
      </vt:variant>
      <vt:variant>
        <vt:lpstr>Заголовки слайдов</vt:lpstr>
      </vt:variant>
      <vt:variant>
        <vt:i4>17</vt:i4>
      </vt:variant>
    </vt:vector>
  </HeadingPairs>
  <TitlesOfParts>
    <vt:vector size="75" baseType="lpstr">
      <vt:lpstr>Arial</vt:lpstr>
      <vt:lpstr>Trebuchet MS</vt:lpstr>
      <vt:lpstr>Calibri</vt:lpstr>
      <vt:lpstr>Georgia</vt:lpstr>
      <vt:lpstr>1_Берлин</vt:lpstr>
      <vt:lpstr>2_Берлин</vt:lpstr>
      <vt:lpstr>3_Берлин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1_Берлин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2_Берлин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3_Берлин</vt:lpstr>
      <vt:lpstr>БІОЛОГІЧНИЙ МЕТОД  ЗАХИСТУ РОСЛИН</vt:lpstr>
      <vt:lpstr>ВСТУП</vt:lpstr>
      <vt:lpstr>Слайд 3</vt:lpstr>
      <vt:lpstr>Слайд 4</vt:lpstr>
      <vt:lpstr>Слайд 5</vt:lpstr>
      <vt:lpstr>Слайд 6</vt:lpstr>
      <vt:lpstr>Слайд 7</vt:lpstr>
      <vt:lpstr>ОСНОВНІ ПРИЙОМИ І МЕТОДИ БІОЛОГІЧНОГО ЗАХИСТУ</vt:lpstr>
      <vt:lpstr>Слайд 9</vt:lpstr>
      <vt:lpstr>Слайд 10</vt:lpstr>
      <vt:lpstr>Слайд 11</vt:lpstr>
      <vt:lpstr>Слайд 12</vt:lpstr>
      <vt:lpstr>Слайд 13</vt:lpstr>
      <vt:lpstr>Слайд 14</vt:lpstr>
      <vt:lpstr>Слайд 15</vt:lpstr>
      <vt:lpstr>ВИСНОВОК</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БІОЛОГІЧНИЙ МЕТОД  ЗАХИСТУ РОСЛИН</dc:title>
  <dc:creator/>
  <cp:lastModifiedBy/>
  <cp:revision>4</cp:revision>
  <dcterms:created xsi:type="dcterms:W3CDTF">2018-04-13T14:44:26Z</dcterms:created>
  <dcterms:modified xsi:type="dcterms:W3CDTF">2021-03-25T22:01:25Z</dcterms:modified>
</cp:coreProperties>
</file>