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933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864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842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577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373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333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75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90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14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040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14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E3FD2-27FB-4195-86A7-EC2BFA0E1357}" type="datetimeFigureOut">
              <a:rPr lang="uk-UA" smtClean="0"/>
              <a:t>29.09.2021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81A91-1920-463D-82A2-E968D361FC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456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2241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Тая</dc:creator>
  <cp:lastModifiedBy>Тая</cp:lastModifiedBy>
  <cp:revision>1</cp:revision>
  <dcterms:created xsi:type="dcterms:W3CDTF">2021-09-29T08:33:53Z</dcterms:created>
  <dcterms:modified xsi:type="dcterms:W3CDTF">2021-09-29T08:37:29Z</dcterms:modified>
</cp:coreProperties>
</file>