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1711-02DC-4F5A-B0A4-D7A4CFB82638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3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B5C7-A3C7-439B-802A-DFE3FCA7ADBD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30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5EA-47B7-4DBF-958B-A3D4DA4F431A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7931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4AAA-CF98-48DB-9517-D7ADD1FD1213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66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D7C-D9A5-4EA8-B309-6E368BFA8F2B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178680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D7C-D9A5-4EA8-B309-6E368BFA8F2B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47179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AFC5-17E4-4A26-A144-49682BD36ECA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20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9482-E0DA-4858-9A19-F8B792C0C3D9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90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0A69-C0BC-4A5A-8FE4-5D0B5D0F11EE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1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3B61-F054-442D-881D-6A81C2774BFE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175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CD3A-8283-4FC4-856C-D5E0BF662449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4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FEE8-FC08-4C54-BE1B-81CB6CA05FC8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93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528B-AADB-4276-9F0D-B13FCF86F309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50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497F-A1E4-4C0B-8811-954A59B26923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8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4E7-1432-4F89-B9E6-59843C6C91FE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6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AD9C-D29C-4D1E-A739-CC3C95B41085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0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8ED7C-D9A5-4EA8-B309-6E368BFA8F2B}" type="datetimeFigureOut">
              <a:rPr lang="en-US" smtClean="0"/>
              <a:t>9/7/2022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7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1752601"/>
            <a:ext cx="8596668" cy="2774848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/>
              <a:t>Основи конфліктології</a:t>
            </a:r>
            <a:endParaRPr lang="ru-RU" sz="54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149452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Викладач кандидат політичних наук, доцент кафедри Менеджменту організацій та управління </a:t>
            </a:r>
            <a:r>
              <a:rPr lang="uk-UA" b="1" dirty="0" err="1" smtClean="0"/>
              <a:t>проєктами</a:t>
            </a:r>
            <a:endParaRPr lang="uk-UA" b="1" dirty="0" smtClean="0"/>
          </a:p>
          <a:p>
            <a:pPr algn="ctr"/>
            <a:r>
              <a:rPr lang="uk-UA" b="1" dirty="0" err="1" smtClean="0"/>
              <a:t>Венгер</a:t>
            </a:r>
            <a:r>
              <a:rPr lang="uk-UA" b="1" dirty="0" smtClean="0"/>
              <a:t> Ольга Миколаївна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8535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та завдання курсу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Курс має на меті сформувати у студента здатність аналізувати й структурувати різноманітні причини виникнення кризових ситуацій, сформувати у студентів практичні навички та уміння вирішувати конкретні завдання з управління конфліктами в різних сферах діяльності. </a:t>
            </a:r>
            <a:endParaRPr lang="ru-RU" dirty="0"/>
          </a:p>
          <a:p>
            <a:r>
              <a:rPr lang="uk-UA" dirty="0"/>
              <a:t>До проблем виникнення і ефективного вирішення конфліктів виявляють великий інтерес не лише професіонали у сфері психології і соціології, але й політики, керівники, менеджери, соціальні робітники, державні службовці тобто, всі ті, хто у своїй практичній діяльності пов’язані з проблемою взаємодії з людьми. </a:t>
            </a:r>
            <a:endParaRPr lang="uk-UA" dirty="0" smtClean="0"/>
          </a:p>
          <a:p>
            <a:r>
              <a:rPr lang="uk-UA" dirty="0" smtClean="0"/>
              <a:t>Тому </a:t>
            </a:r>
            <a:r>
              <a:rPr lang="uk-UA" dirty="0"/>
              <a:t>оволодіння практичними навичками вирішення конфліктних ситуацій, вміння аналізувати причини та наслідки різних видів конфліктів набуває практичного значення в системі підготовки кадрів, зокрема фахівців в сфері публічного управління.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07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ОЧІКУВАНІ РЕЗУЛЬТАТИ </a:t>
            </a:r>
            <a:r>
              <a:rPr lang="uk-UA" b="1" dirty="0" smtClean="0"/>
              <a:t>НАВЧАННЯ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b="1" u="sng" dirty="0" smtClean="0">
                <a:solidFill>
                  <a:schemeClr val="accent6">
                    <a:lumMod val="50000"/>
                  </a:schemeClr>
                </a:solidFill>
              </a:rPr>
              <a:t>Студент зможе </a:t>
            </a:r>
          </a:p>
          <a:p>
            <a:pPr lvl="0"/>
            <a:r>
              <a:rPr lang="uk-UA" dirty="0"/>
              <a:t>критично осмислювати и використовувати необхідний методичний інструментарій для вирішення конфліктних ситуацій;</a:t>
            </a:r>
            <a:endParaRPr lang="ru-RU" dirty="0"/>
          </a:p>
          <a:p>
            <a:pPr lvl="0"/>
            <a:r>
              <a:rPr lang="uk-UA" dirty="0"/>
              <a:t>мати навички прийняття, обґрунтування та забезпечення реалізації управлінських рішень в системі управління конфліктами;</a:t>
            </a:r>
            <a:endParaRPr lang="ru-RU" dirty="0"/>
          </a:p>
          <a:p>
            <a:pPr lvl="0"/>
            <a:r>
              <a:rPr lang="uk-UA" dirty="0"/>
              <a:t>проектувати ефективні системи управління конфліктом;</a:t>
            </a:r>
            <a:endParaRPr lang="ru-RU" dirty="0"/>
          </a:p>
          <a:p>
            <a:pPr lvl="0"/>
            <a:r>
              <a:rPr lang="uk-UA" dirty="0"/>
              <a:t>ідентифікувати причини виникнення конфліктних ситуацій та моделювати можливі наслідки та шляхи їх вирішення;</a:t>
            </a:r>
            <a:endParaRPr lang="ru-RU" dirty="0"/>
          </a:p>
          <a:p>
            <a:pPr lvl="0"/>
            <a:r>
              <a:rPr lang="uk-UA"/>
              <a:t>володіти навичками ефективної техніки ведення переговорів у конфліктних ситуаціях 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0431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198</Words>
  <Application>Microsoft Office PowerPoint</Application>
  <PresentationFormat>Широкоэкранный</PresentationFormat>
  <Paragraphs>15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Аспект</vt:lpstr>
      <vt:lpstr>Основи конфліктології</vt:lpstr>
      <vt:lpstr>Мета та завдання курсу</vt:lpstr>
      <vt:lpstr>ОЧІКУВАНІ РЕЗУЛЬТАТИ НАВЧАННЯ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Моделювання управлінських рішень в промисловрсті</dc:title>
  <dc:creator>Olga Venger</dc:creator>
  <cp:lastModifiedBy>Оля</cp:lastModifiedBy>
  <cp:revision>3</cp:revision>
  <dcterms:created xsi:type="dcterms:W3CDTF">2020-09-22T09:16:39Z</dcterms:created>
  <dcterms:modified xsi:type="dcterms:W3CDTF">2022-09-07T12:59:43Z</dcterms:modified>
</cp:coreProperties>
</file>