
<file path=[Content_Types].xml><?xml version="1.0" encoding="utf-8"?>
<Types xmlns="http://schemas.openxmlformats.org/package/2006/content-types">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9144000" cy="6858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A4F0D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44"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39EB47-D509-4BA0-9C59-A3186D00B4FF}" type="doc">
      <dgm:prSet loTypeId="urn:microsoft.com/office/officeart/2008/layout/VerticalCurvedList" loCatId="list" qsTypeId="urn:microsoft.com/office/officeart/2005/8/quickstyle/simple1#1" qsCatId="simple" csTypeId="urn:microsoft.com/office/officeart/2005/8/colors/accent0_2" csCatId="mainScheme" phldr="1"/>
      <dgm:spPr/>
      <dgm:t>
        <a:bodyPr/>
        <a:lstStyle/>
        <a:p>
          <a:endParaRPr lang="ru-RU"/>
        </a:p>
      </dgm:t>
    </dgm:pt>
    <dgm:pt modelId="{52109ECD-59B6-432F-ABF8-EA50806023DE}">
      <dgm:prSet phldrT="[Текст]"/>
      <dgm:spPr/>
      <dgm:t>
        <a:bodyPr/>
        <a:lstStyle/>
        <a:p>
          <a:r>
            <a:rPr lang="uk-UA" smtClean="0">
              <a:solidFill>
                <a:schemeClr val="tx1"/>
              </a:solidFill>
              <a:latin typeface="Times New Roman" panose="02020603050405020304" pitchFamily="18" charset="0"/>
              <a:cs typeface="Times New Roman" panose="02020603050405020304" pitchFamily="18" charset="0"/>
            </a:rPr>
            <a:t>виникнення значних змін ландшафтів;</a:t>
          </a:r>
          <a:endParaRPr lang="ru-RU" dirty="0">
            <a:solidFill>
              <a:schemeClr val="tx1"/>
            </a:solidFill>
            <a:latin typeface="Times New Roman" panose="02020603050405020304" pitchFamily="18" charset="0"/>
            <a:cs typeface="Times New Roman" panose="02020603050405020304" pitchFamily="18" charset="0"/>
          </a:endParaRPr>
        </a:p>
      </dgm:t>
    </dgm:pt>
    <dgm:pt modelId="{D7F65D02-C5F3-4BB2-8BB5-551439B94F06}" type="parTrans" cxnId="{E0E6C15A-4D89-4BA3-B189-8D01AFBFB872}">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3550A9FA-A56C-4D4A-9E1F-F390143B6158}" type="sibTrans" cxnId="{E0E6C15A-4D89-4BA3-B189-8D01AFBFB872}">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BA81E462-B818-4113-969E-970868E68B30}">
      <dgm:prSet phldrT="[Текст]"/>
      <dgm:spPr/>
      <dgm:t>
        <a:bodyPr/>
        <a:lstStyle/>
        <a:p>
          <a:r>
            <a:rPr lang="uk-UA" smtClean="0">
              <a:solidFill>
                <a:schemeClr val="tx1"/>
              </a:solidFill>
              <a:latin typeface="Times New Roman" panose="02020603050405020304" pitchFamily="18" charset="0"/>
              <a:cs typeface="Times New Roman" panose="02020603050405020304" pitchFamily="18" charset="0"/>
            </a:rPr>
            <a:t>швидке наростання загрози виснаження або втрати природних ресурсів (в тому числі генофонду), унікальних природних об’єктів;</a:t>
          </a:r>
          <a:endParaRPr lang="ru-RU" dirty="0">
            <a:solidFill>
              <a:schemeClr val="tx1"/>
            </a:solidFill>
            <a:latin typeface="Times New Roman" panose="02020603050405020304" pitchFamily="18" charset="0"/>
            <a:cs typeface="Times New Roman" panose="02020603050405020304" pitchFamily="18" charset="0"/>
          </a:endParaRPr>
        </a:p>
      </dgm:t>
    </dgm:pt>
    <dgm:pt modelId="{5B475540-CA56-4A75-A5B9-3423F6A62694}" type="parTrans" cxnId="{2E26B270-2FE8-43E4-AEDD-5DF899C2CBF7}">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376B9467-42DF-48E5-BCB7-58573C0DD2D4}" type="sibTrans" cxnId="{2E26B270-2FE8-43E4-AEDD-5DF899C2CBF7}">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BD10DC4E-ACBA-42DE-9D00-B172726C0CFA}">
      <dgm:prSet phldrT="[Текст]"/>
      <dgm:spPr/>
      <dgm:t>
        <a:bodyPr/>
        <a:lstStyle/>
        <a:p>
          <a:r>
            <a:rPr lang="uk-UA" smtClean="0">
              <a:solidFill>
                <a:schemeClr val="tx1"/>
              </a:solidFill>
              <a:latin typeface="Times New Roman" panose="02020603050405020304" pitchFamily="18" charset="0"/>
              <a:cs typeface="Times New Roman" panose="02020603050405020304" pitchFamily="18" charset="0"/>
            </a:rPr>
            <a:t>погіршення умов проживання населення. </a:t>
          </a:r>
          <a:endParaRPr lang="ru-RU" dirty="0">
            <a:solidFill>
              <a:schemeClr val="tx1"/>
            </a:solidFill>
            <a:latin typeface="Times New Roman" panose="02020603050405020304" pitchFamily="18" charset="0"/>
            <a:cs typeface="Times New Roman" panose="02020603050405020304" pitchFamily="18" charset="0"/>
          </a:endParaRPr>
        </a:p>
      </dgm:t>
    </dgm:pt>
    <dgm:pt modelId="{DC3FF935-F76B-49AF-807D-356989D06B33}" type="parTrans" cxnId="{E3BA8270-6928-4219-9899-6CE041F7844E}">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DA3CC750-DA03-4BE6-A818-12BBE0BF2AD4}" type="sibTrans" cxnId="{E3BA8270-6928-4219-9899-6CE041F7844E}">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3D962641-8499-4F16-AB78-3FA081849249}" type="pres">
      <dgm:prSet presAssocID="{C839EB47-D509-4BA0-9C59-A3186D00B4FF}" presName="Name0" presStyleCnt="0">
        <dgm:presLayoutVars>
          <dgm:chMax val="7"/>
          <dgm:chPref val="7"/>
          <dgm:dir/>
        </dgm:presLayoutVars>
      </dgm:prSet>
      <dgm:spPr/>
      <dgm:t>
        <a:bodyPr/>
        <a:lstStyle/>
        <a:p>
          <a:endParaRPr lang="ru-RU"/>
        </a:p>
      </dgm:t>
    </dgm:pt>
    <dgm:pt modelId="{CF4FCBFB-6F66-4263-943E-5711CCBD9276}" type="pres">
      <dgm:prSet presAssocID="{C839EB47-D509-4BA0-9C59-A3186D00B4FF}" presName="Name1" presStyleCnt="0"/>
      <dgm:spPr/>
      <dgm:t>
        <a:bodyPr/>
        <a:lstStyle/>
        <a:p>
          <a:endParaRPr lang="ru-RU"/>
        </a:p>
      </dgm:t>
    </dgm:pt>
    <dgm:pt modelId="{D51DDEDF-A592-4E3E-8749-21A625A3EE77}" type="pres">
      <dgm:prSet presAssocID="{C839EB47-D509-4BA0-9C59-A3186D00B4FF}" presName="cycle" presStyleCnt="0"/>
      <dgm:spPr/>
      <dgm:t>
        <a:bodyPr/>
        <a:lstStyle/>
        <a:p>
          <a:endParaRPr lang="ru-RU"/>
        </a:p>
      </dgm:t>
    </dgm:pt>
    <dgm:pt modelId="{D8FE93F7-7340-4D0F-ADCC-E56A603E0616}" type="pres">
      <dgm:prSet presAssocID="{C839EB47-D509-4BA0-9C59-A3186D00B4FF}" presName="srcNode" presStyleLbl="node1" presStyleIdx="0" presStyleCnt="3"/>
      <dgm:spPr/>
      <dgm:t>
        <a:bodyPr/>
        <a:lstStyle/>
        <a:p>
          <a:endParaRPr lang="ru-RU"/>
        </a:p>
      </dgm:t>
    </dgm:pt>
    <dgm:pt modelId="{0C53FC65-9A5C-4B6D-8841-240ED10DD672}" type="pres">
      <dgm:prSet presAssocID="{C839EB47-D509-4BA0-9C59-A3186D00B4FF}" presName="conn" presStyleLbl="parChTrans1D2" presStyleIdx="0" presStyleCnt="1"/>
      <dgm:spPr/>
      <dgm:t>
        <a:bodyPr/>
        <a:lstStyle/>
        <a:p>
          <a:endParaRPr lang="ru-RU"/>
        </a:p>
      </dgm:t>
    </dgm:pt>
    <dgm:pt modelId="{D29F4C54-6163-428E-AD56-BE653E681D56}" type="pres">
      <dgm:prSet presAssocID="{C839EB47-D509-4BA0-9C59-A3186D00B4FF}" presName="extraNode" presStyleLbl="node1" presStyleIdx="0" presStyleCnt="3"/>
      <dgm:spPr/>
      <dgm:t>
        <a:bodyPr/>
        <a:lstStyle/>
        <a:p>
          <a:endParaRPr lang="ru-RU"/>
        </a:p>
      </dgm:t>
    </dgm:pt>
    <dgm:pt modelId="{25F75520-FF03-4C02-A1A5-E4B09FD26F60}" type="pres">
      <dgm:prSet presAssocID="{C839EB47-D509-4BA0-9C59-A3186D00B4FF}" presName="dstNode" presStyleLbl="node1" presStyleIdx="0" presStyleCnt="3"/>
      <dgm:spPr/>
      <dgm:t>
        <a:bodyPr/>
        <a:lstStyle/>
        <a:p>
          <a:endParaRPr lang="ru-RU"/>
        </a:p>
      </dgm:t>
    </dgm:pt>
    <dgm:pt modelId="{FFC3D5BE-3B2B-4AA8-AEAB-6E108EF6AB12}" type="pres">
      <dgm:prSet presAssocID="{52109ECD-59B6-432F-ABF8-EA50806023DE}" presName="text_1" presStyleLbl="node1" presStyleIdx="0" presStyleCnt="3">
        <dgm:presLayoutVars>
          <dgm:bulletEnabled val="1"/>
        </dgm:presLayoutVars>
      </dgm:prSet>
      <dgm:spPr/>
      <dgm:t>
        <a:bodyPr/>
        <a:lstStyle/>
        <a:p>
          <a:endParaRPr lang="ru-RU"/>
        </a:p>
      </dgm:t>
    </dgm:pt>
    <dgm:pt modelId="{0EC5F330-7927-4FDC-80E8-9288142DEE65}" type="pres">
      <dgm:prSet presAssocID="{52109ECD-59B6-432F-ABF8-EA50806023DE}" presName="accent_1" presStyleCnt="0"/>
      <dgm:spPr/>
      <dgm:t>
        <a:bodyPr/>
        <a:lstStyle/>
        <a:p>
          <a:endParaRPr lang="ru-RU"/>
        </a:p>
      </dgm:t>
    </dgm:pt>
    <dgm:pt modelId="{324AE587-514B-4F4E-91E3-F2B5769EE9A4}" type="pres">
      <dgm:prSet presAssocID="{52109ECD-59B6-432F-ABF8-EA50806023DE}" presName="accentRepeatNode" presStyleLbl="solidFgAcc1" presStyleIdx="0" presStyleCnt="3"/>
      <dgm:spPr/>
      <dgm:t>
        <a:bodyPr/>
        <a:lstStyle/>
        <a:p>
          <a:endParaRPr lang="ru-RU"/>
        </a:p>
      </dgm:t>
    </dgm:pt>
    <dgm:pt modelId="{B884261A-208A-4090-A693-C71947958FE2}" type="pres">
      <dgm:prSet presAssocID="{BA81E462-B818-4113-969E-970868E68B30}" presName="text_2" presStyleLbl="node1" presStyleIdx="1" presStyleCnt="3">
        <dgm:presLayoutVars>
          <dgm:bulletEnabled val="1"/>
        </dgm:presLayoutVars>
      </dgm:prSet>
      <dgm:spPr/>
      <dgm:t>
        <a:bodyPr/>
        <a:lstStyle/>
        <a:p>
          <a:endParaRPr lang="ru-RU"/>
        </a:p>
      </dgm:t>
    </dgm:pt>
    <dgm:pt modelId="{FC9E1E2D-B039-4C46-9F87-AED8DEDCF78D}" type="pres">
      <dgm:prSet presAssocID="{BA81E462-B818-4113-969E-970868E68B30}" presName="accent_2" presStyleCnt="0"/>
      <dgm:spPr/>
      <dgm:t>
        <a:bodyPr/>
        <a:lstStyle/>
        <a:p>
          <a:endParaRPr lang="ru-RU"/>
        </a:p>
      </dgm:t>
    </dgm:pt>
    <dgm:pt modelId="{3A2BC1EB-5A86-4595-994A-E253C075508B}" type="pres">
      <dgm:prSet presAssocID="{BA81E462-B818-4113-969E-970868E68B30}" presName="accentRepeatNode" presStyleLbl="solidFgAcc1" presStyleIdx="1" presStyleCnt="3"/>
      <dgm:spPr/>
      <dgm:t>
        <a:bodyPr/>
        <a:lstStyle/>
        <a:p>
          <a:endParaRPr lang="ru-RU"/>
        </a:p>
      </dgm:t>
    </dgm:pt>
    <dgm:pt modelId="{1B8CA6A6-FCE8-4E76-B4E4-E7F9C2CDD709}" type="pres">
      <dgm:prSet presAssocID="{BD10DC4E-ACBA-42DE-9D00-B172726C0CFA}" presName="text_3" presStyleLbl="node1" presStyleIdx="2" presStyleCnt="3">
        <dgm:presLayoutVars>
          <dgm:bulletEnabled val="1"/>
        </dgm:presLayoutVars>
      </dgm:prSet>
      <dgm:spPr/>
      <dgm:t>
        <a:bodyPr/>
        <a:lstStyle/>
        <a:p>
          <a:endParaRPr lang="ru-RU"/>
        </a:p>
      </dgm:t>
    </dgm:pt>
    <dgm:pt modelId="{20E5B814-ECB2-4172-A03D-47C37A437CC5}" type="pres">
      <dgm:prSet presAssocID="{BD10DC4E-ACBA-42DE-9D00-B172726C0CFA}" presName="accent_3" presStyleCnt="0"/>
      <dgm:spPr/>
      <dgm:t>
        <a:bodyPr/>
        <a:lstStyle/>
        <a:p>
          <a:endParaRPr lang="ru-RU"/>
        </a:p>
      </dgm:t>
    </dgm:pt>
    <dgm:pt modelId="{CB7FEE6E-2942-4AEB-8BB6-FB3DE29A6FDC}" type="pres">
      <dgm:prSet presAssocID="{BD10DC4E-ACBA-42DE-9D00-B172726C0CFA}" presName="accentRepeatNode" presStyleLbl="solidFgAcc1" presStyleIdx="2" presStyleCnt="3"/>
      <dgm:spPr/>
      <dgm:t>
        <a:bodyPr/>
        <a:lstStyle/>
        <a:p>
          <a:endParaRPr lang="ru-RU"/>
        </a:p>
      </dgm:t>
    </dgm:pt>
  </dgm:ptLst>
  <dgm:cxnLst>
    <dgm:cxn modelId="{E0E6C15A-4D89-4BA3-B189-8D01AFBFB872}" srcId="{C839EB47-D509-4BA0-9C59-A3186D00B4FF}" destId="{52109ECD-59B6-432F-ABF8-EA50806023DE}" srcOrd="0" destOrd="0" parTransId="{D7F65D02-C5F3-4BB2-8BB5-551439B94F06}" sibTransId="{3550A9FA-A56C-4D4A-9E1F-F390143B6158}"/>
    <dgm:cxn modelId="{E3BA8270-6928-4219-9899-6CE041F7844E}" srcId="{C839EB47-D509-4BA0-9C59-A3186D00B4FF}" destId="{BD10DC4E-ACBA-42DE-9D00-B172726C0CFA}" srcOrd="2" destOrd="0" parTransId="{DC3FF935-F76B-49AF-807D-356989D06B33}" sibTransId="{DA3CC750-DA03-4BE6-A818-12BBE0BF2AD4}"/>
    <dgm:cxn modelId="{F793B181-7156-47F5-9686-5267701D9036}" type="presOf" srcId="{C839EB47-D509-4BA0-9C59-A3186D00B4FF}" destId="{3D962641-8499-4F16-AB78-3FA081849249}" srcOrd="0" destOrd="0" presId="urn:microsoft.com/office/officeart/2008/layout/VerticalCurvedList"/>
    <dgm:cxn modelId="{60435F44-8BBF-4F17-B6DD-22E64B788E03}" type="presOf" srcId="{52109ECD-59B6-432F-ABF8-EA50806023DE}" destId="{FFC3D5BE-3B2B-4AA8-AEAB-6E108EF6AB12}" srcOrd="0" destOrd="0" presId="urn:microsoft.com/office/officeart/2008/layout/VerticalCurvedList"/>
    <dgm:cxn modelId="{901794CE-EA45-4C5C-A316-16A0AC5CBAFC}" type="presOf" srcId="{3550A9FA-A56C-4D4A-9E1F-F390143B6158}" destId="{0C53FC65-9A5C-4B6D-8841-240ED10DD672}" srcOrd="0" destOrd="0" presId="urn:microsoft.com/office/officeart/2008/layout/VerticalCurvedList"/>
    <dgm:cxn modelId="{F18B3547-CFDB-492C-87EF-8DDC68A16368}" type="presOf" srcId="{BA81E462-B818-4113-969E-970868E68B30}" destId="{B884261A-208A-4090-A693-C71947958FE2}" srcOrd="0" destOrd="0" presId="urn:microsoft.com/office/officeart/2008/layout/VerticalCurvedList"/>
    <dgm:cxn modelId="{096A9A78-9CE8-4049-81AF-93B69A9A1693}" type="presOf" srcId="{BD10DC4E-ACBA-42DE-9D00-B172726C0CFA}" destId="{1B8CA6A6-FCE8-4E76-B4E4-E7F9C2CDD709}" srcOrd="0" destOrd="0" presId="urn:microsoft.com/office/officeart/2008/layout/VerticalCurvedList"/>
    <dgm:cxn modelId="{2E26B270-2FE8-43E4-AEDD-5DF899C2CBF7}" srcId="{C839EB47-D509-4BA0-9C59-A3186D00B4FF}" destId="{BA81E462-B818-4113-969E-970868E68B30}" srcOrd="1" destOrd="0" parTransId="{5B475540-CA56-4A75-A5B9-3423F6A62694}" sibTransId="{376B9467-42DF-48E5-BCB7-58573C0DD2D4}"/>
    <dgm:cxn modelId="{2C218507-91F7-4E9F-AD99-CA90D3C53A8F}" type="presParOf" srcId="{3D962641-8499-4F16-AB78-3FA081849249}" destId="{CF4FCBFB-6F66-4263-943E-5711CCBD9276}" srcOrd="0" destOrd="0" presId="urn:microsoft.com/office/officeart/2008/layout/VerticalCurvedList"/>
    <dgm:cxn modelId="{728B9988-4286-4216-8433-5EBAA5865D54}" type="presParOf" srcId="{CF4FCBFB-6F66-4263-943E-5711CCBD9276}" destId="{D51DDEDF-A592-4E3E-8749-21A625A3EE77}" srcOrd="0" destOrd="0" presId="urn:microsoft.com/office/officeart/2008/layout/VerticalCurvedList"/>
    <dgm:cxn modelId="{39184F1A-CC42-442D-A324-6BEDC5642241}" type="presParOf" srcId="{D51DDEDF-A592-4E3E-8749-21A625A3EE77}" destId="{D8FE93F7-7340-4D0F-ADCC-E56A603E0616}" srcOrd="0" destOrd="0" presId="urn:microsoft.com/office/officeart/2008/layout/VerticalCurvedList"/>
    <dgm:cxn modelId="{D92876EA-A170-48E1-9B8C-122B8C061F30}" type="presParOf" srcId="{D51DDEDF-A592-4E3E-8749-21A625A3EE77}" destId="{0C53FC65-9A5C-4B6D-8841-240ED10DD672}" srcOrd="1" destOrd="0" presId="urn:microsoft.com/office/officeart/2008/layout/VerticalCurvedList"/>
    <dgm:cxn modelId="{274F3ED2-E685-4054-B318-0738AC7DBD50}" type="presParOf" srcId="{D51DDEDF-A592-4E3E-8749-21A625A3EE77}" destId="{D29F4C54-6163-428E-AD56-BE653E681D56}" srcOrd="2" destOrd="0" presId="urn:microsoft.com/office/officeart/2008/layout/VerticalCurvedList"/>
    <dgm:cxn modelId="{A6E38F75-236C-4956-8E8C-654BC393ED0B}" type="presParOf" srcId="{D51DDEDF-A592-4E3E-8749-21A625A3EE77}" destId="{25F75520-FF03-4C02-A1A5-E4B09FD26F60}" srcOrd="3" destOrd="0" presId="urn:microsoft.com/office/officeart/2008/layout/VerticalCurvedList"/>
    <dgm:cxn modelId="{52B9F9C7-41A1-4C0D-8EBF-53402AF664F5}" type="presParOf" srcId="{CF4FCBFB-6F66-4263-943E-5711CCBD9276}" destId="{FFC3D5BE-3B2B-4AA8-AEAB-6E108EF6AB12}" srcOrd="1" destOrd="0" presId="urn:microsoft.com/office/officeart/2008/layout/VerticalCurvedList"/>
    <dgm:cxn modelId="{1A76585F-C0A6-406B-B9A2-AC2B76BEC842}" type="presParOf" srcId="{CF4FCBFB-6F66-4263-943E-5711CCBD9276}" destId="{0EC5F330-7927-4FDC-80E8-9288142DEE65}" srcOrd="2" destOrd="0" presId="urn:microsoft.com/office/officeart/2008/layout/VerticalCurvedList"/>
    <dgm:cxn modelId="{710D13B1-D89D-43B6-BB6B-7F5B87A7702D}" type="presParOf" srcId="{0EC5F330-7927-4FDC-80E8-9288142DEE65}" destId="{324AE587-514B-4F4E-91E3-F2B5769EE9A4}" srcOrd="0" destOrd="0" presId="urn:microsoft.com/office/officeart/2008/layout/VerticalCurvedList"/>
    <dgm:cxn modelId="{82620AA0-AF09-43FE-BC4A-4FBA1B6B5EE1}" type="presParOf" srcId="{CF4FCBFB-6F66-4263-943E-5711CCBD9276}" destId="{B884261A-208A-4090-A693-C71947958FE2}" srcOrd="3" destOrd="0" presId="urn:microsoft.com/office/officeart/2008/layout/VerticalCurvedList"/>
    <dgm:cxn modelId="{CEBD7AB1-03EB-42BB-9843-12E8F3FFE8AC}" type="presParOf" srcId="{CF4FCBFB-6F66-4263-943E-5711CCBD9276}" destId="{FC9E1E2D-B039-4C46-9F87-AED8DEDCF78D}" srcOrd="4" destOrd="0" presId="urn:microsoft.com/office/officeart/2008/layout/VerticalCurvedList"/>
    <dgm:cxn modelId="{52D7A73F-17B0-4014-87A8-5F53D64F1EB5}" type="presParOf" srcId="{FC9E1E2D-B039-4C46-9F87-AED8DEDCF78D}" destId="{3A2BC1EB-5A86-4595-994A-E253C075508B}" srcOrd="0" destOrd="0" presId="urn:microsoft.com/office/officeart/2008/layout/VerticalCurvedList"/>
    <dgm:cxn modelId="{7FD7A000-04A6-493A-954A-6A336569D593}" type="presParOf" srcId="{CF4FCBFB-6F66-4263-943E-5711CCBD9276}" destId="{1B8CA6A6-FCE8-4E76-B4E4-E7F9C2CDD709}" srcOrd="5" destOrd="0" presId="urn:microsoft.com/office/officeart/2008/layout/VerticalCurvedList"/>
    <dgm:cxn modelId="{97C76C02-AACC-4274-B472-1176E97C539B}" type="presParOf" srcId="{CF4FCBFB-6F66-4263-943E-5711CCBD9276}" destId="{20E5B814-ECB2-4172-A03D-47C37A437CC5}" srcOrd="6" destOrd="0" presId="urn:microsoft.com/office/officeart/2008/layout/VerticalCurvedList"/>
    <dgm:cxn modelId="{CC02290E-5E63-4718-845D-A06A2F8A60D7}" type="presParOf" srcId="{20E5B814-ECB2-4172-A03D-47C37A437CC5}" destId="{CB7FEE6E-2942-4AEB-8BB6-FB3DE29A6FDC}"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EDDBD1-CE45-43D5-A35D-0791EBEFDF07}" type="doc">
      <dgm:prSet loTypeId="urn:microsoft.com/office/officeart/2005/8/layout/vProcess5" loCatId="process" qsTypeId="urn:microsoft.com/office/officeart/2005/8/quickstyle/simple5" qsCatId="simple" csTypeId="urn:microsoft.com/office/officeart/2005/8/colors/accent0_1" csCatId="mainScheme" phldr="1"/>
      <dgm:spPr/>
      <dgm:t>
        <a:bodyPr/>
        <a:lstStyle/>
        <a:p>
          <a:endParaRPr lang="ru-RU"/>
        </a:p>
      </dgm:t>
    </dgm:pt>
    <dgm:pt modelId="{3698674F-F8D0-4D83-A555-CCC43B0BFF97}">
      <dgm:prSet phldrT="[Текст]"/>
      <dgm:spPr/>
      <dgm:t>
        <a:bodyPr/>
        <a:lstStyle/>
        <a:p>
          <a:r>
            <a:rPr lang="uk-UA" smtClean="0"/>
            <a:t>Накопичення відхилень від нормального стану або процесів.</a:t>
          </a:r>
          <a:endParaRPr lang="ru-RU" dirty="0"/>
        </a:p>
      </dgm:t>
    </dgm:pt>
    <dgm:pt modelId="{520C6A75-0F08-4F94-BC26-16658A9DB4E8}" type="parTrans" cxnId="{A78229B1-3C5F-4559-8E21-E92984BF8199}">
      <dgm:prSet/>
      <dgm:spPr/>
      <dgm:t>
        <a:bodyPr/>
        <a:lstStyle/>
        <a:p>
          <a:endParaRPr lang="ru-RU">
            <a:solidFill>
              <a:schemeClr val="tx1"/>
            </a:solidFill>
          </a:endParaRPr>
        </a:p>
      </dgm:t>
    </dgm:pt>
    <dgm:pt modelId="{4F0D429E-DA16-43F5-8E5A-155423EA4539}" type="sibTrans" cxnId="{A78229B1-3C5F-4559-8E21-E92984BF8199}">
      <dgm:prSet/>
      <dgm:spPr/>
      <dgm:t>
        <a:bodyPr/>
        <a:lstStyle/>
        <a:p>
          <a:endParaRPr lang="ru-RU">
            <a:solidFill>
              <a:schemeClr val="tx1"/>
            </a:solidFill>
          </a:endParaRPr>
        </a:p>
      </dgm:t>
    </dgm:pt>
    <dgm:pt modelId="{B06EED47-51B4-4164-91C5-0D5F3F577968}">
      <dgm:prSet phldrT="[Текст]"/>
      <dgm:spPr/>
      <dgm:t>
        <a:bodyPr/>
        <a:lstStyle/>
        <a:p>
          <a:r>
            <a:rPr lang="uk-UA" smtClean="0"/>
            <a:t>Ініціювання надзвичайної події (аварії, катастрофи чи стихійного лиха).</a:t>
          </a:r>
          <a:endParaRPr lang="ru-RU" dirty="0"/>
        </a:p>
      </dgm:t>
    </dgm:pt>
    <dgm:pt modelId="{50FDC312-4427-4AB7-BC0F-ECE6AC35C840}" type="parTrans" cxnId="{5EFC1A89-7CBB-4D2E-A505-5FF71F2604A2}">
      <dgm:prSet/>
      <dgm:spPr/>
      <dgm:t>
        <a:bodyPr/>
        <a:lstStyle/>
        <a:p>
          <a:endParaRPr lang="ru-RU">
            <a:solidFill>
              <a:schemeClr val="tx1"/>
            </a:solidFill>
          </a:endParaRPr>
        </a:p>
      </dgm:t>
    </dgm:pt>
    <dgm:pt modelId="{0D87EC7B-3086-4032-86F5-59FC70D3FFF4}" type="sibTrans" cxnId="{5EFC1A89-7CBB-4D2E-A505-5FF71F2604A2}">
      <dgm:prSet/>
      <dgm:spPr/>
      <dgm:t>
        <a:bodyPr/>
        <a:lstStyle/>
        <a:p>
          <a:endParaRPr lang="ru-RU">
            <a:solidFill>
              <a:schemeClr val="tx1"/>
            </a:solidFill>
          </a:endParaRPr>
        </a:p>
      </dgm:t>
    </dgm:pt>
    <dgm:pt modelId="{673D5AF3-C0AF-4DED-ADC1-C1C5BBB8F282}">
      <dgm:prSet phldrT="[Текст]"/>
      <dgm:spPr/>
      <dgm:t>
        <a:bodyPr/>
        <a:lstStyle/>
        <a:p>
          <a:r>
            <a:rPr lang="uk-UA" smtClean="0"/>
            <a:t>Процес надзвичайної події, під час якої відбувається безпосередній вплив на людей, об</a:t>
          </a:r>
          <a:r>
            <a:rPr lang="ru-RU" smtClean="0"/>
            <a:t>’</a:t>
          </a:r>
          <a:r>
            <a:rPr lang="uk-UA" smtClean="0"/>
            <a:t>єкти і природне середовище первинних вражаючих факторів.</a:t>
          </a:r>
          <a:endParaRPr lang="ru-RU" dirty="0"/>
        </a:p>
      </dgm:t>
    </dgm:pt>
    <dgm:pt modelId="{024E59FA-9054-47B8-A378-44E54AC4EA76}" type="parTrans" cxnId="{7BF9544D-B5C6-4A4F-92A9-D3BB1EAFBC4B}">
      <dgm:prSet/>
      <dgm:spPr/>
      <dgm:t>
        <a:bodyPr/>
        <a:lstStyle/>
        <a:p>
          <a:endParaRPr lang="ru-RU">
            <a:solidFill>
              <a:schemeClr val="tx1"/>
            </a:solidFill>
          </a:endParaRPr>
        </a:p>
      </dgm:t>
    </dgm:pt>
    <dgm:pt modelId="{0C80E074-8CCF-4A88-9E73-B2F1C5DB085F}" type="sibTrans" cxnId="{7BF9544D-B5C6-4A4F-92A9-D3BB1EAFBC4B}">
      <dgm:prSet/>
      <dgm:spPr/>
      <dgm:t>
        <a:bodyPr/>
        <a:lstStyle/>
        <a:p>
          <a:endParaRPr lang="ru-RU">
            <a:solidFill>
              <a:schemeClr val="tx1"/>
            </a:solidFill>
          </a:endParaRPr>
        </a:p>
      </dgm:t>
    </dgm:pt>
    <dgm:pt modelId="{ABE4F464-5722-48EC-B6EE-1E50D9E4D435}">
      <dgm:prSet phldrT="[Текст]"/>
      <dgm:spPr/>
      <dgm:t>
        <a:bodyPr/>
        <a:lstStyle/>
        <a:p>
          <a:r>
            <a:rPr lang="uk-UA" smtClean="0"/>
            <a:t>Вихід надзвичайної ситуації за межі території і дія залишкових факторів ураження.</a:t>
          </a:r>
          <a:endParaRPr lang="ru-RU" dirty="0"/>
        </a:p>
      </dgm:t>
    </dgm:pt>
    <dgm:pt modelId="{47019E4B-6DB3-4AFA-B792-1B58F1FA6ED7}" type="parTrans" cxnId="{077C62C2-AC3D-40B1-91A8-A6AB0157693D}">
      <dgm:prSet/>
      <dgm:spPr/>
      <dgm:t>
        <a:bodyPr/>
        <a:lstStyle/>
        <a:p>
          <a:endParaRPr lang="ru-RU">
            <a:solidFill>
              <a:schemeClr val="tx1"/>
            </a:solidFill>
          </a:endParaRPr>
        </a:p>
      </dgm:t>
    </dgm:pt>
    <dgm:pt modelId="{D36E5C71-1A53-4635-995C-C64B3E604DB6}" type="sibTrans" cxnId="{077C62C2-AC3D-40B1-91A8-A6AB0157693D}">
      <dgm:prSet/>
      <dgm:spPr/>
      <dgm:t>
        <a:bodyPr/>
        <a:lstStyle/>
        <a:p>
          <a:endParaRPr lang="ru-RU">
            <a:solidFill>
              <a:schemeClr val="tx1"/>
            </a:solidFill>
          </a:endParaRPr>
        </a:p>
      </dgm:t>
    </dgm:pt>
    <dgm:pt modelId="{7357C91F-A320-454D-B481-17BC4D02BEDE}">
      <dgm:prSet phldrT="[Текст]"/>
      <dgm:spPr/>
      <dgm:t>
        <a:bodyPr/>
        <a:lstStyle/>
        <a:p>
          <a:r>
            <a:rPr lang="uk-UA" smtClean="0"/>
            <a:t>Ліквідація наслідків надзвичайних ситуацій та природних катастроф. </a:t>
          </a:r>
          <a:endParaRPr lang="ru-RU" dirty="0"/>
        </a:p>
      </dgm:t>
    </dgm:pt>
    <dgm:pt modelId="{D5C44E55-47D0-46BB-A8FC-6FCB24D41945}" type="parTrans" cxnId="{020BEEDD-165D-4DAE-BF33-08D7BA4DB543}">
      <dgm:prSet/>
      <dgm:spPr/>
      <dgm:t>
        <a:bodyPr/>
        <a:lstStyle/>
        <a:p>
          <a:endParaRPr lang="ru-RU">
            <a:solidFill>
              <a:schemeClr val="tx1"/>
            </a:solidFill>
          </a:endParaRPr>
        </a:p>
      </dgm:t>
    </dgm:pt>
    <dgm:pt modelId="{8254CA3A-A0B0-40FD-8D1F-01ABEC86A175}" type="sibTrans" cxnId="{020BEEDD-165D-4DAE-BF33-08D7BA4DB543}">
      <dgm:prSet/>
      <dgm:spPr/>
      <dgm:t>
        <a:bodyPr/>
        <a:lstStyle/>
        <a:p>
          <a:endParaRPr lang="ru-RU">
            <a:solidFill>
              <a:schemeClr val="tx1"/>
            </a:solidFill>
          </a:endParaRPr>
        </a:p>
      </dgm:t>
    </dgm:pt>
    <dgm:pt modelId="{98C88B05-8059-42C7-A980-5722DC8D04EE}" type="pres">
      <dgm:prSet presAssocID="{F2EDDBD1-CE45-43D5-A35D-0791EBEFDF07}" presName="outerComposite" presStyleCnt="0">
        <dgm:presLayoutVars>
          <dgm:chMax val="5"/>
          <dgm:dir/>
          <dgm:resizeHandles val="exact"/>
        </dgm:presLayoutVars>
      </dgm:prSet>
      <dgm:spPr/>
      <dgm:t>
        <a:bodyPr/>
        <a:lstStyle/>
        <a:p>
          <a:endParaRPr lang="ru-RU"/>
        </a:p>
      </dgm:t>
    </dgm:pt>
    <dgm:pt modelId="{0CA4FA1F-77BE-43D0-B96B-B0F7EBBFFF72}" type="pres">
      <dgm:prSet presAssocID="{F2EDDBD1-CE45-43D5-A35D-0791EBEFDF07}" presName="dummyMaxCanvas" presStyleCnt="0">
        <dgm:presLayoutVars/>
      </dgm:prSet>
      <dgm:spPr/>
      <dgm:t>
        <a:bodyPr/>
        <a:lstStyle/>
        <a:p>
          <a:endParaRPr lang="ru-RU"/>
        </a:p>
      </dgm:t>
    </dgm:pt>
    <dgm:pt modelId="{9C6F67D2-C448-4B8B-A187-633D04364545}" type="pres">
      <dgm:prSet presAssocID="{F2EDDBD1-CE45-43D5-A35D-0791EBEFDF07}" presName="FiveNodes_1" presStyleLbl="node1" presStyleIdx="0" presStyleCnt="5">
        <dgm:presLayoutVars>
          <dgm:bulletEnabled val="1"/>
        </dgm:presLayoutVars>
      </dgm:prSet>
      <dgm:spPr/>
      <dgm:t>
        <a:bodyPr/>
        <a:lstStyle/>
        <a:p>
          <a:endParaRPr lang="ru-RU"/>
        </a:p>
      </dgm:t>
    </dgm:pt>
    <dgm:pt modelId="{F65402C5-F341-4A50-9659-EF1FE60E4E9F}" type="pres">
      <dgm:prSet presAssocID="{F2EDDBD1-CE45-43D5-A35D-0791EBEFDF07}" presName="FiveNodes_2" presStyleLbl="node1" presStyleIdx="1" presStyleCnt="5">
        <dgm:presLayoutVars>
          <dgm:bulletEnabled val="1"/>
        </dgm:presLayoutVars>
      </dgm:prSet>
      <dgm:spPr/>
      <dgm:t>
        <a:bodyPr/>
        <a:lstStyle/>
        <a:p>
          <a:endParaRPr lang="ru-RU"/>
        </a:p>
      </dgm:t>
    </dgm:pt>
    <dgm:pt modelId="{81B87F50-A815-406F-A39E-F0442008BE24}" type="pres">
      <dgm:prSet presAssocID="{F2EDDBD1-CE45-43D5-A35D-0791EBEFDF07}" presName="FiveNodes_3" presStyleLbl="node1" presStyleIdx="2" presStyleCnt="5">
        <dgm:presLayoutVars>
          <dgm:bulletEnabled val="1"/>
        </dgm:presLayoutVars>
      </dgm:prSet>
      <dgm:spPr/>
      <dgm:t>
        <a:bodyPr/>
        <a:lstStyle/>
        <a:p>
          <a:endParaRPr lang="ru-RU"/>
        </a:p>
      </dgm:t>
    </dgm:pt>
    <dgm:pt modelId="{391042F5-F053-4E46-9B6D-1E8CD577D6C4}" type="pres">
      <dgm:prSet presAssocID="{F2EDDBD1-CE45-43D5-A35D-0791EBEFDF07}" presName="FiveNodes_4" presStyleLbl="node1" presStyleIdx="3" presStyleCnt="5">
        <dgm:presLayoutVars>
          <dgm:bulletEnabled val="1"/>
        </dgm:presLayoutVars>
      </dgm:prSet>
      <dgm:spPr/>
      <dgm:t>
        <a:bodyPr/>
        <a:lstStyle/>
        <a:p>
          <a:endParaRPr lang="ru-RU"/>
        </a:p>
      </dgm:t>
    </dgm:pt>
    <dgm:pt modelId="{6D4FE6A2-FDF0-4249-8BFF-CE2CFE2BE3CB}" type="pres">
      <dgm:prSet presAssocID="{F2EDDBD1-CE45-43D5-A35D-0791EBEFDF07}" presName="FiveNodes_5" presStyleLbl="node1" presStyleIdx="4" presStyleCnt="5">
        <dgm:presLayoutVars>
          <dgm:bulletEnabled val="1"/>
        </dgm:presLayoutVars>
      </dgm:prSet>
      <dgm:spPr/>
      <dgm:t>
        <a:bodyPr/>
        <a:lstStyle/>
        <a:p>
          <a:endParaRPr lang="ru-RU"/>
        </a:p>
      </dgm:t>
    </dgm:pt>
    <dgm:pt modelId="{B378C21A-C50F-46D4-897F-B0C8FAC34476}" type="pres">
      <dgm:prSet presAssocID="{F2EDDBD1-CE45-43D5-A35D-0791EBEFDF07}" presName="FiveConn_1-2" presStyleLbl="fgAccFollowNode1" presStyleIdx="0" presStyleCnt="4">
        <dgm:presLayoutVars>
          <dgm:bulletEnabled val="1"/>
        </dgm:presLayoutVars>
      </dgm:prSet>
      <dgm:spPr/>
      <dgm:t>
        <a:bodyPr/>
        <a:lstStyle/>
        <a:p>
          <a:endParaRPr lang="ru-RU"/>
        </a:p>
      </dgm:t>
    </dgm:pt>
    <dgm:pt modelId="{753F4CA2-C739-4C18-85E2-FD6C695B4DC9}" type="pres">
      <dgm:prSet presAssocID="{F2EDDBD1-CE45-43D5-A35D-0791EBEFDF07}" presName="FiveConn_2-3" presStyleLbl="fgAccFollowNode1" presStyleIdx="1" presStyleCnt="4">
        <dgm:presLayoutVars>
          <dgm:bulletEnabled val="1"/>
        </dgm:presLayoutVars>
      </dgm:prSet>
      <dgm:spPr/>
      <dgm:t>
        <a:bodyPr/>
        <a:lstStyle/>
        <a:p>
          <a:endParaRPr lang="ru-RU"/>
        </a:p>
      </dgm:t>
    </dgm:pt>
    <dgm:pt modelId="{3158AB65-033C-4D4C-9291-3B2C0628C9E2}" type="pres">
      <dgm:prSet presAssocID="{F2EDDBD1-CE45-43D5-A35D-0791EBEFDF07}" presName="FiveConn_3-4" presStyleLbl="fgAccFollowNode1" presStyleIdx="2" presStyleCnt="4">
        <dgm:presLayoutVars>
          <dgm:bulletEnabled val="1"/>
        </dgm:presLayoutVars>
      </dgm:prSet>
      <dgm:spPr/>
      <dgm:t>
        <a:bodyPr/>
        <a:lstStyle/>
        <a:p>
          <a:endParaRPr lang="ru-RU"/>
        </a:p>
      </dgm:t>
    </dgm:pt>
    <dgm:pt modelId="{FEFD5991-3C72-4C20-88FF-11F55DF733FB}" type="pres">
      <dgm:prSet presAssocID="{F2EDDBD1-CE45-43D5-A35D-0791EBEFDF07}" presName="FiveConn_4-5" presStyleLbl="fgAccFollowNode1" presStyleIdx="3" presStyleCnt="4">
        <dgm:presLayoutVars>
          <dgm:bulletEnabled val="1"/>
        </dgm:presLayoutVars>
      </dgm:prSet>
      <dgm:spPr/>
      <dgm:t>
        <a:bodyPr/>
        <a:lstStyle/>
        <a:p>
          <a:endParaRPr lang="ru-RU"/>
        </a:p>
      </dgm:t>
    </dgm:pt>
    <dgm:pt modelId="{04A96195-06E2-47C0-814D-F51E6B356D96}" type="pres">
      <dgm:prSet presAssocID="{F2EDDBD1-CE45-43D5-A35D-0791EBEFDF07}" presName="FiveNodes_1_text" presStyleLbl="node1" presStyleIdx="4" presStyleCnt="5">
        <dgm:presLayoutVars>
          <dgm:bulletEnabled val="1"/>
        </dgm:presLayoutVars>
      </dgm:prSet>
      <dgm:spPr/>
      <dgm:t>
        <a:bodyPr/>
        <a:lstStyle/>
        <a:p>
          <a:endParaRPr lang="ru-RU"/>
        </a:p>
      </dgm:t>
    </dgm:pt>
    <dgm:pt modelId="{A6D174E4-0D45-4707-9BCA-29610BEA4ADB}" type="pres">
      <dgm:prSet presAssocID="{F2EDDBD1-CE45-43D5-A35D-0791EBEFDF07}" presName="FiveNodes_2_text" presStyleLbl="node1" presStyleIdx="4" presStyleCnt="5">
        <dgm:presLayoutVars>
          <dgm:bulletEnabled val="1"/>
        </dgm:presLayoutVars>
      </dgm:prSet>
      <dgm:spPr/>
      <dgm:t>
        <a:bodyPr/>
        <a:lstStyle/>
        <a:p>
          <a:endParaRPr lang="ru-RU"/>
        </a:p>
      </dgm:t>
    </dgm:pt>
    <dgm:pt modelId="{4B2CA533-B793-45DF-B5BE-ED00792F761D}" type="pres">
      <dgm:prSet presAssocID="{F2EDDBD1-CE45-43D5-A35D-0791EBEFDF07}" presName="FiveNodes_3_text" presStyleLbl="node1" presStyleIdx="4" presStyleCnt="5">
        <dgm:presLayoutVars>
          <dgm:bulletEnabled val="1"/>
        </dgm:presLayoutVars>
      </dgm:prSet>
      <dgm:spPr/>
      <dgm:t>
        <a:bodyPr/>
        <a:lstStyle/>
        <a:p>
          <a:endParaRPr lang="ru-RU"/>
        </a:p>
      </dgm:t>
    </dgm:pt>
    <dgm:pt modelId="{43F3B056-2CA0-4C82-A775-16DCD09ED9BC}" type="pres">
      <dgm:prSet presAssocID="{F2EDDBD1-CE45-43D5-A35D-0791EBEFDF07}" presName="FiveNodes_4_text" presStyleLbl="node1" presStyleIdx="4" presStyleCnt="5">
        <dgm:presLayoutVars>
          <dgm:bulletEnabled val="1"/>
        </dgm:presLayoutVars>
      </dgm:prSet>
      <dgm:spPr/>
      <dgm:t>
        <a:bodyPr/>
        <a:lstStyle/>
        <a:p>
          <a:endParaRPr lang="ru-RU"/>
        </a:p>
      </dgm:t>
    </dgm:pt>
    <dgm:pt modelId="{892F0C84-54BC-43EA-A55A-867A9ACBD546}" type="pres">
      <dgm:prSet presAssocID="{F2EDDBD1-CE45-43D5-A35D-0791EBEFDF07}" presName="FiveNodes_5_text" presStyleLbl="node1" presStyleIdx="4" presStyleCnt="5">
        <dgm:presLayoutVars>
          <dgm:bulletEnabled val="1"/>
        </dgm:presLayoutVars>
      </dgm:prSet>
      <dgm:spPr/>
      <dgm:t>
        <a:bodyPr/>
        <a:lstStyle/>
        <a:p>
          <a:endParaRPr lang="ru-RU"/>
        </a:p>
      </dgm:t>
    </dgm:pt>
  </dgm:ptLst>
  <dgm:cxnLst>
    <dgm:cxn modelId="{5EFC1A89-7CBB-4D2E-A505-5FF71F2604A2}" srcId="{F2EDDBD1-CE45-43D5-A35D-0791EBEFDF07}" destId="{B06EED47-51B4-4164-91C5-0D5F3F577968}" srcOrd="1" destOrd="0" parTransId="{50FDC312-4427-4AB7-BC0F-ECE6AC35C840}" sibTransId="{0D87EC7B-3086-4032-86F5-59FC70D3FFF4}"/>
    <dgm:cxn modelId="{F373BA36-4373-404C-ADB7-D944AFBBB1AF}" type="presOf" srcId="{F2EDDBD1-CE45-43D5-A35D-0791EBEFDF07}" destId="{98C88B05-8059-42C7-A980-5722DC8D04EE}" srcOrd="0" destOrd="0" presId="urn:microsoft.com/office/officeart/2005/8/layout/vProcess5"/>
    <dgm:cxn modelId="{3E56A5EF-C626-4631-B4FC-82B5FEB2AB4E}" type="presOf" srcId="{673D5AF3-C0AF-4DED-ADC1-C1C5BBB8F282}" destId="{4B2CA533-B793-45DF-B5BE-ED00792F761D}" srcOrd="1" destOrd="0" presId="urn:microsoft.com/office/officeart/2005/8/layout/vProcess5"/>
    <dgm:cxn modelId="{020BEEDD-165D-4DAE-BF33-08D7BA4DB543}" srcId="{F2EDDBD1-CE45-43D5-A35D-0791EBEFDF07}" destId="{7357C91F-A320-454D-B481-17BC4D02BEDE}" srcOrd="4" destOrd="0" parTransId="{D5C44E55-47D0-46BB-A8FC-6FCB24D41945}" sibTransId="{8254CA3A-A0B0-40FD-8D1F-01ABEC86A175}"/>
    <dgm:cxn modelId="{33596287-5A97-41BA-9D3C-9897BE237F91}" type="presOf" srcId="{4F0D429E-DA16-43F5-8E5A-155423EA4539}" destId="{B378C21A-C50F-46D4-897F-B0C8FAC34476}" srcOrd="0" destOrd="0" presId="urn:microsoft.com/office/officeart/2005/8/layout/vProcess5"/>
    <dgm:cxn modelId="{355D0352-E729-4E85-B494-54F80FB0BD47}" type="presOf" srcId="{B06EED47-51B4-4164-91C5-0D5F3F577968}" destId="{F65402C5-F341-4A50-9659-EF1FE60E4E9F}" srcOrd="0" destOrd="0" presId="urn:microsoft.com/office/officeart/2005/8/layout/vProcess5"/>
    <dgm:cxn modelId="{253A957F-7327-4215-B6FD-2B25569CA00B}" type="presOf" srcId="{B06EED47-51B4-4164-91C5-0D5F3F577968}" destId="{A6D174E4-0D45-4707-9BCA-29610BEA4ADB}" srcOrd="1" destOrd="0" presId="urn:microsoft.com/office/officeart/2005/8/layout/vProcess5"/>
    <dgm:cxn modelId="{F84B78DE-F460-4BAB-85B8-6D3A7CEC2442}" type="presOf" srcId="{0C80E074-8CCF-4A88-9E73-B2F1C5DB085F}" destId="{3158AB65-033C-4D4C-9291-3B2C0628C9E2}" srcOrd="0" destOrd="0" presId="urn:microsoft.com/office/officeart/2005/8/layout/vProcess5"/>
    <dgm:cxn modelId="{48E7F1A9-EC5B-4068-829A-2C7E9AA42BE7}" type="presOf" srcId="{7357C91F-A320-454D-B481-17BC4D02BEDE}" destId="{892F0C84-54BC-43EA-A55A-867A9ACBD546}" srcOrd="1" destOrd="0" presId="urn:microsoft.com/office/officeart/2005/8/layout/vProcess5"/>
    <dgm:cxn modelId="{1169A3CB-283D-4545-BBB3-1106C2265D00}" type="presOf" srcId="{673D5AF3-C0AF-4DED-ADC1-C1C5BBB8F282}" destId="{81B87F50-A815-406F-A39E-F0442008BE24}" srcOrd="0" destOrd="0" presId="urn:microsoft.com/office/officeart/2005/8/layout/vProcess5"/>
    <dgm:cxn modelId="{6354ACCC-022E-45F9-9258-B72866BD5198}" type="presOf" srcId="{ABE4F464-5722-48EC-B6EE-1E50D9E4D435}" destId="{391042F5-F053-4E46-9B6D-1E8CD577D6C4}" srcOrd="0" destOrd="0" presId="urn:microsoft.com/office/officeart/2005/8/layout/vProcess5"/>
    <dgm:cxn modelId="{29352E53-1765-494B-98A2-19F7896259E6}" type="presOf" srcId="{3698674F-F8D0-4D83-A555-CCC43B0BFF97}" destId="{9C6F67D2-C448-4B8B-A187-633D04364545}" srcOrd="0" destOrd="0" presId="urn:microsoft.com/office/officeart/2005/8/layout/vProcess5"/>
    <dgm:cxn modelId="{9E57990F-6598-415D-BA22-C3D21CCB7845}" type="presOf" srcId="{D36E5C71-1A53-4635-995C-C64B3E604DB6}" destId="{FEFD5991-3C72-4C20-88FF-11F55DF733FB}" srcOrd="0" destOrd="0" presId="urn:microsoft.com/office/officeart/2005/8/layout/vProcess5"/>
    <dgm:cxn modelId="{99429D40-A79D-48C7-9A4A-37F0CDB5CF4B}" type="presOf" srcId="{3698674F-F8D0-4D83-A555-CCC43B0BFF97}" destId="{04A96195-06E2-47C0-814D-F51E6B356D96}" srcOrd="1" destOrd="0" presId="urn:microsoft.com/office/officeart/2005/8/layout/vProcess5"/>
    <dgm:cxn modelId="{A78229B1-3C5F-4559-8E21-E92984BF8199}" srcId="{F2EDDBD1-CE45-43D5-A35D-0791EBEFDF07}" destId="{3698674F-F8D0-4D83-A555-CCC43B0BFF97}" srcOrd="0" destOrd="0" parTransId="{520C6A75-0F08-4F94-BC26-16658A9DB4E8}" sibTransId="{4F0D429E-DA16-43F5-8E5A-155423EA4539}"/>
    <dgm:cxn modelId="{1E8F030F-2E8E-4B13-B61B-3E7326803C34}" type="presOf" srcId="{0D87EC7B-3086-4032-86F5-59FC70D3FFF4}" destId="{753F4CA2-C739-4C18-85E2-FD6C695B4DC9}" srcOrd="0" destOrd="0" presId="urn:microsoft.com/office/officeart/2005/8/layout/vProcess5"/>
    <dgm:cxn modelId="{F737DEF5-4429-4F1F-B9E5-972C6F2D5D30}" type="presOf" srcId="{ABE4F464-5722-48EC-B6EE-1E50D9E4D435}" destId="{43F3B056-2CA0-4C82-A775-16DCD09ED9BC}" srcOrd="1" destOrd="0" presId="urn:microsoft.com/office/officeart/2005/8/layout/vProcess5"/>
    <dgm:cxn modelId="{7BF9544D-B5C6-4A4F-92A9-D3BB1EAFBC4B}" srcId="{F2EDDBD1-CE45-43D5-A35D-0791EBEFDF07}" destId="{673D5AF3-C0AF-4DED-ADC1-C1C5BBB8F282}" srcOrd="2" destOrd="0" parTransId="{024E59FA-9054-47B8-A378-44E54AC4EA76}" sibTransId="{0C80E074-8CCF-4A88-9E73-B2F1C5DB085F}"/>
    <dgm:cxn modelId="{435A2741-7AFC-4F4D-B63D-69803D333DBA}" type="presOf" srcId="{7357C91F-A320-454D-B481-17BC4D02BEDE}" destId="{6D4FE6A2-FDF0-4249-8BFF-CE2CFE2BE3CB}" srcOrd="0" destOrd="0" presId="urn:microsoft.com/office/officeart/2005/8/layout/vProcess5"/>
    <dgm:cxn modelId="{077C62C2-AC3D-40B1-91A8-A6AB0157693D}" srcId="{F2EDDBD1-CE45-43D5-A35D-0791EBEFDF07}" destId="{ABE4F464-5722-48EC-B6EE-1E50D9E4D435}" srcOrd="3" destOrd="0" parTransId="{47019E4B-6DB3-4AFA-B792-1B58F1FA6ED7}" sibTransId="{D36E5C71-1A53-4635-995C-C64B3E604DB6}"/>
    <dgm:cxn modelId="{78647E36-1505-4E2D-BCE5-5AF8BE5DC8CF}" type="presParOf" srcId="{98C88B05-8059-42C7-A980-5722DC8D04EE}" destId="{0CA4FA1F-77BE-43D0-B96B-B0F7EBBFFF72}" srcOrd="0" destOrd="0" presId="urn:microsoft.com/office/officeart/2005/8/layout/vProcess5"/>
    <dgm:cxn modelId="{91E88030-7A48-4A41-B6C3-F36780B6CA73}" type="presParOf" srcId="{98C88B05-8059-42C7-A980-5722DC8D04EE}" destId="{9C6F67D2-C448-4B8B-A187-633D04364545}" srcOrd="1" destOrd="0" presId="urn:microsoft.com/office/officeart/2005/8/layout/vProcess5"/>
    <dgm:cxn modelId="{2512E6A5-58FB-4E3A-83AD-8D85BBD913B6}" type="presParOf" srcId="{98C88B05-8059-42C7-A980-5722DC8D04EE}" destId="{F65402C5-F341-4A50-9659-EF1FE60E4E9F}" srcOrd="2" destOrd="0" presId="urn:microsoft.com/office/officeart/2005/8/layout/vProcess5"/>
    <dgm:cxn modelId="{EB5728DA-2DA9-4278-AA2E-7145DAB6BB13}" type="presParOf" srcId="{98C88B05-8059-42C7-A980-5722DC8D04EE}" destId="{81B87F50-A815-406F-A39E-F0442008BE24}" srcOrd="3" destOrd="0" presId="urn:microsoft.com/office/officeart/2005/8/layout/vProcess5"/>
    <dgm:cxn modelId="{BBE0FD6D-082E-4B6F-A0E9-145EA739FA9A}" type="presParOf" srcId="{98C88B05-8059-42C7-A980-5722DC8D04EE}" destId="{391042F5-F053-4E46-9B6D-1E8CD577D6C4}" srcOrd="4" destOrd="0" presId="urn:microsoft.com/office/officeart/2005/8/layout/vProcess5"/>
    <dgm:cxn modelId="{FFD641F8-8609-41C0-BBC1-6A05EE1228A1}" type="presParOf" srcId="{98C88B05-8059-42C7-A980-5722DC8D04EE}" destId="{6D4FE6A2-FDF0-4249-8BFF-CE2CFE2BE3CB}" srcOrd="5" destOrd="0" presId="urn:microsoft.com/office/officeart/2005/8/layout/vProcess5"/>
    <dgm:cxn modelId="{ECB43BC5-9949-48A6-A5B9-582ECCA4BE73}" type="presParOf" srcId="{98C88B05-8059-42C7-A980-5722DC8D04EE}" destId="{B378C21A-C50F-46D4-897F-B0C8FAC34476}" srcOrd="6" destOrd="0" presId="urn:microsoft.com/office/officeart/2005/8/layout/vProcess5"/>
    <dgm:cxn modelId="{E52D336C-ECB0-4A6B-8FDA-7C890D0BE286}" type="presParOf" srcId="{98C88B05-8059-42C7-A980-5722DC8D04EE}" destId="{753F4CA2-C739-4C18-85E2-FD6C695B4DC9}" srcOrd="7" destOrd="0" presId="urn:microsoft.com/office/officeart/2005/8/layout/vProcess5"/>
    <dgm:cxn modelId="{EAB54E6F-80EF-4E13-A5F5-854D51F6F7ED}" type="presParOf" srcId="{98C88B05-8059-42C7-A980-5722DC8D04EE}" destId="{3158AB65-033C-4D4C-9291-3B2C0628C9E2}" srcOrd="8" destOrd="0" presId="urn:microsoft.com/office/officeart/2005/8/layout/vProcess5"/>
    <dgm:cxn modelId="{408062C8-2B88-496A-B45A-BB0678CBA571}" type="presParOf" srcId="{98C88B05-8059-42C7-A980-5722DC8D04EE}" destId="{FEFD5991-3C72-4C20-88FF-11F55DF733FB}" srcOrd="9" destOrd="0" presId="urn:microsoft.com/office/officeart/2005/8/layout/vProcess5"/>
    <dgm:cxn modelId="{939D0992-8C42-4FF1-9191-28F83DEDAFD9}" type="presParOf" srcId="{98C88B05-8059-42C7-A980-5722DC8D04EE}" destId="{04A96195-06E2-47C0-814D-F51E6B356D96}" srcOrd="10" destOrd="0" presId="urn:microsoft.com/office/officeart/2005/8/layout/vProcess5"/>
    <dgm:cxn modelId="{517BF3B6-09DC-4B65-AD9F-1A628B72EAF4}" type="presParOf" srcId="{98C88B05-8059-42C7-A980-5722DC8D04EE}" destId="{A6D174E4-0D45-4707-9BCA-29610BEA4ADB}" srcOrd="11" destOrd="0" presId="urn:microsoft.com/office/officeart/2005/8/layout/vProcess5"/>
    <dgm:cxn modelId="{14671399-845D-438B-A13F-3B33C1D50573}" type="presParOf" srcId="{98C88B05-8059-42C7-A980-5722DC8D04EE}" destId="{4B2CA533-B793-45DF-B5BE-ED00792F761D}" srcOrd="12" destOrd="0" presId="urn:microsoft.com/office/officeart/2005/8/layout/vProcess5"/>
    <dgm:cxn modelId="{F013F3C8-776F-4EFC-B016-A55935259598}" type="presParOf" srcId="{98C88B05-8059-42C7-A980-5722DC8D04EE}" destId="{43F3B056-2CA0-4C82-A775-16DCD09ED9BC}" srcOrd="13" destOrd="0" presId="urn:microsoft.com/office/officeart/2005/8/layout/vProcess5"/>
    <dgm:cxn modelId="{56636F9B-1237-4760-85E7-90270800E59C}" type="presParOf" srcId="{98C88B05-8059-42C7-A980-5722DC8D04EE}" destId="{892F0C84-54BC-43EA-A55A-867A9ACBD546}"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1D81E8-375F-4EC8-9F83-EC7C5F3AB949}" type="doc">
      <dgm:prSet loTypeId="urn:microsoft.com/office/officeart/2005/8/layout/chevron2" loCatId="list" qsTypeId="urn:microsoft.com/office/officeart/2005/8/quickstyle/simple1#2" qsCatId="simple" csTypeId="urn:microsoft.com/office/officeart/2005/8/colors/colorful5" csCatId="colorful" phldr="1"/>
      <dgm:spPr/>
      <dgm:t>
        <a:bodyPr/>
        <a:lstStyle/>
        <a:p>
          <a:endParaRPr lang="ru-RU"/>
        </a:p>
      </dgm:t>
    </dgm:pt>
    <dgm:pt modelId="{9258591F-CE97-4CB4-A9B4-587932214E6E}">
      <dgm:prSet phldrT="[Текст]" custT="1"/>
      <dgm:spPr/>
      <dgm:t>
        <a:bodyPr/>
        <a:lstStyle/>
        <a:p>
          <a:r>
            <a:rPr lang="uk-UA" sz="2000" dirty="0" smtClean="0">
              <a:latin typeface="Times New Roman" panose="02020603050405020304" pitchFamily="18" charset="0"/>
              <a:cs typeface="Times New Roman" panose="02020603050405020304" pitchFamily="18" charset="0"/>
            </a:rPr>
            <a:t>1</a:t>
          </a:r>
          <a:endParaRPr lang="ru-RU" sz="2000" dirty="0">
            <a:latin typeface="Times New Roman" panose="02020603050405020304" pitchFamily="18" charset="0"/>
            <a:cs typeface="Times New Roman" panose="02020603050405020304" pitchFamily="18" charset="0"/>
          </a:endParaRPr>
        </a:p>
      </dgm:t>
    </dgm:pt>
    <dgm:pt modelId="{D439A63B-6D36-4C9A-B6D0-3E9495AED1B2}" type="parTrans" cxnId="{ADC4F630-7DB0-4F1A-BA13-03BC830DE368}">
      <dgm:prSet/>
      <dgm:spPr/>
      <dgm:t>
        <a:bodyPr/>
        <a:lstStyle/>
        <a:p>
          <a:endParaRPr lang="ru-RU" sz="2800">
            <a:latin typeface="Times New Roman" panose="02020603050405020304" pitchFamily="18" charset="0"/>
            <a:cs typeface="Times New Roman" panose="02020603050405020304" pitchFamily="18" charset="0"/>
          </a:endParaRPr>
        </a:p>
      </dgm:t>
    </dgm:pt>
    <dgm:pt modelId="{68D619F8-6332-41CC-8FB7-C35FD8B6799C}" type="sibTrans" cxnId="{ADC4F630-7DB0-4F1A-BA13-03BC830DE368}">
      <dgm:prSet/>
      <dgm:spPr/>
      <dgm:t>
        <a:bodyPr/>
        <a:lstStyle/>
        <a:p>
          <a:endParaRPr lang="ru-RU" sz="2800">
            <a:latin typeface="Times New Roman" panose="02020603050405020304" pitchFamily="18" charset="0"/>
            <a:cs typeface="Times New Roman" panose="02020603050405020304" pitchFamily="18" charset="0"/>
          </a:endParaRPr>
        </a:p>
      </dgm:t>
    </dgm:pt>
    <dgm:pt modelId="{7853BEA1-6104-4507-BD7D-300CBD8C65A2}">
      <dgm:prSet phldrT="[Текст]" custT="1"/>
      <dgm:spPr/>
      <dgm:t>
        <a:bodyPr/>
        <a:lstStyle/>
        <a:p>
          <a:r>
            <a:rPr lang="uk-UA" sz="2000" dirty="0" smtClean="0">
              <a:latin typeface="Times New Roman" panose="02020603050405020304" pitchFamily="18" charset="0"/>
              <a:cs typeface="Times New Roman" panose="02020603050405020304" pitchFamily="18" charset="0"/>
            </a:rPr>
            <a:t>збільшення антропогенного впливу на навколишнє середовище;</a:t>
          </a:r>
          <a:endParaRPr lang="ru-RU" sz="2000" dirty="0">
            <a:latin typeface="Times New Roman" panose="02020603050405020304" pitchFamily="18" charset="0"/>
            <a:cs typeface="Times New Roman" panose="02020603050405020304" pitchFamily="18" charset="0"/>
          </a:endParaRPr>
        </a:p>
      </dgm:t>
    </dgm:pt>
    <dgm:pt modelId="{4147DF35-0CF7-405B-A892-3611899FC2A3}" type="parTrans" cxnId="{2745753F-E032-465C-BB03-E497D40CD27D}">
      <dgm:prSet/>
      <dgm:spPr/>
      <dgm:t>
        <a:bodyPr/>
        <a:lstStyle/>
        <a:p>
          <a:endParaRPr lang="ru-RU" sz="2800">
            <a:latin typeface="Times New Roman" panose="02020603050405020304" pitchFamily="18" charset="0"/>
            <a:cs typeface="Times New Roman" panose="02020603050405020304" pitchFamily="18" charset="0"/>
          </a:endParaRPr>
        </a:p>
      </dgm:t>
    </dgm:pt>
    <dgm:pt modelId="{7D0F41A3-D647-4BEA-B730-9AAE7510C6B4}" type="sibTrans" cxnId="{2745753F-E032-465C-BB03-E497D40CD27D}">
      <dgm:prSet/>
      <dgm:spPr/>
      <dgm:t>
        <a:bodyPr/>
        <a:lstStyle/>
        <a:p>
          <a:endParaRPr lang="ru-RU" sz="2800">
            <a:latin typeface="Times New Roman" panose="02020603050405020304" pitchFamily="18" charset="0"/>
            <a:cs typeface="Times New Roman" panose="02020603050405020304" pitchFamily="18" charset="0"/>
          </a:endParaRPr>
        </a:p>
      </dgm:t>
    </dgm:pt>
    <dgm:pt modelId="{782BDC57-A307-48FC-A2BE-E99B5958D5F3}">
      <dgm:prSet phldrT="[Текст]" custT="1"/>
      <dgm:spPr/>
      <dgm:t>
        <a:bodyPr/>
        <a:lstStyle/>
        <a:p>
          <a:r>
            <a:rPr lang="uk-UA" sz="2000" dirty="0" smtClean="0">
              <a:latin typeface="Times New Roman" panose="02020603050405020304" pitchFamily="18" charset="0"/>
              <a:cs typeface="Times New Roman" panose="02020603050405020304" pitchFamily="18" charset="0"/>
            </a:rPr>
            <a:t>2</a:t>
          </a:r>
          <a:endParaRPr lang="ru-RU" sz="2000" dirty="0">
            <a:latin typeface="Times New Roman" panose="02020603050405020304" pitchFamily="18" charset="0"/>
            <a:cs typeface="Times New Roman" panose="02020603050405020304" pitchFamily="18" charset="0"/>
          </a:endParaRPr>
        </a:p>
      </dgm:t>
    </dgm:pt>
    <dgm:pt modelId="{7C30D94D-A20E-4501-B586-069FC11DA0C1}" type="parTrans" cxnId="{B3560D77-E730-4D84-BA61-82B6BC0CEAF6}">
      <dgm:prSet/>
      <dgm:spPr/>
      <dgm:t>
        <a:bodyPr/>
        <a:lstStyle/>
        <a:p>
          <a:endParaRPr lang="ru-RU" sz="2800">
            <a:latin typeface="Times New Roman" panose="02020603050405020304" pitchFamily="18" charset="0"/>
            <a:cs typeface="Times New Roman" panose="02020603050405020304" pitchFamily="18" charset="0"/>
          </a:endParaRPr>
        </a:p>
      </dgm:t>
    </dgm:pt>
    <dgm:pt modelId="{E9E064C4-9801-46D8-9950-3AA563E3D026}" type="sibTrans" cxnId="{B3560D77-E730-4D84-BA61-82B6BC0CEAF6}">
      <dgm:prSet/>
      <dgm:spPr/>
      <dgm:t>
        <a:bodyPr/>
        <a:lstStyle/>
        <a:p>
          <a:endParaRPr lang="ru-RU" sz="2800">
            <a:latin typeface="Times New Roman" panose="02020603050405020304" pitchFamily="18" charset="0"/>
            <a:cs typeface="Times New Roman" panose="02020603050405020304" pitchFamily="18" charset="0"/>
          </a:endParaRPr>
        </a:p>
      </dgm:t>
    </dgm:pt>
    <dgm:pt modelId="{A0458D15-819D-4B55-8B05-AB259EB88BA2}">
      <dgm:prSet phldrT="[Текст]" custT="1"/>
      <dgm:spPr/>
      <dgm:t>
        <a:bodyPr/>
        <a:lstStyle/>
        <a:p>
          <a:r>
            <a:rPr lang="uk-UA" sz="2000" dirty="0" smtClean="0">
              <a:latin typeface="Times New Roman" panose="02020603050405020304" pitchFamily="18" charset="0"/>
              <a:cs typeface="Times New Roman" panose="02020603050405020304" pitchFamily="18" charset="0"/>
            </a:rPr>
            <a:t>аномальні зміни певних параметрів біосфери, атмосфери, гідросфери та літосфери;</a:t>
          </a:r>
          <a:endParaRPr lang="ru-RU" sz="2000" dirty="0">
            <a:latin typeface="Times New Roman" panose="02020603050405020304" pitchFamily="18" charset="0"/>
            <a:cs typeface="Times New Roman" panose="02020603050405020304" pitchFamily="18" charset="0"/>
          </a:endParaRPr>
        </a:p>
      </dgm:t>
    </dgm:pt>
    <dgm:pt modelId="{92C36B91-F3A3-4784-86AF-46786672852E}" type="parTrans" cxnId="{288AE84F-7DD7-416A-A455-D9CCF260C995}">
      <dgm:prSet/>
      <dgm:spPr/>
      <dgm:t>
        <a:bodyPr/>
        <a:lstStyle/>
        <a:p>
          <a:endParaRPr lang="ru-RU" sz="2800">
            <a:latin typeface="Times New Roman" panose="02020603050405020304" pitchFamily="18" charset="0"/>
            <a:cs typeface="Times New Roman" panose="02020603050405020304" pitchFamily="18" charset="0"/>
          </a:endParaRPr>
        </a:p>
      </dgm:t>
    </dgm:pt>
    <dgm:pt modelId="{EF679139-11E3-4BAB-84A9-F3D3889E530E}" type="sibTrans" cxnId="{288AE84F-7DD7-416A-A455-D9CCF260C995}">
      <dgm:prSet/>
      <dgm:spPr/>
      <dgm:t>
        <a:bodyPr/>
        <a:lstStyle/>
        <a:p>
          <a:endParaRPr lang="ru-RU" sz="2800">
            <a:latin typeface="Times New Roman" panose="02020603050405020304" pitchFamily="18" charset="0"/>
            <a:cs typeface="Times New Roman" panose="02020603050405020304" pitchFamily="18" charset="0"/>
          </a:endParaRPr>
        </a:p>
      </dgm:t>
    </dgm:pt>
    <dgm:pt modelId="{35300F4F-126C-4917-BE09-5A09ECC7B9AE}">
      <dgm:prSet phldrT="[Текст]" custT="1"/>
      <dgm:spPr/>
      <dgm:t>
        <a:bodyPr/>
        <a:lstStyle/>
        <a:p>
          <a:r>
            <a:rPr lang="uk-UA" sz="2000" dirty="0" smtClean="0">
              <a:latin typeface="Times New Roman" panose="02020603050405020304" pitchFamily="18" charset="0"/>
              <a:cs typeface="Times New Roman" panose="02020603050405020304" pitchFamily="18" charset="0"/>
            </a:rPr>
            <a:t>3</a:t>
          </a:r>
          <a:endParaRPr lang="ru-RU" sz="2000" dirty="0">
            <a:latin typeface="Times New Roman" panose="02020603050405020304" pitchFamily="18" charset="0"/>
            <a:cs typeface="Times New Roman" panose="02020603050405020304" pitchFamily="18" charset="0"/>
          </a:endParaRPr>
        </a:p>
      </dgm:t>
    </dgm:pt>
    <dgm:pt modelId="{4608C6CC-4517-41CF-AA7E-E87B044F9C9D}" type="parTrans" cxnId="{01397997-734B-4F1B-B35C-1F4560DA9C32}">
      <dgm:prSet/>
      <dgm:spPr/>
      <dgm:t>
        <a:bodyPr/>
        <a:lstStyle/>
        <a:p>
          <a:endParaRPr lang="ru-RU" sz="2800">
            <a:latin typeface="Times New Roman" panose="02020603050405020304" pitchFamily="18" charset="0"/>
            <a:cs typeface="Times New Roman" panose="02020603050405020304" pitchFamily="18" charset="0"/>
          </a:endParaRPr>
        </a:p>
      </dgm:t>
    </dgm:pt>
    <dgm:pt modelId="{00DB004B-4C03-4608-98F8-AE78E743E37F}" type="sibTrans" cxnId="{01397997-734B-4F1B-B35C-1F4560DA9C32}">
      <dgm:prSet/>
      <dgm:spPr/>
      <dgm:t>
        <a:bodyPr/>
        <a:lstStyle/>
        <a:p>
          <a:endParaRPr lang="ru-RU" sz="2800">
            <a:latin typeface="Times New Roman" panose="02020603050405020304" pitchFamily="18" charset="0"/>
            <a:cs typeface="Times New Roman" panose="02020603050405020304" pitchFamily="18" charset="0"/>
          </a:endParaRPr>
        </a:p>
      </dgm:t>
    </dgm:pt>
    <dgm:pt modelId="{00F14B01-75EE-446D-A612-096FA12CB5F0}">
      <dgm:prSet phldrT="[Текст]" custT="1"/>
      <dgm:spPr/>
      <dgm:t>
        <a:bodyPr/>
        <a:lstStyle/>
        <a:p>
          <a:r>
            <a:rPr lang="uk-UA" sz="2000" dirty="0" smtClean="0">
              <a:latin typeface="Times New Roman" panose="02020603050405020304" pitchFamily="18" charset="0"/>
              <a:cs typeface="Times New Roman" panose="02020603050405020304" pitchFamily="18" charset="0"/>
            </a:rPr>
            <a:t>висока урбанізація територій, розміщення об’єктів господарської діяльності та населених пунктів в зонах потенційної природної небезпеки;</a:t>
          </a:r>
          <a:endParaRPr lang="ru-RU" sz="2000" dirty="0">
            <a:latin typeface="Times New Roman" panose="02020603050405020304" pitchFamily="18" charset="0"/>
            <a:cs typeface="Times New Roman" panose="02020603050405020304" pitchFamily="18" charset="0"/>
          </a:endParaRPr>
        </a:p>
      </dgm:t>
    </dgm:pt>
    <dgm:pt modelId="{07A0BDFE-6CE0-441F-B17E-39958D87A3BA}" type="parTrans" cxnId="{BCF794BB-F832-41AB-B822-A1C52FD6A57F}">
      <dgm:prSet/>
      <dgm:spPr/>
      <dgm:t>
        <a:bodyPr/>
        <a:lstStyle/>
        <a:p>
          <a:endParaRPr lang="ru-RU" sz="2800">
            <a:latin typeface="Times New Roman" panose="02020603050405020304" pitchFamily="18" charset="0"/>
            <a:cs typeface="Times New Roman" panose="02020603050405020304" pitchFamily="18" charset="0"/>
          </a:endParaRPr>
        </a:p>
      </dgm:t>
    </dgm:pt>
    <dgm:pt modelId="{A933E8F7-8896-4A39-852C-1EDD473A8A49}" type="sibTrans" cxnId="{BCF794BB-F832-41AB-B822-A1C52FD6A57F}">
      <dgm:prSet/>
      <dgm:spPr/>
      <dgm:t>
        <a:bodyPr/>
        <a:lstStyle/>
        <a:p>
          <a:endParaRPr lang="ru-RU" sz="2800">
            <a:latin typeface="Times New Roman" panose="02020603050405020304" pitchFamily="18" charset="0"/>
            <a:cs typeface="Times New Roman" panose="02020603050405020304" pitchFamily="18" charset="0"/>
          </a:endParaRPr>
        </a:p>
      </dgm:t>
    </dgm:pt>
    <dgm:pt modelId="{1BDE8346-09BB-4A68-BE48-2B2552C07233}">
      <dgm:prSet phldrT="[Текст]" custT="1"/>
      <dgm:spPr/>
      <dgm:t>
        <a:bodyPr/>
        <a:lstStyle/>
        <a:p>
          <a:r>
            <a:rPr lang="uk-UA" sz="2000" dirty="0" smtClean="0">
              <a:latin typeface="Times New Roman" panose="02020603050405020304" pitchFamily="18" charset="0"/>
              <a:cs typeface="Times New Roman" panose="02020603050405020304" pitchFamily="18" charset="0"/>
            </a:rPr>
            <a:t>4</a:t>
          </a:r>
          <a:endParaRPr lang="ru-RU" sz="2000" dirty="0">
            <a:latin typeface="Times New Roman" panose="02020603050405020304" pitchFamily="18" charset="0"/>
            <a:cs typeface="Times New Roman" panose="02020603050405020304" pitchFamily="18" charset="0"/>
          </a:endParaRPr>
        </a:p>
      </dgm:t>
    </dgm:pt>
    <dgm:pt modelId="{4A62FE6D-3F2B-442D-9332-0D37A2D6F53B}" type="parTrans" cxnId="{7E6FF34B-15E0-4158-8AB0-5A5AA49202E9}">
      <dgm:prSet/>
      <dgm:spPr/>
      <dgm:t>
        <a:bodyPr/>
        <a:lstStyle/>
        <a:p>
          <a:endParaRPr lang="ru-RU" sz="2800">
            <a:latin typeface="Times New Roman" panose="02020603050405020304" pitchFamily="18" charset="0"/>
            <a:cs typeface="Times New Roman" panose="02020603050405020304" pitchFamily="18" charset="0"/>
          </a:endParaRPr>
        </a:p>
      </dgm:t>
    </dgm:pt>
    <dgm:pt modelId="{8634BD54-A2CD-4CB3-9498-4EEB77124411}" type="sibTrans" cxnId="{7E6FF34B-15E0-4158-8AB0-5A5AA49202E9}">
      <dgm:prSet/>
      <dgm:spPr/>
      <dgm:t>
        <a:bodyPr/>
        <a:lstStyle/>
        <a:p>
          <a:endParaRPr lang="ru-RU" sz="2800">
            <a:latin typeface="Times New Roman" panose="02020603050405020304" pitchFamily="18" charset="0"/>
            <a:cs typeface="Times New Roman" panose="02020603050405020304" pitchFamily="18" charset="0"/>
          </a:endParaRPr>
        </a:p>
      </dgm:t>
    </dgm:pt>
    <dgm:pt modelId="{9BCA74B6-73B8-4311-866E-EC701BBFF9C1}">
      <dgm:prSet phldrT="[Текст]" custT="1"/>
      <dgm:spPr/>
      <dgm:t>
        <a:bodyPr/>
        <a:lstStyle/>
        <a:p>
          <a:r>
            <a:rPr lang="uk-UA" sz="2000" dirty="0" smtClean="0">
              <a:latin typeface="Times New Roman" panose="02020603050405020304" pitchFamily="18" charset="0"/>
              <a:cs typeface="Times New Roman" panose="02020603050405020304" pitchFamily="18" charset="0"/>
            </a:rPr>
            <a:t>нерозвиненість або відсутність систем моніторингу компонентів природного середовища;</a:t>
          </a:r>
          <a:endParaRPr lang="ru-RU" sz="2000" dirty="0">
            <a:latin typeface="Times New Roman" panose="02020603050405020304" pitchFamily="18" charset="0"/>
            <a:cs typeface="Times New Roman" panose="02020603050405020304" pitchFamily="18" charset="0"/>
          </a:endParaRPr>
        </a:p>
      </dgm:t>
    </dgm:pt>
    <dgm:pt modelId="{C41A53A6-139A-4867-8968-F6DE5CAC05A4}" type="parTrans" cxnId="{3A9DFF00-5710-446B-8E3E-1AA5D724582C}">
      <dgm:prSet/>
      <dgm:spPr/>
      <dgm:t>
        <a:bodyPr/>
        <a:lstStyle/>
        <a:p>
          <a:endParaRPr lang="ru-RU" sz="2800">
            <a:latin typeface="Times New Roman" panose="02020603050405020304" pitchFamily="18" charset="0"/>
            <a:cs typeface="Times New Roman" panose="02020603050405020304" pitchFamily="18" charset="0"/>
          </a:endParaRPr>
        </a:p>
      </dgm:t>
    </dgm:pt>
    <dgm:pt modelId="{9FA77C47-0605-4E08-925A-6DCA400964BD}" type="sibTrans" cxnId="{3A9DFF00-5710-446B-8E3E-1AA5D724582C}">
      <dgm:prSet/>
      <dgm:spPr/>
      <dgm:t>
        <a:bodyPr/>
        <a:lstStyle/>
        <a:p>
          <a:endParaRPr lang="ru-RU" sz="2800">
            <a:latin typeface="Times New Roman" panose="02020603050405020304" pitchFamily="18" charset="0"/>
            <a:cs typeface="Times New Roman" panose="02020603050405020304" pitchFamily="18" charset="0"/>
          </a:endParaRPr>
        </a:p>
      </dgm:t>
    </dgm:pt>
    <dgm:pt modelId="{A23B041A-321A-4301-86A2-DAFF57ADB026}">
      <dgm:prSet phldrT="[Текст]" custT="1"/>
      <dgm:spPr/>
      <dgm:t>
        <a:bodyPr/>
        <a:lstStyle/>
        <a:p>
          <a:r>
            <a:rPr lang="uk-UA" sz="2000" dirty="0" smtClean="0">
              <a:latin typeface="Times New Roman" panose="02020603050405020304" pitchFamily="18" charset="0"/>
              <a:cs typeface="Times New Roman" panose="02020603050405020304" pitchFamily="18" charset="0"/>
            </a:rPr>
            <a:t>5</a:t>
          </a:r>
          <a:endParaRPr lang="ru-RU" sz="2000" dirty="0">
            <a:latin typeface="Times New Roman" panose="02020603050405020304" pitchFamily="18" charset="0"/>
            <a:cs typeface="Times New Roman" panose="02020603050405020304" pitchFamily="18" charset="0"/>
          </a:endParaRPr>
        </a:p>
      </dgm:t>
    </dgm:pt>
    <dgm:pt modelId="{FB14D7CC-7C1E-4919-AF09-E03AEC0D0F7F}" type="parTrans" cxnId="{6094B50D-64B1-4132-92B6-46EB994FDB3F}">
      <dgm:prSet/>
      <dgm:spPr/>
      <dgm:t>
        <a:bodyPr/>
        <a:lstStyle/>
        <a:p>
          <a:endParaRPr lang="ru-RU" sz="2800">
            <a:latin typeface="Times New Roman" panose="02020603050405020304" pitchFamily="18" charset="0"/>
            <a:cs typeface="Times New Roman" panose="02020603050405020304" pitchFamily="18" charset="0"/>
          </a:endParaRPr>
        </a:p>
      </dgm:t>
    </dgm:pt>
    <dgm:pt modelId="{35767DAA-73B2-4E06-B37B-46AF9C5B9F63}" type="sibTrans" cxnId="{6094B50D-64B1-4132-92B6-46EB994FDB3F}">
      <dgm:prSet/>
      <dgm:spPr/>
      <dgm:t>
        <a:bodyPr/>
        <a:lstStyle/>
        <a:p>
          <a:endParaRPr lang="ru-RU" sz="2800">
            <a:latin typeface="Times New Roman" panose="02020603050405020304" pitchFamily="18" charset="0"/>
            <a:cs typeface="Times New Roman" panose="02020603050405020304" pitchFamily="18" charset="0"/>
          </a:endParaRPr>
        </a:p>
      </dgm:t>
    </dgm:pt>
    <dgm:pt modelId="{65AF06D9-4EB7-4911-8397-4BFB63CED8C8}">
      <dgm:prSet phldrT="[Текст]" custT="1"/>
      <dgm:spPr/>
      <dgm:t>
        <a:bodyPr/>
        <a:lstStyle/>
        <a:p>
          <a:r>
            <a:rPr lang="uk-UA" sz="2000" dirty="0" smtClean="0">
              <a:latin typeface="Times New Roman" panose="02020603050405020304" pitchFamily="18" charset="0"/>
              <a:cs typeface="Times New Roman" panose="02020603050405020304" pitchFamily="18" charset="0"/>
            </a:rPr>
            <a:t>низька достовірність прогнозування небезпечних природних явищ;</a:t>
          </a:r>
          <a:endParaRPr lang="ru-RU" sz="2000" dirty="0">
            <a:latin typeface="Times New Roman" panose="02020603050405020304" pitchFamily="18" charset="0"/>
            <a:cs typeface="Times New Roman" panose="02020603050405020304" pitchFamily="18" charset="0"/>
          </a:endParaRPr>
        </a:p>
      </dgm:t>
    </dgm:pt>
    <dgm:pt modelId="{E8752606-21AC-43CC-A654-B59728AAFC9D}" type="parTrans" cxnId="{C3E5831A-0AF5-47CB-A91E-66CD396C4BAE}">
      <dgm:prSet/>
      <dgm:spPr/>
      <dgm:t>
        <a:bodyPr/>
        <a:lstStyle/>
        <a:p>
          <a:endParaRPr lang="ru-RU" sz="2800">
            <a:latin typeface="Times New Roman" panose="02020603050405020304" pitchFamily="18" charset="0"/>
            <a:cs typeface="Times New Roman" panose="02020603050405020304" pitchFamily="18" charset="0"/>
          </a:endParaRPr>
        </a:p>
      </dgm:t>
    </dgm:pt>
    <dgm:pt modelId="{3CB5FA93-27D0-45B5-9C99-632DBC475FB8}" type="sibTrans" cxnId="{C3E5831A-0AF5-47CB-A91E-66CD396C4BAE}">
      <dgm:prSet/>
      <dgm:spPr/>
      <dgm:t>
        <a:bodyPr/>
        <a:lstStyle/>
        <a:p>
          <a:endParaRPr lang="ru-RU" sz="2800">
            <a:latin typeface="Times New Roman" panose="02020603050405020304" pitchFamily="18" charset="0"/>
            <a:cs typeface="Times New Roman" panose="02020603050405020304" pitchFamily="18" charset="0"/>
          </a:endParaRPr>
        </a:p>
      </dgm:t>
    </dgm:pt>
    <dgm:pt modelId="{CF25FA02-F564-4596-AFC6-7F6D61BDB2B1}">
      <dgm:prSet phldrT="[Текст]" custT="1"/>
      <dgm:spPr/>
      <dgm:t>
        <a:bodyPr/>
        <a:lstStyle/>
        <a:p>
          <a:r>
            <a:rPr lang="uk-UA" sz="2000" dirty="0" smtClean="0">
              <a:latin typeface="Times New Roman" panose="02020603050405020304" pitchFamily="18" charset="0"/>
              <a:cs typeface="Times New Roman" panose="02020603050405020304" pitchFamily="18" charset="0"/>
            </a:rPr>
            <a:t>6</a:t>
          </a:r>
          <a:endParaRPr lang="ru-RU" sz="2000" dirty="0">
            <a:latin typeface="Times New Roman" panose="02020603050405020304" pitchFamily="18" charset="0"/>
            <a:cs typeface="Times New Roman" panose="02020603050405020304" pitchFamily="18" charset="0"/>
          </a:endParaRPr>
        </a:p>
      </dgm:t>
    </dgm:pt>
    <dgm:pt modelId="{8959C91C-8FEE-4B37-8487-ACC11C8B26ED}" type="parTrans" cxnId="{313871F1-5B7C-43CF-A6EB-D13766FEB1FD}">
      <dgm:prSet/>
      <dgm:spPr/>
      <dgm:t>
        <a:bodyPr/>
        <a:lstStyle/>
        <a:p>
          <a:endParaRPr lang="ru-RU" sz="2800">
            <a:latin typeface="Times New Roman" panose="02020603050405020304" pitchFamily="18" charset="0"/>
            <a:cs typeface="Times New Roman" panose="02020603050405020304" pitchFamily="18" charset="0"/>
          </a:endParaRPr>
        </a:p>
      </dgm:t>
    </dgm:pt>
    <dgm:pt modelId="{82F00A6B-D5FF-4CA4-9ECB-096F552B5782}" type="sibTrans" cxnId="{313871F1-5B7C-43CF-A6EB-D13766FEB1FD}">
      <dgm:prSet/>
      <dgm:spPr/>
      <dgm:t>
        <a:bodyPr/>
        <a:lstStyle/>
        <a:p>
          <a:endParaRPr lang="ru-RU" sz="2800">
            <a:latin typeface="Times New Roman" panose="02020603050405020304" pitchFamily="18" charset="0"/>
            <a:cs typeface="Times New Roman" panose="02020603050405020304" pitchFamily="18" charset="0"/>
          </a:endParaRPr>
        </a:p>
      </dgm:t>
    </dgm:pt>
    <dgm:pt modelId="{611C52EF-65BA-42D5-B7CE-34A3F19CF715}">
      <dgm:prSet phldrT="[Текст]" custT="1"/>
      <dgm:spPr/>
      <dgm:t>
        <a:bodyPr/>
        <a:lstStyle/>
        <a:p>
          <a:r>
            <a:rPr lang="uk-UA" sz="2000" dirty="0" smtClean="0">
              <a:latin typeface="Times New Roman" panose="02020603050405020304" pitchFamily="18" charset="0"/>
              <a:cs typeface="Times New Roman" panose="02020603050405020304" pitchFamily="18" charset="0"/>
            </a:rPr>
            <a:t>відсутність або поганий стан гідротехнічних, протизсувних, </a:t>
          </a:r>
          <a:r>
            <a:rPr lang="uk-UA" sz="2000" dirty="0" err="1" smtClean="0">
              <a:latin typeface="Times New Roman" panose="02020603050405020304" pitchFamily="18" charset="0"/>
              <a:cs typeface="Times New Roman" panose="02020603050405020304" pitchFamily="18" charset="0"/>
            </a:rPr>
            <a:t>протиселевих</a:t>
          </a:r>
          <a:r>
            <a:rPr lang="uk-UA" sz="2000" dirty="0" smtClean="0">
              <a:latin typeface="Times New Roman" panose="02020603050405020304" pitchFamily="18" charset="0"/>
              <a:cs typeface="Times New Roman" panose="02020603050405020304" pitchFamily="18" charset="0"/>
            </a:rPr>
            <a:t> та інших захисних споруд;</a:t>
          </a:r>
          <a:endParaRPr lang="ru-RU" sz="2000" dirty="0">
            <a:latin typeface="Times New Roman" panose="02020603050405020304" pitchFamily="18" charset="0"/>
            <a:cs typeface="Times New Roman" panose="02020603050405020304" pitchFamily="18" charset="0"/>
          </a:endParaRPr>
        </a:p>
      </dgm:t>
    </dgm:pt>
    <dgm:pt modelId="{5C7F2038-30FD-45F2-97CC-A822DCF7653C}" type="parTrans" cxnId="{0349EDAF-3BD1-4104-B442-58B68BEB3081}">
      <dgm:prSet/>
      <dgm:spPr/>
      <dgm:t>
        <a:bodyPr/>
        <a:lstStyle/>
        <a:p>
          <a:endParaRPr lang="ru-RU" sz="2800">
            <a:latin typeface="Times New Roman" panose="02020603050405020304" pitchFamily="18" charset="0"/>
            <a:cs typeface="Times New Roman" panose="02020603050405020304" pitchFamily="18" charset="0"/>
          </a:endParaRPr>
        </a:p>
      </dgm:t>
    </dgm:pt>
    <dgm:pt modelId="{CFE31744-66E6-467F-BD7F-A9977941D5C6}" type="sibTrans" cxnId="{0349EDAF-3BD1-4104-B442-58B68BEB3081}">
      <dgm:prSet/>
      <dgm:spPr/>
      <dgm:t>
        <a:bodyPr/>
        <a:lstStyle/>
        <a:p>
          <a:endParaRPr lang="ru-RU" sz="2800">
            <a:latin typeface="Times New Roman" panose="02020603050405020304" pitchFamily="18" charset="0"/>
            <a:cs typeface="Times New Roman" panose="02020603050405020304" pitchFamily="18" charset="0"/>
          </a:endParaRPr>
        </a:p>
      </dgm:t>
    </dgm:pt>
    <dgm:pt modelId="{F5E1DF54-2031-4079-ACC9-63E55E6147E1}">
      <dgm:prSet phldrT="[Текст]" custT="1"/>
      <dgm:spPr/>
      <dgm:t>
        <a:bodyPr/>
        <a:lstStyle/>
        <a:p>
          <a:r>
            <a:rPr lang="uk-UA" sz="2000" dirty="0" smtClean="0">
              <a:latin typeface="Times New Roman" panose="02020603050405020304" pitchFamily="18" charset="0"/>
              <a:cs typeface="Times New Roman" panose="02020603050405020304" pitchFamily="18" charset="0"/>
            </a:rPr>
            <a:t>7</a:t>
          </a:r>
          <a:endParaRPr lang="ru-RU" sz="2000" dirty="0">
            <a:latin typeface="Times New Roman" panose="02020603050405020304" pitchFamily="18" charset="0"/>
            <a:cs typeface="Times New Roman" panose="02020603050405020304" pitchFamily="18" charset="0"/>
          </a:endParaRPr>
        </a:p>
      </dgm:t>
    </dgm:pt>
    <dgm:pt modelId="{D5B88515-25E3-4A33-ACDC-974B67C89A05}" type="parTrans" cxnId="{C1E36150-5BDA-4880-8AA2-29C7F6A7AF2E}">
      <dgm:prSet/>
      <dgm:spPr/>
      <dgm:t>
        <a:bodyPr/>
        <a:lstStyle/>
        <a:p>
          <a:endParaRPr lang="ru-RU" sz="2800">
            <a:latin typeface="Times New Roman" panose="02020603050405020304" pitchFamily="18" charset="0"/>
            <a:cs typeface="Times New Roman" panose="02020603050405020304" pitchFamily="18" charset="0"/>
          </a:endParaRPr>
        </a:p>
      </dgm:t>
    </dgm:pt>
    <dgm:pt modelId="{1682EF76-2B63-4E5A-A696-28FF0F58F40A}" type="sibTrans" cxnId="{C1E36150-5BDA-4880-8AA2-29C7F6A7AF2E}">
      <dgm:prSet/>
      <dgm:spPr/>
      <dgm:t>
        <a:bodyPr/>
        <a:lstStyle/>
        <a:p>
          <a:endParaRPr lang="ru-RU" sz="2800">
            <a:latin typeface="Times New Roman" panose="02020603050405020304" pitchFamily="18" charset="0"/>
            <a:cs typeface="Times New Roman" panose="02020603050405020304" pitchFamily="18" charset="0"/>
          </a:endParaRPr>
        </a:p>
      </dgm:t>
    </dgm:pt>
    <dgm:pt modelId="{2AE1BB8E-9DEE-4850-BBAE-927C7CCFF126}">
      <dgm:prSet phldrT="[Текст]" custT="1"/>
      <dgm:spPr/>
      <dgm:t>
        <a:bodyPr/>
        <a:lstStyle/>
        <a:p>
          <a:r>
            <a:rPr lang="uk-UA" sz="2000" dirty="0" smtClean="0">
              <a:latin typeface="Times New Roman" panose="02020603050405020304" pitchFamily="18" charset="0"/>
              <a:cs typeface="Times New Roman" panose="02020603050405020304" pitchFamily="18" charset="0"/>
            </a:rPr>
            <a:t>недостатні обсяги </a:t>
          </a:r>
          <a:r>
            <a:rPr lang="uk-UA" sz="2000" dirty="0" err="1" smtClean="0">
              <a:latin typeface="Times New Roman" panose="02020603050405020304" pitchFamily="18" charset="0"/>
              <a:cs typeface="Times New Roman" panose="02020603050405020304" pitchFamily="18" charset="0"/>
            </a:rPr>
            <a:t>сейсмоустойчивость</a:t>
          </a:r>
          <a:r>
            <a:rPr lang="uk-UA" sz="2000" dirty="0" smtClean="0">
              <a:latin typeface="Times New Roman" panose="02020603050405020304" pitchFamily="18" charset="0"/>
              <a:cs typeface="Times New Roman" panose="02020603050405020304" pitchFamily="18" charset="0"/>
            </a:rPr>
            <a:t> будівництва та </a:t>
          </a:r>
          <a:r>
            <a:rPr lang="uk-UA" sz="2000" dirty="0" err="1" smtClean="0">
              <a:latin typeface="Times New Roman" panose="02020603050405020304" pitchFamily="18" charset="0"/>
              <a:cs typeface="Times New Roman" panose="02020603050405020304" pitchFamily="18" charset="0"/>
            </a:rPr>
            <a:t>сейсмоукрепленія</a:t>
          </a:r>
          <a:r>
            <a:rPr lang="uk-UA" sz="2000" dirty="0" smtClean="0">
              <a:latin typeface="Times New Roman" panose="02020603050405020304" pitchFamily="18" charset="0"/>
              <a:cs typeface="Times New Roman" panose="02020603050405020304" pitchFamily="18" charset="0"/>
            </a:rPr>
            <a:t> побудованих будівель і споруд в сейсмоактивних зонах;</a:t>
          </a:r>
          <a:endParaRPr lang="ru-RU" sz="2000" dirty="0">
            <a:latin typeface="Times New Roman" panose="02020603050405020304" pitchFamily="18" charset="0"/>
            <a:cs typeface="Times New Roman" panose="02020603050405020304" pitchFamily="18" charset="0"/>
          </a:endParaRPr>
        </a:p>
      </dgm:t>
    </dgm:pt>
    <dgm:pt modelId="{7B259439-5226-4066-8882-2AF02AD37CBE}" type="parTrans" cxnId="{7F62EA25-C994-4EB0-8A15-A2153CED9E42}">
      <dgm:prSet/>
      <dgm:spPr/>
      <dgm:t>
        <a:bodyPr/>
        <a:lstStyle/>
        <a:p>
          <a:endParaRPr lang="ru-RU" sz="2800">
            <a:latin typeface="Times New Roman" panose="02020603050405020304" pitchFamily="18" charset="0"/>
            <a:cs typeface="Times New Roman" panose="02020603050405020304" pitchFamily="18" charset="0"/>
          </a:endParaRPr>
        </a:p>
      </dgm:t>
    </dgm:pt>
    <dgm:pt modelId="{9340A527-1891-4C60-813E-B4D823BA7E7D}" type="sibTrans" cxnId="{7F62EA25-C994-4EB0-8A15-A2153CED9E42}">
      <dgm:prSet/>
      <dgm:spPr/>
      <dgm:t>
        <a:bodyPr/>
        <a:lstStyle/>
        <a:p>
          <a:endParaRPr lang="ru-RU" sz="2800">
            <a:latin typeface="Times New Roman" panose="02020603050405020304" pitchFamily="18" charset="0"/>
            <a:cs typeface="Times New Roman" panose="02020603050405020304" pitchFamily="18" charset="0"/>
          </a:endParaRPr>
        </a:p>
      </dgm:t>
    </dgm:pt>
    <dgm:pt modelId="{E5B644F5-522E-4E76-89EF-949F3183C359}">
      <dgm:prSet phldrT="[Текст]" custT="1"/>
      <dgm:spPr/>
      <dgm:t>
        <a:bodyPr/>
        <a:lstStyle/>
        <a:p>
          <a:r>
            <a:rPr lang="uk-UA" sz="2000" dirty="0" smtClean="0">
              <a:latin typeface="Times New Roman" panose="02020603050405020304" pitchFamily="18" charset="0"/>
              <a:cs typeface="Times New Roman" panose="02020603050405020304" pitchFamily="18" charset="0"/>
            </a:rPr>
            <a:t>8</a:t>
          </a:r>
          <a:endParaRPr lang="ru-RU" sz="2000" dirty="0">
            <a:latin typeface="Times New Roman" panose="02020603050405020304" pitchFamily="18" charset="0"/>
            <a:cs typeface="Times New Roman" panose="02020603050405020304" pitchFamily="18" charset="0"/>
          </a:endParaRPr>
        </a:p>
      </dgm:t>
    </dgm:pt>
    <dgm:pt modelId="{BF035392-1741-4FFA-A827-9F592DB83DEF}" type="parTrans" cxnId="{30D16E7C-8FCB-480D-B8FC-98AD0809BB28}">
      <dgm:prSet/>
      <dgm:spPr/>
      <dgm:t>
        <a:bodyPr/>
        <a:lstStyle/>
        <a:p>
          <a:endParaRPr lang="ru-RU" sz="2800">
            <a:latin typeface="Times New Roman" panose="02020603050405020304" pitchFamily="18" charset="0"/>
            <a:cs typeface="Times New Roman" panose="02020603050405020304" pitchFamily="18" charset="0"/>
          </a:endParaRPr>
        </a:p>
      </dgm:t>
    </dgm:pt>
    <dgm:pt modelId="{D39AFCDC-4471-4C88-BDA2-C2547BD1C3A6}" type="sibTrans" cxnId="{30D16E7C-8FCB-480D-B8FC-98AD0809BB28}">
      <dgm:prSet/>
      <dgm:spPr/>
      <dgm:t>
        <a:bodyPr/>
        <a:lstStyle/>
        <a:p>
          <a:endParaRPr lang="ru-RU" sz="2800">
            <a:latin typeface="Times New Roman" panose="02020603050405020304" pitchFamily="18" charset="0"/>
            <a:cs typeface="Times New Roman" panose="02020603050405020304" pitchFamily="18" charset="0"/>
          </a:endParaRPr>
        </a:p>
      </dgm:t>
    </dgm:pt>
    <dgm:pt modelId="{2AE33719-7425-4C69-BFB8-D9AD4A0E3119}">
      <dgm:prSet phldrT="[Текст]" custT="1"/>
      <dgm:spPr/>
      <dgm:t>
        <a:bodyPr/>
        <a:lstStyle/>
        <a:p>
          <a:r>
            <a:rPr lang="uk-UA" sz="2000" dirty="0" smtClean="0">
              <a:latin typeface="Times New Roman" panose="02020603050405020304" pitchFamily="18" charset="0"/>
              <a:cs typeface="Times New Roman" panose="02020603050405020304" pitchFamily="18" charset="0"/>
            </a:rPr>
            <a:t>мінімізація заходів щодо запобігання деяких природних явищ (наприклад, </a:t>
          </a:r>
          <a:r>
            <a:rPr lang="uk-UA" sz="2000" dirty="0" err="1" smtClean="0">
              <a:latin typeface="Times New Roman" panose="02020603050405020304" pitchFamily="18" charset="0"/>
              <a:cs typeface="Times New Roman" panose="02020603050405020304" pitchFamily="18" charset="0"/>
            </a:rPr>
            <a:t>градобою</a:t>
          </a:r>
          <a:r>
            <a:rPr lang="uk-UA"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dgm:t>
    </dgm:pt>
    <dgm:pt modelId="{6C6CE71E-DA4F-4987-9882-392A415B24D8}" type="parTrans" cxnId="{B5119780-C258-4ED9-9C52-EC43383A009C}">
      <dgm:prSet/>
      <dgm:spPr/>
      <dgm:t>
        <a:bodyPr/>
        <a:lstStyle/>
        <a:p>
          <a:endParaRPr lang="ru-RU" sz="2800">
            <a:latin typeface="Times New Roman" panose="02020603050405020304" pitchFamily="18" charset="0"/>
            <a:cs typeface="Times New Roman" panose="02020603050405020304" pitchFamily="18" charset="0"/>
          </a:endParaRPr>
        </a:p>
      </dgm:t>
    </dgm:pt>
    <dgm:pt modelId="{5EBB1D5B-8405-4790-BBF3-071843C8520E}" type="sibTrans" cxnId="{B5119780-C258-4ED9-9C52-EC43383A009C}">
      <dgm:prSet/>
      <dgm:spPr/>
      <dgm:t>
        <a:bodyPr/>
        <a:lstStyle/>
        <a:p>
          <a:endParaRPr lang="ru-RU" sz="2800">
            <a:latin typeface="Times New Roman" panose="02020603050405020304" pitchFamily="18" charset="0"/>
            <a:cs typeface="Times New Roman" panose="02020603050405020304" pitchFamily="18" charset="0"/>
          </a:endParaRPr>
        </a:p>
      </dgm:t>
    </dgm:pt>
    <dgm:pt modelId="{D4DF0543-8ED2-4CF9-A795-B35E87BF5DE1}" type="pres">
      <dgm:prSet presAssocID="{751D81E8-375F-4EC8-9F83-EC7C5F3AB949}" presName="linearFlow" presStyleCnt="0">
        <dgm:presLayoutVars>
          <dgm:dir/>
          <dgm:animLvl val="lvl"/>
          <dgm:resizeHandles val="exact"/>
        </dgm:presLayoutVars>
      </dgm:prSet>
      <dgm:spPr/>
      <dgm:t>
        <a:bodyPr/>
        <a:lstStyle/>
        <a:p>
          <a:endParaRPr lang="ru-RU"/>
        </a:p>
      </dgm:t>
    </dgm:pt>
    <dgm:pt modelId="{3E046C4F-6067-41AE-A851-BFB65E327E25}" type="pres">
      <dgm:prSet presAssocID="{9258591F-CE97-4CB4-A9B4-587932214E6E}" presName="composite" presStyleCnt="0"/>
      <dgm:spPr/>
    </dgm:pt>
    <dgm:pt modelId="{E912A97D-90F4-4B2D-837E-2A485B381B92}" type="pres">
      <dgm:prSet presAssocID="{9258591F-CE97-4CB4-A9B4-587932214E6E}" presName="parentText" presStyleLbl="alignNode1" presStyleIdx="0" presStyleCnt="8">
        <dgm:presLayoutVars>
          <dgm:chMax val="1"/>
          <dgm:bulletEnabled val="1"/>
        </dgm:presLayoutVars>
      </dgm:prSet>
      <dgm:spPr/>
      <dgm:t>
        <a:bodyPr/>
        <a:lstStyle/>
        <a:p>
          <a:endParaRPr lang="ru-RU"/>
        </a:p>
      </dgm:t>
    </dgm:pt>
    <dgm:pt modelId="{B9DCCA08-DEBB-484D-9C46-B6C85C6F121B}" type="pres">
      <dgm:prSet presAssocID="{9258591F-CE97-4CB4-A9B4-587932214E6E}" presName="descendantText" presStyleLbl="alignAcc1" presStyleIdx="0" presStyleCnt="8">
        <dgm:presLayoutVars>
          <dgm:bulletEnabled val="1"/>
        </dgm:presLayoutVars>
      </dgm:prSet>
      <dgm:spPr/>
      <dgm:t>
        <a:bodyPr/>
        <a:lstStyle/>
        <a:p>
          <a:endParaRPr lang="ru-RU"/>
        </a:p>
      </dgm:t>
    </dgm:pt>
    <dgm:pt modelId="{A670747E-C65C-481B-ADBC-154F73FA4B9A}" type="pres">
      <dgm:prSet presAssocID="{68D619F8-6332-41CC-8FB7-C35FD8B6799C}" presName="sp" presStyleCnt="0"/>
      <dgm:spPr/>
    </dgm:pt>
    <dgm:pt modelId="{9B7B9F4D-5AC4-47CA-A956-C805C1C7509D}" type="pres">
      <dgm:prSet presAssocID="{782BDC57-A307-48FC-A2BE-E99B5958D5F3}" presName="composite" presStyleCnt="0"/>
      <dgm:spPr/>
    </dgm:pt>
    <dgm:pt modelId="{312D29CE-B2AA-4CB6-A001-F702B5B6D90B}" type="pres">
      <dgm:prSet presAssocID="{782BDC57-A307-48FC-A2BE-E99B5958D5F3}" presName="parentText" presStyleLbl="alignNode1" presStyleIdx="1" presStyleCnt="8">
        <dgm:presLayoutVars>
          <dgm:chMax val="1"/>
          <dgm:bulletEnabled val="1"/>
        </dgm:presLayoutVars>
      </dgm:prSet>
      <dgm:spPr/>
      <dgm:t>
        <a:bodyPr/>
        <a:lstStyle/>
        <a:p>
          <a:endParaRPr lang="ru-RU"/>
        </a:p>
      </dgm:t>
    </dgm:pt>
    <dgm:pt modelId="{66A50EC0-1B03-4DF8-94DA-716562BFD431}" type="pres">
      <dgm:prSet presAssocID="{782BDC57-A307-48FC-A2BE-E99B5958D5F3}" presName="descendantText" presStyleLbl="alignAcc1" presStyleIdx="1" presStyleCnt="8">
        <dgm:presLayoutVars>
          <dgm:bulletEnabled val="1"/>
        </dgm:presLayoutVars>
      </dgm:prSet>
      <dgm:spPr/>
      <dgm:t>
        <a:bodyPr/>
        <a:lstStyle/>
        <a:p>
          <a:endParaRPr lang="ru-RU"/>
        </a:p>
      </dgm:t>
    </dgm:pt>
    <dgm:pt modelId="{52619358-117C-4DD3-95FE-7D1E154855AC}" type="pres">
      <dgm:prSet presAssocID="{E9E064C4-9801-46D8-9950-3AA563E3D026}" presName="sp" presStyleCnt="0"/>
      <dgm:spPr/>
    </dgm:pt>
    <dgm:pt modelId="{EE0772BD-4DF4-4C3F-AA7C-99F76B8FF7C2}" type="pres">
      <dgm:prSet presAssocID="{35300F4F-126C-4917-BE09-5A09ECC7B9AE}" presName="composite" presStyleCnt="0"/>
      <dgm:spPr/>
    </dgm:pt>
    <dgm:pt modelId="{2CB0F7DC-F866-4A5B-B3B5-C5264158DECF}" type="pres">
      <dgm:prSet presAssocID="{35300F4F-126C-4917-BE09-5A09ECC7B9AE}" presName="parentText" presStyleLbl="alignNode1" presStyleIdx="2" presStyleCnt="8">
        <dgm:presLayoutVars>
          <dgm:chMax val="1"/>
          <dgm:bulletEnabled val="1"/>
        </dgm:presLayoutVars>
      </dgm:prSet>
      <dgm:spPr/>
      <dgm:t>
        <a:bodyPr/>
        <a:lstStyle/>
        <a:p>
          <a:endParaRPr lang="ru-RU"/>
        </a:p>
      </dgm:t>
    </dgm:pt>
    <dgm:pt modelId="{F4829B1B-F68F-4354-AA3A-7A9FF863D066}" type="pres">
      <dgm:prSet presAssocID="{35300F4F-126C-4917-BE09-5A09ECC7B9AE}" presName="descendantText" presStyleLbl="alignAcc1" presStyleIdx="2" presStyleCnt="8">
        <dgm:presLayoutVars>
          <dgm:bulletEnabled val="1"/>
        </dgm:presLayoutVars>
      </dgm:prSet>
      <dgm:spPr/>
      <dgm:t>
        <a:bodyPr/>
        <a:lstStyle/>
        <a:p>
          <a:endParaRPr lang="ru-RU"/>
        </a:p>
      </dgm:t>
    </dgm:pt>
    <dgm:pt modelId="{2778B35C-3CFA-4D51-83F4-61D4C27BD7D8}" type="pres">
      <dgm:prSet presAssocID="{00DB004B-4C03-4608-98F8-AE78E743E37F}" presName="sp" presStyleCnt="0"/>
      <dgm:spPr/>
    </dgm:pt>
    <dgm:pt modelId="{9F2CDC4E-2F04-40C1-AB8F-B167DA7A5724}" type="pres">
      <dgm:prSet presAssocID="{1BDE8346-09BB-4A68-BE48-2B2552C07233}" presName="composite" presStyleCnt="0"/>
      <dgm:spPr/>
    </dgm:pt>
    <dgm:pt modelId="{4AD44711-E068-4B6C-9000-AE2EB070D5D0}" type="pres">
      <dgm:prSet presAssocID="{1BDE8346-09BB-4A68-BE48-2B2552C07233}" presName="parentText" presStyleLbl="alignNode1" presStyleIdx="3" presStyleCnt="8">
        <dgm:presLayoutVars>
          <dgm:chMax val="1"/>
          <dgm:bulletEnabled val="1"/>
        </dgm:presLayoutVars>
      </dgm:prSet>
      <dgm:spPr/>
      <dgm:t>
        <a:bodyPr/>
        <a:lstStyle/>
        <a:p>
          <a:endParaRPr lang="ru-RU"/>
        </a:p>
      </dgm:t>
    </dgm:pt>
    <dgm:pt modelId="{090F571E-6F75-48AC-A5AC-FDC657DC479A}" type="pres">
      <dgm:prSet presAssocID="{1BDE8346-09BB-4A68-BE48-2B2552C07233}" presName="descendantText" presStyleLbl="alignAcc1" presStyleIdx="3" presStyleCnt="8">
        <dgm:presLayoutVars>
          <dgm:bulletEnabled val="1"/>
        </dgm:presLayoutVars>
      </dgm:prSet>
      <dgm:spPr/>
      <dgm:t>
        <a:bodyPr/>
        <a:lstStyle/>
        <a:p>
          <a:endParaRPr lang="ru-RU"/>
        </a:p>
      </dgm:t>
    </dgm:pt>
    <dgm:pt modelId="{FB0A3831-763B-4844-ACB2-9366A5C60941}" type="pres">
      <dgm:prSet presAssocID="{8634BD54-A2CD-4CB3-9498-4EEB77124411}" presName="sp" presStyleCnt="0"/>
      <dgm:spPr/>
    </dgm:pt>
    <dgm:pt modelId="{5E489C32-503F-4F0E-B5A1-EDD034E92B22}" type="pres">
      <dgm:prSet presAssocID="{A23B041A-321A-4301-86A2-DAFF57ADB026}" presName="composite" presStyleCnt="0"/>
      <dgm:spPr/>
    </dgm:pt>
    <dgm:pt modelId="{E4FFDF66-FA98-43C9-86F8-2EB1C4218383}" type="pres">
      <dgm:prSet presAssocID="{A23B041A-321A-4301-86A2-DAFF57ADB026}" presName="parentText" presStyleLbl="alignNode1" presStyleIdx="4" presStyleCnt="8">
        <dgm:presLayoutVars>
          <dgm:chMax val="1"/>
          <dgm:bulletEnabled val="1"/>
        </dgm:presLayoutVars>
      </dgm:prSet>
      <dgm:spPr/>
      <dgm:t>
        <a:bodyPr/>
        <a:lstStyle/>
        <a:p>
          <a:endParaRPr lang="ru-RU"/>
        </a:p>
      </dgm:t>
    </dgm:pt>
    <dgm:pt modelId="{237B9D35-FE19-4B67-AAA4-742045CA9C04}" type="pres">
      <dgm:prSet presAssocID="{A23B041A-321A-4301-86A2-DAFF57ADB026}" presName="descendantText" presStyleLbl="alignAcc1" presStyleIdx="4" presStyleCnt="8">
        <dgm:presLayoutVars>
          <dgm:bulletEnabled val="1"/>
        </dgm:presLayoutVars>
      </dgm:prSet>
      <dgm:spPr/>
      <dgm:t>
        <a:bodyPr/>
        <a:lstStyle/>
        <a:p>
          <a:endParaRPr lang="ru-RU"/>
        </a:p>
      </dgm:t>
    </dgm:pt>
    <dgm:pt modelId="{E040E409-C35F-4238-9306-BAAFF2B7719A}" type="pres">
      <dgm:prSet presAssocID="{35767DAA-73B2-4E06-B37B-46AF9C5B9F63}" presName="sp" presStyleCnt="0"/>
      <dgm:spPr/>
    </dgm:pt>
    <dgm:pt modelId="{B7612B2D-A776-44B0-804D-0D6CA41EDC59}" type="pres">
      <dgm:prSet presAssocID="{CF25FA02-F564-4596-AFC6-7F6D61BDB2B1}" presName="composite" presStyleCnt="0"/>
      <dgm:spPr/>
    </dgm:pt>
    <dgm:pt modelId="{A6E14551-6CB1-40E1-90DC-469F1C766230}" type="pres">
      <dgm:prSet presAssocID="{CF25FA02-F564-4596-AFC6-7F6D61BDB2B1}" presName="parentText" presStyleLbl="alignNode1" presStyleIdx="5" presStyleCnt="8">
        <dgm:presLayoutVars>
          <dgm:chMax val="1"/>
          <dgm:bulletEnabled val="1"/>
        </dgm:presLayoutVars>
      </dgm:prSet>
      <dgm:spPr/>
      <dgm:t>
        <a:bodyPr/>
        <a:lstStyle/>
        <a:p>
          <a:endParaRPr lang="ru-RU"/>
        </a:p>
      </dgm:t>
    </dgm:pt>
    <dgm:pt modelId="{3127700B-DD00-407B-B349-16AC8B3D43E1}" type="pres">
      <dgm:prSet presAssocID="{CF25FA02-F564-4596-AFC6-7F6D61BDB2B1}" presName="descendantText" presStyleLbl="alignAcc1" presStyleIdx="5" presStyleCnt="8">
        <dgm:presLayoutVars>
          <dgm:bulletEnabled val="1"/>
        </dgm:presLayoutVars>
      </dgm:prSet>
      <dgm:spPr/>
      <dgm:t>
        <a:bodyPr/>
        <a:lstStyle/>
        <a:p>
          <a:endParaRPr lang="ru-RU"/>
        </a:p>
      </dgm:t>
    </dgm:pt>
    <dgm:pt modelId="{F7A5CF10-F3B3-448B-8547-9DC42706BA0B}" type="pres">
      <dgm:prSet presAssocID="{82F00A6B-D5FF-4CA4-9ECB-096F552B5782}" presName="sp" presStyleCnt="0"/>
      <dgm:spPr/>
    </dgm:pt>
    <dgm:pt modelId="{2E3539FB-6870-4CC1-A1D1-B814322875AF}" type="pres">
      <dgm:prSet presAssocID="{F5E1DF54-2031-4079-ACC9-63E55E6147E1}" presName="composite" presStyleCnt="0"/>
      <dgm:spPr/>
    </dgm:pt>
    <dgm:pt modelId="{482355C2-75BE-47D8-9B95-F47EAB3887F9}" type="pres">
      <dgm:prSet presAssocID="{F5E1DF54-2031-4079-ACC9-63E55E6147E1}" presName="parentText" presStyleLbl="alignNode1" presStyleIdx="6" presStyleCnt="8">
        <dgm:presLayoutVars>
          <dgm:chMax val="1"/>
          <dgm:bulletEnabled val="1"/>
        </dgm:presLayoutVars>
      </dgm:prSet>
      <dgm:spPr/>
      <dgm:t>
        <a:bodyPr/>
        <a:lstStyle/>
        <a:p>
          <a:endParaRPr lang="ru-RU"/>
        </a:p>
      </dgm:t>
    </dgm:pt>
    <dgm:pt modelId="{047990B7-CB9B-4915-8F75-14DF28C7E38F}" type="pres">
      <dgm:prSet presAssocID="{F5E1DF54-2031-4079-ACC9-63E55E6147E1}" presName="descendantText" presStyleLbl="alignAcc1" presStyleIdx="6" presStyleCnt="8">
        <dgm:presLayoutVars>
          <dgm:bulletEnabled val="1"/>
        </dgm:presLayoutVars>
      </dgm:prSet>
      <dgm:spPr/>
      <dgm:t>
        <a:bodyPr/>
        <a:lstStyle/>
        <a:p>
          <a:endParaRPr lang="ru-RU"/>
        </a:p>
      </dgm:t>
    </dgm:pt>
    <dgm:pt modelId="{6ED4AF73-4F57-44D3-89AD-29BC9463874D}" type="pres">
      <dgm:prSet presAssocID="{1682EF76-2B63-4E5A-A696-28FF0F58F40A}" presName="sp" presStyleCnt="0"/>
      <dgm:spPr/>
    </dgm:pt>
    <dgm:pt modelId="{903B03B6-1224-445A-AA5D-313ADE4E9EE5}" type="pres">
      <dgm:prSet presAssocID="{E5B644F5-522E-4E76-89EF-949F3183C359}" presName="composite" presStyleCnt="0"/>
      <dgm:spPr/>
    </dgm:pt>
    <dgm:pt modelId="{6C8D4F70-8ED7-4EE9-AD01-043481A2D619}" type="pres">
      <dgm:prSet presAssocID="{E5B644F5-522E-4E76-89EF-949F3183C359}" presName="parentText" presStyleLbl="alignNode1" presStyleIdx="7" presStyleCnt="8">
        <dgm:presLayoutVars>
          <dgm:chMax val="1"/>
          <dgm:bulletEnabled val="1"/>
        </dgm:presLayoutVars>
      </dgm:prSet>
      <dgm:spPr/>
      <dgm:t>
        <a:bodyPr/>
        <a:lstStyle/>
        <a:p>
          <a:endParaRPr lang="ru-RU"/>
        </a:p>
      </dgm:t>
    </dgm:pt>
    <dgm:pt modelId="{86DF811B-D435-4145-A95E-29D46E8AD9ED}" type="pres">
      <dgm:prSet presAssocID="{E5B644F5-522E-4E76-89EF-949F3183C359}" presName="descendantText" presStyleLbl="alignAcc1" presStyleIdx="7" presStyleCnt="8">
        <dgm:presLayoutVars>
          <dgm:bulletEnabled val="1"/>
        </dgm:presLayoutVars>
      </dgm:prSet>
      <dgm:spPr/>
      <dgm:t>
        <a:bodyPr/>
        <a:lstStyle/>
        <a:p>
          <a:endParaRPr lang="ru-RU"/>
        </a:p>
      </dgm:t>
    </dgm:pt>
  </dgm:ptLst>
  <dgm:cxnLst>
    <dgm:cxn modelId="{661FEF4B-1CA2-4414-BFE5-0A5FE505F41F}" type="presOf" srcId="{751D81E8-375F-4EC8-9F83-EC7C5F3AB949}" destId="{D4DF0543-8ED2-4CF9-A795-B35E87BF5DE1}" srcOrd="0" destOrd="0" presId="urn:microsoft.com/office/officeart/2005/8/layout/chevron2"/>
    <dgm:cxn modelId="{7F62EA25-C994-4EB0-8A15-A2153CED9E42}" srcId="{F5E1DF54-2031-4079-ACC9-63E55E6147E1}" destId="{2AE1BB8E-9DEE-4850-BBAE-927C7CCFF126}" srcOrd="0" destOrd="0" parTransId="{7B259439-5226-4066-8882-2AF02AD37CBE}" sibTransId="{9340A527-1891-4C60-813E-B4D823BA7E7D}"/>
    <dgm:cxn modelId="{C11EAC94-6600-42CD-BD43-2108F8BCBA7B}" type="presOf" srcId="{A0458D15-819D-4B55-8B05-AB259EB88BA2}" destId="{66A50EC0-1B03-4DF8-94DA-716562BFD431}" srcOrd="0" destOrd="0" presId="urn:microsoft.com/office/officeart/2005/8/layout/chevron2"/>
    <dgm:cxn modelId="{F9602181-19FF-47EC-8597-3A7D04FD7A63}" type="presOf" srcId="{00F14B01-75EE-446D-A612-096FA12CB5F0}" destId="{F4829B1B-F68F-4354-AA3A-7A9FF863D066}" srcOrd="0" destOrd="0" presId="urn:microsoft.com/office/officeart/2005/8/layout/chevron2"/>
    <dgm:cxn modelId="{B3CC9C14-E93D-4A23-AD97-58903106F063}" type="presOf" srcId="{9BCA74B6-73B8-4311-866E-EC701BBFF9C1}" destId="{090F571E-6F75-48AC-A5AC-FDC657DC479A}" srcOrd="0" destOrd="0" presId="urn:microsoft.com/office/officeart/2005/8/layout/chevron2"/>
    <dgm:cxn modelId="{0349EDAF-3BD1-4104-B442-58B68BEB3081}" srcId="{CF25FA02-F564-4596-AFC6-7F6D61BDB2B1}" destId="{611C52EF-65BA-42D5-B7CE-34A3F19CF715}" srcOrd="0" destOrd="0" parTransId="{5C7F2038-30FD-45F2-97CC-A822DCF7653C}" sibTransId="{CFE31744-66E6-467F-BD7F-A9977941D5C6}"/>
    <dgm:cxn modelId="{7E6FF34B-15E0-4158-8AB0-5A5AA49202E9}" srcId="{751D81E8-375F-4EC8-9F83-EC7C5F3AB949}" destId="{1BDE8346-09BB-4A68-BE48-2B2552C07233}" srcOrd="3" destOrd="0" parTransId="{4A62FE6D-3F2B-442D-9332-0D37A2D6F53B}" sibTransId="{8634BD54-A2CD-4CB3-9498-4EEB77124411}"/>
    <dgm:cxn modelId="{01397997-734B-4F1B-B35C-1F4560DA9C32}" srcId="{751D81E8-375F-4EC8-9F83-EC7C5F3AB949}" destId="{35300F4F-126C-4917-BE09-5A09ECC7B9AE}" srcOrd="2" destOrd="0" parTransId="{4608C6CC-4517-41CF-AA7E-E87B044F9C9D}" sibTransId="{00DB004B-4C03-4608-98F8-AE78E743E37F}"/>
    <dgm:cxn modelId="{288AE84F-7DD7-416A-A455-D9CCF260C995}" srcId="{782BDC57-A307-48FC-A2BE-E99B5958D5F3}" destId="{A0458D15-819D-4B55-8B05-AB259EB88BA2}" srcOrd="0" destOrd="0" parTransId="{92C36B91-F3A3-4784-86AF-46786672852E}" sibTransId="{EF679139-11E3-4BAB-84A9-F3D3889E530E}"/>
    <dgm:cxn modelId="{2745753F-E032-465C-BB03-E497D40CD27D}" srcId="{9258591F-CE97-4CB4-A9B4-587932214E6E}" destId="{7853BEA1-6104-4507-BD7D-300CBD8C65A2}" srcOrd="0" destOrd="0" parTransId="{4147DF35-0CF7-405B-A892-3611899FC2A3}" sibTransId="{7D0F41A3-D647-4BEA-B730-9AAE7510C6B4}"/>
    <dgm:cxn modelId="{DB262BAB-6140-48C0-8B67-947F31D5AD30}" type="presOf" srcId="{E5B644F5-522E-4E76-89EF-949F3183C359}" destId="{6C8D4F70-8ED7-4EE9-AD01-043481A2D619}" srcOrd="0" destOrd="0" presId="urn:microsoft.com/office/officeart/2005/8/layout/chevron2"/>
    <dgm:cxn modelId="{707E83E6-0E55-43F0-AABA-C750B0C5F8EA}" type="presOf" srcId="{7853BEA1-6104-4507-BD7D-300CBD8C65A2}" destId="{B9DCCA08-DEBB-484D-9C46-B6C85C6F121B}" srcOrd="0" destOrd="0" presId="urn:microsoft.com/office/officeart/2005/8/layout/chevron2"/>
    <dgm:cxn modelId="{BCF794BB-F832-41AB-B822-A1C52FD6A57F}" srcId="{35300F4F-126C-4917-BE09-5A09ECC7B9AE}" destId="{00F14B01-75EE-446D-A612-096FA12CB5F0}" srcOrd="0" destOrd="0" parTransId="{07A0BDFE-6CE0-441F-B17E-39958D87A3BA}" sibTransId="{A933E8F7-8896-4A39-852C-1EDD473A8A49}"/>
    <dgm:cxn modelId="{313871F1-5B7C-43CF-A6EB-D13766FEB1FD}" srcId="{751D81E8-375F-4EC8-9F83-EC7C5F3AB949}" destId="{CF25FA02-F564-4596-AFC6-7F6D61BDB2B1}" srcOrd="5" destOrd="0" parTransId="{8959C91C-8FEE-4B37-8487-ACC11C8B26ED}" sibTransId="{82F00A6B-D5FF-4CA4-9ECB-096F552B5782}"/>
    <dgm:cxn modelId="{C1E36150-5BDA-4880-8AA2-29C7F6A7AF2E}" srcId="{751D81E8-375F-4EC8-9F83-EC7C5F3AB949}" destId="{F5E1DF54-2031-4079-ACC9-63E55E6147E1}" srcOrd="6" destOrd="0" parTransId="{D5B88515-25E3-4A33-ACDC-974B67C89A05}" sibTransId="{1682EF76-2B63-4E5A-A696-28FF0F58F40A}"/>
    <dgm:cxn modelId="{43762512-4682-412F-9BA5-DFF236E91139}" type="presOf" srcId="{782BDC57-A307-48FC-A2BE-E99B5958D5F3}" destId="{312D29CE-B2AA-4CB6-A001-F702B5B6D90B}" srcOrd="0" destOrd="0" presId="urn:microsoft.com/office/officeart/2005/8/layout/chevron2"/>
    <dgm:cxn modelId="{3A9DFF00-5710-446B-8E3E-1AA5D724582C}" srcId="{1BDE8346-09BB-4A68-BE48-2B2552C07233}" destId="{9BCA74B6-73B8-4311-866E-EC701BBFF9C1}" srcOrd="0" destOrd="0" parTransId="{C41A53A6-139A-4867-8968-F6DE5CAC05A4}" sibTransId="{9FA77C47-0605-4E08-925A-6DCA400964BD}"/>
    <dgm:cxn modelId="{FB452B6B-DD88-4093-8A07-8EECC774EBFB}" type="presOf" srcId="{1BDE8346-09BB-4A68-BE48-2B2552C07233}" destId="{4AD44711-E068-4B6C-9000-AE2EB070D5D0}" srcOrd="0" destOrd="0" presId="urn:microsoft.com/office/officeart/2005/8/layout/chevron2"/>
    <dgm:cxn modelId="{DBBB914B-2A59-4A47-9142-F11DE6921682}" type="presOf" srcId="{35300F4F-126C-4917-BE09-5A09ECC7B9AE}" destId="{2CB0F7DC-F866-4A5B-B3B5-C5264158DECF}" srcOrd="0" destOrd="0" presId="urn:microsoft.com/office/officeart/2005/8/layout/chevron2"/>
    <dgm:cxn modelId="{4CB88BDA-4C7B-41EA-BFF8-C5197E7A9DA2}" type="presOf" srcId="{65AF06D9-4EB7-4911-8397-4BFB63CED8C8}" destId="{237B9D35-FE19-4B67-AAA4-742045CA9C04}" srcOrd="0" destOrd="0" presId="urn:microsoft.com/office/officeart/2005/8/layout/chevron2"/>
    <dgm:cxn modelId="{B5119780-C258-4ED9-9C52-EC43383A009C}" srcId="{E5B644F5-522E-4E76-89EF-949F3183C359}" destId="{2AE33719-7425-4C69-BFB8-D9AD4A0E3119}" srcOrd="0" destOrd="0" parTransId="{6C6CE71E-DA4F-4987-9882-392A415B24D8}" sibTransId="{5EBB1D5B-8405-4790-BBF3-071843C8520E}"/>
    <dgm:cxn modelId="{30D16E7C-8FCB-480D-B8FC-98AD0809BB28}" srcId="{751D81E8-375F-4EC8-9F83-EC7C5F3AB949}" destId="{E5B644F5-522E-4E76-89EF-949F3183C359}" srcOrd="7" destOrd="0" parTransId="{BF035392-1741-4FFA-A827-9F592DB83DEF}" sibTransId="{D39AFCDC-4471-4C88-BDA2-C2547BD1C3A6}"/>
    <dgm:cxn modelId="{CAA82229-0517-4B27-87D9-3EE093DBAAE1}" type="presOf" srcId="{2AE33719-7425-4C69-BFB8-D9AD4A0E3119}" destId="{86DF811B-D435-4145-A95E-29D46E8AD9ED}" srcOrd="0" destOrd="0" presId="urn:microsoft.com/office/officeart/2005/8/layout/chevron2"/>
    <dgm:cxn modelId="{12B91E61-A642-4083-A20B-5D7DCEC32AA1}" type="presOf" srcId="{2AE1BB8E-9DEE-4850-BBAE-927C7CCFF126}" destId="{047990B7-CB9B-4915-8F75-14DF28C7E38F}" srcOrd="0" destOrd="0" presId="urn:microsoft.com/office/officeart/2005/8/layout/chevron2"/>
    <dgm:cxn modelId="{A95190DF-9720-403A-B452-6EAC2951CF11}" type="presOf" srcId="{611C52EF-65BA-42D5-B7CE-34A3F19CF715}" destId="{3127700B-DD00-407B-B349-16AC8B3D43E1}" srcOrd="0" destOrd="0" presId="urn:microsoft.com/office/officeart/2005/8/layout/chevron2"/>
    <dgm:cxn modelId="{C3E5831A-0AF5-47CB-A91E-66CD396C4BAE}" srcId="{A23B041A-321A-4301-86A2-DAFF57ADB026}" destId="{65AF06D9-4EB7-4911-8397-4BFB63CED8C8}" srcOrd="0" destOrd="0" parTransId="{E8752606-21AC-43CC-A654-B59728AAFC9D}" sibTransId="{3CB5FA93-27D0-45B5-9C99-632DBC475FB8}"/>
    <dgm:cxn modelId="{ADC4F630-7DB0-4F1A-BA13-03BC830DE368}" srcId="{751D81E8-375F-4EC8-9F83-EC7C5F3AB949}" destId="{9258591F-CE97-4CB4-A9B4-587932214E6E}" srcOrd="0" destOrd="0" parTransId="{D439A63B-6D36-4C9A-B6D0-3E9495AED1B2}" sibTransId="{68D619F8-6332-41CC-8FB7-C35FD8B6799C}"/>
    <dgm:cxn modelId="{E3F0A530-31D3-4805-BC23-491769026838}" type="presOf" srcId="{F5E1DF54-2031-4079-ACC9-63E55E6147E1}" destId="{482355C2-75BE-47D8-9B95-F47EAB3887F9}" srcOrd="0" destOrd="0" presId="urn:microsoft.com/office/officeart/2005/8/layout/chevron2"/>
    <dgm:cxn modelId="{9E634405-2D73-4A38-89D1-AC7E9BD1E829}" type="presOf" srcId="{CF25FA02-F564-4596-AFC6-7F6D61BDB2B1}" destId="{A6E14551-6CB1-40E1-90DC-469F1C766230}" srcOrd="0" destOrd="0" presId="urn:microsoft.com/office/officeart/2005/8/layout/chevron2"/>
    <dgm:cxn modelId="{A25E868A-85F6-4DBC-BA5A-D750246197A8}" type="presOf" srcId="{9258591F-CE97-4CB4-A9B4-587932214E6E}" destId="{E912A97D-90F4-4B2D-837E-2A485B381B92}" srcOrd="0" destOrd="0" presId="urn:microsoft.com/office/officeart/2005/8/layout/chevron2"/>
    <dgm:cxn modelId="{A99229DE-A4D8-4476-BDA0-D954A0E58C19}" type="presOf" srcId="{A23B041A-321A-4301-86A2-DAFF57ADB026}" destId="{E4FFDF66-FA98-43C9-86F8-2EB1C4218383}" srcOrd="0" destOrd="0" presId="urn:microsoft.com/office/officeart/2005/8/layout/chevron2"/>
    <dgm:cxn modelId="{B3560D77-E730-4D84-BA61-82B6BC0CEAF6}" srcId="{751D81E8-375F-4EC8-9F83-EC7C5F3AB949}" destId="{782BDC57-A307-48FC-A2BE-E99B5958D5F3}" srcOrd="1" destOrd="0" parTransId="{7C30D94D-A20E-4501-B586-069FC11DA0C1}" sibTransId="{E9E064C4-9801-46D8-9950-3AA563E3D026}"/>
    <dgm:cxn modelId="{6094B50D-64B1-4132-92B6-46EB994FDB3F}" srcId="{751D81E8-375F-4EC8-9F83-EC7C5F3AB949}" destId="{A23B041A-321A-4301-86A2-DAFF57ADB026}" srcOrd="4" destOrd="0" parTransId="{FB14D7CC-7C1E-4919-AF09-E03AEC0D0F7F}" sibTransId="{35767DAA-73B2-4E06-B37B-46AF9C5B9F63}"/>
    <dgm:cxn modelId="{1229B2B1-2C2E-4811-B5BD-54CA5E9D8783}" type="presParOf" srcId="{D4DF0543-8ED2-4CF9-A795-B35E87BF5DE1}" destId="{3E046C4F-6067-41AE-A851-BFB65E327E25}" srcOrd="0" destOrd="0" presId="urn:microsoft.com/office/officeart/2005/8/layout/chevron2"/>
    <dgm:cxn modelId="{B5B72DD9-9889-4652-97E0-07106AB13B81}" type="presParOf" srcId="{3E046C4F-6067-41AE-A851-BFB65E327E25}" destId="{E912A97D-90F4-4B2D-837E-2A485B381B92}" srcOrd="0" destOrd="0" presId="urn:microsoft.com/office/officeart/2005/8/layout/chevron2"/>
    <dgm:cxn modelId="{076362EF-B503-460D-92F5-A6E395A98C63}" type="presParOf" srcId="{3E046C4F-6067-41AE-A851-BFB65E327E25}" destId="{B9DCCA08-DEBB-484D-9C46-B6C85C6F121B}" srcOrd="1" destOrd="0" presId="urn:microsoft.com/office/officeart/2005/8/layout/chevron2"/>
    <dgm:cxn modelId="{4376FFC7-5B30-4BFB-929E-3B1802EBBF24}" type="presParOf" srcId="{D4DF0543-8ED2-4CF9-A795-B35E87BF5DE1}" destId="{A670747E-C65C-481B-ADBC-154F73FA4B9A}" srcOrd="1" destOrd="0" presId="urn:microsoft.com/office/officeart/2005/8/layout/chevron2"/>
    <dgm:cxn modelId="{C44329C2-7F4F-445B-A1E7-C63099B2DD2F}" type="presParOf" srcId="{D4DF0543-8ED2-4CF9-A795-B35E87BF5DE1}" destId="{9B7B9F4D-5AC4-47CA-A956-C805C1C7509D}" srcOrd="2" destOrd="0" presId="urn:microsoft.com/office/officeart/2005/8/layout/chevron2"/>
    <dgm:cxn modelId="{46E6C075-35EE-4F9A-AEF9-A5B108095C91}" type="presParOf" srcId="{9B7B9F4D-5AC4-47CA-A956-C805C1C7509D}" destId="{312D29CE-B2AA-4CB6-A001-F702B5B6D90B}" srcOrd="0" destOrd="0" presId="urn:microsoft.com/office/officeart/2005/8/layout/chevron2"/>
    <dgm:cxn modelId="{4C3928B9-9498-4D5D-B869-3D0C83C4143C}" type="presParOf" srcId="{9B7B9F4D-5AC4-47CA-A956-C805C1C7509D}" destId="{66A50EC0-1B03-4DF8-94DA-716562BFD431}" srcOrd="1" destOrd="0" presId="urn:microsoft.com/office/officeart/2005/8/layout/chevron2"/>
    <dgm:cxn modelId="{9D27798C-F08A-4557-846F-C619C61596E3}" type="presParOf" srcId="{D4DF0543-8ED2-4CF9-A795-B35E87BF5DE1}" destId="{52619358-117C-4DD3-95FE-7D1E154855AC}" srcOrd="3" destOrd="0" presId="urn:microsoft.com/office/officeart/2005/8/layout/chevron2"/>
    <dgm:cxn modelId="{5A47DD14-0365-4531-833B-F48D6EC79CC4}" type="presParOf" srcId="{D4DF0543-8ED2-4CF9-A795-B35E87BF5DE1}" destId="{EE0772BD-4DF4-4C3F-AA7C-99F76B8FF7C2}" srcOrd="4" destOrd="0" presId="urn:microsoft.com/office/officeart/2005/8/layout/chevron2"/>
    <dgm:cxn modelId="{28A1BAC2-B651-4F44-AEA1-B2F28E5813F3}" type="presParOf" srcId="{EE0772BD-4DF4-4C3F-AA7C-99F76B8FF7C2}" destId="{2CB0F7DC-F866-4A5B-B3B5-C5264158DECF}" srcOrd="0" destOrd="0" presId="urn:microsoft.com/office/officeart/2005/8/layout/chevron2"/>
    <dgm:cxn modelId="{5A39F057-F35B-4ED3-9AC5-5066555EB0CB}" type="presParOf" srcId="{EE0772BD-4DF4-4C3F-AA7C-99F76B8FF7C2}" destId="{F4829B1B-F68F-4354-AA3A-7A9FF863D066}" srcOrd="1" destOrd="0" presId="urn:microsoft.com/office/officeart/2005/8/layout/chevron2"/>
    <dgm:cxn modelId="{48048113-FF19-4143-A7D5-E0EB96FCFE6B}" type="presParOf" srcId="{D4DF0543-8ED2-4CF9-A795-B35E87BF5DE1}" destId="{2778B35C-3CFA-4D51-83F4-61D4C27BD7D8}" srcOrd="5" destOrd="0" presId="urn:microsoft.com/office/officeart/2005/8/layout/chevron2"/>
    <dgm:cxn modelId="{8FF68B3C-FFBE-4B1C-B451-E30B2637F792}" type="presParOf" srcId="{D4DF0543-8ED2-4CF9-A795-B35E87BF5DE1}" destId="{9F2CDC4E-2F04-40C1-AB8F-B167DA7A5724}" srcOrd="6" destOrd="0" presId="urn:microsoft.com/office/officeart/2005/8/layout/chevron2"/>
    <dgm:cxn modelId="{6E16185B-997F-4A48-909B-E11B4852297E}" type="presParOf" srcId="{9F2CDC4E-2F04-40C1-AB8F-B167DA7A5724}" destId="{4AD44711-E068-4B6C-9000-AE2EB070D5D0}" srcOrd="0" destOrd="0" presId="urn:microsoft.com/office/officeart/2005/8/layout/chevron2"/>
    <dgm:cxn modelId="{CDE3D137-DA40-49DB-8A01-404B50BBCE9E}" type="presParOf" srcId="{9F2CDC4E-2F04-40C1-AB8F-B167DA7A5724}" destId="{090F571E-6F75-48AC-A5AC-FDC657DC479A}" srcOrd="1" destOrd="0" presId="urn:microsoft.com/office/officeart/2005/8/layout/chevron2"/>
    <dgm:cxn modelId="{979F8406-9E32-4C95-8658-D2D97CC5CFA3}" type="presParOf" srcId="{D4DF0543-8ED2-4CF9-A795-B35E87BF5DE1}" destId="{FB0A3831-763B-4844-ACB2-9366A5C60941}" srcOrd="7" destOrd="0" presId="urn:microsoft.com/office/officeart/2005/8/layout/chevron2"/>
    <dgm:cxn modelId="{8B50D2F1-6423-46C3-BB9A-73D3D1847712}" type="presParOf" srcId="{D4DF0543-8ED2-4CF9-A795-B35E87BF5DE1}" destId="{5E489C32-503F-4F0E-B5A1-EDD034E92B22}" srcOrd="8" destOrd="0" presId="urn:microsoft.com/office/officeart/2005/8/layout/chevron2"/>
    <dgm:cxn modelId="{B5B3779A-3AB9-4A4E-8B77-E7D10FE9D285}" type="presParOf" srcId="{5E489C32-503F-4F0E-B5A1-EDD034E92B22}" destId="{E4FFDF66-FA98-43C9-86F8-2EB1C4218383}" srcOrd="0" destOrd="0" presId="urn:microsoft.com/office/officeart/2005/8/layout/chevron2"/>
    <dgm:cxn modelId="{F1EBA007-45AB-4612-970A-C13CD09A6D36}" type="presParOf" srcId="{5E489C32-503F-4F0E-B5A1-EDD034E92B22}" destId="{237B9D35-FE19-4B67-AAA4-742045CA9C04}" srcOrd="1" destOrd="0" presId="urn:microsoft.com/office/officeart/2005/8/layout/chevron2"/>
    <dgm:cxn modelId="{D853EB43-C439-49C3-81D3-407998649F03}" type="presParOf" srcId="{D4DF0543-8ED2-4CF9-A795-B35E87BF5DE1}" destId="{E040E409-C35F-4238-9306-BAAFF2B7719A}" srcOrd="9" destOrd="0" presId="urn:microsoft.com/office/officeart/2005/8/layout/chevron2"/>
    <dgm:cxn modelId="{DF8DDE86-2BA4-4B37-B7B5-C8340E10870C}" type="presParOf" srcId="{D4DF0543-8ED2-4CF9-A795-B35E87BF5DE1}" destId="{B7612B2D-A776-44B0-804D-0D6CA41EDC59}" srcOrd="10" destOrd="0" presId="urn:microsoft.com/office/officeart/2005/8/layout/chevron2"/>
    <dgm:cxn modelId="{BB4D7277-A7BA-419C-BDE4-29FE514E0A58}" type="presParOf" srcId="{B7612B2D-A776-44B0-804D-0D6CA41EDC59}" destId="{A6E14551-6CB1-40E1-90DC-469F1C766230}" srcOrd="0" destOrd="0" presId="urn:microsoft.com/office/officeart/2005/8/layout/chevron2"/>
    <dgm:cxn modelId="{D5548675-F5CE-4194-9838-71479BB0B1A7}" type="presParOf" srcId="{B7612B2D-A776-44B0-804D-0D6CA41EDC59}" destId="{3127700B-DD00-407B-B349-16AC8B3D43E1}" srcOrd="1" destOrd="0" presId="urn:microsoft.com/office/officeart/2005/8/layout/chevron2"/>
    <dgm:cxn modelId="{829EEC85-563C-474A-AA8D-66E82BE3F903}" type="presParOf" srcId="{D4DF0543-8ED2-4CF9-A795-B35E87BF5DE1}" destId="{F7A5CF10-F3B3-448B-8547-9DC42706BA0B}" srcOrd="11" destOrd="0" presId="urn:microsoft.com/office/officeart/2005/8/layout/chevron2"/>
    <dgm:cxn modelId="{B1338EBA-2E6E-4364-B152-5DF629AA9451}" type="presParOf" srcId="{D4DF0543-8ED2-4CF9-A795-B35E87BF5DE1}" destId="{2E3539FB-6870-4CC1-A1D1-B814322875AF}" srcOrd="12" destOrd="0" presId="urn:microsoft.com/office/officeart/2005/8/layout/chevron2"/>
    <dgm:cxn modelId="{E8343C60-895A-4F3F-AA72-39D5525A524D}" type="presParOf" srcId="{2E3539FB-6870-4CC1-A1D1-B814322875AF}" destId="{482355C2-75BE-47D8-9B95-F47EAB3887F9}" srcOrd="0" destOrd="0" presId="urn:microsoft.com/office/officeart/2005/8/layout/chevron2"/>
    <dgm:cxn modelId="{E727FC80-361A-46B1-949B-D3D52F689F87}" type="presParOf" srcId="{2E3539FB-6870-4CC1-A1D1-B814322875AF}" destId="{047990B7-CB9B-4915-8F75-14DF28C7E38F}" srcOrd="1" destOrd="0" presId="urn:microsoft.com/office/officeart/2005/8/layout/chevron2"/>
    <dgm:cxn modelId="{B61756F4-9BD1-4ECC-95FC-A767D5405456}" type="presParOf" srcId="{D4DF0543-8ED2-4CF9-A795-B35E87BF5DE1}" destId="{6ED4AF73-4F57-44D3-89AD-29BC9463874D}" srcOrd="13" destOrd="0" presId="urn:microsoft.com/office/officeart/2005/8/layout/chevron2"/>
    <dgm:cxn modelId="{0199CFF0-A69F-4163-A9FB-41F7AEE7A0E9}" type="presParOf" srcId="{D4DF0543-8ED2-4CF9-A795-B35E87BF5DE1}" destId="{903B03B6-1224-445A-AA5D-313ADE4E9EE5}" srcOrd="14" destOrd="0" presId="urn:microsoft.com/office/officeart/2005/8/layout/chevron2"/>
    <dgm:cxn modelId="{8A64844A-F49E-4EEE-930D-6691FDBCC945}" type="presParOf" srcId="{903B03B6-1224-445A-AA5D-313ADE4E9EE5}" destId="{6C8D4F70-8ED7-4EE9-AD01-043481A2D619}" srcOrd="0" destOrd="0" presId="urn:microsoft.com/office/officeart/2005/8/layout/chevron2"/>
    <dgm:cxn modelId="{34F95FC1-3D25-49F6-9D5B-AD15B52B7674}" type="presParOf" srcId="{903B03B6-1224-445A-AA5D-313ADE4E9EE5}" destId="{86DF811B-D435-4145-A95E-29D46E8AD9ED}"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7B2AB2-A193-4FD6-AC28-0E8619D8716B}" type="doc">
      <dgm:prSet loTypeId="urn:microsoft.com/office/officeart/2008/layout/VerticalCurvedList" loCatId="list" qsTypeId="urn:microsoft.com/office/officeart/2005/8/quickstyle/simple1#3" qsCatId="simple" csTypeId="urn:microsoft.com/office/officeart/2005/8/colors/accent0_3" csCatId="mainScheme" phldr="1"/>
      <dgm:spPr/>
      <dgm:t>
        <a:bodyPr/>
        <a:lstStyle/>
        <a:p>
          <a:endParaRPr lang="ru-RU"/>
        </a:p>
      </dgm:t>
    </dgm:pt>
    <dgm:pt modelId="{5BBB91DE-B56F-4D76-B363-3B93DC177951}">
      <dgm:prSet phldrT="[Текст]"/>
      <dgm:spPr/>
      <dgm:t>
        <a:bodyPr/>
        <a:lstStyle/>
        <a:p>
          <a:r>
            <a:rPr lang="uk-UA" b="1" dirty="0" smtClean="0">
              <a:latin typeface="Times New Roman" panose="02020603050405020304" pitchFamily="18" charset="0"/>
              <a:cs typeface="Times New Roman" panose="02020603050405020304" pitchFamily="18" charset="0"/>
            </a:rPr>
            <a:t>вплив на ґрунт</a:t>
          </a:r>
          <a:r>
            <a:rPr lang="uk-UA" i="1" dirty="0" smtClean="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 розвиток ерозійних процесів; часткова або повна втрата родючого шару; мінералізація; переущільнення; замулення; засмічення піском, камінням і т. ін. </a:t>
          </a:r>
          <a:endParaRPr lang="ru-RU" dirty="0">
            <a:latin typeface="Times New Roman" panose="02020603050405020304" pitchFamily="18" charset="0"/>
            <a:cs typeface="Times New Roman" panose="02020603050405020304" pitchFamily="18" charset="0"/>
          </a:endParaRPr>
        </a:p>
      </dgm:t>
    </dgm:pt>
    <dgm:pt modelId="{DB1B68AD-F456-4F8A-AB69-E0C1EE79F7AC}" type="parTrans" cxnId="{D6BDF9CC-3B3C-44F1-A5E1-EC7CA8C9A63C}">
      <dgm:prSet/>
      <dgm:spPr/>
      <dgm:t>
        <a:bodyPr/>
        <a:lstStyle/>
        <a:p>
          <a:endParaRPr lang="ru-RU">
            <a:latin typeface="Times New Roman" panose="02020603050405020304" pitchFamily="18" charset="0"/>
            <a:cs typeface="Times New Roman" panose="02020603050405020304" pitchFamily="18" charset="0"/>
          </a:endParaRPr>
        </a:p>
      </dgm:t>
    </dgm:pt>
    <dgm:pt modelId="{1B49175A-7C9F-4FC5-B2DE-1A5F9F08A60D}" type="sibTrans" cxnId="{D6BDF9CC-3B3C-44F1-A5E1-EC7CA8C9A63C}">
      <dgm:prSet/>
      <dgm:spPr/>
      <dgm:t>
        <a:bodyPr/>
        <a:lstStyle/>
        <a:p>
          <a:endParaRPr lang="ru-RU">
            <a:latin typeface="Times New Roman" panose="02020603050405020304" pitchFamily="18" charset="0"/>
            <a:cs typeface="Times New Roman" panose="02020603050405020304" pitchFamily="18" charset="0"/>
          </a:endParaRPr>
        </a:p>
      </dgm:t>
    </dgm:pt>
    <dgm:pt modelId="{16D053B3-BD13-473B-92CE-A8993C944698}">
      <dgm:prSet phldrT="[Текст]"/>
      <dgm:spPr/>
      <dgm:t>
        <a:bodyPr/>
        <a:lstStyle/>
        <a:p>
          <a:r>
            <a:rPr lang="uk-UA" b="1" dirty="0" smtClean="0">
              <a:latin typeface="Times New Roman" panose="02020603050405020304" pitchFamily="18" charset="0"/>
              <a:cs typeface="Times New Roman" panose="02020603050405020304" pitchFamily="18" charset="0"/>
            </a:rPr>
            <a:t>вплив на рельєф</a:t>
          </a:r>
          <a:r>
            <a:rPr lang="uk-UA" i="1" dirty="0" smtClean="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 деформація русла річок і річкових долин, розвиток </a:t>
          </a:r>
          <a:r>
            <a:rPr lang="uk-UA" dirty="0" err="1" smtClean="0">
              <a:latin typeface="Times New Roman" panose="02020603050405020304" pitchFamily="18" charset="0"/>
              <a:cs typeface="Times New Roman" panose="02020603050405020304" pitchFamily="18" charset="0"/>
            </a:rPr>
            <a:t>ерозійно</a:t>
          </a:r>
          <a:r>
            <a:rPr lang="uk-UA" dirty="0" smtClean="0">
              <a:latin typeface="Times New Roman" panose="02020603050405020304" pitchFamily="18" charset="0"/>
              <a:cs typeface="Times New Roman" panose="02020603050405020304" pitchFamily="18" charset="0"/>
            </a:rPr>
            <a:t>-зсувних процесів; трансформація форм рельєфу.</a:t>
          </a:r>
          <a:endParaRPr lang="ru-RU" dirty="0">
            <a:latin typeface="Times New Roman" panose="02020603050405020304" pitchFamily="18" charset="0"/>
            <a:cs typeface="Times New Roman" panose="02020603050405020304" pitchFamily="18" charset="0"/>
          </a:endParaRPr>
        </a:p>
      </dgm:t>
    </dgm:pt>
    <dgm:pt modelId="{65B3F78F-82E6-4D5E-B572-B38342B25ED8}" type="parTrans" cxnId="{89356A4B-1963-48B9-81A1-64378B1A430E}">
      <dgm:prSet/>
      <dgm:spPr/>
      <dgm:t>
        <a:bodyPr/>
        <a:lstStyle/>
        <a:p>
          <a:endParaRPr lang="ru-RU">
            <a:latin typeface="Times New Roman" panose="02020603050405020304" pitchFamily="18" charset="0"/>
            <a:cs typeface="Times New Roman" panose="02020603050405020304" pitchFamily="18" charset="0"/>
          </a:endParaRPr>
        </a:p>
      </dgm:t>
    </dgm:pt>
    <dgm:pt modelId="{116D0034-3440-4EA7-8744-7E016976FC80}" type="sibTrans" cxnId="{89356A4B-1963-48B9-81A1-64378B1A430E}">
      <dgm:prSet/>
      <dgm:spPr/>
      <dgm:t>
        <a:bodyPr/>
        <a:lstStyle/>
        <a:p>
          <a:endParaRPr lang="ru-RU">
            <a:latin typeface="Times New Roman" panose="02020603050405020304" pitchFamily="18" charset="0"/>
            <a:cs typeface="Times New Roman" panose="02020603050405020304" pitchFamily="18" charset="0"/>
          </a:endParaRPr>
        </a:p>
      </dgm:t>
    </dgm:pt>
    <dgm:pt modelId="{21B7FE44-72D3-4D7F-ABE1-48B9C4305475}">
      <dgm:prSet phldrT="[Текст]"/>
      <dgm:spPr/>
      <dgm:t>
        <a:bodyPr/>
        <a:lstStyle/>
        <a:p>
          <a:r>
            <a:rPr lang="uk-UA" b="1" dirty="0" smtClean="0">
              <a:latin typeface="Times New Roman" panose="02020603050405020304" pitchFamily="18" charset="0"/>
              <a:cs typeface="Times New Roman" panose="02020603050405020304" pitchFamily="18" charset="0"/>
            </a:rPr>
            <a:t>вплив на рослинність</a:t>
          </a:r>
          <a:r>
            <a:rPr lang="uk-UA" i="1" dirty="0" smtClean="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 пригнічення росту і розвитку рослин; часткова або повна загибель рослин; зміна видового різноманіття.</a:t>
          </a:r>
          <a:endParaRPr lang="ru-RU" dirty="0">
            <a:latin typeface="Times New Roman" panose="02020603050405020304" pitchFamily="18" charset="0"/>
            <a:cs typeface="Times New Roman" panose="02020603050405020304" pitchFamily="18" charset="0"/>
          </a:endParaRPr>
        </a:p>
      </dgm:t>
    </dgm:pt>
    <dgm:pt modelId="{3B34E97D-CAD7-48B5-B69B-704DD95624BD}" type="parTrans" cxnId="{AF327A80-DCBE-4F8C-9AE8-755CCCFA6A74}">
      <dgm:prSet/>
      <dgm:spPr/>
      <dgm:t>
        <a:bodyPr/>
        <a:lstStyle/>
        <a:p>
          <a:endParaRPr lang="ru-RU">
            <a:latin typeface="Times New Roman" panose="02020603050405020304" pitchFamily="18" charset="0"/>
            <a:cs typeface="Times New Roman" panose="02020603050405020304" pitchFamily="18" charset="0"/>
          </a:endParaRPr>
        </a:p>
      </dgm:t>
    </dgm:pt>
    <dgm:pt modelId="{8F33660D-2AAF-4856-94F1-0909CCA25D29}" type="sibTrans" cxnId="{AF327A80-DCBE-4F8C-9AE8-755CCCFA6A74}">
      <dgm:prSet/>
      <dgm:spPr/>
      <dgm:t>
        <a:bodyPr/>
        <a:lstStyle/>
        <a:p>
          <a:endParaRPr lang="ru-RU">
            <a:latin typeface="Times New Roman" panose="02020603050405020304" pitchFamily="18" charset="0"/>
            <a:cs typeface="Times New Roman" panose="02020603050405020304" pitchFamily="18" charset="0"/>
          </a:endParaRPr>
        </a:p>
      </dgm:t>
    </dgm:pt>
    <dgm:pt modelId="{9DF154DF-586A-4418-BF3A-01FE4AEC3FD2}">
      <dgm:prSet phldrT="[Текст]"/>
      <dgm:spPr/>
      <dgm:t>
        <a:bodyPr/>
        <a:lstStyle/>
        <a:p>
          <a:r>
            <a:rPr lang="uk-UA" b="1" dirty="0" smtClean="0">
              <a:latin typeface="Times New Roman" panose="02020603050405020304" pitchFamily="18" charset="0"/>
              <a:cs typeface="Times New Roman" panose="02020603050405020304" pitchFamily="18" charset="0"/>
            </a:rPr>
            <a:t>вплив на тваринний світ</a:t>
          </a:r>
          <a:r>
            <a:rPr lang="uk-UA" i="1" dirty="0" smtClean="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 скорочення чисельності популяцій; міграція тварин під час і після стихійного лиха; загибель тварин в результаті погіршення якості середовища проживання.</a:t>
          </a:r>
          <a:endParaRPr lang="ru-RU" dirty="0">
            <a:latin typeface="Times New Roman" panose="02020603050405020304" pitchFamily="18" charset="0"/>
            <a:cs typeface="Times New Roman" panose="02020603050405020304" pitchFamily="18" charset="0"/>
          </a:endParaRPr>
        </a:p>
      </dgm:t>
    </dgm:pt>
    <dgm:pt modelId="{3B2EF7BD-9925-4153-B28F-DD44BD96FB4F}" type="parTrans" cxnId="{15D207C1-A994-46F5-9537-E94124C2503D}">
      <dgm:prSet/>
      <dgm:spPr/>
      <dgm:t>
        <a:bodyPr/>
        <a:lstStyle/>
        <a:p>
          <a:endParaRPr lang="ru-RU">
            <a:latin typeface="Times New Roman" panose="02020603050405020304" pitchFamily="18" charset="0"/>
            <a:cs typeface="Times New Roman" panose="02020603050405020304" pitchFamily="18" charset="0"/>
          </a:endParaRPr>
        </a:p>
      </dgm:t>
    </dgm:pt>
    <dgm:pt modelId="{C1B5D980-0407-40F4-BB32-67E5E6E4A82A}" type="sibTrans" cxnId="{15D207C1-A994-46F5-9537-E94124C2503D}">
      <dgm:prSet/>
      <dgm:spPr/>
      <dgm:t>
        <a:bodyPr/>
        <a:lstStyle/>
        <a:p>
          <a:endParaRPr lang="ru-RU">
            <a:latin typeface="Times New Roman" panose="02020603050405020304" pitchFamily="18" charset="0"/>
            <a:cs typeface="Times New Roman" panose="02020603050405020304" pitchFamily="18" charset="0"/>
          </a:endParaRPr>
        </a:p>
      </dgm:t>
    </dgm:pt>
    <dgm:pt modelId="{552CE90F-4BB0-4836-A391-B200AFDAB0F9}" type="pres">
      <dgm:prSet presAssocID="{957B2AB2-A193-4FD6-AC28-0E8619D8716B}" presName="Name0" presStyleCnt="0">
        <dgm:presLayoutVars>
          <dgm:chMax val="7"/>
          <dgm:chPref val="7"/>
          <dgm:dir/>
        </dgm:presLayoutVars>
      </dgm:prSet>
      <dgm:spPr/>
      <dgm:t>
        <a:bodyPr/>
        <a:lstStyle/>
        <a:p>
          <a:endParaRPr lang="ru-RU"/>
        </a:p>
      </dgm:t>
    </dgm:pt>
    <dgm:pt modelId="{E559CB67-092C-49D1-9256-622AF405F91B}" type="pres">
      <dgm:prSet presAssocID="{957B2AB2-A193-4FD6-AC28-0E8619D8716B}" presName="Name1" presStyleCnt="0"/>
      <dgm:spPr/>
    </dgm:pt>
    <dgm:pt modelId="{EAF3729E-40C1-4523-ABD6-903F4E4BF3CB}" type="pres">
      <dgm:prSet presAssocID="{957B2AB2-A193-4FD6-AC28-0E8619D8716B}" presName="cycle" presStyleCnt="0"/>
      <dgm:spPr/>
    </dgm:pt>
    <dgm:pt modelId="{0BF39B59-BBE6-43EC-9447-488507A8FADF}" type="pres">
      <dgm:prSet presAssocID="{957B2AB2-A193-4FD6-AC28-0E8619D8716B}" presName="srcNode" presStyleLbl="node1" presStyleIdx="0" presStyleCnt="4"/>
      <dgm:spPr/>
    </dgm:pt>
    <dgm:pt modelId="{ABCB0547-0FD3-4608-A7CE-25E0EF0D8AEF}" type="pres">
      <dgm:prSet presAssocID="{957B2AB2-A193-4FD6-AC28-0E8619D8716B}" presName="conn" presStyleLbl="parChTrans1D2" presStyleIdx="0" presStyleCnt="1"/>
      <dgm:spPr/>
      <dgm:t>
        <a:bodyPr/>
        <a:lstStyle/>
        <a:p>
          <a:endParaRPr lang="ru-RU"/>
        </a:p>
      </dgm:t>
    </dgm:pt>
    <dgm:pt modelId="{C3095857-FABC-4B2F-8F80-2279ABCE40BF}" type="pres">
      <dgm:prSet presAssocID="{957B2AB2-A193-4FD6-AC28-0E8619D8716B}" presName="extraNode" presStyleLbl="node1" presStyleIdx="0" presStyleCnt="4"/>
      <dgm:spPr/>
    </dgm:pt>
    <dgm:pt modelId="{A295FC9C-F744-4BA2-900D-4354BE7A400C}" type="pres">
      <dgm:prSet presAssocID="{957B2AB2-A193-4FD6-AC28-0E8619D8716B}" presName="dstNode" presStyleLbl="node1" presStyleIdx="0" presStyleCnt="4"/>
      <dgm:spPr/>
    </dgm:pt>
    <dgm:pt modelId="{90BF54CC-F9C3-4563-8204-631429E132CB}" type="pres">
      <dgm:prSet presAssocID="{5BBB91DE-B56F-4D76-B363-3B93DC177951}" presName="text_1" presStyleLbl="node1" presStyleIdx="0" presStyleCnt="4">
        <dgm:presLayoutVars>
          <dgm:bulletEnabled val="1"/>
        </dgm:presLayoutVars>
      </dgm:prSet>
      <dgm:spPr/>
      <dgm:t>
        <a:bodyPr/>
        <a:lstStyle/>
        <a:p>
          <a:endParaRPr lang="ru-RU"/>
        </a:p>
      </dgm:t>
    </dgm:pt>
    <dgm:pt modelId="{E8335375-305C-4C68-B587-23CB23B1BF19}" type="pres">
      <dgm:prSet presAssocID="{5BBB91DE-B56F-4D76-B363-3B93DC177951}" presName="accent_1" presStyleCnt="0"/>
      <dgm:spPr/>
    </dgm:pt>
    <dgm:pt modelId="{DE0BE1F9-306F-4508-AB04-F918478971ED}" type="pres">
      <dgm:prSet presAssocID="{5BBB91DE-B56F-4D76-B363-3B93DC177951}" presName="accentRepeatNode" presStyleLbl="solidFgAcc1" presStyleIdx="0" presStyleCnt="4"/>
      <dgm:spPr/>
    </dgm:pt>
    <dgm:pt modelId="{804D721E-9180-4BC0-A4B0-BCA0B372716D}" type="pres">
      <dgm:prSet presAssocID="{16D053B3-BD13-473B-92CE-A8993C944698}" presName="text_2" presStyleLbl="node1" presStyleIdx="1" presStyleCnt="4">
        <dgm:presLayoutVars>
          <dgm:bulletEnabled val="1"/>
        </dgm:presLayoutVars>
      </dgm:prSet>
      <dgm:spPr/>
      <dgm:t>
        <a:bodyPr/>
        <a:lstStyle/>
        <a:p>
          <a:endParaRPr lang="ru-RU"/>
        </a:p>
      </dgm:t>
    </dgm:pt>
    <dgm:pt modelId="{109E7E61-2E46-4C3E-B017-7246A52DCC45}" type="pres">
      <dgm:prSet presAssocID="{16D053B3-BD13-473B-92CE-A8993C944698}" presName="accent_2" presStyleCnt="0"/>
      <dgm:spPr/>
    </dgm:pt>
    <dgm:pt modelId="{8197924F-1135-4AF4-8926-2D35BB913C53}" type="pres">
      <dgm:prSet presAssocID="{16D053B3-BD13-473B-92CE-A8993C944698}" presName="accentRepeatNode" presStyleLbl="solidFgAcc1" presStyleIdx="1" presStyleCnt="4"/>
      <dgm:spPr/>
    </dgm:pt>
    <dgm:pt modelId="{6AAFC749-0230-49A5-AC4F-D88B48520E01}" type="pres">
      <dgm:prSet presAssocID="{21B7FE44-72D3-4D7F-ABE1-48B9C4305475}" presName="text_3" presStyleLbl="node1" presStyleIdx="2" presStyleCnt="4">
        <dgm:presLayoutVars>
          <dgm:bulletEnabled val="1"/>
        </dgm:presLayoutVars>
      </dgm:prSet>
      <dgm:spPr/>
      <dgm:t>
        <a:bodyPr/>
        <a:lstStyle/>
        <a:p>
          <a:endParaRPr lang="ru-RU"/>
        </a:p>
      </dgm:t>
    </dgm:pt>
    <dgm:pt modelId="{2181C563-8936-4DFE-B3E6-46FDE9E44693}" type="pres">
      <dgm:prSet presAssocID="{21B7FE44-72D3-4D7F-ABE1-48B9C4305475}" presName="accent_3" presStyleCnt="0"/>
      <dgm:spPr/>
    </dgm:pt>
    <dgm:pt modelId="{C8DA00C6-F0F9-4E97-9AC6-EBAD032F2255}" type="pres">
      <dgm:prSet presAssocID="{21B7FE44-72D3-4D7F-ABE1-48B9C4305475}" presName="accentRepeatNode" presStyleLbl="solidFgAcc1" presStyleIdx="2" presStyleCnt="4"/>
      <dgm:spPr/>
    </dgm:pt>
    <dgm:pt modelId="{C4BB3C91-851F-45E3-BB56-9A7C625FCF36}" type="pres">
      <dgm:prSet presAssocID="{9DF154DF-586A-4418-BF3A-01FE4AEC3FD2}" presName="text_4" presStyleLbl="node1" presStyleIdx="3" presStyleCnt="4">
        <dgm:presLayoutVars>
          <dgm:bulletEnabled val="1"/>
        </dgm:presLayoutVars>
      </dgm:prSet>
      <dgm:spPr/>
      <dgm:t>
        <a:bodyPr/>
        <a:lstStyle/>
        <a:p>
          <a:endParaRPr lang="ru-RU"/>
        </a:p>
      </dgm:t>
    </dgm:pt>
    <dgm:pt modelId="{608A8C02-2148-4016-807A-9FBA7C003502}" type="pres">
      <dgm:prSet presAssocID="{9DF154DF-586A-4418-BF3A-01FE4AEC3FD2}" presName="accent_4" presStyleCnt="0"/>
      <dgm:spPr/>
    </dgm:pt>
    <dgm:pt modelId="{AEF6285E-1EC4-4F79-8E85-59434A805D53}" type="pres">
      <dgm:prSet presAssocID="{9DF154DF-586A-4418-BF3A-01FE4AEC3FD2}" presName="accentRepeatNode" presStyleLbl="solidFgAcc1" presStyleIdx="3" presStyleCnt="4"/>
      <dgm:spPr/>
    </dgm:pt>
  </dgm:ptLst>
  <dgm:cxnLst>
    <dgm:cxn modelId="{AF327A80-DCBE-4F8C-9AE8-755CCCFA6A74}" srcId="{957B2AB2-A193-4FD6-AC28-0E8619D8716B}" destId="{21B7FE44-72D3-4D7F-ABE1-48B9C4305475}" srcOrd="2" destOrd="0" parTransId="{3B34E97D-CAD7-48B5-B69B-704DD95624BD}" sibTransId="{8F33660D-2AAF-4856-94F1-0909CCA25D29}"/>
    <dgm:cxn modelId="{91039363-626A-4496-AC86-B9C80D72EE5B}" type="presOf" srcId="{5BBB91DE-B56F-4D76-B363-3B93DC177951}" destId="{90BF54CC-F9C3-4563-8204-631429E132CB}" srcOrd="0" destOrd="0" presId="urn:microsoft.com/office/officeart/2008/layout/VerticalCurvedList"/>
    <dgm:cxn modelId="{D6BDF9CC-3B3C-44F1-A5E1-EC7CA8C9A63C}" srcId="{957B2AB2-A193-4FD6-AC28-0E8619D8716B}" destId="{5BBB91DE-B56F-4D76-B363-3B93DC177951}" srcOrd="0" destOrd="0" parTransId="{DB1B68AD-F456-4F8A-AB69-E0C1EE79F7AC}" sibTransId="{1B49175A-7C9F-4FC5-B2DE-1A5F9F08A60D}"/>
    <dgm:cxn modelId="{89356A4B-1963-48B9-81A1-64378B1A430E}" srcId="{957B2AB2-A193-4FD6-AC28-0E8619D8716B}" destId="{16D053B3-BD13-473B-92CE-A8993C944698}" srcOrd="1" destOrd="0" parTransId="{65B3F78F-82E6-4D5E-B572-B38342B25ED8}" sibTransId="{116D0034-3440-4EA7-8744-7E016976FC80}"/>
    <dgm:cxn modelId="{DCFF232C-6572-490F-B5D0-08A0ADE989F9}" type="presOf" srcId="{21B7FE44-72D3-4D7F-ABE1-48B9C4305475}" destId="{6AAFC749-0230-49A5-AC4F-D88B48520E01}" srcOrd="0" destOrd="0" presId="urn:microsoft.com/office/officeart/2008/layout/VerticalCurvedList"/>
    <dgm:cxn modelId="{95DC8ED0-C8B4-4ABE-A4EB-7C8379F55D32}" type="presOf" srcId="{16D053B3-BD13-473B-92CE-A8993C944698}" destId="{804D721E-9180-4BC0-A4B0-BCA0B372716D}" srcOrd="0" destOrd="0" presId="urn:microsoft.com/office/officeart/2008/layout/VerticalCurvedList"/>
    <dgm:cxn modelId="{76934436-5990-4122-AAA8-7FA15F8E2F2F}" type="presOf" srcId="{1B49175A-7C9F-4FC5-B2DE-1A5F9F08A60D}" destId="{ABCB0547-0FD3-4608-A7CE-25E0EF0D8AEF}" srcOrd="0" destOrd="0" presId="urn:microsoft.com/office/officeart/2008/layout/VerticalCurvedList"/>
    <dgm:cxn modelId="{302CB491-237E-4D43-B12D-C996ABAE79D2}" type="presOf" srcId="{957B2AB2-A193-4FD6-AC28-0E8619D8716B}" destId="{552CE90F-4BB0-4836-A391-B200AFDAB0F9}" srcOrd="0" destOrd="0" presId="urn:microsoft.com/office/officeart/2008/layout/VerticalCurvedList"/>
    <dgm:cxn modelId="{AD47121A-DF12-46C1-9A63-E4393BD85674}" type="presOf" srcId="{9DF154DF-586A-4418-BF3A-01FE4AEC3FD2}" destId="{C4BB3C91-851F-45E3-BB56-9A7C625FCF36}" srcOrd="0" destOrd="0" presId="urn:microsoft.com/office/officeart/2008/layout/VerticalCurvedList"/>
    <dgm:cxn modelId="{15D207C1-A994-46F5-9537-E94124C2503D}" srcId="{957B2AB2-A193-4FD6-AC28-0E8619D8716B}" destId="{9DF154DF-586A-4418-BF3A-01FE4AEC3FD2}" srcOrd="3" destOrd="0" parTransId="{3B2EF7BD-9925-4153-B28F-DD44BD96FB4F}" sibTransId="{C1B5D980-0407-40F4-BB32-67E5E6E4A82A}"/>
    <dgm:cxn modelId="{D3AB5501-0AAA-498B-B8C4-7DFC6A401979}" type="presParOf" srcId="{552CE90F-4BB0-4836-A391-B200AFDAB0F9}" destId="{E559CB67-092C-49D1-9256-622AF405F91B}" srcOrd="0" destOrd="0" presId="urn:microsoft.com/office/officeart/2008/layout/VerticalCurvedList"/>
    <dgm:cxn modelId="{41DA60E2-970C-4D17-8F78-07C5E639F62E}" type="presParOf" srcId="{E559CB67-092C-49D1-9256-622AF405F91B}" destId="{EAF3729E-40C1-4523-ABD6-903F4E4BF3CB}" srcOrd="0" destOrd="0" presId="urn:microsoft.com/office/officeart/2008/layout/VerticalCurvedList"/>
    <dgm:cxn modelId="{C653890F-DE30-4BCA-9B61-F16CE48AA0F7}" type="presParOf" srcId="{EAF3729E-40C1-4523-ABD6-903F4E4BF3CB}" destId="{0BF39B59-BBE6-43EC-9447-488507A8FADF}" srcOrd="0" destOrd="0" presId="urn:microsoft.com/office/officeart/2008/layout/VerticalCurvedList"/>
    <dgm:cxn modelId="{7DFBCB5C-C36B-4113-AF44-4506608936FF}" type="presParOf" srcId="{EAF3729E-40C1-4523-ABD6-903F4E4BF3CB}" destId="{ABCB0547-0FD3-4608-A7CE-25E0EF0D8AEF}" srcOrd="1" destOrd="0" presId="urn:microsoft.com/office/officeart/2008/layout/VerticalCurvedList"/>
    <dgm:cxn modelId="{9C7D3115-40CF-40B0-88ED-B6C3D98F0608}" type="presParOf" srcId="{EAF3729E-40C1-4523-ABD6-903F4E4BF3CB}" destId="{C3095857-FABC-4B2F-8F80-2279ABCE40BF}" srcOrd="2" destOrd="0" presId="urn:microsoft.com/office/officeart/2008/layout/VerticalCurvedList"/>
    <dgm:cxn modelId="{F7FF672E-4D70-4DA0-AC8C-40BDC438B6DB}" type="presParOf" srcId="{EAF3729E-40C1-4523-ABD6-903F4E4BF3CB}" destId="{A295FC9C-F744-4BA2-900D-4354BE7A400C}" srcOrd="3" destOrd="0" presId="urn:microsoft.com/office/officeart/2008/layout/VerticalCurvedList"/>
    <dgm:cxn modelId="{22EAC8BC-1F63-4831-AD77-D471C0FC5DEF}" type="presParOf" srcId="{E559CB67-092C-49D1-9256-622AF405F91B}" destId="{90BF54CC-F9C3-4563-8204-631429E132CB}" srcOrd="1" destOrd="0" presId="urn:microsoft.com/office/officeart/2008/layout/VerticalCurvedList"/>
    <dgm:cxn modelId="{D7300848-35E5-453C-9EFB-55E8D259DA52}" type="presParOf" srcId="{E559CB67-092C-49D1-9256-622AF405F91B}" destId="{E8335375-305C-4C68-B587-23CB23B1BF19}" srcOrd="2" destOrd="0" presId="urn:microsoft.com/office/officeart/2008/layout/VerticalCurvedList"/>
    <dgm:cxn modelId="{D0E45AD1-364F-4B38-9AA8-5ED5D1A46FF3}" type="presParOf" srcId="{E8335375-305C-4C68-B587-23CB23B1BF19}" destId="{DE0BE1F9-306F-4508-AB04-F918478971ED}" srcOrd="0" destOrd="0" presId="urn:microsoft.com/office/officeart/2008/layout/VerticalCurvedList"/>
    <dgm:cxn modelId="{961A3556-8B04-411A-91C6-A34D30B9A666}" type="presParOf" srcId="{E559CB67-092C-49D1-9256-622AF405F91B}" destId="{804D721E-9180-4BC0-A4B0-BCA0B372716D}" srcOrd="3" destOrd="0" presId="urn:microsoft.com/office/officeart/2008/layout/VerticalCurvedList"/>
    <dgm:cxn modelId="{438D75D6-87DC-46E7-846D-897894C6E478}" type="presParOf" srcId="{E559CB67-092C-49D1-9256-622AF405F91B}" destId="{109E7E61-2E46-4C3E-B017-7246A52DCC45}" srcOrd="4" destOrd="0" presId="urn:microsoft.com/office/officeart/2008/layout/VerticalCurvedList"/>
    <dgm:cxn modelId="{909C4AC0-404E-4909-AB3C-4625F95922D8}" type="presParOf" srcId="{109E7E61-2E46-4C3E-B017-7246A52DCC45}" destId="{8197924F-1135-4AF4-8926-2D35BB913C53}" srcOrd="0" destOrd="0" presId="urn:microsoft.com/office/officeart/2008/layout/VerticalCurvedList"/>
    <dgm:cxn modelId="{7322A5D6-0703-46AF-A152-FDC3DBB9F8FF}" type="presParOf" srcId="{E559CB67-092C-49D1-9256-622AF405F91B}" destId="{6AAFC749-0230-49A5-AC4F-D88B48520E01}" srcOrd="5" destOrd="0" presId="urn:microsoft.com/office/officeart/2008/layout/VerticalCurvedList"/>
    <dgm:cxn modelId="{0464FF80-FBA3-4D52-A3A4-772E819C1C81}" type="presParOf" srcId="{E559CB67-092C-49D1-9256-622AF405F91B}" destId="{2181C563-8936-4DFE-B3E6-46FDE9E44693}" srcOrd="6" destOrd="0" presId="urn:microsoft.com/office/officeart/2008/layout/VerticalCurvedList"/>
    <dgm:cxn modelId="{F75A2383-7F31-4E56-B994-D3F3694BB0C1}" type="presParOf" srcId="{2181C563-8936-4DFE-B3E6-46FDE9E44693}" destId="{C8DA00C6-F0F9-4E97-9AC6-EBAD032F2255}" srcOrd="0" destOrd="0" presId="urn:microsoft.com/office/officeart/2008/layout/VerticalCurvedList"/>
    <dgm:cxn modelId="{971795CA-AD21-47FC-8CD8-B208E4C1445E}" type="presParOf" srcId="{E559CB67-092C-49D1-9256-622AF405F91B}" destId="{C4BB3C91-851F-45E3-BB56-9A7C625FCF36}" srcOrd="7" destOrd="0" presId="urn:microsoft.com/office/officeart/2008/layout/VerticalCurvedList"/>
    <dgm:cxn modelId="{60EB3D7E-0CFD-442C-9C47-A074808E98A2}" type="presParOf" srcId="{E559CB67-092C-49D1-9256-622AF405F91B}" destId="{608A8C02-2148-4016-807A-9FBA7C003502}" srcOrd="8" destOrd="0" presId="urn:microsoft.com/office/officeart/2008/layout/VerticalCurvedList"/>
    <dgm:cxn modelId="{C9C290C5-BAA7-4564-B3B3-805850E585E8}" type="presParOf" srcId="{608A8C02-2148-4016-807A-9FBA7C003502}" destId="{AEF6285E-1EC4-4F79-8E85-59434A805D53}"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97C71F0-A6B8-4136-BDAD-6F43F566A304}" type="doc">
      <dgm:prSet loTypeId="urn:microsoft.com/office/officeart/2005/8/layout/hList3" loCatId="list" qsTypeId="urn:microsoft.com/office/officeart/2005/8/quickstyle/simple1#4" qsCatId="simple" csTypeId="urn:microsoft.com/office/officeart/2005/8/colors/accent3_1" csCatId="accent3" phldr="1"/>
      <dgm:spPr/>
      <dgm:t>
        <a:bodyPr/>
        <a:lstStyle/>
        <a:p>
          <a:endParaRPr lang="ru-RU"/>
        </a:p>
      </dgm:t>
    </dgm:pt>
    <dgm:pt modelId="{793BEA92-94B1-49A5-BD6C-DBE06BCA35B9}">
      <dgm:prSet phldrT="[Текст]"/>
      <dgm:spPr/>
      <dgm:t>
        <a:bodyPr/>
        <a:lstStyle/>
        <a:p>
          <a:r>
            <a:rPr lang="uk-UA" dirty="0" smtClean="0"/>
            <a:t>Антропогенні впливи</a:t>
          </a:r>
          <a:endParaRPr lang="ru-RU" dirty="0"/>
        </a:p>
      </dgm:t>
    </dgm:pt>
    <dgm:pt modelId="{B50B1761-3BE8-4F27-BC2D-BD7130E36EA2}" type="parTrans" cxnId="{7AD01DE8-8288-48E1-BBB3-BD6D44FF7676}">
      <dgm:prSet/>
      <dgm:spPr/>
      <dgm:t>
        <a:bodyPr/>
        <a:lstStyle/>
        <a:p>
          <a:endParaRPr lang="ru-RU"/>
        </a:p>
      </dgm:t>
    </dgm:pt>
    <dgm:pt modelId="{CADF76CB-42DA-4BCE-A526-746D542DA50F}" type="sibTrans" cxnId="{7AD01DE8-8288-48E1-BBB3-BD6D44FF7676}">
      <dgm:prSet/>
      <dgm:spPr/>
      <dgm:t>
        <a:bodyPr/>
        <a:lstStyle/>
        <a:p>
          <a:endParaRPr lang="ru-RU"/>
        </a:p>
      </dgm:t>
    </dgm:pt>
    <dgm:pt modelId="{4AFBBD8A-CEF1-45FE-A83D-0AB15B659B12}">
      <dgm:prSet phldrT="[Текст]"/>
      <dgm:spPr/>
      <dgm:t>
        <a:bodyPr/>
        <a:lstStyle/>
        <a:p>
          <a:r>
            <a:rPr lang="uk-UA" b="1" dirty="0" smtClean="0"/>
            <a:t>впливи</a:t>
          </a:r>
          <a:r>
            <a:rPr lang="uk-UA" dirty="0" smtClean="0"/>
            <a:t> </a:t>
          </a:r>
          <a:r>
            <a:rPr lang="uk-UA" b="1" dirty="0" smtClean="0"/>
            <a:t>навмисні,</a:t>
          </a:r>
          <a:r>
            <a:rPr lang="uk-UA" dirty="0" smtClean="0"/>
            <a:t> метою яких є зміна стану середовища існування</a:t>
          </a:r>
          <a:endParaRPr lang="ru-RU" dirty="0"/>
        </a:p>
      </dgm:t>
    </dgm:pt>
    <dgm:pt modelId="{5BB5904A-C446-429F-8672-494C889C091E}" type="parTrans" cxnId="{A5877E5D-E5D6-4FF0-9ED4-B9A855ACBE38}">
      <dgm:prSet/>
      <dgm:spPr/>
      <dgm:t>
        <a:bodyPr/>
        <a:lstStyle/>
        <a:p>
          <a:endParaRPr lang="ru-RU"/>
        </a:p>
      </dgm:t>
    </dgm:pt>
    <dgm:pt modelId="{206D0681-5732-4B5B-8AF5-3DBAF1644582}" type="sibTrans" cxnId="{A5877E5D-E5D6-4FF0-9ED4-B9A855ACBE38}">
      <dgm:prSet/>
      <dgm:spPr/>
      <dgm:t>
        <a:bodyPr/>
        <a:lstStyle/>
        <a:p>
          <a:endParaRPr lang="ru-RU"/>
        </a:p>
      </dgm:t>
    </dgm:pt>
    <dgm:pt modelId="{F63E1A69-13F7-4943-A5F0-C47B163AD857}">
      <dgm:prSet phldrT="[Текст]"/>
      <dgm:spPr/>
      <dgm:t>
        <a:bodyPr/>
        <a:lstStyle/>
        <a:p>
          <a:r>
            <a:rPr lang="uk-UA" b="1" dirty="0" smtClean="0"/>
            <a:t>впливи ненавмисні</a:t>
          </a:r>
          <a:r>
            <a:rPr lang="uk-UA" dirty="0" smtClean="0"/>
            <a:t>, </a:t>
          </a:r>
        </a:p>
        <a:p>
          <a:r>
            <a:rPr lang="uk-UA" dirty="0" smtClean="0"/>
            <a:t>що виникають як наслідок господарської та інших форм діяльності людини</a:t>
          </a:r>
          <a:endParaRPr lang="ru-RU" dirty="0"/>
        </a:p>
      </dgm:t>
    </dgm:pt>
    <dgm:pt modelId="{B163CDB5-F486-402E-A118-95E59811430C}" type="parTrans" cxnId="{3C80CF62-18DC-4534-A2BE-C8F7164A0600}">
      <dgm:prSet/>
      <dgm:spPr/>
      <dgm:t>
        <a:bodyPr/>
        <a:lstStyle/>
        <a:p>
          <a:endParaRPr lang="ru-RU"/>
        </a:p>
      </dgm:t>
    </dgm:pt>
    <dgm:pt modelId="{CCA9774D-C2E9-4331-AB5E-189A02E66789}" type="sibTrans" cxnId="{3C80CF62-18DC-4534-A2BE-C8F7164A0600}">
      <dgm:prSet/>
      <dgm:spPr/>
      <dgm:t>
        <a:bodyPr/>
        <a:lstStyle/>
        <a:p>
          <a:endParaRPr lang="ru-RU"/>
        </a:p>
      </dgm:t>
    </dgm:pt>
    <dgm:pt modelId="{FAFE1BE9-AE49-43BA-93B6-AF86F8B7CEE9}">
      <dgm:prSet phldrT="[Текст]"/>
      <dgm:spPr/>
      <dgm:t>
        <a:bodyPr/>
        <a:lstStyle/>
        <a:p>
          <a:endParaRPr lang="ru-RU" dirty="0"/>
        </a:p>
      </dgm:t>
    </dgm:pt>
    <dgm:pt modelId="{11F9C158-C7C0-4C07-8A18-F319B9639903}" type="parTrans" cxnId="{CFC45B79-6515-4A71-9F34-D0601906F41A}">
      <dgm:prSet/>
      <dgm:spPr/>
      <dgm:t>
        <a:bodyPr/>
        <a:lstStyle/>
        <a:p>
          <a:endParaRPr lang="ru-RU"/>
        </a:p>
      </dgm:t>
    </dgm:pt>
    <dgm:pt modelId="{A5792DC7-C09D-4905-A507-2B27BA0AD1CC}" type="sibTrans" cxnId="{CFC45B79-6515-4A71-9F34-D0601906F41A}">
      <dgm:prSet/>
      <dgm:spPr/>
      <dgm:t>
        <a:bodyPr/>
        <a:lstStyle/>
        <a:p>
          <a:endParaRPr lang="ru-RU"/>
        </a:p>
      </dgm:t>
    </dgm:pt>
    <dgm:pt modelId="{847DE2E2-DEAA-478C-BEB8-FAF87D25F975}" type="pres">
      <dgm:prSet presAssocID="{D97C71F0-A6B8-4136-BDAD-6F43F566A304}" presName="composite" presStyleCnt="0">
        <dgm:presLayoutVars>
          <dgm:chMax val="1"/>
          <dgm:dir/>
          <dgm:resizeHandles val="exact"/>
        </dgm:presLayoutVars>
      </dgm:prSet>
      <dgm:spPr/>
      <dgm:t>
        <a:bodyPr/>
        <a:lstStyle/>
        <a:p>
          <a:endParaRPr lang="ru-RU"/>
        </a:p>
      </dgm:t>
    </dgm:pt>
    <dgm:pt modelId="{C76B2857-967A-47BD-B60F-BA924393602D}" type="pres">
      <dgm:prSet presAssocID="{793BEA92-94B1-49A5-BD6C-DBE06BCA35B9}" presName="roof" presStyleLbl="dkBgShp" presStyleIdx="0" presStyleCnt="2"/>
      <dgm:spPr/>
      <dgm:t>
        <a:bodyPr/>
        <a:lstStyle/>
        <a:p>
          <a:endParaRPr lang="ru-RU"/>
        </a:p>
      </dgm:t>
    </dgm:pt>
    <dgm:pt modelId="{2E1452C7-03FA-4821-A938-17732AED4581}" type="pres">
      <dgm:prSet presAssocID="{793BEA92-94B1-49A5-BD6C-DBE06BCA35B9}" presName="pillars" presStyleCnt="0"/>
      <dgm:spPr/>
    </dgm:pt>
    <dgm:pt modelId="{0406B929-C868-46D1-902D-AC04FF550C0E}" type="pres">
      <dgm:prSet presAssocID="{793BEA92-94B1-49A5-BD6C-DBE06BCA35B9}" presName="pillar1" presStyleLbl="node1" presStyleIdx="0" presStyleCnt="2">
        <dgm:presLayoutVars>
          <dgm:bulletEnabled val="1"/>
        </dgm:presLayoutVars>
      </dgm:prSet>
      <dgm:spPr/>
      <dgm:t>
        <a:bodyPr/>
        <a:lstStyle/>
        <a:p>
          <a:endParaRPr lang="ru-RU"/>
        </a:p>
      </dgm:t>
    </dgm:pt>
    <dgm:pt modelId="{6531194A-4551-424D-A0C2-8EBB722CC5F4}" type="pres">
      <dgm:prSet presAssocID="{F63E1A69-13F7-4943-A5F0-C47B163AD857}" presName="pillarX" presStyleLbl="node1" presStyleIdx="1" presStyleCnt="2">
        <dgm:presLayoutVars>
          <dgm:bulletEnabled val="1"/>
        </dgm:presLayoutVars>
      </dgm:prSet>
      <dgm:spPr/>
      <dgm:t>
        <a:bodyPr/>
        <a:lstStyle/>
        <a:p>
          <a:endParaRPr lang="ru-RU"/>
        </a:p>
      </dgm:t>
    </dgm:pt>
    <dgm:pt modelId="{07C11890-9F20-4C93-AF44-945BC7CF959F}" type="pres">
      <dgm:prSet presAssocID="{793BEA92-94B1-49A5-BD6C-DBE06BCA35B9}" presName="base" presStyleLbl="dkBgShp" presStyleIdx="1" presStyleCnt="2"/>
      <dgm:spPr/>
    </dgm:pt>
  </dgm:ptLst>
  <dgm:cxnLst>
    <dgm:cxn modelId="{A5877E5D-E5D6-4FF0-9ED4-B9A855ACBE38}" srcId="{793BEA92-94B1-49A5-BD6C-DBE06BCA35B9}" destId="{4AFBBD8A-CEF1-45FE-A83D-0AB15B659B12}" srcOrd="0" destOrd="0" parTransId="{5BB5904A-C446-429F-8672-494C889C091E}" sibTransId="{206D0681-5732-4B5B-8AF5-3DBAF1644582}"/>
    <dgm:cxn modelId="{7EF78B53-1429-4152-9359-783BFAFDE2C6}" type="presOf" srcId="{4AFBBD8A-CEF1-45FE-A83D-0AB15B659B12}" destId="{0406B929-C868-46D1-902D-AC04FF550C0E}" srcOrd="0" destOrd="0" presId="urn:microsoft.com/office/officeart/2005/8/layout/hList3"/>
    <dgm:cxn modelId="{5D1E7A0C-067E-4D78-8F44-62C3F3584C4E}" type="presOf" srcId="{D97C71F0-A6B8-4136-BDAD-6F43F566A304}" destId="{847DE2E2-DEAA-478C-BEB8-FAF87D25F975}" srcOrd="0" destOrd="0" presId="urn:microsoft.com/office/officeart/2005/8/layout/hList3"/>
    <dgm:cxn modelId="{7D4A601D-3421-449E-9948-D216A31351EB}" type="presOf" srcId="{793BEA92-94B1-49A5-BD6C-DBE06BCA35B9}" destId="{C76B2857-967A-47BD-B60F-BA924393602D}" srcOrd="0" destOrd="0" presId="urn:microsoft.com/office/officeart/2005/8/layout/hList3"/>
    <dgm:cxn modelId="{7AD01DE8-8288-48E1-BBB3-BD6D44FF7676}" srcId="{D97C71F0-A6B8-4136-BDAD-6F43F566A304}" destId="{793BEA92-94B1-49A5-BD6C-DBE06BCA35B9}" srcOrd="0" destOrd="0" parTransId="{B50B1761-3BE8-4F27-BC2D-BD7130E36EA2}" sibTransId="{CADF76CB-42DA-4BCE-A526-746D542DA50F}"/>
    <dgm:cxn modelId="{6AD3C7E2-F10E-417C-8BEC-80CCDDC997A8}" type="presOf" srcId="{F63E1A69-13F7-4943-A5F0-C47B163AD857}" destId="{6531194A-4551-424D-A0C2-8EBB722CC5F4}" srcOrd="0" destOrd="0" presId="urn:microsoft.com/office/officeart/2005/8/layout/hList3"/>
    <dgm:cxn modelId="{3C80CF62-18DC-4534-A2BE-C8F7164A0600}" srcId="{793BEA92-94B1-49A5-BD6C-DBE06BCA35B9}" destId="{F63E1A69-13F7-4943-A5F0-C47B163AD857}" srcOrd="1" destOrd="0" parTransId="{B163CDB5-F486-402E-A118-95E59811430C}" sibTransId="{CCA9774D-C2E9-4331-AB5E-189A02E66789}"/>
    <dgm:cxn modelId="{CFC45B79-6515-4A71-9F34-D0601906F41A}" srcId="{D97C71F0-A6B8-4136-BDAD-6F43F566A304}" destId="{FAFE1BE9-AE49-43BA-93B6-AF86F8B7CEE9}" srcOrd="1" destOrd="0" parTransId="{11F9C158-C7C0-4C07-8A18-F319B9639903}" sibTransId="{A5792DC7-C09D-4905-A507-2B27BA0AD1CC}"/>
    <dgm:cxn modelId="{3FFC0736-5FE2-42C3-A2CE-8B4F74543981}" type="presParOf" srcId="{847DE2E2-DEAA-478C-BEB8-FAF87D25F975}" destId="{C76B2857-967A-47BD-B60F-BA924393602D}" srcOrd="0" destOrd="0" presId="urn:microsoft.com/office/officeart/2005/8/layout/hList3"/>
    <dgm:cxn modelId="{70932315-C96E-4429-A8F5-CF19E0C51A2C}" type="presParOf" srcId="{847DE2E2-DEAA-478C-BEB8-FAF87D25F975}" destId="{2E1452C7-03FA-4821-A938-17732AED4581}" srcOrd="1" destOrd="0" presId="urn:microsoft.com/office/officeart/2005/8/layout/hList3"/>
    <dgm:cxn modelId="{31DCAE5B-2197-42C7-A28D-0DA0B69B0E91}" type="presParOf" srcId="{2E1452C7-03FA-4821-A938-17732AED4581}" destId="{0406B929-C868-46D1-902D-AC04FF550C0E}" srcOrd="0" destOrd="0" presId="urn:microsoft.com/office/officeart/2005/8/layout/hList3"/>
    <dgm:cxn modelId="{98BCF921-75B4-417D-ACEB-4E0DCD5C8796}" type="presParOf" srcId="{2E1452C7-03FA-4821-A938-17732AED4581}" destId="{6531194A-4551-424D-A0C2-8EBB722CC5F4}" srcOrd="1" destOrd="0" presId="urn:microsoft.com/office/officeart/2005/8/layout/hList3"/>
    <dgm:cxn modelId="{71689647-8C52-445E-AB99-8C9854667EE5}" type="presParOf" srcId="{847DE2E2-DEAA-478C-BEB8-FAF87D25F975}" destId="{07C11890-9F20-4C93-AF44-945BC7CF959F}"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053A90-AA86-4082-A723-D34714E00756}" type="doc">
      <dgm:prSet loTypeId="urn:microsoft.com/office/officeart/2008/layout/VerticalAccentList" loCatId="list" qsTypeId="urn:microsoft.com/office/officeart/2005/8/quickstyle/simple5" qsCatId="simple" csTypeId="urn:microsoft.com/office/officeart/2005/8/colors/colorful1" csCatId="colorful" phldr="1"/>
      <dgm:spPr/>
      <dgm:t>
        <a:bodyPr/>
        <a:lstStyle/>
        <a:p>
          <a:endParaRPr lang="ru-RU"/>
        </a:p>
      </dgm:t>
    </dgm:pt>
    <dgm:pt modelId="{96AA96D8-36BF-4890-897D-29B3E9E296FE}">
      <dgm:prSet phldrT="[Текст]" custT="1"/>
      <dgm:spPr/>
      <dgm:t>
        <a:bodyPr/>
        <a:lstStyle/>
        <a:p>
          <a:r>
            <a:rPr lang="uk-UA" sz="2400" dirty="0" smtClean="0"/>
            <a:t>1. по тимчасовим характеристикам (постійні, періодичні, епізодичні);</a:t>
          </a:r>
          <a:endParaRPr lang="ru-RU" sz="2400" dirty="0"/>
        </a:p>
      </dgm:t>
    </dgm:pt>
    <dgm:pt modelId="{96094F2B-010B-416A-BC2B-A0C846646235}" type="parTrans" cxnId="{7257F299-4F5F-49ED-9734-2137C22DFB12}">
      <dgm:prSet/>
      <dgm:spPr/>
      <dgm:t>
        <a:bodyPr/>
        <a:lstStyle/>
        <a:p>
          <a:endParaRPr lang="ru-RU" sz="1800"/>
        </a:p>
      </dgm:t>
    </dgm:pt>
    <dgm:pt modelId="{2365FC79-21F3-4C06-9966-924C40373841}" type="sibTrans" cxnId="{7257F299-4F5F-49ED-9734-2137C22DFB12}">
      <dgm:prSet/>
      <dgm:spPr/>
      <dgm:t>
        <a:bodyPr/>
        <a:lstStyle/>
        <a:p>
          <a:endParaRPr lang="ru-RU" sz="1800"/>
        </a:p>
      </dgm:t>
    </dgm:pt>
    <dgm:pt modelId="{AC7E94E6-E83F-432B-B0DC-4ADB85D5BB47}">
      <dgm:prSet phldrT="[Текст]" custT="1"/>
      <dgm:spPr/>
      <dgm:t>
        <a:bodyPr/>
        <a:lstStyle/>
        <a:p>
          <a:r>
            <a:rPr lang="uk-UA" sz="2400" dirty="0" smtClean="0"/>
            <a:t>2. по просторовим характеристикам (майданні, лінійні, точкові, що охоплюють великі території або невеликі ділянки);</a:t>
          </a:r>
          <a:endParaRPr lang="ru-RU" sz="2400" dirty="0"/>
        </a:p>
      </dgm:t>
    </dgm:pt>
    <dgm:pt modelId="{431C5059-D415-49D7-84FC-C6B058858AB0}" type="parTrans" cxnId="{DFB59543-07A3-4076-9DF9-8406AD25F295}">
      <dgm:prSet/>
      <dgm:spPr/>
      <dgm:t>
        <a:bodyPr/>
        <a:lstStyle/>
        <a:p>
          <a:endParaRPr lang="ru-RU" sz="1800"/>
        </a:p>
      </dgm:t>
    </dgm:pt>
    <dgm:pt modelId="{3C3F25F7-7D5E-481B-97E8-DB0B9E4CC845}" type="sibTrans" cxnId="{DFB59543-07A3-4076-9DF9-8406AD25F295}">
      <dgm:prSet/>
      <dgm:spPr/>
      <dgm:t>
        <a:bodyPr/>
        <a:lstStyle/>
        <a:p>
          <a:endParaRPr lang="ru-RU" sz="1800"/>
        </a:p>
      </dgm:t>
    </dgm:pt>
    <dgm:pt modelId="{0C56F463-7229-43D5-BFDD-48961D10EB13}">
      <dgm:prSet phldrT="[Текст]" custT="1"/>
      <dgm:spPr/>
      <dgm:t>
        <a:bodyPr/>
        <a:lstStyle/>
        <a:p>
          <a:r>
            <a:rPr lang="uk-UA" sz="2400" dirty="0" smtClean="0"/>
            <a:t>3. за типом впливу (механічні, фізичні, хімічні, біологічні; речові, інформаційні, енергетичні);</a:t>
          </a:r>
          <a:endParaRPr lang="ru-RU" sz="2400" dirty="0"/>
        </a:p>
      </dgm:t>
    </dgm:pt>
    <dgm:pt modelId="{DD521510-FC4C-4EE5-BCA5-847725F542F9}" type="parTrans" cxnId="{779B6677-57BF-41C5-AC81-49448ACDE434}">
      <dgm:prSet/>
      <dgm:spPr/>
      <dgm:t>
        <a:bodyPr/>
        <a:lstStyle/>
        <a:p>
          <a:endParaRPr lang="ru-RU" sz="1800"/>
        </a:p>
      </dgm:t>
    </dgm:pt>
    <dgm:pt modelId="{30CC5126-242F-4E26-99B1-1DCC94D87169}" type="sibTrans" cxnId="{779B6677-57BF-41C5-AC81-49448ACDE434}">
      <dgm:prSet/>
      <dgm:spPr/>
      <dgm:t>
        <a:bodyPr/>
        <a:lstStyle/>
        <a:p>
          <a:endParaRPr lang="ru-RU" sz="1800"/>
        </a:p>
      </dgm:t>
    </dgm:pt>
    <dgm:pt modelId="{C7A55B52-755E-4C48-8310-49AF663553D3}">
      <dgm:prSet phldrT="[Текст]" custT="1"/>
      <dgm:spPr/>
      <dgm:t>
        <a:bodyPr/>
        <a:lstStyle/>
        <a:p>
          <a:r>
            <a:rPr lang="uk-UA" sz="2400" dirty="0" smtClean="0"/>
            <a:t>4. за типом діяльності (будівництво будівель, створення водосховищ, вирубка лісів, видобуток корисних копалин і т. ін.).</a:t>
          </a:r>
          <a:endParaRPr lang="ru-RU" sz="2400" dirty="0"/>
        </a:p>
      </dgm:t>
    </dgm:pt>
    <dgm:pt modelId="{8AE46009-B432-4937-A7F5-EC393B110948}" type="parTrans" cxnId="{9095E1C0-4448-4950-AF3D-7BB7DE1C06F8}">
      <dgm:prSet/>
      <dgm:spPr/>
      <dgm:t>
        <a:bodyPr/>
        <a:lstStyle/>
        <a:p>
          <a:endParaRPr lang="ru-RU" sz="1800"/>
        </a:p>
      </dgm:t>
    </dgm:pt>
    <dgm:pt modelId="{7126D9D4-6D4A-4813-8C06-314AA7620217}" type="sibTrans" cxnId="{9095E1C0-4448-4950-AF3D-7BB7DE1C06F8}">
      <dgm:prSet/>
      <dgm:spPr/>
      <dgm:t>
        <a:bodyPr/>
        <a:lstStyle/>
        <a:p>
          <a:endParaRPr lang="ru-RU" sz="1800"/>
        </a:p>
      </dgm:t>
    </dgm:pt>
    <dgm:pt modelId="{B85C8D10-0980-4B7E-9C30-90A8CDD2B967}" type="pres">
      <dgm:prSet presAssocID="{2D053A90-AA86-4082-A723-D34714E00756}" presName="Name0" presStyleCnt="0">
        <dgm:presLayoutVars>
          <dgm:chMax/>
          <dgm:chPref/>
          <dgm:dir/>
        </dgm:presLayoutVars>
      </dgm:prSet>
      <dgm:spPr/>
      <dgm:t>
        <a:bodyPr/>
        <a:lstStyle/>
        <a:p>
          <a:endParaRPr lang="ru-RU"/>
        </a:p>
      </dgm:t>
    </dgm:pt>
    <dgm:pt modelId="{BCD7CC7E-2135-4A7B-8ECB-7456404E0925}" type="pres">
      <dgm:prSet presAssocID="{96AA96D8-36BF-4890-897D-29B3E9E296FE}" presName="parenttextcomposite" presStyleCnt="0"/>
      <dgm:spPr/>
    </dgm:pt>
    <dgm:pt modelId="{072600A4-5F12-4771-B75F-9FAD8156EC6B}" type="pres">
      <dgm:prSet presAssocID="{96AA96D8-36BF-4890-897D-29B3E9E296FE}" presName="parenttext" presStyleLbl="revTx" presStyleIdx="0" presStyleCnt="4">
        <dgm:presLayoutVars>
          <dgm:chMax/>
          <dgm:chPref val="2"/>
          <dgm:bulletEnabled val="1"/>
        </dgm:presLayoutVars>
      </dgm:prSet>
      <dgm:spPr/>
      <dgm:t>
        <a:bodyPr/>
        <a:lstStyle/>
        <a:p>
          <a:endParaRPr lang="ru-RU"/>
        </a:p>
      </dgm:t>
    </dgm:pt>
    <dgm:pt modelId="{FB2DFF80-0933-49A5-A598-529AC81DA568}" type="pres">
      <dgm:prSet presAssocID="{96AA96D8-36BF-4890-897D-29B3E9E296FE}" presName="parallelogramComposite" presStyleCnt="0"/>
      <dgm:spPr/>
    </dgm:pt>
    <dgm:pt modelId="{FF15AC6B-5164-4186-AB8A-9C10834C9BBE}" type="pres">
      <dgm:prSet presAssocID="{96AA96D8-36BF-4890-897D-29B3E9E296FE}" presName="parallelogram1" presStyleLbl="alignNode1" presStyleIdx="0" presStyleCnt="28"/>
      <dgm:spPr/>
    </dgm:pt>
    <dgm:pt modelId="{89E5C515-A329-4D6F-9DAB-66F773B04D44}" type="pres">
      <dgm:prSet presAssocID="{96AA96D8-36BF-4890-897D-29B3E9E296FE}" presName="parallelogram2" presStyleLbl="alignNode1" presStyleIdx="1" presStyleCnt="28"/>
      <dgm:spPr/>
    </dgm:pt>
    <dgm:pt modelId="{C2A07D4A-6A64-4644-9D4C-D442300BEF7A}" type="pres">
      <dgm:prSet presAssocID="{96AA96D8-36BF-4890-897D-29B3E9E296FE}" presName="parallelogram3" presStyleLbl="alignNode1" presStyleIdx="2" presStyleCnt="28"/>
      <dgm:spPr/>
    </dgm:pt>
    <dgm:pt modelId="{F3D38FC6-A673-42CB-9BA2-DC17FC34F044}" type="pres">
      <dgm:prSet presAssocID="{96AA96D8-36BF-4890-897D-29B3E9E296FE}" presName="parallelogram4" presStyleLbl="alignNode1" presStyleIdx="3" presStyleCnt="28"/>
      <dgm:spPr/>
    </dgm:pt>
    <dgm:pt modelId="{A6763343-DE60-422A-A42F-A50CEFEEC92A}" type="pres">
      <dgm:prSet presAssocID="{96AA96D8-36BF-4890-897D-29B3E9E296FE}" presName="parallelogram5" presStyleLbl="alignNode1" presStyleIdx="4" presStyleCnt="28"/>
      <dgm:spPr/>
    </dgm:pt>
    <dgm:pt modelId="{23433F18-6B69-460B-893B-38E22723B3DC}" type="pres">
      <dgm:prSet presAssocID="{96AA96D8-36BF-4890-897D-29B3E9E296FE}" presName="parallelogram6" presStyleLbl="alignNode1" presStyleIdx="5" presStyleCnt="28"/>
      <dgm:spPr/>
    </dgm:pt>
    <dgm:pt modelId="{06DD92A3-19D3-4EDB-A3B3-23CEC92B746C}" type="pres">
      <dgm:prSet presAssocID="{96AA96D8-36BF-4890-897D-29B3E9E296FE}" presName="parallelogram7" presStyleLbl="alignNode1" presStyleIdx="6" presStyleCnt="28"/>
      <dgm:spPr/>
    </dgm:pt>
    <dgm:pt modelId="{0143B4BA-1A92-4BA1-BD0E-456E0CBF26F2}" type="pres">
      <dgm:prSet presAssocID="{2365FC79-21F3-4C06-9966-924C40373841}" presName="sibTrans" presStyleCnt="0"/>
      <dgm:spPr/>
    </dgm:pt>
    <dgm:pt modelId="{887060F8-A11E-42C0-A31E-63015310E61D}" type="pres">
      <dgm:prSet presAssocID="{AC7E94E6-E83F-432B-B0DC-4ADB85D5BB47}" presName="parenttextcomposite" presStyleCnt="0"/>
      <dgm:spPr/>
    </dgm:pt>
    <dgm:pt modelId="{51827261-940D-4C18-821E-82019D4C80B1}" type="pres">
      <dgm:prSet presAssocID="{AC7E94E6-E83F-432B-B0DC-4ADB85D5BB47}" presName="parenttext" presStyleLbl="revTx" presStyleIdx="1" presStyleCnt="4">
        <dgm:presLayoutVars>
          <dgm:chMax/>
          <dgm:chPref val="2"/>
          <dgm:bulletEnabled val="1"/>
        </dgm:presLayoutVars>
      </dgm:prSet>
      <dgm:spPr/>
      <dgm:t>
        <a:bodyPr/>
        <a:lstStyle/>
        <a:p>
          <a:endParaRPr lang="ru-RU"/>
        </a:p>
      </dgm:t>
    </dgm:pt>
    <dgm:pt modelId="{2F1A7A44-F416-40A8-B89E-BE17FC7ADA1B}" type="pres">
      <dgm:prSet presAssocID="{AC7E94E6-E83F-432B-B0DC-4ADB85D5BB47}" presName="parallelogramComposite" presStyleCnt="0"/>
      <dgm:spPr/>
    </dgm:pt>
    <dgm:pt modelId="{1998EA9A-EA07-4C21-80AE-6083808F571E}" type="pres">
      <dgm:prSet presAssocID="{AC7E94E6-E83F-432B-B0DC-4ADB85D5BB47}" presName="parallelogram1" presStyleLbl="alignNode1" presStyleIdx="7" presStyleCnt="28"/>
      <dgm:spPr/>
    </dgm:pt>
    <dgm:pt modelId="{4F3369B4-5EF1-4F21-A849-E801AB89F292}" type="pres">
      <dgm:prSet presAssocID="{AC7E94E6-E83F-432B-B0DC-4ADB85D5BB47}" presName="parallelogram2" presStyleLbl="alignNode1" presStyleIdx="8" presStyleCnt="28"/>
      <dgm:spPr/>
    </dgm:pt>
    <dgm:pt modelId="{B510E81F-E983-407A-B0EA-8B4792E2E06F}" type="pres">
      <dgm:prSet presAssocID="{AC7E94E6-E83F-432B-B0DC-4ADB85D5BB47}" presName="parallelogram3" presStyleLbl="alignNode1" presStyleIdx="9" presStyleCnt="28"/>
      <dgm:spPr/>
    </dgm:pt>
    <dgm:pt modelId="{48210766-3041-4A5E-924C-6FC60169BB9F}" type="pres">
      <dgm:prSet presAssocID="{AC7E94E6-E83F-432B-B0DC-4ADB85D5BB47}" presName="parallelogram4" presStyleLbl="alignNode1" presStyleIdx="10" presStyleCnt="28"/>
      <dgm:spPr/>
    </dgm:pt>
    <dgm:pt modelId="{8965D126-87D8-4EB9-9567-B80DA7471060}" type="pres">
      <dgm:prSet presAssocID="{AC7E94E6-E83F-432B-B0DC-4ADB85D5BB47}" presName="parallelogram5" presStyleLbl="alignNode1" presStyleIdx="11" presStyleCnt="28"/>
      <dgm:spPr/>
    </dgm:pt>
    <dgm:pt modelId="{E9F5CA25-B893-49F8-9C8B-A06590F5EC8A}" type="pres">
      <dgm:prSet presAssocID="{AC7E94E6-E83F-432B-B0DC-4ADB85D5BB47}" presName="parallelogram6" presStyleLbl="alignNode1" presStyleIdx="12" presStyleCnt="28"/>
      <dgm:spPr/>
    </dgm:pt>
    <dgm:pt modelId="{8B34955F-5CD0-4846-B633-6319FA54B2DD}" type="pres">
      <dgm:prSet presAssocID="{AC7E94E6-E83F-432B-B0DC-4ADB85D5BB47}" presName="parallelogram7" presStyleLbl="alignNode1" presStyleIdx="13" presStyleCnt="28"/>
      <dgm:spPr/>
    </dgm:pt>
    <dgm:pt modelId="{B3A4E95A-6D63-4048-9321-66F0F26B3C83}" type="pres">
      <dgm:prSet presAssocID="{3C3F25F7-7D5E-481B-97E8-DB0B9E4CC845}" presName="sibTrans" presStyleCnt="0"/>
      <dgm:spPr/>
    </dgm:pt>
    <dgm:pt modelId="{64BC0877-4947-4989-898D-11FC1FE07CEA}" type="pres">
      <dgm:prSet presAssocID="{0C56F463-7229-43D5-BFDD-48961D10EB13}" presName="parenttextcomposite" presStyleCnt="0"/>
      <dgm:spPr/>
    </dgm:pt>
    <dgm:pt modelId="{33EA894E-F9C7-42CB-89AB-EFA3D7C12C18}" type="pres">
      <dgm:prSet presAssocID="{0C56F463-7229-43D5-BFDD-48961D10EB13}" presName="parenttext" presStyleLbl="revTx" presStyleIdx="2" presStyleCnt="4">
        <dgm:presLayoutVars>
          <dgm:chMax/>
          <dgm:chPref val="2"/>
          <dgm:bulletEnabled val="1"/>
        </dgm:presLayoutVars>
      </dgm:prSet>
      <dgm:spPr/>
      <dgm:t>
        <a:bodyPr/>
        <a:lstStyle/>
        <a:p>
          <a:endParaRPr lang="ru-RU"/>
        </a:p>
      </dgm:t>
    </dgm:pt>
    <dgm:pt modelId="{B3042D11-603E-4309-A643-2FF2C8ED36FE}" type="pres">
      <dgm:prSet presAssocID="{0C56F463-7229-43D5-BFDD-48961D10EB13}" presName="parallelogramComposite" presStyleCnt="0"/>
      <dgm:spPr/>
    </dgm:pt>
    <dgm:pt modelId="{82712937-4510-47B8-8A73-A5F5E27E0B70}" type="pres">
      <dgm:prSet presAssocID="{0C56F463-7229-43D5-BFDD-48961D10EB13}" presName="parallelogram1" presStyleLbl="alignNode1" presStyleIdx="14" presStyleCnt="28"/>
      <dgm:spPr/>
    </dgm:pt>
    <dgm:pt modelId="{AE5F62B9-1A51-47FE-8856-FEEC05350F85}" type="pres">
      <dgm:prSet presAssocID="{0C56F463-7229-43D5-BFDD-48961D10EB13}" presName="parallelogram2" presStyleLbl="alignNode1" presStyleIdx="15" presStyleCnt="28"/>
      <dgm:spPr/>
    </dgm:pt>
    <dgm:pt modelId="{200999B5-B669-4D47-BC77-FDFBE6B6411B}" type="pres">
      <dgm:prSet presAssocID="{0C56F463-7229-43D5-BFDD-48961D10EB13}" presName="parallelogram3" presStyleLbl="alignNode1" presStyleIdx="16" presStyleCnt="28"/>
      <dgm:spPr/>
    </dgm:pt>
    <dgm:pt modelId="{E8CE4A2E-64D2-47D2-8B17-46DC38E7B356}" type="pres">
      <dgm:prSet presAssocID="{0C56F463-7229-43D5-BFDD-48961D10EB13}" presName="parallelogram4" presStyleLbl="alignNode1" presStyleIdx="17" presStyleCnt="28"/>
      <dgm:spPr/>
    </dgm:pt>
    <dgm:pt modelId="{73ABDCC6-89EE-4EF3-A035-0629936AAC86}" type="pres">
      <dgm:prSet presAssocID="{0C56F463-7229-43D5-BFDD-48961D10EB13}" presName="parallelogram5" presStyleLbl="alignNode1" presStyleIdx="18" presStyleCnt="28"/>
      <dgm:spPr/>
    </dgm:pt>
    <dgm:pt modelId="{0EAE9359-4CDF-4337-9B22-6CCD7B38D762}" type="pres">
      <dgm:prSet presAssocID="{0C56F463-7229-43D5-BFDD-48961D10EB13}" presName="parallelogram6" presStyleLbl="alignNode1" presStyleIdx="19" presStyleCnt="28"/>
      <dgm:spPr/>
    </dgm:pt>
    <dgm:pt modelId="{E1013C4B-916E-448D-9F4D-808E480E9116}" type="pres">
      <dgm:prSet presAssocID="{0C56F463-7229-43D5-BFDD-48961D10EB13}" presName="parallelogram7" presStyleLbl="alignNode1" presStyleIdx="20" presStyleCnt="28"/>
      <dgm:spPr/>
    </dgm:pt>
    <dgm:pt modelId="{84B2EF76-7B19-417B-8213-69858E52B45C}" type="pres">
      <dgm:prSet presAssocID="{30CC5126-242F-4E26-99B1-1DCC94D87169}" presName="sibTrans" presStyleCnt="0"/>
      <dgm:spPr/>
    </dgm:pt>
    <dgm:pt modelId="{0A8F373E-19C9-4DBE-8C7D-03DD6CA28C79}" type="pres">
      <dgm:prSet presAssocID="{C7A55B52-755E-4C48-8310-49AF663553D3}" presName="parenttextcomposite" presStyleCnt="0"/>
      <dgm:spPr/>
    </dgm:pt>
    <dgm:pt modelId="{AF278835-DD76-4233-B432-BCA2C2D43DDD}" type="pres">
      <dgm:prSet presAssocID="{C7A55B52-755E-4C48-8310-49AF663553D3}" presName="parenttext" presStyleLbl="revTx" presStyleIdx="3" presStyleCnt="4">
        <dgm:presLayoutVars>
          <dgm:chMax/>
          <dgm:chPref val="2"/>
          <dgm:bulletEnabled val="1"/>
        </dgm:presLayoutVars>
      </dgm:prSet>
      <dgm:spPr/>
      <dgm:t>
        <a:bodyPr/>
        <a:lstStyle/>
        <a:p>
          <a:endParaRPr lang="ru-RU"/>
        </a:p>
      </dgm:t>
    </dgm:pt>
    <dgm:pt modelId="{78C57F80-8267-4D30-A943-1AA40EE2AE7A}" type="pres">
      <dgm:prSet presAssocID="{C7A55B52-755E-4C48-8310-49AF663553D3}" presName="parallelogramComposite" presStyleCnt="0"/>
      <dgm:spPr/>
    </dgm:pt>
    <dgm:pt modelId="{80B1098B-0A58-4F00-A847-F21684001416}" type="pres">
      <dgm:prSet presAssocID="{C7A55B52-755E-4C48-8310-49AF663553D3}" presName="parallelogram1" presStyleLbl="alignNode1" presStyleIdx="21" presStyleCnt="28"/>
      <dgm:spPr/>
    </dgm:pt>
    <dgm:pt modelId="{E624D614-C671-406A-9D52-6C35730F0A4C}" type="pres">
      <dgm:prSet presAssocID="{C7A55B52-755E-4C48-8310-49AF663553D3}" presName="parallelogram2" presStyleLbl="alignNode1" presStyleIdx="22" presStyleCnt="28"/>
      <dgm:spPr/>
    </dgm:pt>
    <dgm:pt modelId="{47E6C135-D986-466B-BEEB-B2D632BD4BA1}" type="pres">
      <dgm:prSet presAssocID="{C7A55B52-755E-4C48-8310-49AF663553D3}" presName="parallelogram3" presStyleLbl="alignNode1" presStyleIdx="23" presStyleCnt="28"/>
      <dgm:spPr/>
    </dgm:pt>
    <dgm:pt modelId="{19EA99B3-4936-47BB-80C5-E33CAC858A2D}" type="pres">
      <dgm:prSet presAssocID="{C7A55B52-755E-4C48-8310-49AF663553D3}" presName="parallelogram4" presStyleLbl="alignNode1" presStyleIdx="24" presStyleCnt="28"/>
      <dgm:spPr/>
    </dgm:pt>
    <dgm:pt modelId="{24B6581D-48D2-4B0C-9D28-C39BFB54ED02}" type="pres">
      <dgm:prSet presAssocID="{C7A55B52-755E-4C48-8310-49AF663553D3}" presName="parallelogram5" presStyleLbl="alignNode1" presStyleIdx="25" presStyleCnt="28"/>
      <dgm:spPr/>
    </dgm:pt>
    <dgm:pt modelId="{426D8EA7-7D6B-401B-BA2B-571D1D633031}" type="pres">
      <dgm:prSet presAssocID="{C7A55B52-755E-4C48-8310-49AF663553D3}" presName="parallelogram6" presStyleLbl="alignNode1" presStyleIdx="26" presStyleCnt="28"/>
      <dgm:spPr/>
    </dgm:pt>
    <dgm:pt modelId="{C12C82C0-58A1-4A24-BEDD-4C14797500FD}" type="pres">
      <dgm:prSet presAssocID="{C7A55B52-755E-4C48-8310-49AF663553D3}" presName="parallelogram7" presStyleLbl="alignNode1" presStyleIdx="27" presStyleCnt="28"/>
      <dgm:spPr/>
    </dgm:pt>
  </dgm:ptLst>
  <dgm:cxnLst>
    <dgm:cxn modelId="{779B6677-57BF-41C5-AC81-49448ACDE434}" srcId="{2D053A90-AA86-4082-A723-D34714E00756}" destId="{0C56F463-7229-43D5-BFDD-48961D10EB13}" srcOrd="2" destOrd="0" parTransId="{DD521510-FC4C-4EE5-BCA5-847725F542F9}" sibTransId="{30CC5126-242F-4E26-99B1-1DCC94D87169}"/>
    <dgm:cxn modelId="{DFB59543-07A3-4076-9DF9-8406AD25F295}" srcId="{2D053A90-AA86-4082-A723-D34714E00756}" destId="{AC7E94E6-E83F-432B-B0DC-4ADB85D5BB47}" srcOrd="1" destOrd="0" parTransId="{431C5059-D415-49D7-84FC-C6B058858AB0}" sibTransId="{3C3F25F7-7D5E-481B-97E8-DB0B9E4CC845}"/>
    <dgm:cxn modelId="{7257F299-4F5F-49ED-9734-2137C22DFB12}" srcId="{2D053A90-AA86-4082-A723-D34714E00756}" destId="{96AA96D8-36BF-4890-897D-29B3E9E296FE}" srcOrd="0" destOrd="0" parTransId="{96094F2B-010B-416A-BC2B-A0C846646235}" sibTransId="{2365FC79-21F3-4C06-9966-924C40373841}"/>
    <dgm:cxn modelId="{9095E1C0-4448-4950-AF3D-7BB7DE1C06F8}" srcId="{2D053A90-AA86-4082-A723-D34714E00756}" destId="{C7A55B52-755E-4C48-8310-49AF663553D3}" srcOrd="3" destOrd="0" parTransId="{8AE46009-B432-4937-A7F5-EC393B110948}" sibTransId="{7126D9D4-6D4A-4813-8C06-314AA7620217}"/>
    <dgm:cxn modelId="{ADF0BCE6-43FC-4B7F-8547-8CA2CED954F1}" type="presOf" srcId="{96AA96D8-36BF-4890-897D-29B3E9E296FE}" destId="{072600A4-5F12-4771-B75F-9FAD8156EC6B}" srcOrd="0" destOrd="0" presId="urn:microsoft.com/office/officeart/2008/layout/VerticalAccentList"/>
    <dgm:cxn modelId="{899914F5-F197-4EED-ABCF-D0CC380261AD}" type="presOf" srcId="{2D053A90-AA86-4082-A723-D34714E00756}" destId="{B85C8D10-0980-4B7E-9C30-90A8CDD2B967}" srcOrd="0" destOrd="0" presId="urn:microsoft.com/office/officeart/2008/layout/VerticalAccentList"/>
    <dgm:cxn modelId="{AFC2FF17-1EA8-4CB2-B38A-C2B27A78CF99}" type="presOf" srcId="{AC7E94E6-E83F-432B-B0DC-4ADB85D5BB47}" destId="{51827261-940D-4C18-821E-82019D4C80B1}" srcOrd="0" destOrd="0" presId="urn:microsoft.com/office/officeart/2008/layout/VerticalAccentList"/>
    <dgm:cxn modelId="{1FB251C5-8C14-4458-ABCC-AFBF6020F41B}" type="presOf" srcId="{C7A55B52-755E-4C48-8310-49AF663553D3}" destId="{AF278835-DD76-4233-B432-BCA2C2D43DDD}" srcOrd="0" destOrd="0" presId="urn:microsoft.com/office/officeart/2008/layout/VerticalAccentList"/>
    <dgm:cxn modelId="{6BEFC37A-733E-449D-B406-6F28F73CFE20}" type="presOf" srcId="{0C56F463-7229-43D5-BFDD-48961D10EB13}" destId="{33EA894E-F9C7-42CB-89AB-EFA3D7C12C18}" srcOrd="0" destOrd="0" presId="urn:microsoft.com/office/officeart/2008/layout/VerticalAccentList"/>
    <dgm:cxn modelId="{2D552248-C895-43F8-973D-71C3E8F106E8}" type="presParOf" srcId="{B85C8D10-0980-4B7E-9C30-90A8CDD2B967}" destId="{BCD7CC7E-2135-4A7B-8ECB-7456404E0925}" srcOrd="0" destOrd="0" presId="urn:microsoft.com/office/officeart/2008/layout/VerticalAccentList"/>
    <dgm:cxn modelId="{57D2C6AE-71E9-4FBE-9784-1CA5C1C648E4}" type="presParOf" srcId="{BCD7CC7E-2135-4A7B-8ECB-7456404E0925}" destId="{072600A4-5F12-4771-B75F-9FAD8156EC6B}" srcOrd="0" destOrd="0" presId="urn:microsoft.com/office/officeart/2008/layout/VerticalAccentList"/>
    <dgm:cxn modelId="{2A478ACE-3829-4513-8551-0608432D070E}" type="presParOf" srcId="{B85C8D10-0980-4B7E-9C30-90A8CDD2B967}" destId="{FB2DFF80-0933-49A5-A598-529AC81DA568}" srcOrd="1" destOrd="0" presId="urn:microsoft.com/office/officeart/2008/layout/VerticalAccentList"/>
    <dgm:cxn modelId="{619FD8C6-97FE-478E-8BFB-5E87A0726888}" type="presParOf" srcId="{FB2DFF80-0933-49A5-A598-529AC81DA568}" destId="{FF15AC6B-5164-4186-AB8A-9C10834C9BBE}" srcOrd="0" destOrd="0" presId="urn:microsoft.com/office/officeart/2008/layout/VerticalAccentList"/>
    <dgm:cxn modelId="{509F3448-6B4B-4782-B97F-844272A33D60}" type="presParOf" srcId="{FB2DFF80-0933-49A5-A598-529AC81DA568}" destId="{89E5C515-A329-4D6F-9DAB-66F773B04D44}" srcOrd="1" destOrd="0" presId="urn:microsoft.com/office/officeart/2008/layout/VerticalAccentList"/>
    <dgm:cxn modelId="{FF3E9363-06E7-426D-8A02-9FAB15A0AA2D}" type="presParOf" srcId="{FB2DFF80-0933-49A5-A598-529AC81DA568}" destId="{C2A07D4A-6A64-4644-9D4C-D442300BEF7A}" srcOrd="2" destOrd="0" presId="urn:microsoft.com/office/officeart/2008/layout/VerticalAccentList"/>
    <dgm:cxn modelId="{7DDFEF3B-2D4C-49D9-9FCA-2DD472BAEE44}" type="presParOf" srcId="{FB2DFF80-0933-49A5-A598-529AC81DA568}" destId="{F3D38FC6-A673-42CB-9BA2-DC17FC34F044}" srcOrd="3" destOrd="0" presId="urn:microsoft.com/office/officeart/2008/layout/VerticalAccentList"/>
    <dgm:cxn modelId="{20FCE352-E593-41FB-BD1B-35ADD92513A8}" type="presParOf" srcId="{FB2DFF80-0933-49A5-A598-529AC81DA568}" destId="{A6763343-DE60-422A-A42F-A50CEFEEC92A}" srcOrd="4" destOrd="0" presId="urn:microsoft.com/office/officeart/2008/layout/VerticalAccentList"/>
    <dgm:cxn modelId="{5F78DFD1-C087-4382-AAA9-E1BC227FE9C1}" type="presParOf" srcId="{FB2DFF80-0933-49A5-A598-529AC81DA568}" destId="{23433F18-6B69-460B-893B-38E22723B3DC}" srcOrd="5" destOrd="0" presId="urn:microsoft.com/office/officeart/2008/layout/VerticalAccentList"/>
    <dgm:cxn modelId="{F7BF988C-BADE-4F6A-B7C1-7BB39D2E6A2C}" type="presParOf" srcId="{FB2DFF80-0933-49A5-A598-529AC81DA568}" destId="{06DD92A3-19D3-4EDB-A3B3-23CEC92B746C}" srcOrd="6" destOrd="0" presId="urn:microsoft.com/office/officeart/2008/layout/VerticalAccentList"/>
    <dgm:cxn modelId="{166688F4-257D-4C42-A73F-51E8C6027E9E}" type="presParOf" srcId="{B85C8D10-0980-4B7E-9C30-90A8CDD2B967}" destId="{0143B4BA-1A92-4BA1-BD0E-456E0CBF26F2}" srcOrd="2" destOrd="0" presId="urn:microsoft.com/office/officeart/2008/layout/VerticalAccentList"/>
    <dgm:cxn modelId="{984AC868-838B-4C8C-9B99-9427B6A18DB9}" type="presParOf" srcId="{B85C8D10-0980-4B7E-9C30-90A8CDD2B967}" destId="{887060F8-A11E-42C0-A31E-63015310E61D}" srcOrd="3" destOrd="0" presId="urn:microsoft.com/office/officeart/2008/layout/VerticalAccentList"/>
    <dgm:cxn modelId="{D86E9F70-55B3-4936-A212-9CB965D8522F}" type="presParOf" srcId="{887060F8-A11E-42C0-A31E-63015310E61D}" destId="{51827261-940D-4C18-821E-82019D4C80B1}" srcOrd="0" destOrd="0" presId="urn:microsoft.com/office/officeart/2008/layout/VerticalAccentList"/>
    <dgm:cxn modelId="{D02C1D37-BDBC-4EC8-BCAD-135631B98662}" type="presParOf" srcId="{B85C8D10-0980-4B7E-9C30-90A8CDD2B967}" destId="{2F1A7A44-F416-40A8-B89E-BE17FC7ADA1B}" srcOrd="4" destOrd="0" presId="urn:microsoft.com/office/officeart/2008/layout/VerticalAccentList"/>
    <dgm:cxn modelId="{3AEE301E-EFBD-4F20-9404-B1B19688ECD8}" type="presParOf" srcId="{2F1A7A44-F416-40A8-B89E-BE17FC7ADA1B}" destId="{1998EA9A-EA07-4C21-80AE-6083808F571E}" srcOrd="0" destOrd="0" presId="urn:microsoft.com/office/officeart/2008/layout/VerticalAccentList"/>
    <dgm:cxn modelId="{EDCD743B-D9DF-4ED5-8CAF-B964B486E618}" type="presParOf" srcId="{2F1A7A44-F416-40A8-B89E-BE17FC7ADA1B}" destId="{4F3369B4-5EF1-4F21-A849-E801AB89F292}" srcOrd="1" destOrd="0" presId="urn:microsoft.com/office/officeart/2008/layout/VerticalAccentList"/>
    <dgm:cxn modelId="{3C09DC48-D342-455D-BF59-E6D23763062E}" type="presParOf" srcId="{2F1A7A44-F416-40A8-B89E-BE17FC7ADA1B}" destId="{B510E81F-E983-407A-B0EA-8B4792E2E06F}" srcOrd="2" destOrd="0" presId="urn:microsoft.com/office/officeart/2008/layout/VerticalAccentList"/>
    <dgm:cxn modelId="{5D00DE66-059A-44AA-9633-4B3B8D4D162B}" type="presParOf" srcId="{2F1A7A44-F416-40A8-B89E-BE17FC7ADA1B}" destId="{48210766-3041-4A5E-924C-6FC60169BB9F}" srcOrd="3" destOrd="0" presId="urn:microsoft.com/office/officeart/2008/layout/VerticalAccentList"/>
    <dgm:cxn modelId="{1D04C6B9-8B19-4395-A8C2-3DD74307BBA8}" type="presParOf" srcId="{2F1A7A44-F416-40A8-B89E-BE17FC7ADA1B}" destId="{8965D126-87D8-4EB9-9567-B80DA7471060}" srcOrd="4" destOrd="0" presId="urn:microsoft.com/office/officeart/2008/layout/VerticalAccentList"/>
    <dgm:cxn modelId="{BFBF1E6F-B46F-49DA-A14A-AF190C46BAB0}" type="presParOf" srcId="{2F1A7A44-F416-40A8-B89E-BE17FC7ADA1B}" destId="{E9F5CA25-B893-49F8-9C8B-A06590F5EC8A}" srcOrd="5" destOrd="0" presId="urn:microsoft.com/office/officeart/2008/layout/VerticalAccentList"/>
    <dgm:cxn modelId="{97FF8B35-C590-496A-9E6B-3D9487BA8A84}" type="presParOf" srcId="{2F1A7A44-F416-40A8-B89E-BE17FC7ADA1B}" destId="{8B34955F-5CD0-4846-B633-6319FA54B2DD}" srcOrd="6" destOrd="0" presId="urn:microsoft.com/office/officeart/2008/layout/VerticalAccentList"/>
    <dgm:cxn modelId="{6CB1388D-4D83-4F37-94F4-3D6D3DD6C97D}" type="presParOf" srcId="{B85C8D10-0980-4B7E-9C30-90A8CDD2B967}" destId="{B3A4E95A-6D63-4048-9321-66F0F26B3C83}" srcOrd="5" destOrd="0" presId="urn:microsoft.com/office/officeart/2008/layout/VerticalAccentList"/>
    <dgm:cxn modelId="{CBBADD6C-0B76-460C-AAE8-98A4EB6916AC}" type="presParOf" srcId="{B85C8D10-0980-4B7E-9C30-90A8CDD2B967}" destId="{64BC0877-4947-4989-898D-11FC1FE07CEA}" srcOrd="6" destOrd="0" presId="urn:microsoft.com/office/officeart/2008/layout/VerticalAccentList"/>
    <dgm:cxn modelId="{812BA3EA-9700-4835-A447-6B2D8A83A17F}" type="presParOf" srcId="{64BC0877-4947-4989-898D-11FC1FE07CEA}" destId="{33EA894E-F9C7-42CB-89AB-EFA3D7C12C18}" srcOrd="0" destOrd="0" presId="urn:microsoft.com/office/officeart/2008/layout/VerticalAccentList"/>
    <dgm:cxn modelId="{4E1430E1-8E72-4723-857E-CE9A997FDDF9}" type="presParOf" srcId="{B85C8D10-0980-4B7E-9C30-90A8CDD2B967}" destId="{B3042D11-603E-4309-A643-2FF2C8ED36FE}" srcOrd="7" destOrd="0" presId="urn:microsoft.com/office/officeart/2008/layout/VerticalAccentList"/>
    <dgm:cxn modelId="{FC156A7A-9862-4B20-9C67-A1F5E666807D}" type="presParOf" srcId="{B3042D11-603E-4309-A643-2FF2C8ED36FE}" destId="{82712937-4510-47B8-8A73-A5F5E27E0B70}" srcOrd="0" destOrd="0" presId="urn:microsoft.com/office/officeart/2008/layout/VerticalAccentList"/>
    <dgm:cxn modelId="{95091F0A-3014-49BC-94CB-C4EEEA2532A7}" type="presParOf" srcId="{B3042D11-603E-4309-A643-2FF2C8ED36FE}" destId="{AE5F62B9-1A51-47FE-8856-FEEC05350F85}" srcOrd="1" destOrd="0" presId="urn:microsoft.com/office/officeart/2008/layout/VerticalAccentList"/>
    <dgm:cxn modelId="{3F05CF68-6DBC-4B1D-A49F-9DF1EDE915CA}" type="presParOf" srcId="{B3042D11-603E-4309-A643-2FF2C8ED36FE}" destId="{200999B5-B669-4D47-BC77-FDFBE6B6411B}" srcOrd="2" destOrd="0" presId="urn:microsoft.com/office/officeart/2008/layout/VerticalAccentList"/>
    <dgm:cxn modelId="{7239673D-E228-4B09-A741-B502B83D8368}" type="presParOf" srcId="{B3042D11-603E-4309-A643-2FF2C8ED36FE}" destId="{E8CE4A2E-64D2-47D2-8B17-46DC38E7B356}" srcOrd="3" destOrd="0" presId="urn:microsoft.com/office/officeart/2008/layout/VerticalAccentList"/>
    <dgm:cxn modelId="{B96076FA-BB0A-4256-BB32-E7A6A6537CB6}" type="presParOf" srcId="{B3042D11-603E-4309-A643-2FF2C8ED36FE}" destId="{73ABDCC6-89EE-4EF3-A035-0629936AAC86}" srcOrd="4" destOrd="0" presId="urn:microsoft.com/office/officeart/2008/layout/VerticalAccentList"/>
    <dgm:cxn modelId="{F86C9C10-B5C5-41B7-9573-75294F9A4EE5}" type="presParOf" srcId="{B3042D11-603E-4309-A643-2FF2C8ED36FE}" destId="{0EAE9359-4CDF-4337-9B22-6CCD7B38D762}" srcOrd="5" destOrd="0" presId="urn:microsoft.com/office/officeart/2008/layout/VerticalAccentList"/>
    <dgm:cxn modelId="{7CDCD47F-B520-4DEB-AD76-38045F094171}" type="presParOf" srcId="{B3042D11-603E-4309-A643-2FF2C8ED36FE}" destId="{E1013C4B-916E-448D-9F4D-808E480E9116}" srcOrd="6" destOrd="0" presId="urn:microsoft.com/office/officeart/2008/layout/VerticalAccentList"/>
    <dgm:cxn modelId="{A45FDABF-91C9-4966-9B8A-0BBCAFCDA40B}" type="presParOf" srcId="{B85C8D10-0980-4B7E-9C30-90A8CDD2B967}" destId="{84B2EF76-7B19-417B-8213-69858E52B45C}" srcOrd="8" destOrd="0" presId="urn:microsoft.com/office/officeart/2008/layout/VerticalAccentList"/>
    <dgm:cxn modelId="{D72EDE1E-B880-4A36-B87C-1282F27C924E}" type="presParOf" srcId="{B85C8D10-0980-4B7E-9C30-90A8CDD2B967}" destId="{0A8F373E-19C9-4DBE-8C7D-03DD6CA28C79}" srcOrd="9" destOrd="0" presId="urn:microsoft.com/office/officeart/2008/layout/VerticalAccentList"/>
    <dgm:cxn modelId="{DEE11692-EF7D-4D4B-9483-E547DFD7685D}" type="presParOf" srcId="{0A8F373E-19C9-4DBE-8C7D-03DD6CA28C79}" destId="{AF278835-DD76-4233-B432-BCA2C2D43DDD}" srcOrd="0" destOrd="0" presId="urn:microsoft.com/office/officeart/2008/layout/VerticalAccentList"/>
    <dgm:cxn modelId="{AB82700F-C515-4748-B2D2-633F3B1EE80E}" type="presParOf" srcId="{B85C8D10-0980-4B7E-9C30-90A8CDD2B967}" destId="{78C57F80-8267-4D30-A943-1AA40EE2AE7A}" srcOrd="10" destOrd="0" presId="urn:microsoft.com/office/officeart/2008/layout/VerticalAccentList"/>
    <dgm:cxn modelId="{6D93A751-3134-4F2F-BA5F-721A795125E6}" type="presParOf" srcId="{78C57F80-8267-4D30-A943-1AA40EE2AE7A}" destId="{80B1098B-0A58-4F00-A847-F21684001416}" srcOrd="0" destOrd="0" presId="urn:microsoft.com/office/officeart/2008/layout/VerticalAccentList"/>
    <dgm:cxn modelId="{415356DE-BA21-4DE0-891E-A8022C7B730D}" type="presParOf" srcId="{78C57F80-8267-4D30-A943-1AA40EE2AE7A}" destId="{E624D614-C671-406A-9D52-6C35730F0A4C}" srcOrd="1" destOrd="0" presId="urn:microsoft.com/office/officeart/2008/layout/VerticalAccentList"/>
    <dgm:cxn modelId="{258A3E85-F80E-414A-9A4C-A86CE8447990}" type="presParOf" srcId="{78C57F80-8267-4D30-A943-1AA40EE2AE7A}" destId="{47E6C135-D986-466B-BEEB-B2D632BD4BA1}" srcOrd="2" destOrd="0" presId="urn:microsoft.com/office/officeart/2008/layout/VerticalAccentList"/>
    <dgm:cxn modelId="{DEF51186-7836-47E5-AF7F-69554A640681}" type="presParOf" srcId="{78C57F80-8267-4D30-A943-1AA40EE2AE7A}" destId="{19EA99B3-4936-47BB-80C5-E33CAC858A2D}" srcOrd="3" destOrd="0" presId="urn:microsoft.com/office/officeart/2008/layout/VerticalAccentList"/>
    <dgm:cxn modelId="{4904E978-370D-4AFE-BB1B-991ADC58AE0D}" type="presParOf" srcId="{78C57F80-8267-4D30-A943-1AA40EE2AE7A}" destId="{24B6581D-48D2-4B0C-9D28-C39BFB54ED02}" srcOrd="4" destOrd="0" presId="urn:microsoft.com/office/officeart/2008/layout/VerticalAccentList"/>
    <dgm:cxn modelId="{8FBC4442-E98A-4B00-918A-96D6EEF250B1}" type="presParOf" srcId="{78C57F80-8267-4D30-A943-1AA40EE2AE7A}" destId="{426D8EA7-7D6B-401B-BA2B-571D1D633031}" srcOrd="5" destOrd="0" presId="urn:microsoft.com/office/officeart/2008/layout/VerticalAccentList"/>
    <dgm:cxn modelId="{A45EDCF0-3C64-4C44-AA6E-3F36F3CFF254}" type="presParOf" srcId="{78C57F80-8267-4D30-A943-1AA40EE2AE7A}" destId="{C12C82C0-58A1-4A24-BEDD-4C14797500FD}" srcOrd="6" destOrd="0" presId="urn:microsoft.com/office/officeart/2008/layout/Vertical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8101471-76CC-45BE-9056-9B36C7FA8202}" type="doc">
      <dgm:prSet loTypeId="urn:microsoft.com/office/officeart/2005/8/layout/vList2" loCatId="list" qsTypeId="urn:microsoft.com/office/officeart/2005/8/quickstyle/simple5" qsCatId="simple" csTypeId="urn:microsoft.com/office/officeart/2005/8/colors/accent0_2" csCatId="mainScheme" phldr="1"/>
      <dgm:spPr/>
      <dgm:t>
        <a:bodyPr/>
        <a:lstStyle/>
        <a:p>
          <a:endParaRPr lang="ru-RU"/>
        </a:p>
      </dgm:t>
    </dgm:pt>
    <dgm:pt modelId="{1ADFE7A0-A371-4C75-8371-0B9BA5E47A3C}">
      <dgm:prSet phldrT="[Текст]"/>
      <dgm:spPr/>
      <dgm:t>
        <a:bodyPr/>
        <a:lstStyle/>
        <a:p>
          <a:pPr algn="just"/>
          <a:r>
            <a:rPr lang="uk-UA" dirty="0" smtClean="0">
              <a:latin typeface="Times New Roman" panose="02020603050405020304" pitchFamily="18" charset="0"/>
              <a:cs typeface="Times New Roman" panose="02020603050405020304" pitchFamily="18" charset="0"/>
            </a:rPr>
            <a:t>1. Оперативне управління екологічними ситуаціями. </a:t>
          </a:r>
          <a:endParaRPr lang="ru-RU" dirty="0">
            <a:latin typeface="Times New Roman" panose="02020603050405020304" pitchFamily="18" charset="0"/>
            <a:cs typeface="Times New Roman" panose="02020603050405020304" pitchFamily="18" charset="0"/>
          </a:endParaRPr>
        </a:p>
      </dgm:t>
    </dgm:pt>
    <dgm:pt modelId="{F519DD4D-DC59-4AB0-B20F-266261861401}" type="parTrans" cxnId="{ADF69EF9-7C4D-475E-BAF9-37EA1C492064}">
      <dgm:prSet/>
      <dgm:spPr/>
      <dgm:t>
        <a:bodyPr/>
        <a:lstStyle/>
        <a:p>
          <a:pPr algn="just"/>
          <a:endParaRPr lang="ru-RU">
            <a:latin typeface="Times New Roman" panose="02020603050405020304" pitchFamily="18" charset="0"/>
            <a:cs typeface="Times New Roman" panose="02020603050405020304" pitchFamily="18" charset="0"/>
          </a:endParaRPr>
        </a:p>
      </dgm:t>
    </dgm:pt>
    <dgm:pt modelId="{255FCA90-B4FD-401C-9227-07B95E501DF3}" type="sibTrans" cxnId="{ADF69EF9-7C4D-475E-BAF9-37EA1C492064}">
      <dgm:prSet/>
      <dgm:spPr/>
      <dgm:t>
        <a:bodyPr/>
        <a:lstStyle/>
        <a:p>
          <a:pPr algn="just"/>
          <a:endParaRPr lang="ru-RU">
            <a:latin typeface="Times New Roman" panose="02020603050405020304" pitchFamily="18" charset="0"/>
            <a:cs typeface="Times New Roman" panose="02020603050405020304" pitchFamily="18" charset="0"/>
          </a:endParaRPr>
        </a:p>
      </dgm:t>
    </dgm:pt>
    <dgm:pt modelId="{D805D866-F090-4882-A4D7-7AEF39CF16B3}">
      <dgm:prSet phldrT="[Текст]"/>
      <dgm:spPr/>
      <dgm:t>
        <a:bodyPr/>
        <a:lstStyle/>
        <a:p>
          <a:pPr algn="just"/>
          <a:r>
            <a:rPr lang="uk-UA" dirty="0" smtClean="0">
              <a:latin typeface="Times New Roman" panose="02020603050405020304" pitchFamily="18" charset="0"/>
              <a:cs typeface="Times New Roman" panose="02020603050405020304" pitchFamily="18" charset="0"/>
            </a:rPr>
            <a:t>Застосовується у випадках раптового виникнення несприятливої ​​екологічної ситуації, або в умовах, коли така ситуація може наступити найближчим часом і немає можливості її відобразити. </a:t>
          </a:r>
          <a:endParaRPr lang="ru-RU" dirty="0">
            <a:latin typeface="Times New Roman" panose="02020603050405020304" pitchFamily="18" charset="0"/>
            <a:cs typeface="Times New Roman" panose="02020603050405020304" pitchFamily="18" charset="0"/>
          </a:endParaRPr>
        </a:p>
      </dgm:t>
    </dgm:pt>
    <dgm:pt modelId="{D0239D67-BC7D-4349-9DD4-EFE259C9C80B}" type="parTrans" cxnId="{E752A2C4-E2DD-436A-AEAA-4E1B22840CA8}">
      <dgm:prSet/>
      <dgm:spPr/>
      <dgm:t>
        <a:bodyPr/>
        <a:lstStyle/>
        <a:p>
          <a:pPr algn="just"/>
          <a:endParaRPr lang="ru-RU">
            <a:latin typeface="Times New Roman" panose="02020603050405020304" pitchFamily="18" charset="0"/>
            <a:cs typeface="Times New Roman" panose="02020603050405020304" pitchFamily="18" charset="0"/>
          </a:endParaRPr>
        </a:p>
      </dgm:t>
    </dgm:pt>
    <dgm:pt modelId="{C8C53D14-02EA-4276-AA4B-43CF4E0C6377}" type="sibTrans" cxnId="{E752A2C4-E2DD-436A-AEAA-4E1B22840CA8}">
      <dgm:prSet/>
      <dgm:spPr/>
      <dgm:t>
        <a:bodyPr/>
        <a:lstStyle/>
        <a:p>
          <a:pPr algn="just"/>
          <a:endParaRPr lang="ru-RU">
            <a:latin typeface="Times New Roman" panose="02020603050405020304" pitchFamily="18" charset="0"/>
            <a:cs typeface="Times New Roman" panose="02020603050405020304" pitchFamily="18" charset="0"/>
          </a:endParaRPr>
        </a:p>
      </dgm:t>
    </dgm:pt>
    <dgm:pt modelId="{9BF67596-07DC-4ADC-A99E-F0AED0D939EE}">
      <dgm:prSet phldrT="[Текст]"/>
      <dgm:spPr/>
      <dgm:t>
        <a:bodyPr/>
        <a:lstStyle/>
        <a:p>
          <a:pPr algn="just"/>
          <a:r>
            <a:rPr lang="uk-UA" dirty="0" smtClean="0">
              <a:latin typeface="Times New Roman" panose="02020603050405020304" pitchFamily="18" charset="0"/>
              <a:cs typeface="Times New Roman" panose="02020603050405020304" pitchFamily="18" charset="0"/>
            </a:rPr>
            <a:t>2. Стратегічне (довгострокове) управління</a:t>
          </a:r>
          <a:r>
            <a:rPr lang="uk-UA" i="1"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dgm:t>
    </dgm:pt>
    <dgm:pt modelId="{2E3D6EFA-626A-4FB1-B777-BB3399361B59}" type="parTrans" cxnId="{5CE2E805-4FAB-4FD3-AF95-AA35089FDE87}">
      <dgm:prSet/>
      <dgm:spPr/>
      <dgm:t>
        <a:bodyPr/>
        <a:lstStyle/>
        <a:p>
          <a:pPr algn="just"/>
          <a:endParaRPr lang="ru-RU">
            <a:latin typeface="Times New Roman" panose="02020603050405020304" pitchFamily="18" charset="0"/>
            <a:cs typeface="Times New Roman" panose="02020603050405020304" pitchFamily="18" charset="0"/>
          </a:endParaRPr>
        </a:p>
      </dgm:t>
    </dgm:pt>
    <dgm:pt modelId="{F60F367B-8CF2-4993-B468-2C8267500136}" type="sibTrans" cxnId="{5CE2E805-4FAB-4FD3-AF95-AA35089FDE87}">
      <dgm:prSet/>
      <dgm:spPr/>
      <dgm:t>
        <a:bodyPr/>
        <a:lstStyle/>
        <a:p>
          <a:pPr algn="just"/>
          <a:endParaRPr lang="ru-RU">
            <a:latin typeface="Times New Roman" panose="02020603050405020304" pitchFamily="18" charset="0"/>
            <a:cs typeface="Times New Roman" panose="02020603050405020304" pitchFamily="18" charset="0"/>
          </a:endParaRPr>
        </a:p>
      </dgm:t>
    </dgm:pt>
    <dgm:pt modelId="{D5C5A611-1435-49EB-945A-FFD9E36D39DE}">
      <dgm:prSet phldrT="[Текст]"/>
      <dgm:spPr/>
      <dgm:t>
        <a:bodyPr/>
        <a:lstStyle/>
        <a:p>
          <a:pPr algn="just"/>
          <a:r>
            <a:rPr lang="uk-UA" dirty="0" smtClean="0">
              <a:latin typeface="Times New Roman" panose="02020603050405020304" pitchFamily="18" charset="0"/>
              <a:cs typeface="Times New Roman" panose="02020603050405020304" pitchFamily="18" charset="0"/>
            </a:rPr>
            <a:t>Цілі такого управління досягаються шляхом планування та впровадження оптимальної системи господарювання, раціонального використання природних ресурсів, збалансованого розвитку галузей промисловості, сільського господарства, транспорту, соціальної інфраструктури, впровадження екологічної освіти і виховання, проведення постійного моніторингу за станом природних і природно-технічних систем.</a:t>
          </a:r>
          <a:endParaRPr lang="ru-RU" dirty="0">
            <a:latin typeface="Times New Roman" panose="02020603050405020304" pitchFamily="18" charset="0"/>
            <a:cs typeface="Times New Roman" panose="02020603050405020304" pitchFamily="18" charset="0"/>
          </a:endParaRPr>
        </a:p>
      </dgm:t>
    </dgm:pt>
    <dgm:pt modelId="{142DB984-F885-4D53-B12A-A30DF2B423A2}" type="parTrans" cxnId="{DD28E8C9-445B-46B0-8954-F25EF60F3E3D}">
      <dgm:prSet/>
      <dgm:spPr/>
      <dgm:t>
        <a:bodyPr/>
        <a:lstStyle/>
        <a:p>
          <a:pPr algn="just"/>
          <a:endParaRPr lang="ru-RU">
            <a:latin typeface="Times New Roman" panose="02020603050405020304" pitchFamily="18" charset="0"/>
            <a:cs typeface="Times New Roman" panose="02020603050405020304" pitchFamily="18" charset="0"/>
          </a:endParaRPr>
        </a:p>
      </dgm:t>
    </dgm:pt>
    <dgm:pt modelId="{6C39477B-4767-4D3E-9E03-E7CB535397AB}" type="sibTrans" cxnId="{DD28E8C9-445B-46B0-8954-F25EF60F3E3D}">
      <dgm:prSet/>
      <dgm:spPr/>
      <dgm:t>
        <a:bodyPr/>
        <a:lstStyle/>
        <a:p>
          <a:pPr algn="just"/>
          <a:endParaRPr lang="ru-RU">
            <a:latin typeface="Times New Roman" panose="02020603050405020304" pitchFamily="18" charset="0"/>
            <a:cs typeface="Times New Roman" panose="02020603050405020304" pitchFamily="18" charset="0"/>
          </a:endParaRPr>
        </a:p>
      </dgm:t>
    </dgm:pt>
    <dgm:pt modelId="{49F4A758-4081-4E07-AB55-AD6419DCF3AE}" type="pres">
      <dgm:prSet presAssocID="{28101471-76CC-45BE-9056-9B36C7FA8202}" presName="linear" presStyleCnt="0">
        <dgm:presLayoutVars>
          <dgm:animLvl val="lvl"/>
          <dgm:resizeHandles val="exact"/>
        </dgm:presLayoutVars>
      </dgm:prSet>
      <dgm:spPr/>
      <dgm:t>
        <a:bodyPr/>
        <a:lstStyle/>
        <a:p>
          <a:endParaRPr lang="ru-RU"/>
        </a:p>
      </dgm:t>
    </dgm:pt>
    <dgm:pt modelId="{F47D980B-94AD-421D-987B-9A3305B81D58}" type="pres">
      <dgm:prSet presAssocID="{1ADFE7A0-A371-4C75-8371-0B9BA5E47A3C}" presName="parentText" presStyleLbl="node1" presStyleIdx="0" presStyleCnt="2">
        <dgm:presLayoutVars>
          <dgm:chMax val="0"/>
          <dgm:bulletEnabled val="1"/>
        </dgm:presLayoutVars>
      </dgm:prSet>
      <dgm:spPr/>
      <dgm:t>
        <a:bodyPr/>
        <a:lstStyle/>
        <a:p>
          <a:endParaRPr lang="ru-RU"/>
        </a:p>
      </dgm:t>
    </dgm:pt>
    <dgm:pt modelId="{4E5411D7-B2FD-4CB0-9F39-F521720F4D6B}" type="pres">
      <dgm:prSet presAssocID="{1ADFE7A0-A371-4C75-8371-0B9BA5E47A3C}" presName="childText" presStyleLbl="revTx" presStyleIdx="0" presStyleCnt="2">
        <dgm:presLayoutVars>
          <dgm:bulletEnabled val="1"/>
        </dgm:presLayoutVars>
      </dgm:prSet>
      <dgm:spPr/>
      <dgm:t>
        <a:bodyPr/>
        <a:lstStyle/>
        <a:p>
          <a:endParaRPr lang="ru-RU"/>
        </a:p>
      </dgm:t>
    </dgm:pt>
    <dgm:pt modelId="{322AB5CD-04DA-4DB4-B1AB-323063485749}" type="pres">
      <dgm:prSet presAssocID="{9BF67596-07DC-4ADC-A99E-F0AED0D939EE}" presName="parentText" presStyleLbl="node1" presStyleIdx="1" presStyleCnt="2">
        <dgm:presLayoutVars>
          <dgm:chMax val="0"/>
          <dgm:bulletEnabled val="1"/>
        </dgm:presLayoutVars>
      </dgm:prSet>
      <dgm:spPr/>
      <dgm:t>
        <a:bodyPr/>
        <a:lstStyle/>
        <a:p>
          <a:endParaRPr lang="ru-RU"/>
        </a:p>
      </dgm:t>
    </dgm:pt>
    <dgm:pt modelId="{4A7E2C60-F32D-4BAA-B06D-BECE66D587BD}" type="pres">
      <dgm:prSet presAssocID="{9BF67596-07DC-4ADC-A99E-F0AED0D939EE}" presName="childText" presStyleLbl="revTx" presStyleIdx="1" presStyleCnt="2">
        <dgm:presLayoutVars>
          <dgm:bulletEnabled val="1"/>
        </dgm:presLayoutVars>
      </dgm:prSet>
      <dgm:spPr/>
      <dgm:t>
        <a:bodyPr/>
        <a:lstStyle/>
        <a:p>
          <a:endParaRPr lang="ru-RU"/>
        </a:p>
      </dgm:t>
    </dgm:pt>
  </dgm:ptLst>
  <dgm:cxnLst>
    <dgm:cxn modelId="{DD28E8C9-445B-46B0-8954-F25EF60F3E3D}" srcId="{9BF67596-07DC-4ADC-A99E-F0AED0D939EE}" destId="{D5C5A611-1435-49EB-945A-FFD9E36D39DE}" srcOrd="0" destOrd="0" parTransId="{142DB984-F885-4D53-B12A-A30DF2B423A2}" sibTransId="{6C39477B-4767-4D3E-9E03-E7CB535397AB}"/>
    <dgm:cxn modelId="{472A37D5-3798-4A20-88D1-9297677E24FD}" type="presOf" srcId="{D5C5A611-1435-49EB-945A-FFD9E36D39DE}" destId="{4A7E2C60-F32D-4BAA-B06D-BECE66D587BD}" srcOrd="0" destOrd="0" presId="urn:microsoft.com/office/officeart/2005/8/layout/vList2"/>
    <dgm:cxn modelId="{413B1B4C-5026-43F5-B009-3B13CFC0BA8E}" type="presOf" srcId="{28101471-76CC-45BE-9056-9B36C7FA8202}" destId="{49F4A758-4081-4E07-AB55-AD6419DCF3AE}" srcOrd="0" destOrd="0" presId="urn:microsoft.com/office/officeart/2005/8/layout/vList2"/>
    <dgm:cxn modelId="{6AEE972F-CC94-4DBE-915B-DFAD6CAF1905}" type="presOf" srcId="{9BF67596-07DC-4ADC-A99E-F0AED0D939EE}" destId="{322AB5CD-04DA-4DB4-B1AB-323063485749}" srcOrd="0" destOrd="0" presId="urn:microsoft.com/office/officeart/2005/8/layout/vList2"/>
    <dgm:cxn modelId="{44A273D2-EC03-49A7-BF2F-BEA029920F30}" type="presOf" srcId="{D805D866-F090-4882-A4D7-7AEF39CF16B3}" destId="{4E5411D7-B2FD-4CB0-9F39-F521720F4D6B}" srcOrd="0" destOrd="0" presId="urn:microsoft.com/office/officeart/2005/8/layout/vList2"/>
    <dgm:cxn modelId="{48B26183-200E-469D-8779-306F929DCD78}" type="presOf" srcId="{1ADFE7A0-A371-4C75-8371-0B9BA5E47A3C}" destId="{F47D980B-94AD-421D-987B-9A3305B81D58}" srcOrd="0" destOrd="0" presId="urn:microsoft.com/office/officeart/2005/8/layout/vList2"/>
    <dgm:cxn modelId="{ADF69EF9-7C4D-475E-BAF9-37EA1C492064}" srcId="{28101471-76CC-45BE-9056-9B36C7FA8202}" destId="{1ADFE7A0-A371-4C75-8371-0B9BA5E47A3C}" srcOrd="0" destOrd="0" parTransId="{F519DD4D-DC59-4AB0-B20F-266261861401}" sibTransId="{255FCA90-B4FD-401C-9227-07B95E501DF3}"/>
    <dgm:cxn modelId="{5CE2E805-4FAB-4FD3-AF95-AA35089FDE87}" srcId="{28101471-76CC-45BE-9056-9B36C7FA8202}" destId="{9BF67596-07DC-4ADC-A99E-F0AED0D939EE}" srcOrd="1" destOrd="0" parTransId="{2E3D6EFA-626A-4FB1-B777-BB3399361B59}" sibTransId="{F60F367B-8CF2-4993-B468-2C8267500136}"/>
    <dgm:cxn modelId="{E752A2C4-E2DD-436A-AEAA-4E1B22840CA8}" srcId="{1ADFE7A0-A371-4C75-8371-0B9BA5E47A3C}" destId="{D805D866-F090-4882-A4D7-7AEF39CF16B3}" srcOrd="0" destOrd="0" parTransId="{D0239D67-BC7D-4349-9DD4-EFE259C9C80B}" sibTransId="{C8C53D14-02EA-4276-AA4B-43CF4E0C6377}"/>
    <dgm:cxn modelId="{D2BBFBF1-8DAE-4AFD-A497-C2C2C2DAB405}" type="presParOf" srcId="{49F4A758-4081-4E07-AB55-AD6419DCF3AE}" destId="{F47D980B-94AD-421D-987B-9A3305B81D58}" srcOrd="0" destOrd="0" presId="urn:microsoft.com/office/officeart/2005/8/layout/vList2"/>
    <dgm:cxn modelId="{77CDC6AB-58B0-4F5E-813E-5911F0DBC430}" type="presParOf" srcId="{49F4A758-4081-4E07-AB55-AD6419DCF3AE}" destId="{4E5411D7-B2FD-4CB0-9F39-F521720F4D6B}" srcOrd="1" destOrd="0" presId="urn:microsoft.com/office/officeart/2005/8/layout/vList2"/>
    <dgm:cxn modelId="{3CB3D56F-4EF8-49E5-9A51-63630D36C324}" type="presParOf" srcId="{49F4A758-4081-4E07-AB55-AD6419DCF3AE}" destId="{322AB5CD-04DA-4DB4-B1AB-323063485749}" srcOrd="2" destOrd="0" presId="urn:microsoft.com/office/officeart/2005/8/layout/vList2"/>
    <dgm:cxn modelId="{E1A9F954-7C02-4156-A163-285649885503}" type="presParOf" srcId="{49F4A758-4081-4E07-AB55-AD6419DCF3AE}" destId="{4A7E2C60-F32D-4BAA-B06D-BECE66D587BD}"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FF0613D-5F1F-4B31-BAF0-89302D48CE2E}" type="doc">
      <dgm:prSet loTypeId="urn:microsoft.com/office/officeart/2005/8/layout/target3" loCatId="list" qsTypeId="urn:microsoft.com/office/officeart/2005/8/quickstyle/3d2" qsCatId="3D" csTypeId="urn:microsoft.com/office/officeart/2005/8/colors/accent1_4" csCatId="accent1" phldr="1"/>
      <dgm:spPr/>
      <dgm:t>
        <a:bodyPr/>
        <a:lstStyle/>
        <a:p>
          <a:endParaRPr lang="ru-RU"/>
        </a:p>
      </dgm:t>
    </dgm:pt>
    <dgm:pt modelId="{6BB7C5DF-2F5A-470D-AD1D-346DA42A9C88}">
      <dgm:prSet phldrT="[Текст]" custT="1"/>
      <dgm:spPr/>
      <dgm:t>
        <a:bodyPr/>
        <a:lstStyle/>
        <a:p>
          <a:pPr algn="just"/>
          <a:r>
            <a:rPr lang="uk-UA" sz="2000" b="1" dirty="0" smtClean="0">
              <a:latin typeface="Times New Roman" panose="02020603050405020304" pitchFamily="18" charset="0"/>
              <a:cs typeface="Times New Roman" panose="02020603050405020304" pitchFamily="18" charset="0"/>
            </a:rPr>
            <a:t>Активні дії</a:t>
          </a:r>
          <a:r>
            <a:rPr lang="uk-UA" sz="2000" dirty="0" smtClean="0">
              <a:latin typeface="Times New Roman" panose="02020603050405020304" pitchFamily="18" charset="0"/>
              <a:cs typeface="Times New Roman" panose="02020603050405020304" pitchFamily="18" charset="0"/>
            </a:rPr>
            <a:t> – це такі, які спрямовані на зміну режиму функціонування природних, природно-технічних або технічних систем з метою досягнення вихідного стану навколишнього середовища. Активні дії можуть бути оперативного або довготривалого характеру.</a:t>
          </a:r>
          <a:endParaRPr lang="ru-RU" sz="2000" dirty="0">
            <a:latin typeface="Times New Roman" panose="02020603050405020304" pitchFamily="18" charset="0"/>
            <a:cs typeface="Times New Roman" panose="02020603050405020304" pitchFamily="18" charset="0"/>
          </a:endParaRPr>
        </a:p>
      </dgm:t>
    </dgm:pt>
    <dgm:pt modelId="{1EABB695-B8E8-491B-8FB8-24B216AB3E30}" type="parTrans" cxnId="{BB43D2B7-476F-4304-940F-DD43CD47E947}">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A2FF17B9-CCBB-4EA4-BE6E-4CFF5575B55E}" type="sibTrans" cxnId="{BB43D2B7-476F-4304-940F-DD43CD47E947}">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9840550B-0F4B-4408-8870-B68D275EFF27}">
      <dgm:prSet phldrT="[Текст]" custT="1"/>
      <dgm:spPr/>
      <dgm:t>
        <a:bodyPr/>
        <a:lstStyle/>
        <a:p>
          <a:pPr algn="just"/>
          <a:r>
            <a:rPr lang="uk-UA" sz="2000" b="1" dirty="0" smtClean="0">
              <a:latin typeface="Times New Roman" panose="02020603050405020304" pitchFamily="18" charset="0"/>
              <a:cs typeface="Times New Roman" panose="02020603050405020304" pitchFamily="18" charset="0"/>
            </a:rPr>
            <a:t>Нормативні дії</a:t>
          </a:r>
          <a:r>
            <a:rPr lang="uk-UA" sz="2000" dirty="0" smtClean="0">
              <a:latin typeface="Times New Roman" panose="02020603050405020304" pitchFamily="18" charset="0"/>
              <a:cs typeface="Times New Roman" panose="02020603050405020304" pitchFamily="18" charset="0"/>
            </a:rPr>
            <a:t> спрямовані головним чином на реалізацію встановлених екологічних стандартів і нормативів в процесі здійснення екологічного інспектування, екологічної експертизи, ліцензування, екологічної паспортизації, нагляду за дотриманням екологічного законодавства, здійснення процедури оцінки впливів на навколишнє середовище і </a:t>
          </a:r>
          <a:r>
            <a:rPr lang="uk-UA" sz="2000" dirty="0" err="1" smtClean="0">
              <a:latin typeface="Times New Roman" panose="02020603050405020304" pitchFamily="18" charset="0"/>
              <a:cs typeface="Times New Roman" panose="02020603050405020304" pitchFamily="18" charset="0"/>
            </a:rPr>
            <a:t>т.ін</a:t>
          </a:r>
          <a:r>
            <a:rPr lang="uk-UA"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dgm:t>
    </dgm:pt>
    <dgm:pt modelId="{640587BC-E7EB-41DA-9E0C-492E891AA7BD}" type="parTrans" cxnId="{6C2A95C6-7FC2-47A0-8D75-927416037C90}">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AE6112FE-5CB9-4706-894C-661174178258}" type="sibTrans" cxnId="{6C2A95C6-7FC2-47A0-8D75-927416037C90}">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32562FAC-5C38-42C9-B7BB-083C8331AF71}">
      <dgm:prSet phldrT="[Текст]" custT="1"/>
      <dgm:spPr/>
      <dgm:t>
        <a:bodyPr/>
        <a:lstStyle/>
        <a:p>
          <a:pPr algn="just"/>
          <a:r>
            <a:rPr lang="uk-UA" sz="2000" b="1" smtClean="0">
              <a:latin typeface="Times New Roman" panose="02020603050405020304" pitchFamily="18" charset="0"/>
              <a:cs typeface="Times New Roman" panose="02020603050405020304" pitchFamily="18" charset="0"/>
            </a:rPr>
            <a:t>Адаптивні дії</a:t>
          </a:r>
          <a:r>
            <a:rPr lang="uk-UA" sz="2000" smtClean="0">
              <a:latin typeface="Times New Roman" panose="02020603050405020304" pitchFamily="18" charset="0"/>
              <a:cs typeface="Times New Roman" panose="02020603050405020304" pitchFamily="18" charset="0"/>
            </a:rPr>
            <a:t> спрямовані на пристосування до режимів функціонування природних систем. </a:t>
          </a:r>
          <a:endParaRPr lang="ru-RU" sz="2000" dirty="0">
            <a:latin typeface="Times New Roman" panose="02020603050405020304" pitchFamily="18" charset="0"/>
            <a:cs typeface="Times New Roman" panose="02020603050405020304" pitchFamily="18" charset="0"/>
          </a:endParaRPr>
        </a:p>
      </dgm:t>
    </dgm:pt>
    <dgm:pt modelId="{B99D92C0-2A2F-4464-AB38-95EE0BAB4BFA}" type="parTrans" cxnId="{7142B59B-9E52-4F23-9795-BB5FC748D5FB}">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E68AAB6A-4AAC-4C4B-9415-B4EECAB45E7A}" type="sibTrans" cxnId="{7142B59B-9E52-4F23-9795-BB5FC748D5FB}">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FCE36B49-DC54-41D6-863B-E0CE6DAAE565}" type="pres">
      <dgm:prSet presAssocID="{BFF0613D-5F1F-4B31-BAF0-89302D48CE2E}" presName="Name0" presStyleCnt="0">
        <dgm:presLayoutVars>
          <dgm:chMax val="7"/>
          <dgm:dir/>
          <dgm:animLvl val="lvl"/>
          <dgm:resizeHandles val="exact"/>
        </dgm:presLayoutVars>
      </dgm:prSet>
      <dgm:spPr/>
      <dgm:t>
        <a:bodyPr/>
        <a:lstStyle/>
        <a:p>
          <a:endParaRPr lang="ru-RU"/>
        </a:p>
      </dgm:t>
    </dgm:pt>
    <dgm:pt modelId="{7937ABEF-5BEC-4C31-863B-4CBFEA5EAA5C}" type="pres">
      <dgm:prSet presAssocID="{6BB7C5DF-2F5A-470D-AD1D-346DA42A9C88}" presName="circle1" presStyleLbl="node1" presStyleIdx="0" presStyleCnt="3"/>
      <dgm:spPr/>
    </dgm:pt>
    <dgm:pt modelId="{DD9B29A6-EF12-43AA-9CBB-69F87E94C265}" type="pres">
      <dgm:prSet presAssocID="{6BB7C5DF-2F5A-470D-AD1D-346DA42A9C88}" presName="space" presStyleCnt="0"/>
      <dgm:spPr/>
    </dgm:pt>
    <dgm:pt modelId="{81229324-FF49-4E5C-B71D-426929840BA4}" type="pres">
      <dgm:prSet presAssocID="{6BB7C5DF-2F5A-470D-AD1D-346DA42A9C88}" presName="rect1" presStyleLbl="alignAcc1" presStyleIdx="0" presStyleCnt="3"/>
      <dgm:spPr/>
      <dgm:t>
        <a:bodyPr/>
        <a:lstStyle/>
        <a:p>
          <a:endParaRPr lang="ru-RU"/>
        </a:p>
      </dgm:t>
    </dgm:pt>
    <dgm:pt modelId="{025A5A39-0CF2-4D5D-8C6D-73A3BF19E000}" type="pres">
      <dgm:prSet presAssocID="{9840550B-0F4B-4408-8870-B68D275EFF27}" presName="vertSpace2" presStyleLbl="node1" presStyleIdx="0" presStyleCnt="3"/>
      <dgm:spPr/>
    </dgm:pt>
    <dgm:pt modelId="{78D35EA7-EAC5-4DFE-A250-7EC7492023C4}" type="pres">
      <dgm:prSet presAssocID="{9840550B-0F4B-4408-8870-B68D275EFF27}" presName="circle2" presStyleLbl="node1" presStyleIdx="1" presStyleCnt="3"/>
      <dgm:spPr/>
    </dgm:pt>
    <dgm:pt modelId="{AB1BBA93-25CD-46AB-8054-BD39D8FA59CC}" type="pres">
      <dgm:prSet presAssocID="{9840550B-0F4B-4408-8870-B68D275EFF27}" presName="rect2" presStyleLbl="alignAcc1" presStyleIdx="1" presStyleCnt="3"/>
      <dgm:spPr/>
      <dgm:t>
        <a:bodyPr/>
        <a:lstStyle/>
        <a:p>
          <a:endParaRPr lang="ru-RU"/>
        </a:p>
      </dgm:t>
    </dgm:pt>
    <dgm:pt modelId="{42772DD7-B37C-4D21-92DA-D0CCEC7CABD8}" type="pres">
      <dgm:prSet presAssocID="{32562FAC-5C38-42C9-B7BB-083C8331AF71}" presName="vertSpace3" presStyleLbl="node1" presStyleIdx="1" presStyleCnt="3"/>
      <dgm:spPr/>
    </dgm:pt>
    <dgm:pt modelId="{50D0A06F-E8FC-4DBD-A244-FB927FD1F812}" type="pres">
      <dgm:prSet presAssocID="{32562FAC-5C38-42C9-B7BB-083C8331AF71}" presName="circle3" presStyleLbl="node1" presStyleIdx="2" presStyleCnt="3"/>
      <dgm:spPr/>
    </dgm:pt>
    <dgm:pt modelId="{B884E899-C5E9-462F-9DD6-DFCB7F235B54}" type="pres">
      <dgm:prSet presAssocID="{32562FAC-5C38-42C9-B7BB-083C8331AF71}" presName="rect3" presStyleLbl="alignAcc1" presStyleIdx="2" presStyleCnt="3"/>
      <dgm:spPr/>
      <dgm:t>
        <a:bodyPr/>
        <a:lstStyle/>
        <a:p>
          <a:endParaRPr lang="ru-RU"/>
        </a:p>
      </dgm:t>
    </dgm:pt>
    <dgm:pt modelId="{479FDCFF-5811-469A-AD7F-A9015290C386}" type="pres">
      <dgm:prSet presAssocID="{6BB7C5DF-2F5A-470D-AD1D-346DA42A9C88}" presName="rect1ParTxNoCh" presStyleLbl="alignAcc1" presStyleIdx="2" presStyleCnt="3">
        <dgm:presLayoutVars>
          <dgm:chMax val="1"/>
          <dgm:bulletEnabled val="1"/>
        </dgm:presLayoutVars>
      </dgm:prSet>
      <dgm:spPr/>
      <dgm:t>
        <a:bodyPr/>
        <a:lstStyle/>
        <a:p>
          <a:endParaRPr lang="ru-RU"/>
        </a:p>
      </dgm:t>
    </dgm:pt>
    <dgm:pt modelId="{2E34A916-B561-4977-B59A-7114D01E2BE3}" type="pres">
      <dgm:prSet presAssocID="{9840550B-0F4B-4408-8870-B68D275EFF27}" presName="rect2ParTxNoCh" presStyleLbl="alignAcc1" presStyleIdx="2" presStyleCnt="3">
        <dgm:presLayoutVars>
          <dgm:chMax val="1"/>
          <dgm:bulletEnabled val="1"/>
        </dgm:presLayoutVars>
      </dgm:prSet>
      <dgm:spPr/>
      <dgm:t>
        <a:bodyPr/>
        <a:lstStyle/>
        <a:p>
          <a:endParaRPr lang="ru-RU"/>
        </a:p>
      </dgm:t>
    </dgm:pt>
    <dgm:pt modelId="{6BD3E977-3D03-4D36-A464-C8B250E89FD6}" type="pres">
      <dgm:prSet presAssocID="{32562FAC-5C38-42C9-B7BB-083C8331AF71}" presName="rect3ParTxNoCh" presStyleLbl="alignAcc1" presStyleIdx="2" presStyleCnt="3">
        <dgm:presLayoutVars>
          <dgm:chMax val="1"/>
          <dgm:bulletEnabled val="1"/>
        </dgm:presLayoutVars>
      </dgm:prSet>
      <dgm:spPr/>
      <dgm:t>
        <a:bodyPr/>
        <a:lstStyle/>
        <a:p>
          <a:endParaRPr lang="ru-RU"/>
        </a:p>
      </dgm:t>
    </dgm:pt>
  </dgm:ptLst>
  <dgm:cxnLst>
    <dgm:cxn modelId="{BB43D2B7-476F-4304-940F-DD43CD47E947}" srcId="{BFF0613D-5F1F-4B31-BAF0-89302D48CE2E}" destId="{6BB7C5DF-2F5A-470D-AD1D-346DA42A9C88}" srcOrd="0" destOrd="0" parTransId="{1EABB695-B8E8-491B-8FB8-24B216AB3E30}" sibTransId="{A2FF17B9-CCBB-4EA4-BE6E-4CFF5575B55E}"/>
    <dgm:cxn modelId="{58F611ED-90ED-48DF-868B-B212065E243A}" type="presOf" srcId="{9840550B-0F4B-4408-8870-B68D275EFF27}" destId="{AB1BBA93-25CD-46AB-8054-BD39D8FA59CC}" srcOrd="0" destOrd="0" presId="urn:microsoft.com/office/officeart/2005/8/layout/target3"/>
    <dgm:cxn modelId="{CBF60023-906B-4C56-8E9B-D681CEDE155D}" type="presOf" srcId="{32562FAC-5C38-42C9-B7BB-083C8331AF71}" destId="{B884E899-C5E9-462F-9DD6-DFCB7F235B54}" srcOrd="0" destOrd="0" presId="urn:microsoft.com/office/officeart/2005/8/layout/target3"/>
    <dgm:cxn modelId="{2613AF08-E649-4B50-8B5E-C7FF87C11195}" type="presOf" srcId="{6BB7C5DF-2F5A-470D-AD1D-346DA42A9C88}" destId="{479FDCFF-5811-469A-AD7F-A9015290C386}" srcOrd="1" destOrd="0" presId="urn:microsoft.com/office/officeart/2005/8/layout/target3"/>
    <dgm:cxn modelId="{D2B334FA-11E3-4685-9C01-0533E39D02EA}" type="presOf" srcId="{32562FAC-5C38-42C9-B7BB-083C8331AF71}" destId="{6BD3E977-3D03-4D36-A464-C8B250E89FD6}" srcOrd="1" destOrd="0" presId="urn:microsoft.com/office/officeart/2005/8/layout/target3"/>
    <dgm:cxn modelId="{6C2A95C6-7FC2-47A0-8D75-927416037C90}" srcId="{BFF0613D-5F1F-4B31-BAF0-89302D48CE2E}" destId="{9840550B-0F4B-4408-8870-B68D275EFF27}" srcOrd="1" destOrd="0" parTransId="{640587BC-E7EB-41DA-9E0C-492E891AA7BD}" sibTransId="{AE6112FE-5CB9-4706-894C-661174178258}"/>
    <dgm:cxn modelId="{0490C443-6C8F-45F0-963E-458DF2DBC0A1}" type="presOf" srcId="{9840550B-0F4B-4408-8870-B68D275EFF27}" destId="{2E34A916-B561-4977-B59A-7114D01E2BE3}" srcOrd="1" destOrd="0" presId="urn:microsoft.com/office/officeart/2005/8/layout/target3"/>
    <dgm:cxn modelId="{7142B59B-9E52-4F23-9795-BB5FC748D5FB}" srcId="{BFF0613D-5F1F-4B31-BAF0-89302D48CE2E}" destId="{32562FAC-5C38-42C9-B7BB-083C8331AF71}" srcOrd="2" destOrd="0" parTransId="{B99D92C0-2A2F-4464-AB38-95EE0BAB4BFA}" sibTransId="{E68AAB6A-4AAC-4C4B-9415-B4EECAB45E7A}"/>
    <dgm:cxn modelId="{9ADE4E01-7C00-4BE0-89B7-CD0408B4F555}" type="presOf" srcId="{BFF0613D-5F1F-4B31-BAF0-89302D48CE2E}" destId="{FCE36B49-DC54-41D6-863B-E0CE6DAAE565}" srcOrd="0" destOrd="0" presId="urn:microsoft.com/office/officeart/2005/8/layout/target3"/>
    <dgm:cxn modelId="{FDE1CF5A-3DCB-4C63-B0E6-4DD0A6B6F044}" type="presOf" srcId="{6BB7C5DF-2F5A-470D-AD1D-346DA42A9C88}" destId="{81229324-FF49-4E5C-B71D-426929840BA4}" srcOrd="0" destOrd="0" presId="urn:microsoft.com/office/officeart/2005/8/layout/target3"/>
    <dgm:cxn modelId="{85CC43F8-915D-4926-A25D-EAB0EB610D24}" type="presParOf" srcId="{FCE36B49-DC54-41D6-863B-E0CE6DAAE565}" destId="{7937ABEF-5BEC-4C31-863B-4CBFEA5EAA5C}" srcOrd="0" destOrd="0" presId="urn:microsoft.com/office/officeart/2005/8/layout/target3"/>
    <dgm:cxn modelId="{7D2F1123-F98D-411B-851C-4E7B450A9C49}" type="presParOf" srcId="{FCE36B49-DC54-41D6-863B-E0CE6DAAE565}" destId="{DD9B29A6-EF12-43AA-9CBB-69F87E94C265}" srcOrd="1" destOrd="0" presId="urn:microsoft.com/office/officeart/2005/8/layout/target3"/>
    <dgm:cxn modelId="{662D9390-EF30-4271-A726-E5257F9A98B3}" type="presParOf" srcId="{FCE36B49-DC54-41D6-863B-E0CE6DAAE565}" destId="{81229324-FF49-4E5C-B71D-426929840BA4}" srcOrd="2" destOrd="0" presId="urn:microsoft.com/office/officeart/2005/8/layout/target3"/>
    <dgm:cxn modelId="{8577AF81-3AE2-416F-92AC-2D8FB6453AA4}" type="presParOf" srcId="{FCE36B49-DC54-41D6-863B-E0CE6DAAE565}" destId="{025A5A39-0CF2-4D5D-8C6D-73A3BF19E000}" srcOrd="3" destOrd="0" presId="urn:microsoft.com/office/officeart/2005/8/layout/target3"/>
    <dgm:cxn modelId="{8356C2B2-1DEA-42DA-A253-AEDC0FF12C6E}" type="presParOf" srcId="{FCE36B49-DC54-41D6-863B-E0CE6DAAE565}" destId="{78D35EA7-EAC5-4DFE-A250-7EC7492023C4}" srcOrd="4" destOrd="0" presId="urn:microsoft.com/office/officeart/2005/8/layout/target3"/>
    <dgm:cxn modelId="{C6F43C9E-1F1E-4359-8EB7-53FF4D0BCE7E}" type="presParOf" srcId="{FCE36B49-DC54-41D6-863B-E0CE6DAAE565}" destId="{AB1BBA93-25CD-46AB-8054-BD39D8FA59CC}" srcOrd="5" destOrd="0" presId="urn:microsoft.com/office/officeart/2005/8/layout/target3"/>
    <dgm:cxn modelId="{3426FE43-5260-4423-B228-D0607D984711}" type="presParOf" srcId="{FCE36B49-DC54-41D6-863B-E0CE6DAAE565}" destId="{42772DD7-B37C-4D21-92DA-D0CCEC7CABD8}" srcOrd="6" destOrd="0" presId="urn:microsoft.com/office/officeart/2005/8/layout/target3"/>
    <dgm:cxn modelId="{CD9FEC44-4911-4F52-A27F-6EE7A86A810F}" type="presParOf" srcId="{FCE36B49-DC54-41D6-863B-E0CE6DAAE565}" destId="{50D0A06F-E8FC-4DBD-A244-FB927FD1F812}" srcOrd="7" destOrd="0" presId="urn:microsoft.com/office/officeart/2005/8/layout/target3"/>
    <dgm:cxn modelId="{13A372C6-8A85-4F86-B74E-6CA4C406351C}" type="presParOf" srcId="{FCE36B49-DC54-41D6-863B-E0CE6DAAE565}" destId="{B884E899-C5E9-462F-9DD6-DFCB7F235B54}" srcOrd="8" destOrd="0" presId="urn:microsoft.com/office/officeart/2005/8/layout/target3"/>
    <dgm:cxn modelId="{0647FE4E-5D27-44A9-83CC-6E284587C328}" type="presParOf" srcId="{FCE36B49-DC54-41D6-863B-E0CE6DAAE565}" destId="{479FDCFF-5811-469A-AD7F-A9015290C386}" srcOrd="9" destOrd="0" presId="urn:microsoft.com/office/officeart/2005/8/layout/target3"/>
    <dgm:cxn modelId="{B6835521-0AAF-4415-A9E1-D269E3765DB1}" type="presParOf" srcId="{FCE36B49-DC54-41D6-863B-E0CE6DAAE565}" destId="{2E34A916-B561-4977-B59A-7114D01E2BE3}" srcOrd="10" destOrd="0" presId="urn:microsoft.com/office/officeart/2005/8/layout/target3"/>
    <dgm:cxn modelId="{8DE55B72-EC36-4F60-80D7-47673BEEF9F4}" type="presParOf" srcId="{FCE36B49-DC54-41D6-863B-E0CE6DAAE565}" destId="{6BD3E977-3D03-4D36-A464-C8B250E89FD6}" srcOrd="11"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477DFEE-9854-4BF1-9210-CC94B0A979CB}" type="datetimeFigureOut">
              <a:rPr lang="ru-RU"/>
              <a:pPr>
                <a:defRPr/>
              </a:pPr>
              <a:t>04.12.2023</a:t>
            </a:fld>
            <a:endParaRPr lang="ru-RU"/>
          </a:p>
        </p:txBody>
      </p:sp>
      <p:sp>
        <p:nvSpPr>
          <p:cNvPr id="4" name="Нижний колонтитул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5" name="Номер слайда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F583B4F-A435-4A56-9E99-E323761AE977}"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44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5180013" y="0"/>
            <a:ext cx="3962400" cy="3444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CCB2A8F-C86D-43B8-8E72-DDD1F96531DF}" type="datetimeFigureOut">
              <a:rPr lang="ru-RU"/>
              <a:pPr>
                <a:defRPr/>
              </a:pPr>
              <a:t>04.12.2023</a:t>
            </a:fld>
            <a:endParaRPr lang="ru-RU"/>
          </a:p>
        </p:txBody>
      </p:sp>
      <p:sp>
        <p:nvSpPr>
          <p:cNvPr id="4" name="Образ слайда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2476C2D-0E5D-4504-B0D3-E23377399422}"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6"/>
          <p:cNvSpPr>
            <a:spLocks/>
          </p:cNvSpPr>
          <p:nvPr/>
        </p:nvSpPr>
        <p:spPr bwMode="auto">
          <a:xfrm>
            <a:off x="0" y="4324350"/>
            <a:ext cx="1744663" cy="777875"/>
          </a:xfrm>
          <a:custGeom>
            <a:avLst/>
            <a:gdLst>
              <a:gd name="T0" fmla="*/ 0 w 372"/>
              <a:gd name="T1" fmla="*/ 0 h 166"/>
              <a:gd name="T2" fmla="*/ 372 w 372"/>
              <a:gd name="T3" fmla="*/ 166 h 166"/>
            </a:gdLst>
            <a:ahLst/>
            <a:cxnLst>
              <a:cxn ang="0">
                <a:pos x="287" y="166"/>
              </a:cxn>
              <a:cxn ang="0">
                <a:pos x="293" y="164"/>
              </a:cxn>
              <a:cxn ang="0">
                <a:pos x="294" y="163"/>
              </a:cxn>
              <a:cxn ang="0">
                <a:pos x="370" y="87"/>
              </a:cxn>
              <a:cxn ang="0">
                <a:pos x="370" y="78"/>
              </a:cxn>
              <a:cxn ang="0">
                <a:pos x="294" y="3"/>
              </a:cxn>
              <a:cxn ang="0">
                <a:pos x="293" y="2"/>
              </a:cxn>
              <a:cxn ang="0">
                <a:pos x="287" y="0"/>
              </a:cxn>
              <a:cxn ang="0">
                <a:pos x="0" y="0"/>
              </a:cxn>
              <a:cxn ang="0">
                <a:pos x="0" y="166"/>
              </a:cxn>
              <a:cxn ang="0">
                <a:pos x="287" y="166"/>
              </a:cxn>
            </a:cxnLst>
            <a:rect l="T0" t="T1" r="T2" b="T3"/>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5" name="Date Placeholder 3"/>
          <p:cNvSpPr>
            <a:spLocks noGrp="1"/>
          </p:cNvSpPr>
          <p:nvPr>
            <p:ph type="dt" sz="half" idx="10"/>
          </p:nvPr>
        </p:nvSpPr>
        <p:spPr/>
        <p:txBody>
          <a:bodyPr/>
          <a:lstStyle>
            <a:lvl1pPr>
              <a:defRPr/>
            </a:lvl1pPr>
          </a:lstStyle>
          <a:p>
            <a:pPr>
              <a:defRPr/>
            </a:pPr>
            <a:fld id="{869310FA-821C-4852-9BA1-D092839A1AEE}" type="datetime1">
              <a:rPr lang="ru-RU"/>
              <a:pPr>
                <a:defRPr/>
              </a:pPr>
              <a:t>04.12.2023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31813" y="4529138"/>
            <a:ext cx="779462" cy="365125"/>
          </a:xfrm>
        </p:spPr>
        <p:txBody>
          <a:bodyPr/>
          <a:lstStyle>
            <a:lvl1pPr>
              <a:defRPr/>
            </a:lvl1pPr>
          </a:lstStyle>
          <a:p>
            <a:pPr>
              <a:defRPr/>
            </a:pPr>
            <a:fld id="{09717566-BF30-4B88-9C86-2AC5E9DE3AC2}"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8F996A29-DA24-4F84-B9D1-E5E178B5DCC6}" type="datetime1">
              <a:rPr lang="ru-RU"/>
              <a:pPr>
                <a:defRPr/>
              </a:pPr>
              <a:t>04.12.2023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1F4AAB8B-F6CE-474F-9868-DD61B5633B36}"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6" name="TextBox 13"/>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7" name="TextBox 14"/>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4"/>
          </p:nvPr>
        </p:nvSpPr>
        <p:spPr/>
        <p:txBody>
          <a:bodyPr/>
          <a:lstStyle>
            <a:lvl1pPr>
              <a:defRPr/>
            </a:lvl1pPr>
          </a:lstStyle>
          <a:p>
            <a:pPr>
              <a:defRPr/>
            </a:pPr>
            <a:fld id="{E38A5446-A5CF-46C7-AC3C-B5B756839105}" type="datetime1">
              <a:rPr lang="ru-RU"/>
              <a:pPr>
                <a:defRPr/>
              </a:pPr>
              <a:t>04.12.2023</a:t>
            </a:fld>
            <a:endParaRPr lang="ru-RU"/>
          </a:p>
        </p:txBody>
      </p:sp>
      <p:sp>
        <p:nvSpPr>
          <p:cNvPr id="9" name="Footer Placeholder 4"/>
          <p:cNvSpPr>
            <a:spLocks noGrp="1"/>
          </p:cNvSpPr>
          <p:nvPr>
            <p:ph type="ftr" sz="quarter" idx="15"/>
          </p:nvPr>
        </p:nvSpPr>
        <p:spPr/>
        <p:txBody>
          <a:bodyPr/>
          <a:lstStyle>
            <a:lvl1pPr>
              <a:defRPr/>
            </a:lvl1pPr>
          </a:lstStyle>
          <a:p>
            <a:pPr>
              <a:defRPr/>
            </a:pPr>
            <a:endParaRPr lang="ru-RU"/>
          </a:p>
        </p:txBody>
      </p:sp>
      <p:sp>
        <p:nvSpPr>
          <p:cNvPr id="10" name="Slide Number Placeholder 5"/>
          <p:cNvSpPr>
            <a:spLocks noGrp="1"/>
          </p:cNvSpPr>
          <p:nvPr>
            <p:ph type="sldNum" sz="quarter" idx="16"/>
          </p:nvPr>
        </p:nvSpPr>
        <p:spPr>
          <a:xfrm>
            <a:off x="531813" y="3244850"/>
            <a:ext cx="779462" cy="365125"/>
          </a:xfrm>
        </p:spPr>
        <p:txBody>
          <a:bodyPr/>
          <a:lstStyle>
            <a:lvl1pPr>
              <a:defRPr/>
            </a:lvl1pPr>
          </a:lstStyle>
          <a:p>
            <a:pPr>
              <a:defRPr/>
            </a:pPr>
            <a:fld id="{8DB8C92A-0535-49CC-99B7-EAD85A2EAC89}"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DC9AA0BF-0346-4FBD-A57E-B51934A2C07D}" type="datetime1">
              <a:rPr lang="ru-RU"/>
              <a:pPr>
                <a:defRPr/>
              </a:pPr>
              <a:t>04.12.2023</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BBD692D0-E191-49E0-9BC0-9D7F3A941CCC}"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6" name="TextBox 16"/>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7" name="TextBox 17"/>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8" name="Date Placeholder 4"/>
          <p:cNvSpPr>
            <a:spLocks noGrp="1"/>
          </p:cNvSpPr>
          <p:nvPr>
            <p:ph type="dt" sz="half" idx="14"/>
          </p:nvPr>
        </p:nvSpPr>
        <p:spPr/>
        <p:txBody>
          <a:bodyPr/>
          <a:lstStyle>
            <a:lvl1pPr>
              <a:defRPr/>
            </a:lvl1pPr>
          </a:lstStyle>
          <a:p>
            <a:pPr>
              <a:defRPr/>
            </a:pPr>
            <a:fld id="{5763EBC1-A370-4AEE-8167-A2BE7BB8567C}" type="datetime1">
              <a:rPr lang="ru-RU"/>
              <a:pPr>
                <a:defRPr/>
              </a:pPr>
              <a:t>04.12.2023</a:t>
            </a:fld>
            <a:endParaRPr lang="ru-RU"/>
          </a:p>
        </p:txBody>
      </p:sp>
      <p:sp>
        <p:nvSpPr>
          <p:cNvPr id="9" name="Footer Placeholder 5"/>
          <p:cNvSpPr>
            <a:spLocks noGrp="1"/>
          </p:cNvSpPr>
          <p:nvPr>
            <p:ph type="ftr" sz="quarter" idx="15"/>
          </p:nvPr>
        </p:nvSpPr>
        <p:spPr/>
        <p:txBody>
          <a:bodyPr/>
          <a:lstStyle>
            <a:lvl1pPr>
              <a:defRPr/>
            </a:lvl1pPr>
          </a:lstStyle>
          <a:p>
            <a:pPr>
              <a:defRPr/>
            </a:pPr>
            <a:endParaRPr lang="ru-RU"/>
          </a:p>
        </p:txBody>
      </p:sp>
      <p:sp>
        <p:nvSpPr>
          <p:cNvPr id="10" name="Slide Number Placeholder 6"/>
          <p:cNvSpPr>
            <a:spLocks noGrp="1"/>
          </p:cNvSpPr>
          <p:nvPr>
            <p:ph type="sldNum" sz="quarter" idx="16"/>
          </p:nvPr>
        </p:nvSpPr>
        <p:spPr>
          <a:xfrm>
            <a:off x="531813" y="4983163"/>
            <a:ext cx="779462" cy="365125"/>
          </a:xfrm>
        </p:spPr>
        <p:txBody>
          <a:bodyPr/>
          <a:lstStyle>
            <a:lvl1pPr>
              <a:defRPr/>
            </a:lvl1pPr>
          </a:lstStyle>
          <a:p>
            <a:pPr>
              <a:defRPr/>
            </a:pPr>
            <a:fld id="{8444FED7-3DA7-4FD2-9F4D-4E92D7E0C4C5}"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6" name="Date Placeholder 4"/>
          <p:cNvSpPr>
            <a:spLocks noGrp="1"/>
          </p:cNvSpPr>
          <p:nvPr>
            <p:ph type="dt" sz="half" idx="14"/>
          </p:nvPr>
        </p:nvSpPr>
        <p:spPr/>
        <p:txBody>
          <a:bodyPr/>
          <a:lstStyle>
            <a:lvl1pPr>
              <a:defRPr/>
            </a:lvl1pPr>
          </a:lstStyle>
          <a:p>
            <a:pPr>
              <a:defRPr/>
            </a:pPr>
            <a:fld id="{B2E220F0-A514-49E5-99C3-76642181F119}" type="datetime1">
              <a:rPr lang="ru-RU"/>
              <a:pPr>
                <a:defRPr/>
              </a:pPr>
              <a:t>04.12.2023</a:t>
            </a:fld>
            <a:endParaRPr lang="ru-RU"/>
          </a:p>
        </p:txBody>
      </p:sp>
      <p:sp>
        <p:nvSpPr>
          <p:cNvPr id="7" name="Footer Placeholder 5"/>
          <p:cNvSpPr>
            <a:spLocks noGrp="1"/>
          </p:cNvSpPr>
          <p:nvPr>
            <p:ph type="ftr" sz="quarter" idx="15"/>
          </p:nvPr>
        </p:nvSpPr>
        <p:spPr/>
        <p:txBody>
          <a:bodyPr/>
          <a:lstStyle>
            <a:lvl1pPr>
              <a:defRPr/>
            </a:lvl1pPr>
          </a:lstStyle>
          <a:p>
            <a:pPr>
              <a:defRPr/>
            </a:pPr>
            <a:endParaRPr lang="ru-RU"/>
          </a:p>
        </p:txBody>
      </p:sp>
      <p:sp>
        <p:nvSpPr>
          <p:cNvPr id="8" name="Slide Number Placeholder 6"/>
          <p:cNvSpPr>
            <a:spLocks noGrp="1"/>
          </p:cNvSpPr>
          <p:nvPr>
            <p:ph type="sldNum" sz="quarter" idx="16"/>
          </p:nvPr>
        </p:nvSpPr>
        <p:spPr>
          <a:xfrm>
            <a:off x="531813" y="4983163"/>
            <a:ext cx="779462" cy="365125"/>
          </a:xfrm>
        </p:spPr>
        <p:txBody>
          <a:bodyPr/>
          <a:lstStyle>
            <a:lvl1pPr>
              <a:defRPr/>
            </a:lvl1pPr>
          </a:lstStyle>
          <a:p>
            <a:pPr>
              <a:defRPr/>
            </a:pPr>
            <a:fld id="{765F592B-AD1A-4558-A4EE-3DE5463BFC38}"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F31680EB-69A4-4B7C-9551-24D5C8F79ED4}" type="datetime1">
              <a:rPr lang="ru-RU"/>
              <a:pPr>
                <a:defRPr/>
              </a:pPr>
              <a:t>04.12.2023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70A3F495-67E6-452F-B12F-7D206434F07C}"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C3452A05-FA6B-41B2-B300-10041AE7357A}" type="datetime1">
              <a:rPr lang="ru-RU"/>
              <a:pPr>
                <a:defRPr/>
              </a:pPr>
              <a:t>04.12.2023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0A0D9C9E-C984-4D56-A9C4-089FA266D6B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8217A661-0211-4CD6-BD66-120E43B3952B}" type="datetime1">
              <a:rPr lang="ru-RU"/>
              <a:pPr>
                <a:defRPr/>
              </a:pPr>
              <a:t>04.12.2023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82F5C0B0-F885-4747-9A7F-FAFB90D0084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C39BFEE8-49CA-4BD4-B203-6A027FC25216}" type="datetime1">
              <a:rPr lang="ru-RU"/>
              <a:pPr>
                <a:defRPr/>
              </a:pPr>
              <a:t>04.12.2023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2C314297-1911-4EA8-80C0-10E27321428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Date Placeholder 4"/>
          <p:cNvSpPr>
            <a:spLocks noGrp="1"/>
          </p:cNvSpPr>
          <p:nvPr>
            <p:ph type="dt" sz="half" idx="10"/>
          </p:nvPr>
        </p:nvSpPr>
        <p:spPr/>
        <p:txBody>
          <a:bodyPr/>
          <a:lstStyle>
            <a:lvl1pPr>
              <a:defRPr/>
            </a:lvl1pPr>
          </a:lstStyle>
          <a:p>
            <a:pPr>
              <a:defRPr/>
            </a:pPr>
            <a:fld id="{2E892380-7811-4918-A4A1-C89B9A767548}" type="datetime1">
              <a:rPr lang="ru-RU"/>
              <a:pPr>
                <a:defRPr/>
              </a:pPr>
              <a:t>04.12.2023</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4574D629-54A1-4C5C-91D3-198FD293BFC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10" name="Title 13"/>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6"/>
          <p:cNvSpPr>
            <a:spLocks noGrp="1"/>
          </p:cNvSpPr>
          <p:nvPr>
            <p:ph type="dt" sz="half" idx="10"/>
          </p:nvPr>
        </p:nvSpPr>
        <p:spPr/>
        <p:txBody>
          <a:bodyPr/>
          <a:lstStyle>
            <a:lvl1pPr>
              <a:defRPr/>
            </a:lvl1pPr>
          </a:lstStyle>
          <a:p>
            <a:pPr>
              <a:defRPr/>
            </a:pPr>
            <a:fld id="{A95E3701-C50F-40C0-A3D2-B76EB3B8AAF6}" type="datetime1">
              <a:rPr lang="ru-RU"/>
              <a:pPr>
                <a:defRPr/>
              </a:pPr>
              <a:t>04.12.2023</a:t>
            </a:fld>
            <a:endParaRPr lang="ru-RU"/>
          </a:p>
        </p:txBody>
      </p:sp>
      <p:sp>
        <p:nvSpPr>
          <p:cNvPr id="9" name="Footer Placeholder 7"/>
          <p:cNvSpPr>
            <a:spLocks noGrp="1"/>
          </p:cNvSpPr>
          <p:nvPr>
            <p:ph type="ftr" sz="quarter" idx="11"/>
          </p:nvPr>
        </p:nvSpPr>
        <p:spPr/>
        <p:txBody>
          <a:bodyPr/>
          <a:lstStyle>
            <a:lvl1pPr>
              <a:defRPr/>
            </a:lvl1pPr>
          </a:lstStyle>
          <a:p>
            <a:pPr>
              <a:defRPr/>
            </a:pPr>
            <a:endParaRPr lang="ru-RU"/>
          </a:p>
        </p:txBody>
      </p:sp>
      <p:sp>
        <p:nvSpPr>
          <p:cNvPr id="11" name="Slide Number Placeholder 5"/>
          <p:cNvSpPr>
            <a:spLocks noGrp="1"/>
          </p:cNvSpPr>
          <p:nvPr>
            <p:ph type="sldNum" sz="quarter" idx="12"/>
          </p:nvPr>
        </p:nvSpPr>
        <p:spPr/>
        <p:txBody>
          <a:bodyPr/>
          <a:lstStyle>
            <a:lvl1pPr>
              <a:defRPr/>
            </a:lvl1pPr>
          </a:lstStyle>
          <a:p>
            <a:pPr>
              <a:defRPr/>
            </a:pPr>
            <a:fld id="{5713883D-41AE-4AAE-B22E-51C2E358F0C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p:txBody>
          <a:bodyPr/>
          <a:lstStyle/>
          <a:p>
            <a:r>
              <a:rPr lang="ru-RU" smtClean="0"/>
              <a:t>Образец заголовка</a:t>
            </a:r>
            <a:endParaRPr lang="en-US" dirty="0"/>
          </a:p>
        </p:txBody>
      </p:sp>
      <p:sp>
        <p:nvSpPr>
          <p:cNvPr id="4" name="Date Placeholder 2"/>
          <p:cNvSpPr>
            <a:spLocks noGrp="1"/>
          </p:cNvSpPr>
          <p:nvPr>
            <p:ph type="dt" sz="half" idx="10"/>
          </p:nvPr>
        </p:nvSpPr>
        <p:spPr/>
        <p:txBody>
          <a:bodyPr/>
          <a:lstStyle>
            <a:lvl1pPr>
              <a:defRPr/>
            </a:lvl1pPr>
          </a:lstStyle>
          <a:p>
            <a:pPr>
              <a:defRPr/>
            </a:pPr>
            <a:fld id="{D28EACDB-F16B-449C-A0D6-CF004B38052F}" type="datetime1">
              <a:rPr lang="ru-RU"/>
              <a:pPr>
                <a:defRPr/>
              </a:pPr>
              <a:t>04.12.2023</a:t>
            </a:fld>
            <a:endParaRPr lang="ru-RU"/>
          </a:p>
        </p:txBody>
      </p:sp>
      <p:sp>
        <p:nvSpPr>
          <p:cNvPr id="5" name="Footer Placeholder 3"/>
          <p:cNvSpPr>
            <a:spLocks noGrp="1"/>
          </p:cNvSpPr>
          <p:nvPr>
            <p:ph type="ftr" sz="quarter" idx="11"/>
          </p:nvPr>
        </p:nvSpPr>
        <p:spPr/>
        <p:txBody>
          <a:bodyPr/>
          <a:lstStyle>
            <a:lvl1pPr>
              <a:defRPr/>
            </a:lvl1pPr>
          </a:lstStyle>
          <a:p>
            <a:pPr>
              <a:defRPr/>
            </a:pPr>
            <a:endParaRPr lang="ru-RU"/>
          </a:p>
        </p:txBody>
      </p:sp>
      <p:sp>
        <p:nvSpPr>
          <p:cNvPr id="6" name="Slide Number Placeholder 4"/>
          <p:cNvSpPr>
            <a:spLocks noGrp="1"/>
          </p:cNvSpPr>
          <p:nvPr>
            <p:ph type="sldNum" sz="quarter" idx="12"/>
          </p:nvPr>
        </p:nvSpPr>
        <p:spPr/>
        <p:txBody>
          <a:bodyPr/>
          <a:lstStyle>
            <a:lvl1pPr>
              <a:defRPr/>
            </a:lvl1pPr>
          </a:lstStyle>
          <a:p>
            <a:pPr>
              <a:defRPr/>
            </a:pPr>
            <a:fld id="{010594A4-2EAD-44FE-A63B-567561848C6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3" name="Date Placeholder 1"/>
          <p:cNvSpPr>
            <a:spLocks noGrp="1"/>
          </p:cNvSpPr>
          <p:nvPr>
            <p:ph type="dt" sz="half" idx="10"/>
          </p:nvPr>
        </p:nvSpPr>
        <p:spPr/>
        <p:txBody>
          <a:bodyPr/>
          <a:lstStyle>
            <a:lvl1pPr>
              <a:defRPr/>
            </a:lvl1pPr>
          </a:lstStyle>
          <a:p>
            <a:pPr>
              <a:defRPr/>
            </a:pPr>
            <a:fld id="{5BF3FC2D-B41B-4646-88D7-DFBCC2D5FA6F}" type="datetime1">
              <a:rPr lang="ru-RU"/>
              <a:pPr>
                <a:defRPr/>
              </a:pPr>
              <a:t>04.12.2023</a:t>
            </a:fld>
            <a:endParaRPr lang="ru-RU"/>
          </a:p>
        </p:txBody>
      </p:sp>
      <p:sp>
        <p:nvSpPr>
          <p:cNvPr id="4" name="Footer Placeholder 2"/>
          <p:cNvSpPr>
            <a:spLocks noGrp="1"/>
          </p:cNvSpPr>
          <p:nvPr>
            <p:ph type="ftr" sz="quarter" idx="11"/>
          </p:nvPr>
        </p:nvSpPr>
        <p:spPr/>
        <p:txBody>
          <a:bodyPr/>
          <a:lstStyle>
            <a:lvl1pPr>
              <a:defRPr/>
            </a:lvl1pPr>
          </a:lstStyle>
          <a:p>
            <a:pPr>
              <a:defRPr/>
            </a:pPr>
            <a:endParaRPr lang="ru-RU"/>
          </a:p>
        </p:txBody>
      </p:sp>
      <p:sp>
        <p:nvSpPr>
          <p:cNvPr id="5" name="Slide Number Placeholder 3"/>
          <p:cNvSpPr>
            <a:spLocks noGrp="1"/>
          </p:cNvSpPr>
          <p:nvPr>
            <p:ph type="sldNum" sz="quarter" idx="12"/>
          </p:nvPr>
        </p:nvSpPr>
        <p:spPr/>
        <p:txBody>
          <a:bodyPr/>
          <a:lstStyle>
            <a:lvl1pPr>
              <a:defRPr/>
            </a:lvl1pPr>
          </a:lstStyle>
          <a:p>
            <a:pPr>
              <a:defRPr/>
            </a:pPr>
            <a:fld id="{9109D8AC-4292-4B4E-82EA-150FF9622F2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9EAE4C33-83E1-4510-B0E5-086887187FE8}" type="datetime1">
              <a:rPr lang="ru-RU"/>
              <a:pPr>
                <a:defRPr/>
              </a:pPr>
              <a:t>04.12.2023</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p:txBody>
          <a:bodyPr/>
          <a:lstStyle>
            <a:lvl1pPr>
              <a:defRPr/>
            </a:lvl1pPr>
          </a:lstStyle>
          <a:p>
            <a:pPr>
              <a:defRPr/>
            </a:pPr>
            <a:fld id="{136723B1-0673-4752-8D4C-78B424DD247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1DFF0836-969D-41B4-B4DE-2EF93A980396}" type="datetime1">
              <a:rPr lang="ru-RU"/>
              <a:pPr>
                <a:defRPr/>
              </a:pPr>
              <a:t>04.12.2023</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C8F95250-AFD6-403D-B4B7-431CE00E5BC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0"/>
            <a:ext cx="2851150" cy="6638925"/>
            <a:chOff x="2487613" y="285750"/>
            <a:chExt cx="2428875" cy="5654676"/>
          </a:xfrm>
        </p:grpSpPr>
        <p:sp>
          <p:nvSpPr>
            <p:cNvPr id="1046" name="Freeform 11"/>
            <p:cNvSpPr>
              <a:spLocks/>
            </p:cNvSpPr>
            <p:nvPr/>
          </p:nvSpPr>
          <p:spPr bwMode="auto">
            <a:xfrm>
              <a:off x="2487613" y="2284222"/>
              <a:ext cx="85200" cy="534098"/>
            </a:xfrm>
            <a:custGeom>
              <a:avLst/>
              <a:gdLst>
                <a:gd name="T0" fmla="*/ 0 w 22"/>
                <a:gd name="T1" fmla="*/ 0 h 136"/>
                <a:gd name="T2" fmla="*/ 22 w 22"/>
                <a:gd name="T3" fmla="*/ 136 h 136"/>
              </a:gdLst>
              <a:ahLst/>
              <a:cxnLst>
                <a:cxn ang="0">
                  <a:pos x="22" y="136"/>
                </a:cxn>
                <a:cxn ang="0">
                  <a:pos x="17" y="80"/>
                </a:cxn>
                <a:cxn ang="0">
                  <a:pos x="0" y="0"/>
                </a:cxn>
                <a:cxn ang="0">
                  <a:pos x="0" y="35"/>
                </a:cxn>
                <a:cxn ang="0">
                  <a:pos x="20" y="124"/>
                </a:cxn>
                <a:cxn ang="0">
                  <a:pos x="22" y="136"/>
                </a:cxn>
              </a:cxnLst>
              <a:rect l="T0" t="T1" r="T2" b="T3"/>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headEnd/>
              <a:tailEnd/>
            </a:ln>
          </p:spPr>
          <p:txBody>
            <a:bodyPr/>
            <a:lstStyle/>
            <a:p>
              <a:pPr>
                <a:defRPr/>
              </a:pPr>
              <a:endParaRPr lang="ru-RU"/>
            </a:p>
          </p:txBody>
        </p:sp>
        <p:sp>
          <p:nvSpPr>
            <p:cNvPr id="1047" name="Freeform 12"/>
            <p:cNvSpPr>
              <a:spLocks/>
            </p:cNvSpPr>
            <p:nvPr/>
          </p:nvSpPr>
          <p:spPr bwMode="auto">
            <a:xfrm>
              <a:off x="2597156" y="2779108"/>
              <a:ext cx="550418" cy="1978191"/>
            </a:xfrm>
            <a:custGeom>
              <a:avLst/>
              <a:gdLst>
                <a:gd name="T0" fmla="*/ 0 w 140"/>
                <a:gd name="T1" fmla="*/ 0 h 504"/>
                <a:gd name="T2" fmla="*/ 140 w 140"/>
                <a:gd name="T3" fmla="*/ 504 h 504"/>
              </a:gdLst>
              <a:ahLst/>
              <a:cxnLst>
                <a:cxn ang="0">
                  <a:pos x="86" y="350"/>
                </a:cxn>
                <a:cxn ang="0">
                  <a:pos x="139" y="504"/>
                </a:cxn>
                <a:cxn ang="0">
                  <a:pos x="140" y="478"/>
                </a:cxn>
                <a:cxn ang="0">
                  <a:pos x="95" y="347"/>
                </a:cxn>
                <a:cxn ang="0">
                  <a:pos x="0" y="0"/>
                </a:cxn>
                <a:cxn ang="0">
                  <a:pos x="6" y="61"/>
                </a:cxn>
                <a:cxn ang="0">
                  <a:pos x="86" y="350"/>
                </a:cxn>
              </a:cxnLst>
              <a:rect l="T0" t="T1" r="T2" b="T3"/>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headEnd/>
              <a:tailEnd/>
            </a:ln>
          </p:spPr>
          <p:txBody>
            <a:bodyPr/>
            <a:lstStyle/>
            <a:p>
              <a:pPr>
                <a:defRPr/>
              </a:pPr>
              <a:endParaRPr lang="ru-RU"/>
            </a:p>
          </p:txBody>
        </p:sp>
        <p:sp>
          <p:nvSpPr>
            <p:cNvPr id="1048" name="Freeform 13"/>
            <p:cNvSpPr>
              <a:spLocks/>
            </p:cNvSpPr>
            <p:nvPr/>
          </p:nvSpPr>
          <p:spPr bwMode="auto">
            <a:xfrm>
              <a:off x="3174622" y="4730255"/>
              <a:ext cx="519314" cy="1210171"/>
            </a:xfrm>
            <a:custGeom>
              <a:avLst/>
              <a:gdLst>
                <a:gd name="T0" fmla="*/ 0 w 132"/>
                <a:gd name="T1" fmla="*/ 0 h 308"/>
                <a:gd name="T2" fmla="*/ 132 w 132"/>
                <a:gd name="T3" fmla="*/ 308 h 308"/>
              </a:gdLst>
              <a:ahLst/>
              <a:cxnLst>
                <a:cxn ang="0">
                  <a:pos x="8" y="22"/>
                </a:cxn>
                <a:cxn ang="0">
                  <a:pos x="0" y="0"/>
                </a:cxn>
                <a:cxn ang="0">
                  <a:pos x="0" y="29"/>
                </a:cxn>
                <a:cxn ang="0">
                  <a:pos x="68" y="194"/>
                </a:cxn>
                <a:cxn ang="0">
                  <a:pos x="123" y="308"/>
                </a:cxn>
                <a:cxn ang="0">
                  <a:pos x="132" y="308"/>
                </a:cxn>
                <a:cxn ang="0">
                  <a:pos x="77" y="190"/>
                </a:cxn>
                <a:cxn ang="0">
                  <a:pos x="8" y="22"/>
                </a:cxn>
              </a:cxnLst>
              <a:rect l="T0" t="T1" r="T2" b="T3"/>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headEnd/>
              <a:tailEnd/>
            </a:ln>
          </p:spPr>
          <p:txBody>
            <a:bodyPr/>
            <a:lstStyle/>
            <a:p>
              <a:pPr>
                <a:defRPr/>
              </a:pPr>
              <a:endParaRPr lang="ru-RU"/>
            </a:p>
          </p:txBody>
        </p:sp>
        <p:sp>
          <p:nvSpPr>
            <p:cNvPr id="1049" name="Freeform 14"/>
            <p:cNvSpPr>
              <a:spLocks/>
            </p:cNvSpPr>
            <p:nvPr/>
          </p:nvSpPr>
          <p:spPr bwMode="auto">
            <a:xfrm>
              <a:off x="3305804" y="5630785"/>
              <a:ext cx="146057" cy="309641"/>
            </a:xfrm>
            <a:custGeom>
              <a:avLst/>
              <a:gdLst>
                <a:gd name="T0" fmla="*/ 0 w 37"/>
                <a:gd name="T1" fmla="*/ 0 h 79"/>
                <a:gd name="T2" fmla="*/ 37 w 37"/>
                <a:gd name="T3" fmla="*/ 79 h 79"/>
              </a:gdLst>
              <a:ahLst/>
              <a:cxnLst>
                <a:cxn ang="0">
                  <a:pos x="28" y="79"/>
                </a:cxn>
                <a:cxn ang="0">
                  <a:pos x="37" y="79"/>
                </a:cxn>
                <a:cxn ang="0">
                  <a:pos x="0" y="0"/>
                </a:cxn>
                <a:cxn ang="0">
                  <a:pos x="28" y="79"/>
                </a:cxn>
              </a:cxnLst>
              <a:rect l="T0" t="T1" r="T2" b="T3"/>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headEnd/>
              <a:tailEnd/>
            </a:ln>
          </p:spPr>
          <p:txBody>
            <a:bodyPr/>
            <a:lstStyle/>
            <a:p>
              <a:pPr>
                <a:defRPr/>
              </a:pPr>
              <a:endParaRPr lang="ru-RU"/>
            </a:p>
          </p:txBody>
        </p:sp>
        <p:sp>
          <p:nvSpPr>
            <p:cNvPr id="1050" name="Freeform 15"/>
            <p:cNvSpPr>
              <a:spLocks/>
            </p:cNvSpPr>
            <p:nvPr/>
          </p:nvSpPr>
          <p:spPr bwMode="auto">
            <a:xfrm>
              <a:off x="2572813" y="2818321"/>
              <a:ext cx="700533" cy="2834099"/>
            </a:xfrm>
            <a:custGeom>
              <a:avLst/>
              <a:gdLst>
                <a:gd name="T0" fmla="*/ 0 w 178"/>
                <a:gd name="T1" fmla="*/ 0 h 722"/>
                <a:gd name="T2" fmla="*/ 178 w 178"/>
                <a:gd name="T3" fmla="*/ 722 h 722"/>
              </a:gdLst>
              <a:ahLst/>
              <a:cxnLst>
                <a:cxn ang="0">
                  <a:pos x="162" y="660"/>
                </a:cxn>
                <a:cxn ang="0">
                  <a:pos x="116" y="534"/>
                </a:cxn>
                <a:cxn ang="0">
                  <a:pos x="40" y="236"/>
                </a:cxn>
                <a:cxn ang="0">
                  <a:pos x="12" y="51"/>
                </a:cxn>
                <a:cxn ang="0">
                  <a:pos x="0" y="0"/>
                </a:cxn>
                <a:cxn ang="0">
                  <a:pos x="33" y="237"/>
                </a:cxn>
                <a:cxn ang="0">
                  <a:pos x="107" y="537"/>
                </a:cxn>
                <a:cxn ang="0">
                  <a:pos x="160" y="681"/>
                </a:cxn>
                <a:cxn ang="0">
                  <a:pos x="178" y="722"/>
                </a:cxn>
                <a:cxn ang="0">
                  <a:pos x="174" y="708"/>
                </a:cxn>
                <a:cxn ang="0">
                  <a:pos x="162" y="660"/>
                </a:cxn>
              </a:cxnLst>
              <a:rect l="T0" t="T1" r="T2" b="T3"/>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headEnd/>
              <a:tailEnd/>
            </a:ln>
          </p:spPr>
          <p:txBody>
            <a:bodyPr/>
            <a:lstStyle/>
            <a:p>
              <a:pPr>
                <a:defRPr/>
              </a:pPr>
              <a:endParaRPr lang="ru-RU"/>
            </a:p>
          </p:txBody>
        </p:sp>
        <p:sp>
          <p:nvSpPr>
            <p:cNvPr id="1051" name="Freeform 16"/>
            <p:cNvSpPr>
              <a:spLocks/>
            </p:cNvSpPr>
            <p:nvPr/>
          </p:nvSpPr>
          <p:spPr bwMode="auto">
            <a:xfrm>
              <a:off x="2506546" y="285750"/>
              <a:ext cx="90610" cy="2493358"/>
            </a:xfrm>
            <a:custGeom>
              <a:avLst/>
              <a:gdLst>
                <a:gd name="T0" fmla="*/ 0 w 23"/>
                <a:gd name="T1" fmla="*/ 0 h 635"/>
                <a:gd name="T2" fmla="*/ 23 w 23"/>
                <a:gd name="T3" fmla="*/ 635 h 635"/>
              </a:gdLst>
              <a:ahLst/>
              <a:cxnLst>
                <a:cxn ang="0">
                  <a:pos x="11" y="577"/>
                </a:cxn>
                <a:cxn ang="0">
                  <a:pos x="12" y="589"/>
                </a:cxn>
                <a:cxn ang="0">
                  <a:pos x="22" y="632"/>
                </a:cxn>
                <a:cxn ang="0">
                  <a:pos x="23" y="635"/>
                </a:cxn>
                <a:cxn ang="0">
                  <a:pos x="17" y="576"/>
                </a:cxn>
                <a:cxn ang="0">
                  <a:pos x="5" y="269"/>
                </a:cxn>
                <a:cxn ang="0">
                  <a:pos x="15" y="0"/>
                </a:cxn>
                <a:cxn ang="0">
                  <a:pos x="12" y="0"/>
                </a:cxn>
                <a:cxn ang="0">
                  <a:pos x="1" y="269"/>
                </a:cxn>
                <a:cxn ang="0">
                  <a:pos x="11" y="577"/>
                </a:cxn>
              </a:cxnLst>
              <a:rect l="T0" t="T1" r="T2" b="T3"/>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headEnd/>
              <a:tailEnd/>
            </a:ln>
          </p:spPr>
          <p:txBody>
            <a:bodyPr/>
            <a:lstStyle/>
            <a:p>
              <a:pPr>
                <a:defRPr/>
              </a:pPr>
              <a:endParaRPr lang="ru-RU"/>
            </a:p>
          </p:txBody>
        </p:sp>
        <p:sp>
          <p:nvSpPr>
            <p:cNvPr id="1052" name="Freeform 17"/>
            <p:cNvSpPr>
              <a:spLocks/>
            </p:cNvSpPr>
            <p:nvPr/>
          </p:nvSpPr>
          <p:spPr bwMode="auto">
            <a:xfrm>
              <a:off x="2553880" y="2599273"/>
              <a:ext cx="67619" cy="420517"/>
            </a:xfrm>
            <a:custGeom>
              <a:avLst/>
              <a:gdLst>
                <a:gd name="T0" fmla="*/ 0 w 17"/>
                <a:gd name="T1" fmla="*/ 0 h 107"/>
                <a:gd name="T2" fmla="*/ 17 w 17"/>
                <a:gd name="T3" fmla="*/ 107 h 107"/>
              </a:gdLst>
              <a:ahLst/>
              <a:cxnLst>
                <a:cxn ang="0">
                  <a:pos x="0" y="0"/>
                </a:cxn>
                <a:cxn ang="0">
                  <a:pos x="5" y="56"/>
                </a:cxn>
                <a:cxn ang="0">
                  <a:pos x="17" y="107"/>
                </a:cxn>
                <a:cxn ang="0">
                  <a:pos x="11" y="46"/>
                </a:cxn>
                <a:cxn ang="0">
                  <a:pos x="10" y="43"/>
                </a:cxn>
                <a:cxn ang="0">
                  <a:pos x="0" y="0"/>
                </a:cxn>
              </a:cxnLst>
              <a:rect l="T0" t="T1" r="T2" b="T3"/>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headEnd/>
              <a:tailEnd/>
            </a:ln>
          </p:spPr>
          <p:txBody>
            <a:bodyPr/>
            <a:lstStyle/>
            <a:p>
              <a:pPr>
                <a:defRPr/>
              </a:pPr>
              <a:endParaRPr lang="ru-RU"/>
            </a:p>
          </p:txBody>
        </p:sp>
        <p:sp>
          <p:nvSpPr>
            <p:cNvPr id="1053" name="Freeform 18"/>
            <p:cNvSpPr>
              <a:spLocks/>
            </p:cNvSpPr>
            <p:nvPr/>
          </p:nvSpPr>
          <p:spPr bwMode="auto">
            <a:xfrm>
              <a:off x="3143518" y="4757298"/>
              <a:ext cx="162286" cy="873487"/>
            </a:xfrm>
            <a:custGeom>
              <a:avLst/>
              <a:gdLst>
                <a:gd name="T0" fmla="*/ 0 w 41"/>
                <a:gd name="T1" fmla="*/ 0 h 222"/>
                <a:gd name="T2" fmla="*/ 41 w 41"/>
                <a:gd name="T3" fmla="*/ 222 h 222"/>
              </a:gdLst>
              <a:ahLst/>
              <a:cxnLst>
                <a:cxn ang="0">
                  <a:pos x="0" y="0"/>
                </a:cxn>
                <a:cxn ang="0">
                  <a:pos x="5" y="93"/>
                </a:cxn>
                <a:cxn ang="0">
                  <a:pos x="17" y="166"/>
                </a:cxn>
                <a:cxn ang="0">
                  <a:pos x="24" y="184"/>
                </a:cxn>
                <a:cxn ang="0">
                  <a:pos x="41" y="222"/>
                </a:cxn>
                <a:cxn ang="0">
                  <a:pos x="38" y="212"/>
                </a:cxn>
                <a:cxn ang="0">
                  <a:pos x="13" y="92"/>
                </a:cxn>
                <a:cxn ang="0">
                  <a:pos x="8" y="22"/>
                </a:cxn>
                <a:cxn ang="0">
                  <a:pos x="7" y="18"/>
                </a:cxn>
                <a:cxn ang="0">
                  <a:pos x="0" y="0"/>
                </a:cxn>
              </a:cxnLst>
              <a:rect l="T0" t="T1" r="T2" b="T3"/>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headEnd/>
              <a:tailEnd/>
            </a:ln>
          </p:spPr>
          <p:txBody>
            <a:bodyPr/>
            <a:lstStyle/>
            <a:p>
              <a:pPr>
                <a:defRPr/>
              </a:pPr>
              <a:endParaRPr lang="ru-RU"/>
            </a:p>
          </p:txBody>
        </p:sp>
        <p:sp>
          <p:nvSpPr>
            <p:cNvPr id="1054" name="Freeform 19"/>
            <p:cNvSpPr>
              <a:spLocks/>
            </p:cNvSpPr>
            <p:nvPr/>
          </p:nvSpPr>
          <p:spPr bwMode="auto">
            <a:xfrm>
              <a:off x="3147575" y="1282282"/>
              <a:ext cx="1768913" cy="3447973"/>
            </a:xfrm>
            <a:custGeom>
              <a:avLst/>
              <a:gdLst>
                <a:gd name="T0" fmla="*/ 0 w 450"/>
                <a:gd name="T1" fmla="*/ 0 h 878"/>
                <a:gd name="T2" fmla="*/ 450 w 450"/>
                <a:gd name="T3" fmla="*/ 878 h 878"/>
              </a:gdLst>
              <a:ahLst/>
              <a:cxnLst>
                <a:cxn ang="0">
                  <a:pos x="7" y="854"/>
                </a:cxn>
                <a:cxn ang="0">
                  <a:pos x="50" y="613"/>
                </a:cxn>
                <a:cxn ang="0">
                  <a:pos x="149" y="388"/>
                </a:cxn>
                <a:cxn ang="0">
                  <a:pos x="285" y="183"/>
                </a:cxn>
                <a:cxn ang="0">
                  <a:pos x="364" y="89"/>
                </a:cxn>
                <a:cxn ang="0">
                  <a:pos x="406" y="44"/>
                </a:cxn>
                <a:cxn ang="0">
                  <a:pos x="450" y="1"/>
                </a:cxn>
                <a:cxn ang="0">
                  <a:pos x="450" y="0"/>
                </a:cxn>
                <a:cxn ang="0">
                  <a:pos x="405" y="43"/>
                </a:cxn>
                <a:cxn ang="0">
                  <a:pos x="363" y="88"/>
                </a:cxn>
                <a:cxn ang="0">
                  <a:pos x="283" y="181"/>
                </a:cxn>
                <a:cxn ang="0">
                  <a:pos x="145" y="386"/>
                </a:cxn>
                <a:cxn ang="0">
                  <a:pos x="45" y="611"/>
                </a:cxn>
                <a:cxn ang="0">
                  <a:pos x="0" y="854"/>
                </a:cxn>
                <a:cxn ang="0">
                  <a:pos x="0" y="859"/>
                </a:cxn>
                <a:cxn ang="0">
                  <a:pos x="7" y="878"/>
                </a:cxn>
                <a:cxn ang="0">
                  <a:pos x="7" y="854"/>
                </a:cxn>
              </a:cxnLst>
              <a:rect l="T0" t="T1" r="T2" b="T3"/>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headEnd/>
              <a:tailEnd/>
            </a:ln>
          </p:spPr>
          <p:txBody>
            <a:bodyPr/>
            <a:lstStyle/>
            <a:p>
              <a:pPr>
                <a:defRPr/>
              </a:pPr>
              <a:endParaRPr lang="ru-RU"/>
            </a:p>
          </p:txBody>
        </p:sp>
        <p:sp>
          <p:nvSpPr>
            <p:cNvPr id="1055" name="Freeform 20"/>
            <p:cNvSpPr>
              <a:spLocks/>
            </p:cNvSpPr>
            <p:nvPr/>
          </p:nvSpPr>
          <p:spPr bwMode="auto">
            <a:xfrm>
              <a:off x="3273346" y="5652419"/>
              <a:ext cx="137943" cy="288007"/>
            </a:xfrm>
            <a:custGeom>
              <a:avLst/>
              <a:gdLst>
                <a:gd name="T0" fmla="*/ 0 w 35"/>
                <a:gd name="T1" fmla="*/ 0 h 73"/>
                <a:gd name="T2" fmla="*/ 35 w 35"/>
                <a:gd name="T3" fmla="*/ 73 h 73"/>
              </a:gdLst>
              <a:ahLst/>
              <a:cxnLst>
                <a:cxn ang="0">
                  <a:pos x="0" y="0"/>
                </a:cxn>
                <a:cxn ang="0">
                  <a:pos x="26" y="73"/>
                </a:cxn>
                <a:cxn ang="0">
                  <a:pos x="35" y="73"/>
                </a:cxn>
                <a:cxn ang="0">
                  <a:pos x="0" y="0"/>
                </a:cxn>
              </a:cxnLst>
              <a:rect l="T0" t="T1" r="T2" b="T3"/>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headEnd/>
              <a:tailEnd/>
            </a:ln>
          </p:spPr>
          <p:txBody>
            <a:bodyPr/>
            <a:lstStyle/>
            <a:p>
              <a:pPr>
                <a:defRPr/>
              </a:pPr>
              <a:endParaRPr lang="ru-RU"/>
            </a:p>
          </p:txBody>
        </p:sp>
        <p:sp>
          <p:nvSpPr>
            <p:cNvPr id="1056" name="Freeform 21"/>
            <p:cNvSpPr>
              <a:spLocks/>
            </p:cNvSpPr>
            <p:nvPr/>
          </p:nvSpPr>
          <p:spPr bwMode="auto">
            <a:xfrm>
              <a:off x="3143518" y="4655887"/>
              <a:ext cx="31104" cy="189300"/>
            </a:xfrm>
            <a:custGeom>
              <a:avLst/>
              <a:gdLst>
                <a:gd name="T0" fmla="*/ 0 w 8"/>
                <a:gd name="T1" fmla="*/ 0 h 48"/>
                <a:gd name="T2" fmla="*/ 8 w 8"/>
                <a:gd name="T3" fmla="*/ 48 h 48"/>
              </a:gdLst>
              <a:ahLst/>
              <a:cxnLst>
                <a:cxn ang="0">
                  <a:pos x="7" y="44"/>
                </a:cxn>
                <a:cxn ang="0">
                  <a:pos x="8" y="48"/>
                </a:cxn>
                <a:cxn ang="0">
                  <a:pos x="8" y="19"/>
                </a:cxn>
                <a:cxn ang="0">
                  <a:pos x="1" y="0"/>
                </a:cxn>
                <a:cxn ang="0">
                  <a:pos x="0" y="26"/>
                </a:cxn>
                <a:cxn ang="0">
                  <a:pos x="7" y="44"/>
                </a:cxn>
              </a:cxnLst>
              <a:rect l="T0" t="T1" r="T2" b="T3"/>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headEnd/>
              <a:tailEnd/>
            </a:ln>
          </p:spPr>
          <p:txBody>
            <a:bodyPr/>
            <a:lstStyle/>
            <a:p>
              <a:pPr>
                <a:defRPr/>
              </a:pPr>
              <a:endParaRPr lang="ru-RU"/>
            </a:p>
          </p:txBody>
        </p:sp>
        <p:sp>
          <p:nvSpPr>
            <p:cNvPr id="1057" name="Freeform 22"/>
            <p:cNvSpPr>
              <a:spLocks/>
            </p:cNvSpPr>
            <p:nvPr/>
          </p:nvSpPr>
          <p:spPr bwMode="auto">
            <a:xfrm>
              <a:off x="3211137" y="5410385"/>
              <a:ext cx="204209" cy="530041"/>
            </a:xfrm>
            <a:custGeom>
              <a:avLst/>
              <a:gdLst>
                <a:gd name="T0" fmla="*/ 0 w 52"/>
                <a:gd name="T1" fmla="*/ 0 h 135"/>
                <a:gd name="T2" fmla="*/ 52 w 52"/>
                <a:gd name="T3" fmla="*/ 135 h 135"/>
              </a:gdLst>
              <a:ahLst/>
              <a:cxnLst>
                <a:cxn ang="0">
                  <a:pos x="7" y="18"/>
                </a:cxn>
                <a:cxn ang="0">
                  <a:pos x="0" y="0"/>
                </a:cxn>
                <a:cxn ang="0">
                  <a:pos x="12" y="48"/>
                </a:cxn>
                <a:cxn ang="0">
                  <a:pos x="16" y="62"/>
                </a:cxn>
                <a:cxn ang="0">
                  <a:pos x="51" y="135"/>
                </a:cxn>
                <a:cxn ang="0">
                  <a:pos x="52" y="135"/>
                </a:cxn>
                <a:cxn ang="0">
                  <a:pos x="24" y="56"/>
                </a:cxn>
                <a:cxn ang="0">
                  <a:pos x="7" y="18"/>
                </a:cxn>
              </a:cxnLst>
              <a:rect l="T0" t="T1" r="T2" b="T3"/>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headEnd/>
              <a:tailEnd/>
            </a:ln>
          </p:spPr>
          <p:txBody>
            <a:bodyPr/>
            <a:lstStyle/>
            <a:p>
              <a:pPr>
                <a:defRPr/>
              </a:pPr>
              <a:endParaRPr lang="ru-RU"/>
            </a:p>
          </p:txBody>
        </p:sp>
      </p:grpSp>
      <p:grpSp>
        <p:nvGrpSpPr>
          <p:cNvPr id="1027" name="Group 9"/>
          <p:cNvGrpSpPr>
            <a:grpSpLocks/>
          </p:cNvGrpSpPr>
          <p:nvPr/>
        </p:nvGrpSpPr>
        <p:grpSpPr bwMode="auto">
          <a:xfrm>
            <a:off x="26988" y="0"/>
            <a:ext cx="2357437" cy="6853238"/>
            <a:chOff x="6627813" y="195454"/>
            <a:chExt cx="1952625" cy="5678297"/>
          </a:xfrm>
        </p:grpSpPr>
        <p:sp>
          <p:nvSpPr>
            <p:cNvPr id="1034" name="Freeform 27"/>
            <p:cNvSpPr>
              <a:spLocks/>
            </p:cNvSpPr>
            <p:nvPr/>
          </p:nvSpPr>
          <p:spPr bwMode="auto">
            <a:xfrm>
              <a:off x="6627813" y="195454"/>
              <a:ext cx="408933" cy="3646106"/>
            </a:xfrm>
            <a:custGeom>
              <a:avLst/>
              <a:gdLst>
                <a:gd name="T0" fmla="*/ 0 w 103"/>
                <a:gd name="T1" fmla="*/ 0 h 920"/>
                <a:gd name="T2" fmla="*/ 103 w 103"/>
                <a:gd name="T3" fmla="*/ 920 h 920"/>
              </a:gdLst>
              <a:ahLst/>
              <a:cxnLst>
                <a:cxn ang="0">
                  <a:pos x="7" y="210"/>
                </a:cxn>
                <a:cxn ang="0">
                  <a:pos x="26" y="445"/>
                </a:cxn>
                <a:cxn ang="0">
                  <a:pos x="57" y="679"/>
                </a:cxn>
                <a:cxn ang="0">
                  <a:pos x="101" y="911"/>
                </a:cxn>
                <a:cxn ang="0">
                  <a:pos x="103" y="920"/>
                </a:cxn>
                <a:cxn ang="0">
                  <a:pos x="99" y="874"/>
                </a:cxn>
                <a:cxn ang="0">
                  <a:pos x="99" y="866"/>
                </a:cxn>
                <a:cxn ang="0">
                  <a:pos x="63" y="678"/>
                </a:cxn>
                <a:cxn ang="0">
                  <a:pos x="30" y="444"/>
                </a:cxn>
                <a:cxn ang="0">
                  <a:pos x="9" y="209"/>
                </a:cxn>
                <a:cxn ang="0">
                  <a:pos x="3" y="92"/>
                </a:cxn>
                <a:cxn ang="0">
                  <a:pos x="1" y="0"/>
                </a:cxn>
                <a:cxn ang="0">
                  <a:pos x="0" y="0"/>
                </a:cxn>
                <a:cxn ang="0">
                  <a:pos x="1" y="92"/>
                </a:cxn>
                <a:cxn ang="0">
                  <a:pos x="7" y="210"/>
                </a:cxn>
              </a:cxnLst>
              <a:rect l="T0" t="T1" r="T2" b="T3"/>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headEnd/>
              <a:tailEnd/>
            </a:ln>
          </p:spPr>
          <p:txBody>
            <a:bodyPr/>
            <a:lstStyle/>
            <a:p>
              <a:pPr>
                <a:defRPr/>
              </a:pPr>
              <a:endParaRPr lang="ru-RU"/>
            </a:p>
          </p:txBody>
        </p:sp>
        <p:sp>
          <p:nvSpPr>
            <p:cNvPr id="1035" name="Freeform 28"/>
            <p:cNvSpPr>
              <a:spLocks/>
            </p:cNvSpPr>
            <p:nvPr/>
          </p:nvSpPr>
          <p:spPr bwMode="auto">
            <a:xfrm>
              <a:off x="7061730" y="3771847"/>
              <a:ext cx="349763" cy="1310073"/>
            </a:xfrm>
            <a:custGeom>
              <a:avLst/>
              <a:gdLst>
                <a:gd name="T0" fmla="*/ 0 w 88"/>
                <a:gd name="T1" fmla="*/ 0 h 330"/>
                <a:gd name="T2" fmla="*/ 88 w 88"/>
                <a:gd name="T3" fmla="*/ 330 h 330"/>
              </a:gdLst>
              <a:ahLst/>
              <a:cxnLst>
                <a:cxn ang="0">
                  <a:pos x="53" y="229"/>
                </a:cxn>
                <a:cxn ang="0">
                  <a:pos x="88" y="330"/>
                </a:cxn>
                <a:cxn ang="0">
                  <a:pos x="88" y="308"/>
                </a:cxn>
                <a:cxn ang="0">
                  <a:pos x="88" y="304"/>
                </a:cxn>
                <a:cxn ang="0">
                  <a:pos x="62" y="226"/>
                </a:cxn>
                <a:cxn ang="0">
                  <a:pos x="0" y="0"/>
                </a:cxn>
                <a:cxn ang="0">
                  <a:pos x="7" y="63"/>
                </a:cxn>
                <a:cxn ang="0">
                  <a:pos x="53" y="229"/>
                </a:cxn>
              </a:cxnLst>
              <a:rect l="T0" t="T1" r="T2" b="T3"/>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headEnd/>
              <a:tailEnd/>
            </a:ln>
          </p:spPr>
          <p:txBody>
            <a:bodyPr/>
            <a:lstStyle/>
            <a:p>
              <a:pPr>
                <a:defRPr/>
              </a:pPr>
              <a:endParaRPr lang="ru-RU"/>
            </a:p>
          </p:txBody>
        </p:sp>
        <p:sp>
          <p:nvSpPr>
            <p:cNvPr id="1036" name="Freeform 29"/>
            <p:cNvSpPr>
              <a:spLocks/>
            </p:cNvSpPr>
            <p:nvPr/>
          </p:nvSpPr>
          <p:spPr bwMode="auto">
            <a:xfrm>
              <a:off x="7439105" y="5052983"/>
              <a:ext cx="357653" cy="820768"/>
            </a:xfrm>
            <a:custGeom>
              <a:avLst/>
              <a:gdLst>
                <a:gd name="T0" fmla="*/ 0 w 90"/>
                <a:gd name="T1" fmla="*/ 0 h 207"/>
                <a:gd name="T2" fmla="*/ 90 w 90"/>
                <a:gd name="T3" fmla="*/ 207 h 207"/>
              </a:gdLst>
              <a:ahLst/>
              <a:cxnLst>
                <a:cxn ang="0">
                  <a:pos x="6" y="15"/>
                </a:cxn>
                <a:cxn ang="0">
                  <a:pos x="0" y="0"/>
                </a:cxn>
                <a:cxn ang="0">
                  <a:pos x="1" y="29"/>
                </a:cxn>
                <a:cxn ang="0">
                  <a:pos x="42" y="127"/>
                </a:cxn>
                <a:cxn ang="0">
                  <a:pos x="80" y="207"/>
                </a:cxn>
                <a:cxn ang="0">
                  <a:pos x="90" y="207"/>
                </a:cxn>
                <a:cxn ang="0">
                  <a:pos x="50" y="123"/>
                </a:cxn>
                <a:cxn ang="0">
                  <a:pos x="6" y="15"/>
                </a:cxn>
              </a:cxnLst>
              <a:rect l="T0" t="T1" r="T2" b="T3"/>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headEnd/>
              <a:tailEnd/>
            </a:ln>
          </p:spPr>
          <p:txBody>
            <a:bodyPr/>
            <a:lstStyle/>
            <a:p>
              <a:pPr>
                <a:defRPr/>
              </a:pPr>
              <a:endParaRPr lang="ru-RU"/>
            </a:p>
          </p:txBody>
        </p:sp>
        <p:sp>
          <p:nvSpPr>
            <p:cNvPr id="1037" name="Freeform 30"/>
            <p:cNvSpPr>
              <a:spLocks/>
            </p:cNvSpPr>
            <p:nvPr/>
          </p:nvSpPr>
          <p:spPr bwMode="auto">
            <a:xfrm>
              <a:off x="7036746" y="3811307"/>
              <a:ext cx="457585" cy="1853305"/>
            </a:xfrm>
            <a:custGeom>
              <a:avLst/>
              <a:gdLst>
                <a:gd name="T0" fmla="*/ 0 w 115"/>
                <a:gd name="T1" fmla="*/ 0 h 467"/>
                <a:gd name="T2" fmla="*/ 115 w 115"/>
                <a:gd name="T3" fmla="*/ 467 h 467"/>
              </a:gdLst>
              <a:ahLst/>
              <a:cxnLst>
                <a:cxn ang="0">
                  <a:pos x="101" y="409"/>
                </a:cxn>
                <a:cxn ang="0">
                  <a:pos x="78" y="344"/>
                </a:cxn>
                <a:cxn ang="0">
                  <a:pos x="29" y="151"/>
                </a:cxn>
                <a:cxn ang="0">
                  <a:pos x="13" y="53"/>
                </a:cxn>
                <a:cxn ang="0">
                  <a:pos x="0" y="0"/>
                </a:cxn>
                <a:cxn ang="0">
                  <a:pos x="21" y="152"/>
                </a:cxn>
                <a:cxn ang="0">
                  <a:pos x="69" y="347"/>
                </a:cxn>
                <a:cxn ang="0">
                  <a:pos x="103" y="441"/>
                </a:cxn>
                <a:cxn ang="0">
                  <a:pos x="115" y="467"/>
                </a:cxn>
                <a:cxn ang="0">
                  <a:pos x="112" y="458"/>
                </a:cxn>
                <a:cxn ang="0">
                  <a:pos x="101" y="409"/>
                </a:cxn>
              </a:cxnLst>
              <a:rect l="T0" t="T1" r="T2" b="T3"/>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headEnd/>
              <a:tailEnd/>
            </a:ln>
          </p:spPr>
          <p:txBody>
            <a:bodyPr/>
            <a:lstStyle/>
            <a:p>
              <a:pPr>
                <a:defRPr/>
              </a:pPr>
              <a:endParaRPr lang="ru-RU"/>
            </a:p>
          </p:txBody>
        </p:sp>
        <p:sp>
          <p:nvSpPr>
            <p:cNvPr id="1038" name="Freeform 31"/>
            <p:cNvSpPr>
              <a:spLocks/>
            </p:cNvSpPr>
            <p:nvPr/>
          </p:nvSpPr>
          <p:spPr bwMode="auto">
            <a:xfrm>
              <a:off x="6993355" y="1263505"/>
              <a:ext cx="144639" cy="2508342"/>
            </a:xfrm>
            <a:custGeom>
              <a:avLst/>
              <a:gdLst>
                <a:gd name="T0" fmla="*/ 0 w 36"/>
                <a:gd name="T1" fmla="*/ 0 h 633"/>
                <a:gd name="T2" fmla="*/ 36 w 36"/>
                <a:gd name="T3" fmla="*/ 633 h 633"/>
              </a:gdLst>
              <a:ahLst/>
              <a:cxnLst>
                <a:cxn ang="0">
                  <a:pos x="17" y="633"/>
                </a:cxn>
                <a:cxn ang="0">
                  <a:pos x="13" y="597"/>
                </a:cxn>
                <a:cxn ang="0">
                  <a:pos x="5" y="398"/>
                </a:cxn>
                <a:cxn ang="0">
                  <a:pos x="13" y="198"/>
                </a:cxn>
                <a:cxn ang="0">
                  <a:pos x="22" y="99"/>
                </a:cxn>
                <a:cxn ang="0">
                  <a:pos x="36" y="0"/>
                </a:cxn>
                <a:cxn ang="0">
                  <a:pos x="35" y="0"/>
                </a:cxn>
                <a:cxn ang="0">
                  <a:pos x="20" y="99"/>
                </a:cxn>
                <a:cxn ang="0">
                  <a:pos x="10" y="198"/>
                </a:cxn>
                <a:cxn ang="0">
                  <a:pos x="1" y="398"/>
                </a:cxn>
                <a:cxn ang="0">
                  <a:pos x="7" y="589"/>
                </a:cxn>
                <a:cxn ang="0">
                  <a:pos x="16" y="632"/>
                </a:cxn>
                <a:cxn ang="0">
                  <a:pos x="17" y="633"/>
                </a:cxn>
              </a:cxnLst>
              <a:rect l="T0" t="T1" r="T2" b="T3"/>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headEnd/>
              <a:tailEnd/>
            </a:ln>
          </p:spPr>
          <p:txBody>
            <a:bodyPr/>
            <a:lstStyle/>
            <a:p>
              <a:pPr>
                <a:defRPr/>
              </a:pPr>
              <a:endParaRPr lang="ru-RU"/>
            </a:p>
          </p:txBody>
        </p:sp>
        <p:sp>
          <p:nvSpPr>
            <p:cNvPr id="1039" name="Freeform 32"/>
            <p:cNvSpPr>
              <a:spLocks/>
            </p:cNvSpPr>
            <p:nvPr/>
          </p:nvSpPr>
          <p:spPr bwMode="auto">
            <a:xfrm>
              <a:off x="7525889" y="5640936"/>
              <a:ext cx="111767" cy="232815"/>
            </a:xfrm>
            <a:custGeom>
              <a:avLst/>
              <a:gdLst>
                <a:gd name="T0" fmla="*/ 0 w 28"/>
                <a:gd name="T1" fmla="*/ 0 h 59"/>
                <a:gd name="T2" fmla="*/ 28 w 28"/>
                <a:gd name="T3" fmla="*/ 59 h 59"/>
              </a:gdLst>
              <a:ahLst/>
              <a:cxnLst>
                <a:cxn ang="0">
                  <a:pos x="22" y="59"/>
                </a:cxn>
                <a:cxn ang="0">
                  <a:pos x="28" y="59"/>
                </a:cxn>
                <a:cxn ang="0">
                  <a:pos x="0" y="0"/>
                </a:cxn>
                <a:cxn ang="0">
                  <a:pos x="22" y="59"/>
                </a:cxn>
              </a:cxnLst>
              <a:rect l="T0" t="T1" r="T2" b="T3"/>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headEnd/>
              <a:tailEnd/>
            </a:ln>
          </p:spPr>
          <p:txBody>
            <a:bodyPr/>
            <a:lstStyle/>
            <a:p>
              <a:pPr>
                <a:defRPr/>
              </a:pPr>
              <a:endParaRPr lang="ru-RU"/>
            </a:p>
          </p:txBody>
        </p:sp>
        <p:sp>
          <p:nvSpPr>
            <p:cNvPr id="1040" name="Freeform 33"/>
            <p:cNvSpPr>
              <a:spLocks/>
            </p:cNvSpPr>
            <p:nvPr/>
          </p:nvSpPr>
          <p:spPr bwMode="auto">
            <a:xfrm>
              <a:off x="7020967" y="3598223"/>
              <a:ext cx="68375" cy="424852"/>
            </a:xfrm>
            <a:custGeom>
              <a:avLst/>
              <a:gdLst>
                <a:gd name="T0" fmla="*/ 0 w 17"/>
                <a:gd name="T1" fmla="*/ 0 h 107"/>
                <a:gd name="T2" fmla="*/ 17 w 17"/>
                <a:gd name="T3" fmla="*/ 107 h 107"/>
              </a:gdLst>
              <a:ahLst/>
              <a:cxnLst>
                <a:cxn ang="0">
                  <a:pos x="4" y="54"/>
                </a:cxn>
                <a:cxn ang="0">
                  <a:pos x="17" y="107"/>
                </a:cxn>
                <a:cxn ang="0">
                  <a:pos x="10" y="44"/>
                </a:cxn>
                <a:cxn ang="0">
                  <a:pos x="9" y="43"/>
                </a:cxn>
                <a:cxn ang="0">
                  <a:pos x="0" y="0"/>
                </a:cxn>
                <a:cxn ang="0">
                  <a:pos x="0" y="8"/>
                </a:cxn>
                <a:cxn ang="0">
                  <a:pos x="4" y="54"/>
                </a:cxn>
              </a:cxnLst>
              <a:rect l="T0" t="T1" r="T2" b="T3"/>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headEnd/>
              <a:tailEnd/>
            </a:ln>
          </p:spPr>
          <p:txBody>
            <a:bodyPr/>
            <a:lstStyle/>
            <a:p>
              <a:pPr>
                <a:defRPr/>
              </a:pPr>
              <a:endParaRPr lang="ru-RU"/>
            </a:p>
          </p:txBody>
        </p:sp>
        <p:sp>
          <p:nvSpPr>
            <p:cNvPr id="1041" name="Freeform 34"/>
            <p:cNvSpPr>
              <a:spLocks/>
            </p:cNvSpPr>
            <p:nvPr/>
          </p:nvSpPr>
          <p:spPr bwMode="auto">
            <a:xfrm>
              <a:off x="7411493" y="2802446"/>
              <a:ext cx="1168945" cy="2250537"/>
            </a:xfrm>
            <a:custGeom>
              <a:avLst/>
              <a:gdLst>
                <a:gd name="T0" fmla="*/ 0 w 294"/>
                <a:gd name="T1" fmla="*/ 0 h 568"/>
                <a:gd name="T2" fmla="*/ 294 w 294"/>
                <a:gd name="T3" fmla="*/ 568 h 568"/>
              </a:gdLst>
              <a:ahLst/>
              <a:cxnLst>
                <a:cxn ang="0">
                  <a:pos x="8" y="553"/>
                </a:cxn>
                <a:cxn ang="0">
                  <a:pos x="35" y="397"/>
                </a:cxn>
                <a:cxn ang="0">
                  <a:pos x="99" y="252"/>
                </a:cxn>
                <a:cxn ang="0">
                  <a:pos x="187" y="119"/>
                </a:cxn>
                <a:cxn ang="0">
                  <a:pos x="238" y="58"/>
                </a:cxn>
                <a:cxn ang="0">
                  <a:pos x="265" y="28"/>
                </a:cxn>
                <a:cxn ang="0">
                  <a:pos x="294" y="0"/>
                </a:cxn>
                <a:cxn ang="0">
                  <a:pos x="293" y="0"/>
                </a:cxn>
                <a:cxn ang="0">
                  <a:pos x="264" y="27"/>
                </a:cxn>
                <a:cxn ang="0">
                  <a:pos x="237" y="56"/>
                </a:cxn>
                <a:cxn ang="0">
                  <a:pos x="185" y="117"/>
                </a:cxn>
                <a:cxn ang="0">
                  <a:pos x="95" y="249"/>
                </a:cxn>
                <a:cxn ang="0">
                  <a:pos x="30" y="396"/>
                </a:cxn>
                <a:cxn ang="0">
                  <a:pos x="0" y="549"/>
                </a:cxn>
                <a:cxn ang="0">
                  <a:pos x="7" y="568"/>
                </a:cxn>
                <a:cxn ang="0">
                  <a:pos x="8" y="553"/>
                </a:cxn>
              </a:cxnLst>
              <a:rect l="T0" t="T1" r="T2" b="T3"/>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headEnd/>
              <a:tailEnd/>
            </a:ln>
          </p:spPr>
          <p:txBody>
            <a:bodyPr/>
            <a:lstStyle/>
            <a:p>
              <a:pPr>
                <a:defRPr/>
              </a:pPr>
              <a:endParaRPr lang="ru-RU"/>
            </a:p>
          </p:txBody>
        </p:sp>
        <p:sp>
          <p:nvSpPr>
            <p:cNvPr id="1042" name="Freeform 35"/>
            <p:cNvSpPr>
              <a:spLocks/>
            </p:cNvSpPr>
            <p:nvPr/>
          </p:nvSpPr>
          <p:spPr bwMode="auto">
            <a:xfrm>
              <a:off x="7494331" y="5664612"/>
              <a:ext cx="99932" cy="209139"/>
            </a:xfrm>
            <a:custGeom>
              <a:avLst/>
              <a:gdLst>
                <a:gd name="T0" fmla="*/ 0 w 25"/>
                <a:gd name="T1" fmla="*/ 0 h 53"/>
                <a:gd name="T2" fmla="*/ 25 w 25"/>
                <a:gd name="T3" fmla="*/ 53 h 53"/>
              </a:gdLst>
              <a:ahLst/>
              <a:cxnLst>
                <a:cxn ang="0">
                  <a:pos x="0" y="0"/>
                </a:cxn>
                <a:cxn ang="0">
                  <a:pos x="19" y="53"/>
                </a:cxn>
                <a:cxn ang="0">
                  <a:pos x="25" y="53"/>
                </a:cxn>
                <a:cxn ang="0">
                  <a:pos x="0" y="0"/>
                </a:cxn>
              </a:cxnLst>
              <a:rect l="T0" t="T1" r="T2" b="T3"/>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headEnd/>
              <a:tailEnd/>
            </a:ln>
          </p:spPr>
          <p:txBody>
            <a:bodyPr/>
            <a:lstStyle/>
            <a:p>
              <a:pPr>
                <a:defRPr/>
              </a:pPr>
              <a:endParaRPr lang="ru-RU"/>
            </a:p>
          </p:txBody>
        </p:sp>
        <p:sp>
          <p:nvSpPr>
            <p:cNvPr id="1043" name="Freeform 36"/>
            <p:cNvSpPr>
              <a:spLocks/>
            </p:cNvSpPr>
            <p:nvPr/>
          </p:nvSpPr>
          <p:spPr bwMode="auto">
            <a:xfrm>
              <a:off x="7411493" y="5081920"/>
              <a:ext cx="114396" cy="559017"/>
            </a:xfrm>
            <a:custGeom>
              <a:avLst/>
              <a:gdLst>
                <a:gd name="T0" fmla="*/ 0 w 29"/>
                <a:gd name="T1" fmla="*/ 0 h 141"/>
                <a:gd name="T2" fmla="*/ 29 w 29"/>
                <a:gd name="T3" fmla="*/ 141 h 141"/>
              </a:gdLst>
              <a:ahLst/>
              <a:cxnLst>
                <a:cxn ang="0">
                  <a:pos x="0" y="0"/>
                </a:cxn>
                <a:cxn ang="0">
                  <a:pos x="7" y="89"/>
                </a:cxn>
                <a:cxn ang="0">
                  <a:pos x="18" y="117"/>
                </a:cxn>
                <a:cxn ang="0">
                  <a:pos x="29" y="141"/>
                </a:cxn>
                <a:cxn ang="0">
                  <a:pos x="27" y="135"/>
                </a:cxn>
                <a:cxn ang="0">
                  <a:pos x="8" y="22"/>
                </a:cxn>
                <a:cxn ang="0">
                  <a:pos x="4" y="11"/>
                </a:cxn>
                <a:cxn ang="0">
                  <a:pos x="0" y="0"/>
                </a:cxn>
              </a:cxnLst>
              <a:rect l="T0" t="T1" r="T2" b="T3"/>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headEnd/>
              <a:tailEnd/>
            </a:ln>
          </p:spPr>
          <p:txBody>
            <a:bodyPr/>
            <a:lstStyle/>
            <a:p>
              <a:pPr>
                <a:defRPr/>
              </a:pPr>
              <a:endParaRPr lang="ru-RU"/>
            </a:p>
          </p:txBody>
        </p:sp>
        <p:sp>
          <p:nvSpPr>
            <p:cNvPr id="1044" name="Freeform 37"/>
            <p:cNvSpPr>
              <a:spLocks/>
            </p:cNvSpPr>
            <p:nvPr/>
          </p:nvSpPr>
          <p:spPr bwMode="auto">
            <a:xfrm>
              <a:off x="7411493" y="4978008"/>
              <a:ext cx="32872" cy="189408"/>
            </a:xfrm>
            <a:custGeom>
              <a:avLst/>
              <a:gdLst>
                <a:gd name="T0" fmla="*/ 0 w 8"/>
                <a:gd name="T1" fmla="*/ 0 h 48"/>
                <a:gd name="T2" fmla="*/ 8 w 8"/>
                <a:gd name="T3" fmla="*/ 48 h 48"/>
              </a:gdLst>
              <a:ahLst/>
              <a:cxnLst>
                <a:cxn ang="0">
                  <a:pos x="0" y="26"/>
                </a:cxn>
                <a:cxn ang="0">
                  <a:pos x="4" y="37"/>
                </a:cxn>
                <a:cxn ang="0">
                  <a:pos x="8" y="48"/>
                </a:cxn>
                <a:cxn ang="0">
                  <a:pos x="7" y="19"/>
                </a:cxn>
                <a:cxn ang="0">
                  <a:pos x="0" y="0"/>
                </a:cxn>
                <a:cxn ang="0">
                  <a:pos x="0" y="4"/>
                </a:cxn>
                <a:cxn ang="0">
                  <a:pos x="0" y="26"/>
                </a:cxn>
              </a:cxnLst>
              <a:rect l="T0" t="T1" r="T2" b="T3"/>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headEnd/>
              <a:tailEnd/>
            </a:ln>
          </p:spPr>
          <p:txBody>
            <a:bodyPr/>
            <a:lstStyle/>
            <a:p>
              <a:pPr>
                <a:defRPr/>
              </a:pPr>
              <a:endParaRPr lang="ru-RU"/>
            </a:p>
          </p:txBody>
        </p:sp>
        <p:sp>
          <p:nvSpPr>
            <p:cNvPr id="1045" name="Freeform 38"/>
            <p:cNvSpPr>
              <a:spLocks/>
            </p:cNvSpPr>
            <p:nvPr/>
          </p:nvSpPr>
          <p:spPr bwMode="auto">
            <a:xfrm>
              <a:off x="7439105" y="5434429"/>
              <a:ext cx="174882" cy="439322"/>
            </a:xfrm>
            <a:custGeom>
              <a:avLst/>
              <a:gdLst>
                <a:gd name="T0" fmla="*/ 0 w 44"/>
                <a:gd name="T1" fmla="*/ 0 h 111"/>
                <a:gd name="T2" fmla="*/ 44 w 44"/>
                <a:gd name="T3" fmla="*/ 111 h 111"/>
              </a:gdLst>
              <a:ahLst/>
              <a:cxnLst>
                <a:cxn ang="0">
                  <a:pos x="11" y="28"/>
                </a:cxn>
                <a:cxn ang="0">
                  <a:pos x="0" y="0"/>
                </a:cxn>
                <a:cxn ang="0">
                  <a:pos x="11" y="49"/>
                </a:cxn>
                <a:cxn ang="0">
                  <a:pos x="14" y="58"/>
                </a:cxn>
                <a:cxn ang="0">
                  <a:pos x="39" y="111"/>
                </a:cxn>
                <a:cxn ang="0">
                  <a:pos x="44" y="111"/>
                </a:cxn>
                <a:cxn ang="0">
                  <a:pos x="22" y="52"/>
                </a:cxn>
                <a:cxn ang="0">
                  <a:pos x="11" y="28"/>
                </a:cxn>
              </a:cxnLst>
              <a:rect l="T0" t="T1" r="T2" b="T3"/>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headEnd/>
              <a:tailEnd/>
            </a:ln>
          </p:spPr>
          <p:txBody>
            <a:bodyPr/>
            <a:lstStyle/>
            <a:p>
              <a:pPr>
                <a:defRPr/>
              </a:pPr>
              <a:endParaRPr lang="ru-RU"/>
            </a:p>
          </p:txBody>
        </p:sp>
      </p:grpSp>
      <p:sp>
        <p:nvSpPr>
          <p:cNvPr id="7" name="Rectangle 6"/>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388" y="623888"/>
            <a:ext cx="8912225" cy="1281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1030" name="Text Placeholder 2"/>
          <p:cNvSpPr>
            <a:spLocks noGrp="1"/>
          </p:cNvSpPr>
          <p:nvPr>
            <p:ph type="body" idx="1"/>
          </p:nvPr>
        </p:nvSpPr>
        <p:spPr bwMode="auto">
          <a:xfrm>
            <a:off x="2589213" y="2133600"/>
            <a:ext cx="8915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a:defRPr/>
            </a:pPr>
            <a:fld id="{7EE01576-065A-4344-AFE5-D21B10634865}" type="datetime1">
              <a:rPr lang="ru-RU"/>
              <a:pPr>
                <a:defRPr/>
              </a:pPr>
              <a:t>04.12.2023</a:t>
            </a:fld>
            <a:endParaRPr lang="ru-RU"/>
          </a:p>
        </p:txBody>
      </p:sp>
      <p:sp>
        <p:nvSpPr>
          <p:cNvPr id="5" name="Footer Placeholder 4"/>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531813" y="787400"/>
            <a:ext cx="779462" cy="365125"/>
          </a:xfrm>
          <a:prstGeom prst="rect">
            <a:avLst/>
          </a:prstGeom>
        </p:spPr>
        <p:txBody>
          <a:bodyPr vert="horz" lIns="91440" tIns="45720" rIns="91440" bIns="45720" rtlCol="0" anchor="ctr"/>
          <a:lstStyle>
            <a:lvl1pPr algn="r" fontAlgn="auto">
              <a:spcBef>
                <a:spcPts val="0"/>
              </a:spcBef>
              <a:spcAft>
                <a:spcPts val="0"/>
              </a:spcAft>
              <a:defRPr sz="2000">
                <a:solidFill>
                  <a:srgbClr val="FEFFFF"/>
                </a:solidFill>
                <a:latin typeface="+mn-lt"/>
                <a:cs typeface="+mn-cs"/>
              </a:defRPr>
            </a:lvl1pPr>
          </a:lstStyle>
          <a:p>
            <a:pPr>
              <a:defRPr/>
            </a:pPr>
            <a:fld id="{E1D8DD64-959D-4BBA-BBA5-4C7FB3BE948C}"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Lst>
  <p:hf hdr="0" ftr="0" dt="0"/>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itchFamily="34" charset="0"/>
        </a:defRPr>
      </a:lvl2pPr>
      <a:lvl3pPr algn="l" defTabSz="457200" rtl="0" eaLnBrk="0" fontAlgn="base" hangingPunct="0">
        <a:spcBef>
          <a:spcPct val="0"/>
        </a:spcBef>
        <a:spcAft>
          <a:spcPct val="0"/>
        </a:spcAft>
        <a:defRPr sz="3600">
          <a:solidFill>
            <a:srgbClr val="262626"/>
          </a:solidFill>
          <a:latin typeface="Century Gothic" pitchFamily="34" charset="0"/>
        </a:defRPr>
      </a:lvl3pPr>
      <a:lvl4pPr algn="l" defTabSz="457200" rtl="0" eaLnBrk="0" fontAlgn="base" hangingPunct="0">
        <a:spcBef>
          <a:spcPct val="0"/>
        </a:spcBef>
        <a:spcAft>
          <a:spcPct val="0"/>
        </a:spcAft>
        <a:defRPr sz="3600">
          <a:solidFill>
            <a:srgbClr val="262626"/>
          </a:solidFill>
          <a:latin typeface="Century Gothic" pitchFamily="34" charset="0"/>
        </a:defRPr>
      </a:lvl4pPr>
      <a:lvl5pPr algn="l" defTabSz="457200" rtl="0" eaLnBrk="0" fontAlgn="base" hangingPunct="0">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6.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89213" y="541338"/>
            <a:ext cx="8915400" cy="1608137"/>
          </a:xfrm>
        </p:spPr>
        <p:txBody>
          <a:bodyPr rtlCol="0">
            <a:normAutofit fontScale="90000"/>
          </a:bodyPr>
          <a:lstStyle/>
          <a:p>
            <a:pPr eaLnBrk="1" fontAlgn="auto" hangingPunct="1">
              <a:spcAft>
                <a:spcPts val="0"/>
              </a:spcAft>
              <a:defRPr/>
            </a:pPr>
            <a:r>
              <a:rPr lang="uk-UA" b="1" dirty="0">
                <a:solidFill>
                  <a:schemeClr val="tx1">
                    <a:lumMod val="85000"/>
                    <a:lumOff val="15000"/>
                  </a:schemeClr>
                </a:solidFill>
              </a:rPr>
              <a:t>Прикладні аспекти екології</a:t>
            </a:r>
            <a:endParaRPr lang="ru-RU" dirty="0">
              <a:solidFill>
                <a:schemeClr val="tx1">
                  <a:lumMod val="85000"/>
                  <a:lumOff val="15000"/>
                </a:schemeClr>
              </a:solidFill>
            </a:endParaRPr>
          </a:p>
        </p:txBody>
      </p:sp>
      <p:sp>
        <p:nvSpPr>
          <p:cNvPr id="3" name="Подзаголовок 2"/>
          <p:cNvSpPr>
            <a:spLocks noGrp="1"/>
          </p:cNvSpPr>
          <p:nvPr>
            <p:ph type="subTitle" idx="1"/>
          </p:nvPr>
        </p:nvSpPr>
        <p:spPr>
          <a:xfrm>
            <a:off x="2589213" y="2293938"/>
            <a:ext cx="8915400" cy="1946275"/>
          </a:xfrm>
        </p:spPr>
        <p:txBody>
          <a:bodyPr>
            <a:noAutofit/>
          </a:bodyPr>
          <a:lstStyle/>
          <a:p>
            <a:pPr eaLnBrk="1" hangingPunct="1">
              <a:defRPr/>
            </a:pPr>
            <a:r>
              <a:rPr lang="uk-UA" sz="3600" b="1" smtClean="0">
                <a:solidFill>
                  <a:srgbClr val="595959"/>
                </a:solidFill>
                <a:effectLst>
                  <a:outerShdw blurRad="38100" dist="38100" dir="2700000" algn="tl">
                    <a:srgbClr val="C0C0C0"/>
                  </a:outerShdw>
                </a:effectLst>
              </a:rPr>
              <a:t>ЕКОЛОГІЧНА СКЛАДОВА БЕЗПЕКИ НАВКОЛИШНЬОГО СЕРЕДОВИЩА</a:t>
            </a:r>
            <a:endParaRPr lang="ru-RU" sz="3600" b="1" smtClean="0">
              <a:solidFill>
                <a:srgbClr val="595959"/>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2"/>
          <p:cNvSpPr>
            <a:spLocks noGrp="1"/>
          </p:cNvSpPr>
          <p:nvPr>
            <p:ph type="title"/>
          </p:nvPr>
        </p:nvSpPr>
        <p:spPr>
          <a:xfrm>
            <a:off x="1951038" y="330200"/>
            <a:ext cx="9950450" cy="1281113"/>
          </a:xfrm>
        </p:spPr>
        <p:txBody>
          <a:bodyPr/>
          <a:lstStyle/>
          <a:p>
            <a:pPr eaLnBrk="1" hangingPunct="1"/>
            <a:r>
              <a:rPr lang="uk-UA" b="1" smtClean="0"/>
              <a:t>2. Передумови виникнення надзвичайних екологічних ситуацій.</a:t>
            </a:r>
            <a:endParaRPr lang="ru-RU" smtClean="0"/>
          </a:p>
        </p:txBody>
      </p:sp>
      <p:sp>
        <p:nvSpPr>
          <p:cNvPr id="29698"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2E8908-6B56-40BD-BDC3-09613569813C}" type="slidenum">
              <a:rPr lang="ru-RU">
                <a:cs typeface="Arial" charset="0"/>
              </a:rPr>
              <a:pPr fontAlgn="base">
                <a:spcBef>
                  <a:spcPct val="0"/>
                </a:spcBef>
                <a:spcAft>
                  <a:spcPct val="0"/>
                </a:spcAft>
                <a:defRPr/>
              </a:pPr>
              <a:t>10</a:t>
            </a:fld>
            <a:endParaRPr lang="ru-RU">
              <a:cs typeface="Arial" charset="0"/>
            </a:endParaRPr>
          </a:p>
        </p:txBody>
      </p:sp>
      <p:sp>
        <p:nvSpPr>
          <p:cNvPr id="5" name="Двойная волна 4"/>
          <p:cNvSpPr/>
          <p:nvPr/>
        </p:nvSpPr>
        <p:spPr>
          <a:xfrm>
            <a:off x="531812" y="1610788"/>
            <a:ext cx="11246206" cy="5022023"/>
          </a:xfrm>
          <a:prstGeom prst="doubleWave">
            <a:avLst/>
          </a:prstGeom>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uk-UA" sz="2800" dirty="0">
                <a:latin typeface="Times New Roman" panose="02020603050405020304" pitchFamily="18" charset="0"/>
                <a:cs typeface="Times New Roman" panose="02020603050405020304" pitchFamily="18" charset="0"/>
              </a:rPr>
              <a:t>Надзвичайні екологічні ситуації є наслідком, як техногенних факторів, так і природних стихійних явищ.</a:t>
            </a:r>
          </a:p>
          <a:p>
            <a:pPr indent="627063" algn="just" fontAlgn="auto">
              <a:spcBef>
                <a:spcPts val="0"/>
              </a:spcBef>
              <a:spcAft>
                <a:spcPts val="0"/>
              </a:spcAft>
              <a:defRPr/>
            </a:pPr>
            <a:r>
              <a:rPr lang="uk-UA" sz="2800" dirty="0">
                <a:latin typeface="Times New Roman" panose="02020603050405020304" pitchFamily="18" charset="0"/>
                <a:cs typeface="Times New Roman" panose="02020603050405020304" pitchFamily="18" charset="0"/>
              </a:rPr>
              <a:t>Розмежування надзвичайних ситуацій, викликаних природними та техногенними факторами не завжди можливо: найчастіше характер прояву </a:t>
            </a:r>
            <a:r>
              <a:rPr lang="uk-UA" sz="2800" b="1" dirty="0">
                <a:latin typeface="Times New Roman" panose="02020603050405020304" pitchFamily="18" charset="0"/>
                <a:cs typeface="Times New Roman" panose="02020603050405020304" pitchFamily="18" charset="0"/>
              </a:rPr>
              <a:t>повеней, селевих потоків, снігових лавин, зсувів</a:t>
            </a:r>
            <a:r>
              <a:rPr lang="uk-UA" sz="2800" dirty="0">
                <a:latin typeface="Times New Roman" panose="02020603050405020304" pitchFamily="18" charset="0"/>
                <a:cs typeface="Times New Roman" panose="02020603050405020304" pitchFamily="18" charset="0"/>
              </a:rPr>
              <a:t> і багатьох інших стихійних явищ залежить як </a:t>
            </a:r>
            <a:r>
              <a:rPr lang="uk-UA" sz="2800" b="1" dirty="0">
                <a:latin typeface="Times New Roman" panose="02020603050405020304" pitchFamily="18" charset="0"/>
                <a:cs typeface="Times New Roman" panose="02020603050405020304" pitchFamily="18" charset="0"/>
              </a:rPr>
              <a:t>від природних процесів, так і від ступеня техногенного навантаження.</a:t>
            </a:r>
            <a:endParaRPr lang="ru-RU" sz="4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Номер слайда 2"/>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0D07BC-FC73-4B38-9209-80C9120B3735}" type="slidenum">
              <a:rPr lang="ru-RU">
                <a:cs typeface="Arial" charset="0"/>
              </a:rPr>
              <a:pPr fontAlgn="base">
                <a:spcBef>
                  <a:spcPct val="0"/>
                </a:spcBef>
                <a:spcAft>
                  <a:spcPct val="0"/>
                </a:spcAft>
                <a:defRPr/>
              </a:pPr>
              <a:t>11</a:t>
            </a:fld>
            <a:endParaRPr lang="ru-RU">
              <a:cs typeface="Arial" charset="0"/>
            </a:endParaRPr>
          </a:p>
        </p:txBody>
      </p:sp>
      <p:sp>
        <p:nvSpPr>
          <p:cNvPr id="30722" name="Прямоугольник 3"/>
          <p:cNvSpPr>
            <a:spLocks noChangeArrowheads="1"/>
          </p:cNvSpPr>
          <p:nvPr/>
        </p:nvSpPr>
        <p:spPr bwMode="auto">
          <a:xfrm>
            <a:off x="1874838" y="325438"/>
            <a:ext cx="9929812" cy="1385887"/>
          </a:xfrm>
          <a:prstGeom prst="rect">
            <a:avLst/>
          </a:prstGeom>
          <a:noFill/>
          <a:ln w="9525">
            <a:noFill/>
            <a:miter lim="800000"/>
            <a:headEnd/>
            <a:tailEnd/>
          </a:ln>
        </p:spPr>
        <p:txBody>
          <a:bodyPr>
            <a:spAutoFit/>
          </a:bodyPr>
          <a:lstStyle/>
          <a:p>
            <a:pPr indent="627063" algn="just"/>
            <a:r>
              <a:rPr lang="uk-UA" sz="2800">
                <a:latin typeface="Times New Roman" pitchFamily="18" charset="0"/>
                <a:cs typeface="Times New Roman" pitchFamily="18" charset="0"/>
              </a:rPr>
              <a:t>Виділяють близько 70 видів небезпечних природних процесів і явищ, які можуть призвести до виникнення надзвичайної екологічної ситуації.</a:t>
            </a:r>
            <a:endParaRPr lang="ru-RU" sz="2800">
              <a:latin typeface="Century Gothic" pitchFamily="34" charset="0"/>
            </a:endParaRPr>
          </a:p>
        </p:txBody>
      </p:sp>
      <p:pic>
        <p:nvPicPr>
          <p:cNvPr id="30723" name="Рисунок 4"/>
          <p:cNvPicPr>
            <a:picLocks noChangeAspect="1"/>
          </p:cNvPicPr>
          <p:nvPr/>
        </p:nvPicPr>
        <p:blipFill>
          <a:blip r:embed="rId2"/>
          <a:srcRect/>
          <a:stretch>
            <a:fillRect/>
          </a:stretch>
        </p:blipFill>
        <p:spPr bwMode="auto">
          <a:xfrm>
            <a:off x="4497388" y="1616075"/>
            <a:ext cx="7429500" cy="4733925"/>
          </a:xfrm>
          <a:prstGeom prst="rect">
            <a:avLst/>
          </a:prstGeom>
          <a:noFill/>
          <a:ln w="9525">
            <a:noFill/>
            <a:miter lim="800000"/>
            <a:headEnd/>
            <a:tailEnd/>
          </a:ln>
        </p:spPr>
      </p:pic>
      <p:sp>
        <p:nvSpPr>
          <p:cNvPr id="30724" name="Прямоугольник 5"/>
          <p:cNvSpPr>
            <a:spLocks noChangeArrowheads="1"/>
          </p:cNvSpPr>
          <p:nvPr/>
        </p:nvSpPr>
        <p:spPr bwMode="auto">
          <a:xfrm>
            <a:off x="1546225" y="2109788"/>
            <a:ext cx="2711450" cy="1200150"/>
          </a:xfrm>
          <a:prstGeom prst="rect">
            <a:avLst/>
          </a:prstGeom>
          <a:noFill/>
          <a:ln w="9525">
            <a:noFill/>
            <a:miter lim="800000"/>
            <a:headEnd/>
            <a:tailEnd/>
          </a:ln>
        </p:spPr>
        <p:txBody>
          <a:bodyPr>
            <a:spAutoFit/>
          </a:bodyPr>
          <a:lstStyle/>
          <a:p>
            <a:r>
              <a:rPr lang="ru-RU" b="1">
                <a:solidFill>
                  <a:srgbClr val="000000"/>
                </a:solidFill>
              </a:rPr>
              <a:t>Число природних і техногенних катастроф у світі, 1970-2013р.р.</a:t>
            </a:r>
            <a:endParaRPr lang="ru-RU">
              <a:latin typeface="Century Gothic" pitchFamily="34" charset="0"/>
            </a:endParaRPr>
          </a:p>
        </p:txBody>
      </p:sp>
      <p:pic>
        <p:nvPicPr>
          <p:cNvPr id="30725" name="Рисунок 6"/>
          <p:cNvPicPr>
            <a:picLocks noChangeAspect="1"/>
          </p:cNvPicPr>
          <p:nvPr/>
        </p:nvPicPr>
        <p:blipFill>
          <a:blip r:embed="rId3"/>
          <a:srcRect/>
          <a:stretch>
            <a:fillRect/>
          </a:stretch>
        </p:blipFill>
        <p:spPr bwMode="auto">
          <a:xfrm>
            <a:off x="792163" y="3708400"/>
            <a:ext cx="3244850" cy="2239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5C9D1E-9A93-496D-8F02-F513A66B2FD1}" type="slidenum">
              <a:rPr lang="ru-RU">
                <a:cs typeface="Arial" charset="0"/>
              </a:rPr>
              <a:pPr fontAlgn="base">
                <a:spcBef>
                  <a:spcPct val="0"/>
                </a:spcBef>
                <a:spcAft>
                  <a:spcPct val="0"/>
                </a:spcAft>
                <a:defRPr/>
              </a:pPr>
              <a:t>12</a:t>
            </a:fld>
            <a:endParaRPr lang="ru-RU">
              <a:cs typeface="Arial" charset="0"/>
            </a:endParaRPr>
          </a:p>
        </p:txBody>
      </p:sp>
      <p:sp>
        <p:nvSpPr>
          <p:cNvPr id="31746" name="Прямоугольник 2"/>
          <p:cNvSpPr>
            <a:spLocks noChangeArrowheads="1"/>
          </p:cNvSpPr>
          <p:nvPr/>
        </p:nvSpPr>
        <p:spPr bwMode="auto">
          <a:xfrm>
            <a:off x="1519238" y="136525"/>
            <a:ext cx="10463212" cy="6478588"/>
          </a:xfrm>
          <a:prstGeom prst="rect">
            <a:avLst/>
          </a:prstGeom>
          <a:noFill/>
          <a:ln w="9525">
            <a:noFill/>
            <a:miter lim="800000"/>
            <a:headEnd/>
            <a:tailEnd/>
          </a:ln>
        </p:spPr>
        <p:txBody>
          <a:bodyPr>
            <a:spAutoFit/>
          </a:bodyPr>
          <a:lstStyle/>
          <a:p>
            <a:pPr indent="457200" algn="just">
              <a:lnSpc>
                <a:spcPct val="114000"/>
              </a:lnSpc>
            </a:pPr>
            <a:r>
              <a:rPr lang="uk-UA" sz="2800">
                <a:latin typeface="Times New Roman" pitchFamily="18" charset="0"/>
                <a:cs typeface="Times New Roman" pitchFamily="18" charset="0"/>
              </a:rPr>
              <a:t>Найбільш уразливими до катастрофічних природних явищ виявляються найбільші міста світу, швидке зростання населення та несвоєчасна підготовка території яких обумовлюють величезні руйнування і збитки при стихійних лихах. Проблема мегаполісів посилюється ще тим, що на їх територіях, поряд з небезпечними природними, широко розвиваються </a:t>
            </a:r>
            <a:r>
              <a:rPr lang="uk-UA" sz="2800" b="1">
                <a:latin typeface="Times New Roman" pitchFamily="18" charset="0"/>
                <a:cs typeface="Times New Roman" pitchFamily="18" charset="0"/>
              </a:rPr>
              <a:t>природно-техногенні явища,</a:t>
            </a:r>
            <a:r>
              <a:rPr lang="uk-UA" sz="2800">
                <a:latin typeface="Times New Roman" pitchFamily="18" charset="0"/>
                <a:cs typeface="Times New Roman" pitchFamily="18" charset="0"/>
              </a:rPr>
              <a:t> зумовлені впливом міста на природне середовище.</a:t>
            </a:r>
            <a:endParaRPr lang="ru-RU" sz="2800">
              <a:latin typeface="Times New Roman" pitchFamily="18" charset="0"/>
              <a:cs typeface="Times New Roman" pitchFamily="18" charset="0"/>
            </a:endParaRPr>
          </a:p>
          <a:p>
            <a:pPr indent="457200" algn="just">
              <a:lnSpc>
                <a:spcPct val="114000"/>
              </a:lnSpc>
            </a:pPr>
            <a:endParaRPr lang="uk-UA" sz="2800" b="1">
              <a:latin typeface="Times New Roman" pitchFamily="18" charset="0"/>
              <a:cs typeface="Times New Roman" pitchFamily="18" charset="0"/>
            </a:endParaRPr>
          </a:p>
          <a:p>
            <a:pPr indent="457200" algn="just">
              <a:lnSpc>
                <a:spcPct val="114000"/>
              </a:lnSpc>
            </a:pPr>
            <a:r>
              <a:rPr lang="uk-UA" sz="2800" b="1">
                <a:latin typeface="Times New Roman" pitchFamily="18" charset="0"/>
                <a:cs typeface="Times New Roman" pitchFamily="18" charset="0"/>
              </a:rPr>
              <a:t>До них відносять</a:t>
            </a:r>
            <a:r>
              <a:rPr lang="uk-UA" sz="2800" i="1">
                <a:latin typeface="Times New Roman" pitchFamily="18" charset="0"/>
                <a:cs typeface="Times New Roman" pitchFamily="18" charset="0"/>
              </a:rPr>
              <a:t>:</a:t>
            </a:r>
            <a:r>
              <a:rPr lang="uk-UA" sz="2800">
                <a:latin typeface="Times New Roman" pitchFamily="18" charset="0"/>
                <a:cs typeface="Times New Roman" pitchFamily="18" charset="0"/>
              </a:rPr>
              <a:t> сейсмічність, опускання території, підтоплення, розвиток техногенних фізичних полів (вібраційних, теплових, електричних).</a:t>
            </a:r>
          </a:p>
          <a:p>
            <a:pPr indent="457200" algn="just">
              <a:lnSpc>
                <a:spcPct val="114000"/>
              </a:lnSpc>
            </a:pPr>
            <a:r>
              <a:rPr lang="uk-UA" sz="2800">
                <a:latin typeface="Times New Roman" pitchFamily="18" charset="0"/>
                <a:cs typeface="Times New Roman" pitchFamily="18" charset="0"/>
              </a:rPr>
              <a:t>Тому не буде перебільшенням сказати, що залежність людини від природних умов зростає.</a:t>
            </a:r>
            <a:endParaRPr lang="ru-RU" sz="28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67A17F-53D5-4A52-BF0F-B794138E3DEC}" type="slidenum">
              <a:rPr lang="ru-RU">
                <a:cs typeface="Arial" charset="0"/>
              </a:rPr>
              <a:pPr fontAlgn="base">
                <a:spcBef>
                  <a:spcPct val="0"/>
                </a:spcBef>
                <a:spcAft>
                  <a:spcPct val="0"/>
                </a:spcAft>
                <a:defRPr/>
              </a:pPr>
              <a:t>13</a:t>
            </a:fld>
            <a:endParaRPr lang="ru-RU">
              <a:cs typeface="Arial" charset="0"/>
            </a:endParaRPr>
          </a:p>
        </p:txBody>
      </p:sp>
      <p:sp>
        <p:nvSpPr>
          <p:cNvPr id="32770" name="Прямоугольник 2"/>
          <p:cNvSpPr>
            <a:spLocks noChangeArrowheads="1"/>
          </p:cNvSpPr>
          <p:nvPr/>
        </p:nvSpPr>
        <p:spPr bwMode="auto">
          <a:xfrm>
            <a:off x="1887538" y="230188"/>
            <a:ext cx="9958387" cy="830262"/>
          </a:xfrm>
          <a:prstGeom prst="rect">
            <a:avLst/>
          </a:prstGeom>
          <a:noFill/>
          <a:ln w="9525">
            <a:noFill/>
            <a:miter lim="800000"/>
            <a:headEnd/>
            <a:tailEnd/>
          </a:ln>
        </p:spPr>
        <p:txBody>
          <a:bodyPr>
            <a:spAutoFit/>
          </a:bodyPr>
          <a:lstStyle/>
          <a:p>
            <a:pPr algn="just"/>
            <a:r>
              <a:rPr lang="uk-UA" sz="2400">
                <a:latin typeface="Times New Roman" pitchFamily="18" charset="0"/>
                <a:cs typeface="Times New Roman" pitchFamily="18" charset="0"/>
              </a:rPr>
              <a:t>Основні </a:t>
            </a:r>
            <a:r>
              <a:rPr lang="uk-UA" sz="2400" b="1">
                <a:latin typeface="Times New Roman" pitchFamily="18" charset="0"/>
                <a:cs typeface="Times New Roman" pitchFamily="18" charset="0"/>
              </a:rPr>
              <a:t>передумови виникнення небезпечних природних явищ</a:t>
            </a:r>
            <a:r>
              <a:rPr lang="uk-UA" sz="2400">
                <a:latin typeface="Times New Roman" pitchFamily="18" charset="0"/>
                <a:cs typeface="Times New Roman" pitchFamily="18" charset="0"/>
              </a:rPr>
              <a:t>, які можуть привести до виникнення надзвичайних екологічних ситуацій</a:t>
            </a:r>
            <a:r>
              <a:rPr lang="ru-RU" sz="2400">
                <a:latin typeface="Times New Roman" pitchFamily="18" charset="0"/>
                <a:cs typeface="Times New Roman" pitchFamily="18" charset="0"/>
              </a:rPr>
              <a:t>:</a:t>
            </a:r>
            <a:endParaRPr lang="ru-RU" sz="2400">
              <a:latin typeface="Century Gothic" pitchFamily="34" charset="0"/>
            </a:endParaRPr>
          </a:p>
        </p:txBody>
      </p:sp>
      <p:graphicFrame>
        <p:nvGraphicFramePr>
          <p:cNvPr id="4" name="Схема 3"/>
          <p:cNvGraphicFramePr/>
          <p:nvPr/>
        </p:nvGraphicFramePr>
        <p:xfrm>
          <a:off x="423079" y="1152908"/>
          <a:ext cx="11641541" cy="5561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128838" y="330200"/>
            <a:ext cx="9321800" cy="1498600"/>
          </a:xfrm>
        </p:spPr>
        <p:txBody>
          <a:bodyPr rtlCol="0">
            <a:normAutofit fontScale="90000"/>
          </a:bodyPr>
          <a:lstStyle/>
          <a:p>
            <a:pPr eaLnBrk="1" fontAlgn="auto" hangingPunct="1">
              <a:spcAft>
                <a:spcPts val="0"/>
              </a:spcAft>
              <a:defRPr/>
            </a:pPr>
            <a:r>
              <a:rPr lang="uk-UA" b="1" dirty="0">
                <a:solidFill>
                  <a:schemeClr val="tx1">
                    <a:lumMod val="85000"/>
                    <a:lumOff val="15000"/>
                  </a:schemeClr>
                </a:solidFill>
              </a:rPr>
              <a:t>3. Природні та антропогенні фактори виникнення надзвичайних екологічних ситуацій</a:t>
            </a:r>
            <a:r>
              <a:rPr lang="uk-UA" b="1" dirty="0" smtClean="0">
                <a:solidFill>
                  <a:schemeClr val="tx1">
                    <a:lumMod val="85000"/>
                    <a:lumOff val="15000"/>
                  </a:schemeClr>
                </a:solidFill>
              </a:rPr>
              <a:t>.</a:t>
            </a:r>
            <a:endParaRPr lang="ru-RU" dirty="0">
              <a:solidFill>
                <a:schemeClr val="tx1">
                  <a:lumMod val="85000"/>
                  <a:lumOff val="15000"/>
                </a:schemeClr>
              </a:solidFill>
            </a:endParaRPr>
          </a:p>
        </p:txBody>
      </p:sp>
      <p:sp>
        <p:nvSpPr>
          <p:cNvPr id="33794"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B8F9C4-A0C3-48A7-94AB-538180A07257}" type="slidenum">
              <a:rPr lang="ru-RU">
                <a:cs typeface="Arial" charset="0"/>
              </a:rPr>
              <a:pPr fontAlgn="base">
                <a:spcBef>
                  <a:spcPct val="0"/>
                </a:spcBef>
                <a:spcAft>
                  <a:spcPct val="0"/>
                </a:spcAft>
                <a:defRPr/>
              </a:pPr>
              <a:t>14</a:t>
            </a:fld>
            <a:endParaRPr lang="ru-RU">
              <a:cs typeface="Arial" charset="0"/>
            </a:endParaRPr>
          </a:p>
        </p:txBody>
      </p:sp>
      <p:sp>
        <p:nvSpPr>
          <p:cNvPr id="33795" name="Прямоугольник 4"/>
          <p:cNvSpPr>
            <a:spLocks noChangeArrowheads="1"/>
          </p:cNvSpPr>
          <p:nvPr/>
        </p:nvSpPr>
        <p:spPr bwMode="auto">
          <a:xfrm>
            <a:off x="2019300" y="1928813"/>
            <a:ext cx="9772650" cy="2308225"/>
          </a:xfrm>
          <a:prstGeom prst="rect">
            <a:avLst/>
          </a:prstGeom>
          <a:noFill/>
          <a:ln w="9525">
            <a:noFill/>
            <a:miter lim="800000"/>
            <a:headEnd/>
            <a:tailEnd/>
          </a:ln>
        </p:spPr>
        <p:txBody>
          <a:bodyPr>
            <a:spAutoFit/>
          </a:bodyPr>
          <a:lstStyle/>
          <a:p>
            <a:pPr indent="449263" algn="just"/>
            <a:r>
              <a:rPr lang="uk-UA" sz="2400" b="1">
                <a:latin typeface="Times New Roman" pitchFamily="18" charset="0"/>
                <a:cs typeface="Times New Roman" pitchFamily="18" charset="0"/>
              </a:rPr>
              <a:t>За потенційною загрозою розвитку надзвичайних ситуацій, </a:t>
            </a:r>
            <a:r>
              <a:rPr lang="uk-UA" sz="2400">
                <a:latin typeface="Times New Roman" pitchFamily="18" charset="0"/>
                <a:cs typeface="Times New Roman" pitchFamily="18" charset="0"/>
              </a:rPr>
              <a:t>природні явища поділяють на три групи:</a:t>
            </a:r>
            <a:endParaRPr lang="ru-RU" sz="2400">
              <a:latin typeface="Times New Roman" pitchFamily="18" charset="0"/>
              <a:cs typeface="Times New Roman" pitchFamily="18" charset="0"/>
            </a:endParaRPr>
          </a:p>
          <a:p>
            <a:pPr indent="449263" algn="just"/>
            <a:r>
              <a:rPr lang="ru-RU" sz="2400">
                <a:latin typeface="Times New Roman" pitchFamily="18" charset="0"/>
                <a:cs typeface="Times New Roman" pitchFamily="18" charset="0"/>
              </a:rPr>
              <a:t>– </a:t>
            </a:r>
            <a:r>
              <a:rPr lang="uk-UA" sz="2400">
                <a:latin typeface="Times New Roman" pitchFamily="18" charset="0"/>
                <a:cs typeface="Times New Roman" pitchFamily="18" charset="0"/>
              </a:rPr>
              <a:t>землетруси;</a:t>
            </a:r>
            <a:endParaRPr lang="ru-RU" sz="2400">
              <a:latin typeface="Times New Roman" pitchFamily="18" charset="0"/>
              <a:cs typeface="Times New Roman" pitchFamily="18" charset="0"/>
            </a:endParaRPr>
          </a:p>
          <a:p>
            <a:pPr indent="449263" algn="just"/>
            <a:r>
              <a:rPr lang="uk-UA" sz="2400">
                <a:latin typeface="Times New Roman" pitchFamily="18" charset="0"/>
                <a:cs typeface="Times New Roman" pitchFamily="18" charset="0"/>
              </a:rPr>
              <a:t>– виверження вулканів;</a:t>
            </a:r>
            <a:endParaRPr lang="ru-RU" sz="2400">
              <a:latin typeface="Times New Roman" pitchFamily="18" charset="0"/>
              <a:cs typeface="Times New Roman" pitchFamily="18" charset="0"/>
            </a:endParaRPr>
          </a:p>
          <a:p>
            <a:pPr indent="449263" algn="just"/>
            <a:r>
              <a:rPr lang="uk-UA" sz="2400">
                <a:latin typeface="Times New Roman" pitchFamily="18" charset="0"/>
                <a:cs typeface="Times New Roman" pitchFamily="18" charset="0"/>
              </a:rPr>
              <a:t>– інші явища, наприклад, урагани, лавини, посухи, повені, схилові процеси.</a:t>
            </a:r>
            <a:endParaRPr lang="ru-RU" sz="2400">
              <a:latin typeface="Times New Roman" pitchFamily="18" charset="0"/>
              <a:cs typeface="Times New Roman" pitchFamily="18" charset="0"/>
            </a:endParaRPr>
          </a:p>
        </p:txBody>
      </p:sp>
      <p:pic>
        <p:nvPicPr>
          <p:cNvPr id="33796" name="Рисунок 5"/>
          <p:cNvPicPr>
            <a:picLocks noChangeAspect="1"/>
          </p:cNvPicPr>
          <p:nvPr/>
        </p:nvPicPr>
        <p:blipFill>
          <a:blip r:embed="rId2"/>
          <a:srcRect/>
          <a:stretch>
            <a:fillRect/>
          </a:stretch>
        </p:blipFill>
        <p:spPr bwMode="auto">
          <a:xfrm>
            <a:off x="922338" y="4337050"/>
            <a:ext cx="3048000" cy="2278063"/>
          </a:xfrm>
          <a:prstGeom prst="rect">
            <a:avLst/>
          </a:prstGeom>
          <a:noFill/>
          <a:ln w="9525">
            <a:noFill/>
            <a:miter lim="800000"/>
            <a:headEnd/>
            <a:tailEnd/>
          </a:ln>
        </p:spPr>
      </p:pic>
      <p:pic>
        <p:nvPicPr>
          <p:cNvPr id="33797" name="Рисунок 6"/>
          <p:cNvPicPr>
            <a:picLocks noChangeAspect="1"/>
          </p:cNvPicPr>
          <p:nvPr/>
        </p:nvPicPr>
        <p:blipFill>
          <a:blip r:embed="rId3"/>
          <a:srcRect/>
          <a:stretch>
            <a:fillRect/>
          </a:stretch>
        </p:blipFill>
        <p:spPr bwMode="auto">
          <a:xfrm>
            <a:off x="4845050" y="4329113"/>
            <a:ext cx="3048000" cy="2286000"/>
          </a:xfrm>
          <a:prstGeom prst="rect">
            <a:avLst/>
          </a:prstGeom>
          <a:noFill/>
          <a:ln w="9525">
            <a:noFill/>
            <a:miter lim="800000"/>
            <a:headEnd/>
            <a:tailEnd/>
          </a:ln>
        </p:spPr>
      </p:pic>
      <p:pic>
        <p:nvPicPr>
          <p:cNvPr id="33798" name="Рисунок 7"/>
          <p:cNvPicPr>
            <a:picLocks noChangeAspect="1"/>
          </p:cNvPicPr>
          <p:nvPr/>
        </p:nvPicPr>
        <p:blipFill>
          <a:blip r:embed="rId4"/>
          <a:srcRect/>
          <a:stretch>
            <a:fillRect/>
          </a:stretch>
        </p:blipFill>
        <p:spPr bwMode="auto">
          <a:xfrm>
            <a:off x="8475663" y="4343400"/>
            <a:ext cx="3148012" cy="227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Номер слайда 2"/>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966EF6-87EF-41D2-B6F0-8B2EAAA80BA5}" type="slidenum">
              <a:rPr lang="ru-RU">
                <a:cs typeface="Arial" charset="0"/>
              </a:rPr>
              <a:pPr fontAlgn="base">
                <a:spcBef>
                  <a:spcPct val="0"/>
                </a:spcBef>
                <a:spcAft>
                  <a:spcPct val="0"/>
                </a:spcAft>
                <a:defRPr/>
              </a:pPr>
              <a:t>15</a:t>
            </a:fld>
            <a:endParaRPr lang="ru-RU">
              <a:cs typeface="Arial" charset="0"/>
            </a:endParaRPr>
          </a:p>
        </p:txBody>
      </p:sp>
      <p:sp>
        <p:nvSpPr>
          <p:cNvPr id="34818" name="Прямоугольник 3"/>
          <p:cNvSpPr>
            <a:spLocks noChangeArrowheads="1"/>
          </p:cNvSpPr>
          <p:nvPr/>
        </p:nvSpPr>
        <p:spPr bwMode="auto">
          <a:xfrm>
            <a:off x="1846263" y="93663"/>
            <a:ext cx="10094912" cy="523875"/>
          </a:xfrm>
          <a:prstGeom prst="rect">
            <a:avLst/>
          </a:prstGeom>
          <a:noFill/>
          <a:ln w="9525">
            <a:noFill/>
            <a:miter lim="800000"/>
            <a:headEnd/>
            <a:tailEnd/>
          </a:ln>
        </p:spPr>
        <p:txBody>
          <a:bodyPr>
            <a:spAutoFit/>
          </a:bodyPr>
          <a:lstStyle/>
          <a:p>
            <a:r>
              <a:rPr lang="uk-UA" sz="2800" b="1">
                <a:latin typeface="Times New Roman" pitchFamily="18" charset="0"/>
                <a:cs typeface="Times New Roman" pitchFamily="18" charset="0"/>
              </a:rPr>
              <a:t>Загальні закономірності прояву природних стихійних явищ. </a:t>
            </a:r>
            <a:endParaRPr lang="ru-RU" sz="2800">
              <a:latin typeface="Century Gothic" pitchFamily="34" charset="0"/>
            </a:endParaRPr>
          </a:p>
        </p:txBody>
      </p:sp>
      <p:sp>
        <p:nvSpPr>
          <p:cNvPr id="34819" name="Прямоугольник 4"/>
          <p:cNvSpPr>
            <a:spLocks noChangeArrowheads="1"/>
          </p:cNvSpPr>
          <p:nvPr/>
        </p:nvSpPr>
        <p:spPr bwMode="auto">
          <a:xfrm>
            <a:off x="1311275" y="617538"/>
            <a:ext cx="10629900" cy="6478587"/>
          </a:xfrm>
          <a:prstGeom prst="rect">
            <a:avLst/>
          </a:prstGeom>
          <a:noFill/>
          <a:ln w="9525">
            <a:noFill/>
            <a:miter lim="800000"/>
            <a:headEnd/>
            <a:tailEnd/>
          </a:ln>
        </p:spPr>
        <p:txBody>
          <a:bodyPr>
            <a:spAutoFit/>
          </a:bodyPr>
          <a:lstStyle/>
          <a:p>
            <a:pPr indent="449263" algn="just"/>
            <a:r>
              <a:rPr lang="uk-UA" sz="2400" b="1">
                <a:solidFill>
                  <a:schemeClr val="tx2"/>
                </a:solidFill>
                <a:latin typeface="Times New Roman" pitchFamily="18" charset="0"/>
                <a:cs typeface="Times New Roman" pitchFamily="18" charset="0"/>
              </a:rPr>
              <a:t>Землетруси і вулканічні виверження</a:t>
            </a:r>
            <a:r>
              <a:rPr lang="uk-UA" sz="2400">
                <a:latin typeface="Times New Roman" pitchFamily="18" charset="0"/>
                <a:cs typeface="Times New Roman" pitchFamily="18" charset="0"/>
              </a:rPr>
              <a:t>, приурочені до активних геотектонічних зон. Характерно, що в останні десятиліття територіальна картина прояву землетрусів зазнала деяких змін. Землетруси все частіше стали виявлятися в районах значного техногенного навантаження, наприклад в зонах розміщення великих водоймищ, районах видобутку корисних копалин.</a:t>
            </a:r>
          </a:p>
          <a:p>
            <a:pPr indent="449263" algn="just"/>
            <a:endParaRPr lang="uk-UA" sz="700">
              <a:latin typeface="Times New Roman" pitchFamily="18" charset="0"/>
              <a:cs typeface="Times New Roman" pitchFamily="18" charset="0"/>
            </a:endParaRPr>
          </a:p>
          <a:p>
            <a:pPr indent="449263" algn="just"/>
            <a:r>
              <a:rPr lang="uk-UA" sz="2400">
                <a:latin typeface="Times New Roman" pitchFamily="18" charset="0"/>
                <a:cs typeface="Times New Roman" pitchFamily="18" charset="0"/>
              </a:rPr>
              <a:t>Більш складним характером територіального розподілу відрізняються </a:t>
            </a:r>
            <a:r>
              <a:rPr lang="uk-UA" sz="2400" b="1">
                <a:latin typeface="Times New Roman" pitchFamily="18" charset="0"/>
                <a:cs typeface="Times New Roman" pitchFamily="18" charset="0"/>
              </a:rPr>
              <a:t>селі</a:t>
            </a:r>
            <a:r>
              <a:rPr lang="uk-UA" sz="2400">
                <a:latin typeface="Times New Roman" pitchFamily="18" charset="0"/>
                <a:cs typeface="Times New Roman" pitchFamily="18" charset="0"/>
              </a:rPr>
              <a:t> (характерні для гірських районів з певними ландшафтно-кліматичними умовами), </a:t>
            </a:r>
            <a:r>
              <a:rPr lang="uk-UA" sz="2400" b="1">
                <a:latin typeface="Times New Roman" pitchFamily="18" charset="0"/>
                <a:cs typeface="Times New Roman" pitchFamily="18" charset="0"/>
              </a:rPr>
              <a:t>маломасштабні вихори і градобої </a:t>
            </a:r>
            <a:r>
              <a:rPr lang="uk-UA" sz="2400">
                <a:latin typeface="Times New Roman" pitchFamily="18" charset="0"/>
                <a:cs typeface="Times New Roman" pitchFamily="18" charset="0"/>
              </a:rPr>
              <a:t>(райони з певним поєднанням кліматичних умов і рельєфу), </a:t>
            </a:r>
            <a:r>
              <a:rPr lang="uk-UA" sz="2400" b="1">
                <a:latin typeface="Times New Roman" pitchFamily="18" charset="0"/>
                <a:cs typeface="Times New Roman" pitchFamily="18" charset="0"/>
              </a:rPr>
              <a:t>снігові лавини </a:t>
            </a:r>
            <a:r>
              <a:rPr lang="uk-UA" sz="2400">
                <a:latin typeface="Times New Roman" pitchFamily="18" charset="0"/>
                <a:cs typeface="Times New Roman" pitchFamily="18" charset="0"/>
              </a:rPr>
              <a:t>(гірські райони з рясними снігопадами), </a:t>
            </a:r>
            <a:r>
              <a:rPr lang="uk-UA" sz="2400" b="1">
                <a:latin typeface="Times New Roman" pitchFamily="18" charset="0"/>
                <a:cs typeface="Times New Roman" pitchFamily="18" charset="0"/>
              </a:rPr>
              <a:t>зсуви</a:t>
            </a:r>
            <a:r>
              <a:rPr lang="uk-UA" sz="2400">
                <a:latin typeface="Times New Roman" pitchFamily="18" charset="0"/>
                <a:cs typeface="Times New Roman" pitchFamily="18" charset="0"/>
              </a:rPr>
              <a:t> (ділянки з певною літологією, кліматичними та гідрогеологічними умовами), </a:t>
            </a:r>
            <a:r>
              <a:rPr lang="uk-UA" sz="2400" b="1">
                <a:latin typeface="Times New Roman" pitchFamily="18" charset="0"/>
                <a:cs typeface="Times New Roman" pitchFamily="18" charset="0"/>
              </a:rPr>
              <a:t>заморозки</a:t>
            </a:r>
            <a:r>
              <a:rPr lang="uk-UA" sz="2400">
                <a:latin typeface="Times New Roman" pitchFamily="18" charset="0"/>
                <a:cs typeface="Times New Roman" pitchFamily="18" charset="0"/>
              </a:rPr>
              <a:t> (певне місце розташування – найчастіше замкнуті пониження в умовах помірних і субтропічних широт).</a:t>
            </a:r>
          </a:p>
          <a:p>
            <a:pPr indent="449263" algn="just"/>
            <a:endParaRPr lang="uk-UA" sz="900">
              <a:latin typeface="Times New Roman" pitchFamily="18" charset="0"/>
              <a:cs typeface="Times New Roman" pitchFamily="18" charset="0"/>
            </a:endParaRPr>
          </a:p>
          <a:p>
            <a:pPr indent="449263" algn="just"/>
            <a:r>
              <a:rPr lang="uk-UA" sz="2400">
                <a:latin typeface="Times New Roman" pitchFamily="18" charset="0"/>
                <a:cs typeface="Times New Roman" pitchFamily="18" charset="0"/>
              </a:rPr>
              <a:t>Природні катастрофи, як правило, мають тяжіння до певних регіонів, де вони найчастіше відбуваються і призводять до найбільшої кількості жертв. Для Африки характерні посухи, для Індії – повені, для Тихоокеанського узбережжя Америки – урагани і тайфуни.</a:t>
            </a:r>
            <a:endParaRPr lang="ru-RU"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E1A929-370C-4897-9434-D8ED53FBF9BB}" type="slidenum">
              <a:rPr lang="ru-RU">
                <a:cs typeface="Arial" charset="0"/>
              </a:rPr>
              <a:pPr fontAlgn="base">
                <a:spcBef>
                  <a:spcPct val="0"/>
                </a:spcBef>
                <a:spcAft>
                  <a:spcPct val="0"/>
                </a:spcAft>
                <a:defRPr/>
              </a:pPr>
              <a:t>16</a:t>
            </a:fld>
            <a:endParaRPr lang="ru-RU">
              <a:cs typeface="Arial" charset="0"/>
            </a:endParaRPr>
          </a:p>
        </p:txBody>
      </p:sp>
      <p:sp>
        <p:nvSpPr>
          <p:cNvPr id="35842" name="Прямоугольник 2"/>
          <p:cNvSpPr>
            <a:spLocks noChangeArrowheads="1"/>
          </p:cNvSpPr>
          <p:nvPr/>
        </p:nvSpPr>
        <p:spPr bwMode="auto">
          <a:xfrm>
            <a:off x="1560513" y="276225"/>
            <a:ext cx="10436225" cy="830263"/>
          </a:xfrm>
          <a:prstGeom prst="rect">
            <a:avLst/>
          </a:prstGeom>
          <a:noFill/>
          <a:ln w="9525">
            <a:noFill/>
            <a:miter lim="800000"/>
            <a:headEnd/>
            <a:tailEnd/>
          </a:ln>
        </p:spPr>
        <p:txBody>
          <a:bodyPr>
            <a:spAutoFit/>
          </a:bodyPr>
          <a:lstStyle/>
          <a:p>
            <a:pPr indent="449263" algn="just"/>
            <a:r>
              <a:rPr lang="uk-UA" sz="2400" b="1">
                <a:latin typeface="Times New Roman" pitchFamily="18" charset="0"/>
                <a:cs typeface="Times New Roman" pitchFamily="18" charset="0"/>
              </a:rPr>
              <a:t>Впливи несприятливих природних явищ на екосистеми</a:t>
            </a:r>
            <a:r>
              <a:rPr lang="uk-UA" sz="2400">
                <a:latin typeface="Times New Roman" pitchFamily="18" charset="0"/>
                <a:cs typeface="Times New Roman" pitchFamily="18" charset="0"/>
              </a:rPr>
              <a:t> надзвичайно різноманітні. Основними проявами таких впливів на компоненти природи є:</a:t>
            </a:r>
            <a:endParaRPr lang="ru-RU" sz="2400">
              <a:latin typeface="Times New Roman" pitchFamily="18" charset="0"/>
              <a:cs typeface="Times New Roman" pitchFamily="18" charset="0"/>
            </a:endParaRPr>
          </a:p>
        </p:txBody>
      </p:sp>
      <p:graphicFrame>
        <p:nvGraphicFramePr>
          <p:cNvPr id="4" name="Схема 3"/>
          <p:cNvGraphicFramePr/>
          <p:nvPr/>
        </p:nvGraphicFramePr>
        <p:xfrm>
          <a:off x="339676" y="1292872"/>
          <a:ext cx="11656705" cy="5421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1DD0EA-0C84-43F9-AD6B-BC176BA730C1}" type="slidenum">
              <a:rPr lang="ru-RU">
                <a:cs typeface="Arial" charset="0"/>
              </a:rPr>
              <a:pPr fontAlgn="base">
                <a:spcBef>
                  <a:spcPct val="0"/>
                </a:spcBef>
                <a:spcAft>
                  <a:spcPct val="0"/>
                </a:spcAft>
                <a:defRPr/>
              </a:pPr>
              <a:t>17</a:t>
            </a:fld>
            <a:endParaRPr lang="ru-RU">
              <a:cs typeface="Arial" charset="0"/>
            </a:endParaRPr>
          </a:p>
        </p:txBody>
      </p:sp>
      <p:sp>
        <p:nvSpPr>
          <p:cNvPr id="3" name="Прямоугольник 2"/>
          <p:cNvSpPr/>
          <p:nvPr/>
        </p:nvSpPr>
        <p:spPr>
          <a:xfrm>
            <a:off x="1624013" y="515938"/>
            <a:ext cx="10277475" cy="5532437"/>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indent="449263" algn="just">
              <a:lnSpc>
                <a:spcPct val="114000"/>
              </a:lnSpc>
              <a:defRPr/>
            </a:pPr>
            <a:r>
              <a:rPr lang="uk-UA" sz="2400" b="1">
                <a:solidFill>
                  <a:schemeClr val="tx1"/>
                </a:solidFill>
                <a:latin typeface="Times New Roman" pitchFamily="18" charset="0"/>
                <a:cs typeface="Times New Roman" pitchFamily="18" charset="0"/>
              </a:rPr>
              <a:t>Захист від природних стихійних явищ передбачає проведення ряду заходів</a:t>
            </a:r>
            <a:r>
              <a:rPr lang="uk-UA" sz="2400">
                <a:solidFill>
                  <a:schemeClr val="tx1"/>
                </a:solidFill>
                <a:latin typeface="Times New Roman" pitchFamily="18" charset="0"/>
                <a:cs typeface="Times New Roman" pitchFamily="18" charset="0"/>
              </a:rPr>
              <a:t>:</a:t>
            </a:r>
            <a:endParaRPr lang="ru-RU" sz="2400">
              <a:solidFill>
                <a:schemeClr val="tx1"/>
              </a:solidFill>
              <a:latin typeface="Times New Roman" pitchFamily="18" charset="0"/>
              <a:cs typeface="Times New Roman" pitchFamily="18" charset="0"/>
            </a:endParaRPr>
          </a:p>
          <a:p>
            <a:pPr indent="449263" algn="just">
              <a:lnSpc>
                <a:spcPct val="114000"/>
              </a:lnSpc>
              <a:buFont typeface="Times New Roman" pitchFamily="18" charset="0"/>
              <a:buChar char="-"/>
              <a:defRPr/>
            </a:pPr>
            <a:r>
              <a:rPr lang="uk-UA" sz="2400">
                <a:solidFill>
                  <a:schemeClr val="tx1"/>
                </a:solidFill>
                <a:latin typeface="Times New Roman" pitchFamily="18" charset="0"/>
                <a:cs typeface="Times New Roman" pitchFamily="18" charset="0"/>
              </a:rPr>
              <a:t>підвищення ефективності дії спеціальних служб (МНС);</a:t>
            </a:r>
            <a:endParaRPr lang="ru-RU" sz="2400">
              <a:solidFill>
                <a:schemeClr val="tx1"/>
              </a:solidFill>
              <a:latin typeface="Times New Roman" pitchFamily="18" charset="0"/>
              <a:cs typeface="Times New Roman" pitchFamily="18" charset="0"/>
            </a:endParaRPr>
          </a:p>
          <a:p>
            <a:pPr indent="449263" algn="just">
              <a:lnSpc>
                <a:spcPct val="114000"/>
              </a:lnSpc>
              <a:buFont typeface="Times New Roman" pitchFamily="18" charset="0"/>
              <a:buChar char="-"/>
              <a:defRPr/>
            </a:pPr>
            <a:r>
              <a:rPr lang="uk-UA" sz="2400">
                <a:solidFill>
                  <a:schemeClr val="tx1"/>
                </a:solidFill>
                <a:latin typeface="Times New Roman" pitchFamily="18" charset="0"/>
                <a:cs typeface="Times New Roman" pitchFamily="18" charset="0"/>
              </a:rPr>
              <a:t>інженерно-технічні заходи, наприклад, зміцнення будівель, формування русел течії вулканічної лави;</a:t>
            </a:r>
            <a:endParaRPr lang="ru-RU" sz="2400">
              <a:solidFill>
                <a:schemeClr val="tx1"/>
              </a:solidFill>
              <a:latin typeface="Times New Roman" pitchFamily="18" charset="0"/>
              <a:cs typeface="Times New Roman" pitchFamily="18" charset="0"/>
            </a:endParaRPr>
          </a:p>
          <a:p>
            <a:pPr indent="449263" algn="just">
              <a:lnSpc>
                <a:spcPct val="114000"/>
              </a:lnSpc>
              <a:buFont typeface="Times New Roman" pitchFamily="18" charset="0"/>
              <a:buChar char="-"/>
              <a:defRPr/>
            </a:pPr>
            <a:r>
              <a:rPr lang="uk-UA" sz="2400">
                <a:solidFill>
                  <a:schemeClr val="tx1"/>
                </a:solidFill>
                <a:latin typeface="Times New Roman" pitchFamily="18" charset="0"/>
                <a:cs typeface="Times New Roman" pitchFamily="18" charset="0"/>
              </a:rPr>
              <a:t>прогнозування стихійних явищ шляхом вивчення закономірностей виникнення землетрусів, виверження вулканів, ураганів, цунамі;</a:t>
            </a:r>
            <a:endParaRPr lang="ru-RU" sz="2400">
              <a:solidFill>
                <a:schemeClr val="tx1"/>
              </a:solidFill>
              <a:latin typeface="Times New Roman" pitchFamily="18" charset="0"/>
              <a:cs typeface="Times New Roman" pitchFamily="18" charset="0"/>
            </a:endParaRPr>
          </a:p>
          <a:p>
            <a:pPr indent="449263" algn="just">
              <a:lnSpc>
                <a:spcPct val="114000"/>
              </a:lnSpc>
              <a:buFont typeface="Times New Roman" pitchFamily="18" charset="0"/>
              <a:buChar char="-"/>
              <a:defRPr/>
            </a:pPr>
            <a:r>
              <a:rPr lang="uk-UA" sz="2400">
                <a:solidFill>
                  <a:schemeClr val="tx1"/>
                </a:solidFill>
                <a:latin typeface="Times New Roman" pitchFamily="18" charset="0"/>
                <a:cs typeface="Times New Roman" pitchFamily="18" charset="0"/>
              </a:rPr>
              <a:t>психологічна підготовка населення, навчання людей поведінці в умовах надзвичайних ситуацій;</a:t>
            </a:r>
            <a:endParaRPr lang="ru-RU" sz="2400">
              <a:solidFill>
                <a:schemeClr val="tx1"/>
              </a:solidFill>
              <a:latin typeface="Times New Roman" pitchFamily="18" charset="0"/>
              <a:cs typeface="Times New Roman" pitchFamily="18" charset="0"/>
            </a:endParaRPr>
          </a:p>
          <a:p>
            <a:pPr indent="449263" algn="just">
              <a:lnSpc>
                <a:spcPct val="114000"/>
              </a:lnSpc>
              <a:buFont typeface="Times New Roman" pitchFamily="18" charset="0"/>
              <a:buChar char="-"/>
              <a:defRPr/>
            </a:pPr>
            <a:r>
              <a:rPr lang="uk-UA" sz="2400">
                <a:solidFill>
                  <a:schemeClr val="tx1"/>
                </a:solidFill>
                <a:latin typeface="Times New Roman" pitchFamily="18" charset="0"/>
                <a:cs typeface="Times New Roman" pitchFamily="18" charset="0"/>
              </a:rPr>
              <a:t>здійснення планувальних рішень (заборона на будівництво в районах, схильних до стихійних лих, введення обмежень на землекористування і заселення);</a:t>
            </a:r>
            <a:endParaRPr lang="ru-RU" sz="2400">
              <a:solidFill>
                <a:schemeClr val="tx1"/>
              </a:solidFill>
              <a:latin typeface="Times New Roman" pitchFamily="18" charset="0"/>
              <a:cs typeface="Times New Roman" pitchFamily="18" charset="0"/>
            </a:endParaRPr>
          </a:p>
          <a:p>
            <a:pPr indent="449263" algn="just">
              <a:lnSpc>
                <a:spcPct val="114000"/>
              </a:lnSpc>
              <a:buFont typeface="Times New Roman" pitchFamily="18" charset="0"/>
              <a:buChar char="-"/>
              <a:defRPr/>
            </a:pPr>
            <a:r>
              <a:rPr lang="uk-UA" sz="2400">
                <a:solidFill>
                  <a:schemeClr val="tx1"/>
                </a:solidFill>
                <a:latin typeface="Times New Roman" pitchFamily="18" charset="0"/>
                <a:cs typeface="Times New Roman" pitchFamily="18" charset="0"/>
              </a:rPr>
              <a:t>страхування від збитків при стихійних явищах.</a:t>
            </a:r>
            <a:endParaRPr lang="ru-RU" sz="240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7E8439-C5AB-40D9-9225-2E8D2BDFD2E0}" type="slidenum">
              <a:rPr lang="ru-RU">
                <a:cs typeface="Arial" charset="0"/>
              </a:rPr>
              <a:pPr fontAlgn="base">
                <a:spcBef>
                  <a:spcPct val="0"/>
                </a:spcBef>
                <a:spcAft>
                  <a:spcPct val="0"/>
                </a:spcAft>
                <a:defRPr/>
              </a:pPr>
              <a:t>18</a:t>
            </a:fld>
            <a:endParaRPr lang="ru-RU">
              <a:cs typeface="Arial" charset="0"/>
            </a:endParaRPr>
          </a:p>
        </p:txBody>
      </p:sp>
      <p:sp>
        <p:nvSpPr>
          <p:cNvPr id="37890" name="Прямоугольник 2"/>
          <p:cNvSpPr>
            <a:spLocks noChangeArrowheads="1"/>
          </p:cNvSpPr>
          <p:nvPr/>
        </p:nvSpPr>
        <p:spPr bwMode="auto">
          <a:xfrm>
            <a:off x="1833563" y="141288"/>
            <a:ext cx="9958387" cy="831850"/>
          </a:xfrm>
          <a:prstGeom prst="rect">
            <a:avLst/>
          </a:prstGeom>
          <a:noFill/>
          <a:ln w="9525">
            <a:noFill/>
            <a:miter lim="800000"/>
            <a:headEnd/>
            <a:tailEnd/>
          </a:ln>
        </p:spPr>
        <p:txBody>
          <a:bodyPr>
            <a:spAutoFit/>
          </a:bodyPr>
          <a:lstStyle/>
          <a:p>
            <a:r>
              <a:rPr lang="uk-UA" sz="2400" b="1">
                <a:solidFill>
                  <a:schemeClr val="tx2"/>
                </a:solidFill>
                <a:latin typeface="Times New Roman" pitchFamily="18" charset="0"/>
                <a:cs typeface="Times New Roman" pitchFamily="18" charset="0"/>
              </a:rPr>
              <a:t>Антропогенні фактори виникнення надзвичайних екологічних ситуацій.</a:t>
            </a:r>
            <a:endParaRPr lang="ru-RU" sz="2400">
              <a:solidFill>
                <a:schemeClr val="tx2"/>
              </a:solidFill>
              <a:latin typeface="Century Gothic" pitchFamily="34" charset="0"/>
            </a:endParaRPr>
          </a:p>
        </p:txBody>
      </p:sp>
      <p:sp>
        <p:nvSpPr>
          <p:cNvPr id="37891" name="Прямоугольник 3"/>
          <p:cNvSpPr>
            <a:spLocks noChangeArrowheads="1"/>
          </p:cNvSpPr>
          <p:nvPr/>
        </p:nvSpPr>
        <p:spPr bwMode="auto">
          <a:xfrm>
            <a:off x="1724025" y="1152525"/>
            <a:ext cx="10067925" cy="831850"/>
          </a:xfrm>
          <a:prstGeom prst="rect">
            <a:avLst/>
          </a:prstGeom>
          <a:noFill/>
          <a:ln w="9525">
            <a:noFill/>
            <a:miter lim="800000"/>
            <a:headEnd/>
            <a:tailEnd/>
          </a:ln>
        </p:spPr>
        <p:txBody>
          <a:bodyPr>
            <a:spAutoFit/>
          </a:bodyPr>
          <a:lstStyle/>
          <a:p>
            <a:pPr indent="449263" algn="just"/>
            <a:r>
              <a:rPr lang="uk-UA" sz="2400">
                <a:latin typeface="Times New Roman" pitchFamily="18" charset="0"/>
                <a:cs typeface="Times New Roman" pitchFamily="18" charset="0"/>
              </a:rPr>
              <a:t>Впливи людини на природне середовище розрізняються за формою, масштабами, часом, цілям. </a:t>
            </a:r>
            <a:endParaRPr lang="ru-RU" sz="2400">
              <a:latin typeface="Times New Roman" pitchFamily="18" charset="0"/>
              <a:cs typeface="Times New Roman" pitchFamily="18" charset="0"/>
            </a:endParaRPr>
          </a:p>
        </p:txBody>
      </p:sp>
      <p:graphicFrame>
        <p:nvGraphicFramePr>
          <p:cNvPr id="5" name="Схема 4"/>
          <p:cNvGraphicFramePr/>
          <p:nvPr/>
        </p:nvGraphicFramePr>
        <p:xfrm>
          <a:off x="257791" y="1983905"/>
          <a:ext cx="11697648" cy="487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E30E96-161E-4B39-A25E-99BD1ED214A5}" type="slidenum">
              <a:rPr lang="ru-RU">
                <a:cs typeface="Arial" charset="0"/>
              </a:rPr>
              <a:pPr fontAlgn="base">
                <a:spcBef>
                  <a:spcPct val="0"/>
                </a:spcBef>
                <a:spcAft>
                  <a:spcPct val="0"/>
                </a:spcAft>
                <a:defRPr/>
              </a:pPr>
              <a:t>19</a:t>
            </a:fld>
            <a:endParaRPr lang="ru-RU">
              <a:cs typeface="Arial" charset="0"/>
            </a:endParaRPr>
          </a:p>
        </p:txBody>
      </p:sp>
      <p:sp>
        <p:nvSpPr>
          <p:cNvPr id="38914" name="Прямоугольник 2"/>
          <p:cNvSpPr>
            <a:spLocks noChangeArrowheads="1"/>
          </p:cNvSpPr>
          <p:nvPr/>
        </p:nvSpPr>
        <p:spPr bwMode="auto">
          <a:xfrm>
            <a:off x="1724025" y="173038"/>
            <a:ext cx="10299700" cy="1200150"/>
          </a:xfrm>
          <a:prstGeom prst="rect">
            <a:avLst/>
          </a:prstGeom>
          <a:noFill/>
          <a:ln w="9525">
            <a:noFill/>
            <a:miter lim="800000"/>
            <a:headEnd/>
            <a:tailEnd/>
          </a:ln>
        </p:spPr>
        <p:txBody>
          <a:bodyPr>
            <a:spAutoFit/>
          </a:bodyPr>
          <a:lstStyle/>
          <a:p>
            <a:r>
              <a:rPr lang="uk-UA" sz="3600" b="1">
                <a:solidFill>
                  <a:schemeClr val="tx2"/>
                </a:solidFill>
                <a:latin typeface="Times New Roman" pitchFamily="18" charset="0"/>
                <a:cs typeface="Times New Roman" pitchFamily="18" charset="0"/>
              </a:rPr>
              <a:t>Антропогенні впливи можна також класифікувати:</a:t>
            </a:r>
            <a:r>
              <a:rPr lang="uk-UA" sz="3600">
                <a:solidFill>
                  <a:schemeClr val="tx2"/>
                </a:solidFill>
                <a:latin typeface="Times New Roman" pitchFamily="18" charset="0"/>
                <a:cs typeface="Times New Roman" pitchFamily="18" charset="0"/>
              </a:rPr>
              <a:t> </a:t>
            </a:r>
            <a:endParaRPr lang="ru-RU" sz="3600">
              <a:solidFill>
                <a:schemeClr val="tx2"/>
              </a:solidFill>
              <a:latin typeface="Century Gothic" pitchFamily="34" charset="0"/>
            </a:endParaRPr>
          </a:p>
        </p:txBody>
      </p:sp>
      <p:graphicFrame>
        <p:nvGraphicFramePr>
          <p:cNvPr id="4" name="Схема 3"/>
          <p:cNvGraphicFramePr/>
          <p:nvPr/>
        </p:nvGraphicFramePr>
        <p:xfrm>
          <a:off x="407916" y="1002781"/>
          <a:ext cx="11424693" cy="55344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2592388" y="623888"/>
            <a:ext cx="8912225" cy="1281112"/>
          </a:xfrm>
        </p:spPr>
        <p:txBody>
          <a:bodyPr/>
          <a:lstStyle/>
          <a:p>
            <a:pPr algn="ctr" eaLnBrk="1" hangingPunct="1"/>
            <a:r>
              <a:rPr lang="uk-UA" b="1" u="sng" smtClean="0"/>
              <a:t>План лекції</a:t>
            </a:r>
            <a:r>
              <a:rPr lang="uk-UA" b="1" smtClean="0"/>
              <a:t> </a:t>
            </a:r>
            <a:endParaRPr lang="ru-RU" smtClean="0"/>
          </a:p>
        </p:txBody>
      </p:sp>
      <p:sp>
        <p:nvSpPr>
          <p:cNvPr id="21506" name="Объект 2"/>
          <p:cNvSpPr>
            <a:spLocks noGrp="1"/>
          </p:cNvSpPr>
          <p:nvPr>
            <p:ph idx="1"/>
          </p:nvPr>
        </p:nvSpPr>
        <p:spPr>
          <a:xfrm>
            <a:off x="2589213" y="2133600"/>
            <a:ext cx="8915400" cy="3778250"/>
          </a:xfrm>
        </p:spPr>
        <p:txBody>
          <a:bodyPr/>
          <a:lstStyle/>
          <a:p>
            <a:pPr eaLnBrk="1" hangingPunct="1">
              <a:buFont typeface="Century Gothic" pitchFamily="34" charset="0"/>
              <a:buAutoNum type="arabicPeriod"/>
            </a:pPr>
            <a:r>
              <a:rPr lang="uk-UA" sz="2800" smtClean="0">
                <a:latin typeface="Times New Roman" pitchFamily="18" charset="0"/>
                <a:cs typeface="Times New Roman" pitchFamily="18" charset="0"/>
              </a:rPr>
              <a:t>Екологічні проблеми розвитку сучасної цивілізації.</a:t>
            </a:r>
            <a:endParaRPr lang="ru-RU" sz="2800" smtClean="0">
              <a:latin typeface="Times New Roman" pitchFamily="18" charset="0"/>
              <a:cs typeface="Times New Roman" pitchFamily="18" charset="0"/>
            </a:endParaRPr>
          </a:p>
          <a:p>
            <a:pPr eaLnBrk="1" hangingPunct="1">
              <a:buFont typeface="Century Gothic" pitchFamily="34" charset="0"/>
              <a:buAutoNum type="arabicPeriod"/>
            </a:pPr>
            <a:r>
              <a:rPr lang="uk-UA" sz="2800" smtClean="0">
                <a:latin typeface="Times New Roman" pitchFamily="18" charset="0"/>
                <a:cs typeface="Times New Roman" pitchFamily="18" charset="0"/>
              </a:rPr>
              <a:t>Передумови виникнення надзвичайних екологічних ситуацій.</a:t>
            </a:r>
            <a:endParaRPr lang="ru-RU" sz="2800" smtClean="0">
              <a:latin typeface="Times New Roman" pitchFamily="18" charset="0"/>
              <a:cs typeface="Times New Roman" pitchFamily="18" charset="0"/>
            </a:endParaRPr>
          </a:p>
          <a:p>
            <a:pPr eaLnBrk="1" hangingPunct="1">
              <a:buFont typeface="Century Gothic" pitchFamily="34" charset="0"/>
              <a:buAutoNum type="arabicPeriod"/>
            </a:pPr>
            <a:r>
              <a:rPr lang="uk-UA" sz="2800" smtClean="0">
                <a:latin typeface="Times New Roman" pitchFamily="18" charset="0"/>
                <a:cs typeface="Times New Roman" pitchFamily="18" charset="0"/>
              </a:rPr>
              <a:t>Природні та антропогенні фактори виникнення надзвичайних екологічних ситуацій.</a:t>
            </a:r>
            <a:endParaRPr lang="ru-RU" sz="2800" smtClean="0">
              <a:latin typeface="Times New Roman" pitchFamily="18" charset="0"/>
              <a:cs typeface="Times New Roman" pitchFamily="18" charset="0"/>
            </a:endParaRPr>
          </a:p>
          <a:p>
            <a:pPr eaLnBrk="1" hangingPunct="1">
              <a:buFont typeface="Century Gothic" pitchFamily="34" charset="0"/>
              <a:buAutoNum type="arabicPeriod"/>
            </a:pPr>
            <a:r>
              <a:rPr lang="uk-UA" sz="2800" smtClean="0">
                <a:latin typeface="Times New Roman" pitchFamily="18" charset="0"/>
                <a:cs typeface="Times New Roman" pitchFamily="18" charset="0"/>
              </a:rPr>
              <a:t>Управління екологічною безпекою.</a:t>
            </a:r>
            <a:endParaRPr lang="ru-RU" sz="2800" smtClean="0">
              <a:latin typeface="Times New Roman" pitchFamily="18" charset="0"/>
              <a:cs typeface="Times New Roman" pitchFamily="18" charset="0"/>
            </a:endParaRPr>
          </a:p>
          <a:p>
            <a:pPr eaLnBrk="1" hangingPunct="1"/>
            <a:endParaRPr lang="ru-RU" sz="2800" smtClean="0">
              <a:latin typeface="Times New Roman" pitchFamily="18" charset="0"/>
              <a:cs typeface="Times New Roman" pitchFamily="18" charset="0"/>
            </a:endParaRPr>
          </a:p>
        </p:txBody>
      </p:sp>
      <p:sp>
        <p:nvSpPr>
          <p:cNvPr id="21507" name="Номер слайда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73DED3-BA04-485C-952C-7DFF0E8BE66C}" type="slidenum">
              <a:rPr lang="ru-RU">
                <a:cs typeface="Arial" charset="0"/>
              </a:rPr>
              <a:pPr fontAlgn="base">
                <a:spcBef>
                  <a:spcPct val="0"/>
                </a:spcBef>
                <a:spcAft>
                  <a:spcPct val="0"/>
                </a:spcAft>
                <a:defRPr/>
              </a:pPr>
              <a:t>2</a:t>
            </a:fld>
            <a:endParaRPr lang="ru-RU">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7E1EC1-23E7-4AC9-94A9-28C803F64A5A}" type="slidenum">
              <a:rPr lang="ru-RU">
                <a:cs typeface="Arial" charset="0"/>
              </a:rPr>
              <a:pPr fontAlgn="base">
                <a:spcBef>
                  <a:spcPct val="0"/>
                </a:spcBef>
                <a:spcAft>
                  <a:spcPct val="0"/>
                </a:spcAft>
                <a:defRPr/>
              </a:pPr>
              <a:t>20</a:t>
            </a:fld>
            <a:endParaRPr lang="ru-RU">
              <a:cs typeface="Arial" charset="0"/>
            </a:endParaRPr>
          </a:p>
        </p:txBody>
      </p:sp>
      <p:sp>
        <p:nvSpPr>
          <p:cNvPr id="39938" name="Прямоугольник 2"/>
          <p:cNvSpPr>
            <a:spLocks noChangeArrowheads="1"/>
          </p:cNvSpPr>
          <p:nvPr/>
        </p:nvSpPr>
        <p:spPr bwMode="auto">
          <a:xfrm>
            <a:off x="1601788" y="352425"/>
            <a:ext cx="10285412" cy="6186488"/>
          </a:xfrm>
          <a:prstGeom prst="rect">
            <a:avLst/>
          </a:prstGeom>
          <a:noFill/>
          <a:ln w="9525">
            <a:noFill/>
            <a:miter lim="800000"/>
            <a:headEnd/>
            <a:tailEnd/>
          </a:ln>
        </p:spPr>
        <p:txBody>
          <a:bodyPr>
            <a:spAutoFit/>
          </a:bodyPr>
          <a:lstStyle/>
          <a:p>
            <a:pPr indent="450850" algn="just"/>
            <a:r>
              <a:rPr lang="uk-UA" sz="2200" b="1">
                <a:latin typeface="Times New Roman" pitchFamily="18" charset="0"/>
                <a:cs typeface="Times New Roman" pitchFamily="18" charset="0"/>
              </a:rPr>
              <a:t>Основними загальноєвропейськими екологічними проблемами</a:t>
            </a:r>
            <a:r>
              <a:rPr lang="uk-UA" sz="2200">
                <a:latin typeface="Times New Roman" pitchFamily="18" charset="0"/>
                <a:cs typeface="Times New Roman" pitchFamily="18" charset="0"/>
              </a:rPr>
              <a:t>, які можуть призвести до виникнення надзвичайних екологічних ситуацій, на думку Міжнародного Соціально-Екологічного Союзу (одна з найбільших мережевих неурядових організацій на території Співдружності Незалежних Держав), є:</a:t>
            </a:r>
          </a:p>
          <a:p>
            <a:pPr indent="450850" algn="just"/>
            <a:r>
              <a:rPr lang="uk-UA" sz="2200">
                <a:latin typeface="Times New Roman" pitchFamily="18" charset="0"/>
                <a:cs typeface="Times New Roman" pitchFamily="18" charset="0"/>
              </a:rPr>
              <a:t>1. Транскордонні впливи і забруднення внаслідок господарської та іншої діяльності, у тому числі в результаті технічних аварій, їх наслідки для здоров’я людей і природи.</a:t>
            </a:r>
            <a:endParaRPr lang="ru-RU" sz="2200">
              <a:latin typeface="Times New Roman" pitchFamily="18" charset="0"/>
              <a:cs typeface="Times New Roman" pitchFamily="18" charset="0"/>
            </a:endParaRPr>
          </a:p>
          <a:p>
            <a:pPr indent="450850" algn="just"/>
            <a:r>
              <a:rPr lang="uk-UA" sz="2200">
                <a:latin typeface="Times New Roman" pitchFamily="18" charset="0"/>
                <a:cs typeface="Times New Roman" pitchFamily="18" charset="0"/>
              </a:rPr>
              <a:t>2. Розвиток та поширення екологічно небезпечних технологій, розробка і реалізація небезпечних проектів.</a:t>
            </a:r>
            <a:endParaRPr lang="ru-RU" sz="2200">
              <a:latin typeface="Times New Roman" pitchFamily="18" charset="0"/>
              <a:cs typeface="Times New Roman" pitchFamily="18" charset="0"/>
            </a:endParaRPr>
          </a:p>
          <a:p>
            <a:pPr indent="450850" algn="just"/>
            <a:r>
              <a:rPr lang="uk-UA" sz="2200">
                <a:latin typeface="Times New Roman" pitchFamily="18" charset="0"/>
                <a:cs typeface="Times New Roman" pitchFamily="18" charset="0"/>
              </a:rPr>
              <a:t>3. Руйнування дикої природи, природних екосистем, в тому числі на особливо охоронюваних природних територіях, на суміжних територіях низки країн.</a:t>
            </a:r>
            <a:endParaRPr lang="ru-RU" sz="2200">
              <a:latin typeface="Times New Roman" pitchFamily="18" charset="0"/>
              <a:cs typeface="Times New Roman" pitchFamily="18" charset="0"/>
            </a:endParaRPr>
          </a:p>
          <a:p>
            <a:pPr indent="450850" algn="just"/>
            <a:r>
              <a:rPr lang="uk-UA" sz="2200">
                <a:latin typeface="Times New Roman" pitchFamily="18" charset="0"/>
                <a:cs typeface="Times New Roman" pitchFamily="18" charset="0"/>
              </a:rPr>
              <a:t>4. Зростаючий дефіцит чистої прісної води, чистого атмосферного повітря, енергії і інших життєво необхідних природних ресурсів.</a:t>
            </a:r>
            <a:endParaRPr lang="ru-RU" sz="2200">
              <a:latin typeface="Times New Roman" pitchFamily="18" charset="0"/>
              <a:cs typeface="Times New Roman" pitchFamily="18" charset="0"/>
            </a:endParaRPr>
          </a:p>
          <a:p>
            <a:pPr indent="450850" algn="just"/>
            <a:r>
              <a:rPr lang="uk-UA" sz="2200">
                <a:latin typeface="Times New Roman" pitchFamily="18" charset="0"/>
                <a:cs typeface="Times New Roman" pitchFamily="18" charset="0"/>
              </a:rPr>
              <a:t>5. Екологічні наслідки військової активності часів «холодної» війни, роззброєння та ліквідації надлишкової військової техніки та озброєння, в тому числі зброї масового ураження, ризики і наслідки численних локальних військових конфліктів, тероризму, а також процеси неомілітарізації, які реально протистоять рішенням національних, загальноєвропейських та глобальних екологічних проблем.</a:t>
            </a:r>
            <a:endParaRPr lang="ru-RU" sz="22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Заголовок 2"/>
          <p:cNvSpPr>
            <a:spLocks noGrp="1"/>
          </p:cNvSpPr>
          <p:nvPr>
            <p:ph type="title"/>
          </p:nvPr>
        </p:nvSpPr>
        <p:spPr>
          <a:xfrm>
            <a:off x="2570163" y="201613"/>
            <a:ext cx="8910637" cy="768350"/>
          </a:xfrm>
        </p:spPr>
        <p:txBody>
          <a:bodyPr/>
          <a:lstStyle/>
          <a:p>
            <a:pPr eaLnBrk="1" hangingPunct="1"/>
            <a:r>
              <a:rPr lang="uk-UA" b="1" smtClean="0"/>
              <a:t>4. Управління екологічною безпекою.</a:t>
            </a:r>
            <a:endParaRPr lang="ru-RU" smtClean="0"/>
          </a:p>
        </p:txBody>
      </p:sp>
      <p:sp>
        <p:nvSpPr>
          <p:cNvPr id="40962"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F5055F-C7D3-4471-A5F8-4C75DC125AA9}" type="slidenum">
              <a:rPr lang="ru-RU">
                <a:cs typeface="Arial" charset="0"/>
              </a:rPr>
              <a:pPr fontAlgn="base">
                <a:spcBef>
                  <a:spcPct val="0"/>
                </a:spcBef>
                <a:spcAft>
                  <a:spcPct val="0"/>
                </a:spcAft>
                <a:defRPr/>
              </a:pPr>
              <a:t>21</a:t>
            </a:fld>
            <a:endParaRPr lang="ru-RU">
              <a:cs typeface="Arial" charset="0"/>
            </a:endParaRPr>
          </a:p>
        </p:txBody>
      </p:sp>
      <p:sp>
        <p:nvSpPr>
          <p:cNvPr id="40963" name="Прямоугольник 4"/>
          <p:cNvSpPr>
            <a:spLocks noChangeArrowheads="1"/>
          </p:cNvSpPr>
          <p:nvPr/>
        </p:nvSpPr>
        <p:spPr bwMode="auto">
          <a:xfrm>
            <a:off x="1579563" y="814388"/>
            <a:ext cx="9890125" cy="830262"/>
          </a:xfrm>
          <a:prstGeom prst="rect">
            <a:avLst/>
          </a:prstGeom>
          <a:noFill/>
          <a:ln w="9525">
            <a:noFill/>
            <a:miter lim="800000"/>
            <a:headEnd/>
            <a:tailEnd/>
          </a:ln>
        </p:spPr>
        <p:txBody>
          <a:bodyPr>
            <a:spAutoFit/>
          </a:bodyPr>
          <a:lstStyle/>
          <a:p>
            <a:r>
              <a:rPr lang="uk-UA" sz="2400">
                <a:latin typeface="Times New Roman" pitchFamily="18" charset="0"/>
                <a:cs typeface="Times New Roman" pitchFamily="18" charset="0"/>
              </a:rPr>
              <a:t>Управління екологічною безпекою може відбуватися на: </a:t>
            </a:r>
            <a:r>
              <a:rPr lang="uk-UA" sz="2400" b="1">
                <a:latin typeface="Times New Roman" pitchFamily="18" charset="0"/>
                <a:cs typeface="Times New Roman" pitchFamily="18" charset="0"/>
              </a:rPr>
              <a:t>глобальному, регіональному і локальному рівнях</a:t>
            </a:r>
            <a:r>
              <a:rPr lang="uk-UA" sz="2400">
                <a:latin typeface="Times New Roman" pitchFamily="18" charset="0"/>
                <a:cs typeface="Times New Roman" pitchFamily="18" charset="0"/>
              </a:rPr>
              <a:t>.</a:t>
            </a:r>
            <a:endParaRPr lang="ru-RU" sz="2400">
              <a:latin typeface="Times New Roman" pitchFamily="18" charset="0"/>
              <a:cs typeface="Times New Roman" pitchFamily="18" charset="0"/>
            </a:endParaRPr>
          </a:p>
        </p:txBody>
      </p:sp>
      <p:sp>
        <p:nvSpPr>
          <p:cNvPr id="7" name="Прямоугольник 6"/>
          <p:cNvSpPr/>
          <p:nvPr/>
        </p:nvSpPr>
        <p:spPr>
          <a:xfrm>
            <a:off x="1311275" y="1765300"/>
            <a:ext cx="10685463" cy="489267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indent="449263" algn="just">
              <a:defRPr/>
            </a:pPr>
            <a:r>
              <a:rPr lang="uk-UA" sz="2400" b="1">
                <a:solidFill>
                  <a:schemeClr val="tx2"/>
                </a:solidFill>
                <a:latin typeface="Times New Roman" pitchFamily="18" charset="0"/>
                <a:cs typeface="Times New Roman" pitchFamily="18" charset="0"/>
              </a:rPr>
              <a:t>Глобальний рівень</a:t>
            </a:r>
            <a:r>
              <a:rPr lang="uk-UA" sz="2400">
                <a:solidFill>
                  <a:schemeClr val="tx2"/>
                </a:solidFill>
                <a:latin typeface="Times New Roman" pitchFamily="18" charset="0"/>
                <a:cs typeface="Times New Roman" pitchFamily="18" charset="0"/>
              </a:rPr>
              <a:t> </a:t>
            </a:r>
            <a:r>
              <a:rPr lang="uk-UA" sz="2400">
                <a:solidFill>
                  <a:srgbClr val="000000"/>
                </a:solidFill>
                <a:latin typeface="Times New Roman" pitchFamily="18" charset="0"/>
                <a:cs typeface="Times New Roman" pitchFamily="18" charset="0"/>
              </a:rPr>
              <a:t>управління екологічною безпекою передбачає прогнозування і відстеження процесів в стані біосфери в цілому і складових її сфер. Суть глобального контролю та управління – у збереженні та відновленні природного механізму відтворення навколишнього середовища біосферою, який направляється сукупністю живих організмів, які входять до складу біосфери.</a:t>
            </a:r>
          </a:p>
          <a:p>
            <a:pPr indent="449263" algn="just">
              <a:defRPr/>
            </a:pPr>
            <a:r>
              <a:rPr lang="uk-UA" sz="2400">
                <a:solidFill>
                  <a:srgbClr val="000000"/>
                </a:solidFill>
                <a:latin typeface="Times New Roman" pitchFamily="18" charset="0"/>
                <a:cs typeface="Times New Roman" pitchFamily="18" charset="0"/>
              </a:rPr>
              <a:t>Управління глобальною екологічною безпекою є прерогативою міждержавних відносин на рівні ООН, ЮНЕСКО, Програми ООН з навколишнього середовища (ЮНЕП) та інших міжнародних організацій. Методи управління на цьому рівні включають прийняття міжнародних актів із захисту навколишнього середовища в масштабах біосфери, реалізацію міждержавних екологічних програм, створення міжурядових сил з ліквідації екологічних катастроф, що мають природний або антропогенний характер.</a:t>
            </a:r>
            <a:endParaRPr lang="ru-RU" sz="240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Номер слайда 2"/>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800E48-8BC4-40F8-909C-09E63106D990}" type="slidenum">
              <a:rPr lang="ru-RU">
                <a:cs typeface="Arial" charset="0"/>
              </a:rPr>
              <a:pPr fontAlgn="base">
                <a:spcBef>
                  <a:spcPct val="0"/>
                </a:spcBef>
                <a:spcAft>
                  <a:spcPct val="0"/>
                </a:spcAft>
                <a:defRPr/>
              </a:pPr>
              <a:t>22</a:t>
            </a:fld>
            <a:endParaRPr lang="ru-RU">
              <a:cs typeface="Arial" charset="0"/>
            </a:endParaRPr>
          </a:p>
        </p:txBody>
      </p:sp>
      <p:sp>
        <p:nvSpPr>
          <p:cNvPr id="4" name="Прямоугольник 3"/>
          <p:cNvSpPr/>
          <p:nvPr/>
        </p:nvSpPr>
        <p:spPr>
          <a:xfrm>
            <a:off x="1433513" y="288925"/>
            <a:ext cx="10439400" cy="62484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a:spAutoFit/>
          </a:bodyPr>
          <a:lstStyle/>
          <a:p>
            <a:pPr indent="449263" algn="just">
              <a:defRPr/>
            </a:pPr>
            <a:r>
              <a:rPr lang="uk-UA" sz="2700" b="1">
                <a:solidFill>
                  <a:schemeClr val="tx2"/>
                </a:solidFill>
                <a:latin typeface="Times New Roman" pitchFamily="18" charset="0"/>
                <a:cs typeface="Times New Roman" pitchFamily="18" charset="0"/>
              </a:rPr>
              <a:t>Регіональний рівень</a:t>
            </a:r>
            <a:r>
              <a:rPr lang="uk-UA" sz="2700" i="1">
                <a:solidFill>
                  <a:schemeClr val="tx2"/>
                </a:solidFill>
                <a:latin typeface="Times New Roman" pitchFamily="18" charset="0"/>
                <a:cs typeface="Times New Roman" pitchFamily="18" charset="0"/>
              </a:rPr>
              <a:t> </a:t>
            </a:r>
            <a:r>
              <a:rPr lang="uk-UA" sz="2700">
                <a:solidFill>
                  <a:srgbClr val="000000"/>
                </a:solidFill>
                <a:latin typeface="Times New Roman" pitchFamily="18" charset="0"/>
                <a:cs typeface="Times New Roman" pitchFamily="18" charset="0"/>
              </a:rPr>
              <a:t>включає великі географічні або економічні зони, а іноді території декількох держав. Контроль і керування здійснюються на рівні уряду держави і на рівні міждержавних зв’язків (об’єднана Європа, СНД, Африканський союз та ін.). На цьому рівні система управління екологічною безпекою включає:</a:t>
            </a:r>
            <a:endParaRPr lang="ru-RU" sz="2700">
              <a:solidFill>
                <a:srgbClr val="000000"/>
              </a:solidFill>
              <a:latin typeface="Times New Roman" pitchFamily="18" charset="0"/>
              <a:cs typeface="Times New Roman" pitchFamily="18" charset="0"/>
            </a:endParaRPr>
          </a:p>
          <a:p>
            <a:pPr indent="449263" algn="just">
              <a:buFont typeface="Times New Roman" pitchFamily="18" charset="0"/>
              <a:buChar char="-"/>
              <a:defRPr/>
            </a:pPr>
            <a:r>
              <a:rPr lang="uk-UA" sz="2700">
                <a:solidFill>
                  <a:srgbClr val="000000"/>
                </a:solidFill>
                <a:latin typeface="Times New Roman" pitchFamily="18" charset="0"/>
                <a:cs typeface="Times New Roman" pitchFamily="18" charset="0"/>
              </a:rPr>
              <a:t>екологізацію економіки;</a:t>
            </a:r>
            <a:endParaRPr lang="ru-RU" sz="2700">
              <a:solidFill>
                <a:srgbClr val="000000"/>
              </a:solidFill>
              <a:latin typeface="Times New Roman" pitchFamily="18" charset="0"/>
              <a:cs typeface="Times New Roman" pitchFamily="18" charset="0"/>
            </a:endParaRPr>
          </a:p>
          <a:p>
            <a:pPr indent="449263" algn="just">
              <a:buFont typeface="Times New Roman" pitchFamily="18" charset="0"/>
              <a:buChar char="-"/>
              <a:defRPr/>
            </a:pPr>
            <a:r>
              <a:rPr lang="uk-UA" sz="2700">
                <a:solidFill>
                  <a:srgbClr val="000000"/>
                </a:solidFill>
                <a:latin typeface="Times New Roman" pitchFamily="18" charset="0"/>
                <a:cs typeface="Times New Roman" pitchFamily="18" charset="0"/>
              </a:rPr>
              <a:t>нові екологічно безпечні технології;</a:t>
            </a:r>
            <a:endParaRPr lang="ru-RU" sz="2700">
              <a:solidFill>
                <a:srgbClr val="000000"/>
              </a:solidFill>
              <a:latin typeface="Times New Roman" pitchFamily="18" charset="0"/>
              <a:cs typeface="Times New Roman" pitchFamily="18" charset="0"/>
            </a:endParaRPr>
          </a:p>
          <a:p>
            <a:pPr indent="449263" algn="just">
              <a:buFont typeface="Times New Roman" pitchFamily="18" charset="0"/>
              <a:buChar char="-"/>
              <a:defRPr/>
            </a:pPr>
            <a:r>
              <a:rPr lang="uk-UA" sz="2700">
                <a:solidFill>
                  <a:srgbClr val="000000"/>
                </a:solidFill>
                <a:latin typeface="Times New Roman" pitchFamily="18" charset="0"/>
                <a:cs typeface="Times New Roman" pitchFamily="18" charset="0"/>
              </a:rPr>
              <a:t>підтримання темпів економічного розвитку, не перешкоджають відновленню якості навколишнього середовища і сприяють раціональному використанню природних ресурсів.</a:t>
            </a:r>
          </a:p>
          <a:p>
            <a:pPr indent="449263" algn="just">
              <a:defRPr/>
            </a:pPr>
            <a:endParaRPr lang="uk-UA" b="1">
              <a:solidFill>
                <a:srgbClr val="000000"/>
              </a:solidFill>
              <a:cs typeface="Arial" charset="0"/>
            </a:endParaRPr>
          </a:p>
          <a:p>
            <a:pPr indent="449263" algn="just">
              <a:defRPr/>
            </a:pPr>
            <a:r>
              <a:rPr lang="uk-UA" sz="2800" b="1">
                <a:solidFill>
                  <a:schemeClr val="tx2"/>
                </a:solidFill>
                <a:latin typeface="Times New Roman" pitchFamily="18" charset="0"/>
                <a:cs typeface="Times New Roman" pitchFamily="18" charset="0"/>
              </a:rPr>
              <a:t>Локальний рівень</a:t>
            </a:r>
            <a:r>
              <a:rPr lang="uk-UA" sz="2800">
                <a:solidFill>
                  <a:schemeClr val="tx2"/>
                </a:solidFill>
                <a:latin typeface="Times New Roman" pitchFamily="18" charset="0"/>
                <a:cs typeface="Times New Roman" pitchFamily="18" charset="0"/>
              </a:rPr>
              <a:t> </a:t>
            </a:r>
            <a:r>
              <a:rPr lang="uk-UA" sz="2800">
                <a:solidFill>
                  <a:srgbClr val="000000"/>
                </a:solidFill>
                <a:latin typeface="Times New Roman" pitchFamily="18" charset="0"/>
                <a:cs typeface="Times New Roman" pitchFamily="18" charset="0"/>
              </a:rPr>
              <a:t>включає міста, райони, підприємства металургії, хімічної, нафтопереробної, гірничодобувної промисловості та оборонного комплексу, а також контроль за викидами, стоками і т. ін. </a:t>
            </a:r>
            <a:endParaRPr lang="ru-RU" sz="280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360613" y="147638"/>
            <a:ext cx="8912225" cy="1281112"/>
          </a:xfrm>
        </p:spPr>
        <p:txBody>
          <a:bodyPr rtlCol="0">
            <a:normAutofit fontScale="90000"/>
          </a:bodyPr>
          <a:lstStyle/>
          <a:p>
            <a:pPr eaLnBrk="1" fontAlgn="auto" hangingPunct="1">
              <a:spcAft>
                <a:spcPts val="0"/>
              </a:spcAft>
              <a:defRPr/>
            </a:pPr>
            <a:r>
              <a:rPr lang="uk-UA" b="1" dirty="0">
                <a:solidFill>
                  <a:schemeClr val="tx2"/>
                </a:solidFill>
              </a:rPr>
              <a:t>Управління екологічною безпекою здійснюється за такими напрямками</a:t>
            </a:r>
            <a:r>
              <a:rPr lang="uk-UA" b="1" dirty="0" smtClean="0">
                <a:solidFill>
                  <a:schemeClr val="tx2"/>
                </a:solidFill>
              </a:rPr>
              <a:t>:</a:t>
            </a:r>
            <a:endParaRPr lang="ru-RU" dirty="0">
              <a:solidFill>
                <a:schemeClr val="tx2"/>
              </a:solidFill>
            </a:endParaRPr>
          </a:p>
        </p:txBody>
      </p:sp>
      <p:sp>
        <p:nvSpPr>
          <p:cNvPr id="43010"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69BD13-AE99-4132-96E1-D8F71EC4DFE0}" type="slidenum">
              <a:rPr lang="ru-RU">
                <a:cs typeface="Arial" charset="0"/>
              </a:rPr>
              <a:pPr fontAlgn="base">
                <a:spcBef>
                  <a:spcPct val="0"/>
                </a:spcBef>
                <a:spcAft>
                  <a:spcPct val="0"/>
                </a:spcAft>
                <a:defRPr/>
              </a:pPr>
              <a:t>23</a:t>
            </a:fld>
            <a:endParaRPr lang="ru-RU">
              <a:cs typeface="Arial" charset="0"/>
            </a:endParaRPr>
          </a:p>
        </p:txBody>
      </p:sp>
      <p:graphicFrame>
        <p:nvGraphicFramePr>
          <p:cNvPr id="4" name="Схема 3"/>
          <p:cNvGraphicFramePr/>
          <p:nvPr/>
        </p:nvGraphicFramePr>
        <p:xfrm>
          <a:off x="680872" y="1161767"/>
          <a:ext cx="11219976" cy="5245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Номер слайда 2"/>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2869E1-6801-467D-B2F5-4C87CE2B5922}" type="slidenum">
              <a:rPr lang="ru-RU">
                <a:cs typeface="Arial" charset="0"/>
              </a:rPr>
              <a:pPr fontAlgn="base">
                <a:spcBef>
                  <a:spcPct val="0"/>
                </a:spcBef>
                <a:spcAft>
                  <a:spcPct val="0"/>
                </a:spcAft>
                <a:defRPr/>
              </a:pPr>
              <a:t>24</a:t>
            </a:fld>
            <a:endParaRPr lang="ru-RU">
              <a:cs typeface="Arial" charset="0"/>
            </a:endParaRPr>
          </a:p>
        </p:txBody>
      </p:sp>
      <p:sp>
        <p:nvSpPr>
          <p:cNvPr id="44034" name="Прямоугольник 3"/>
          <p:cNvSpPr>
            <a:spLocks noChangeArrowheads="1"/>
          </p:cNvSpPr>
          <p:nvPr/>
        </p:nvSpPr>
        <p:spPr bwMode="auto">
          <a:xfrm>
            <a:off x="1955800" y="141288"/>
            <a:ext cx="9863138" cy="954087"/>
          </a:xfrm>
          <a:prstGeom prst="rect">
            <a:avLst/>
          </a:prstGeom>
          <a:noFill/>
          <a:ln w="9525">
            <a:noFill/>
            <a:miter lim="800000"/>
            <a:headEnd/>
            <a:tailEnd/>
          </a:ln>
        </p:spPr>
        <p:txBody>
          <a:bodyPr>
            <a:spAutoFit/>
          </a:bodyPr>
          <a:lstStyle/>
          <a:p>
            <a:pPr algn="just"/>
            <a:r>
              <a:rPr lang="uk-UA" sz="2800">
                <a:latin typeface="Times New Roman" pitchFamily="18" charset="0"/>
                <a:cs typeface="Times New Roman" pitchFamily="18" charset="0"/>
              </a:rPr>
              <a:t>Дії з регулювання екологічної безпеки можуть бути </a:t>
            </a:r>
            <a:r>
              <a:rPr lang="uk-UA" sz="2800" b="1">
                <a:latin typeface="Times New Roman" pitchFamily="18" charset="0"/>
                <a:cs typeface="Times New Roman" pitchFamily="18" charset="0"/>
              </a:rPr>
              <a:t>активними</a:t>
            </a:r>
            <a:r>
              <a:rPr lang="uk-UA" sz="2800" b="1" i="1">
                <a:latin typeface="Times New Roman" pitchFamily="18" charset="0"/>
                <a:cs typeface="Times New Roman" pitchFamily="18" charset="0"/>
              </a:rPr>
              <a:t>,</a:t>
            </a:r>
            <a:r>
              <a:rPr lang="uk-UA" sz="2800" i="1">
                <a:latin typeface="Times New Roman" pitchFamily="18" charset="0"/>
                <a:cs typeface="Times New Roman" pitchFamily="18" charset="0"/>
              </a:rPr>
              <a:t> </a:t>
            </a:r>
            <a:r>
              <a:rPr lang="uk-UA" sz="2800" b="1">
                <a:latin typeface="Times New Roman" pitchFamily="18" charset="0"/>
                <a:cs typeface="Times New Roman" pitchFamily="18" charset="0"/>
              </a:rPr>
              <a:t>нормативними та адаптивними.</a:t>
            </a:r>
            <a:r>
              <a:rPr lang="uk-UA" sz="2800">
                <a:latin typeface="Times New Roman" pitchFamily="18" charset="0"/>
                <a:cs typeface="Times New Roman" pitchFamily="18" charset="0"/>
              </a:rPr>
              <a:t> </a:t>
            </a:r>
            <a:endParaRPr lang="ru-RU" sz="2800">
              <a:latin typeface="Century Gothic" pitchFamily="34" charset="0"/>
            </a:endParaRPr>
          </a:p>
        </p:txBody>
      </p:sp>
      <p:graphicFrame>
        <p:nvGraphicFramePr>
          <p:cNvPr id="5" name="Схема 4"/>
          <p:cNvGraphicFramePr/>
          <p:nvPr/>
        </p:nvGraphicFramePr>
        <p:xfrm>
          <a:off x="0" y="1436173"/>
          <a:ext cx="11602113" cy="5421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4"/>
          <p:cNvSpPr>
            <a:spLocks noGrp="1"/>
          </p:cNvSpPr>
          <p:nvPr>
            <p:ph type="title"/>
          </p:nvPr>
        </p:nvSpPr>
        <p:spPr/>
        <p:txBody>
          <a:bodyPr/>
          <a:lstStyle/>
          <a:p>
            <a:pPr eaLnBrk="1" hangingPunct="1"/>
            <a:r>
              <a:rPr lang="uk-UA" b="1" smtClean="0"/>
              <a:t>1. Екологічні проблеми розвитку сучасної цивілізації</a:t>
            </a:r>
            <a:endParaRPr lang="ru-RU" smtClean="0"/>
          </a:p>
        </p:txBody>
      </p:sp>
      <p:sp>
        <p:nvSpPr>
          <p:cNvPr id="22530" name="Номер слайда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895AB3-3F8A-49E9-B9E0-151FCBCF2DDD}" type="slidenum">
              <a:rPr lang="ru-RU">
                <a:cs typeface="Arial" charset="0"/>
              </a:rPr>
              <a:pPr fontAlgn="base">
                <a:spcBef>
                  <a:spcPct val="0"/>
                </a:spcBef>
                <a:spcAft>
                  <a:spcPct val="0"/>
                </a:spcAft>
                <a:defRPr/>
              </a:pPr>
              <a:t>3</a:t>
            </a:fld>
            <a:endParaRPr lang="ru-RU">
              <a:cs typeface="Arial" charset="0"/>
            </a:endParaRPr>
          </a:p>
        </p:txBody>
      </p:sp>
      <p:sp>
        <p:nvSpPr>
          <p:cNvPr id="6" name="Облако 5"/>
          <p:cNvSpPr/>
          <p:nvPr/>
        </p:nvSpPr>
        <p:spPr>
          <a:xfrm>
            <a:off x="2098675" y="1719263"/>
            <a:ext cx="9229725" cy="5138737"/>
          </a:xfrm>
          <a:prstGeom prst="cloud">
            <a:avLst/>
          </a:prstGeom>
          <a:solidFill>
            <a:srgbClr val="A4F0D8"/>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uk-UA" sz="2800" b="1" dirty="0">
                <a:latin typeface="Times New Roman" panose="02020603050405020304" pitchFamily="18" charset="0"/>
                <a:cs typeface="Times New Roman" panose="02020603050405020304" pitchFamily="18" charset="0"/>
              </a:rPr>
              <a:t>Надзвичайна екологічна ситуація</a:t>
            </a:r>
            <a:r>
              <a:rPr lang="uk-UA" sz="2800" dirty="0">
                <a:latin typeface="Times New Roman" panose="02020603050405020304" pitchFamily="18" charset="0"/>
                <a:cs typeface="Times New Roman" panose="02020603050405020304" pitchFamily="18" charset="0"/>
              </a:rPr>
              <a:t> – це надзвичайна ситуація, при якій на окремій місцевості сталися негативні зміни в навколишньому природному середовищі, що потребують застосування надзвичайних заходів з боку держави.</a:t>
            </a:r>
            <a:endParaRPr lang="ru-RU"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Номер слайда 2"/>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1625B1-6E9B-485E-8DBA-E1199E955B5B}" type="slidenum">
              <a:rPr lang="ru-RU">
                <a:cs typeface="Arial" charset="0"/>
              </a:rPr>
              <a:pPr fontAlgn="base">
                <a:spcBef>
                  <a:spcPct val="0"/>
                </a:spcBef>
                <a:spcAft>
                  <a:spcPct val="0"/>
                </a:spcAft>
                <a:defRPr/>
              </a:pPr>
              <a:t>4</a:t>
            </a:fld>
            <a:endParaRPr lang="ru-RU">
              <a:cs typeface="Arial" charset="0"/>
            </a:endParaRPr>
          </a:p>
        </p:txBody>
      </p:sp>
      <p:sp>
        <p:nvSpPr>
          <p:cNvPr id="23554" name="Прямоугольник 3"/>
          <p:cNvSpPr>
            <a:spLocks noChangeArrowheads="1"/>
          </p:cNvSpPr>
          <p:nvPr/>
        </p:nvSpPr>
        <p:spPr bwMode="auto">
          <a:xfrm>
            <a:off x="1682750" y="342900"/>
            <a:ext cx="10204450" cy="3492500"/>
          </a:xfrm>
          <a:prstGeom prst="rect">
            <a:avLst/>
          </a:prstGeom>
          <a:noFill/>
          <a:ln w="9525">
            <a:noFill/>
            <a:miter lim="800000"/>
            <a:headEnd/>
            <a:tailEnd/>
          </a:ln>
        </p:spPr>
        <p:txBody>
          <a:bodyPr>
            <a:spAutoFit/>
          </a:bodyPr>
          <a:lstStyle/>
          <a:p>
            <a:pPr indent="449263" algn="just">
              <a:lnSpc>
                <a:spcPct val="114000"/>
              </a:lnSpc>
            </a:pPr>
            <a:r>
              <a:rPr lang="uk-UA" sz="2800">
                <a:latin typeface="Times New Roman" pitchFamily="18" charset="0"/>
                <a:cs typeface="Times New Roman" pitchFamily="18" charset="0"/>
              </a:rPr>
              <a:t>До </a:t>
            </a:r>
            <a:r>
              <a:rPr lang="uk-UA" sz="2800" b="1" i="1">
                <a:latin typeface="Times New Roman" pitchFamily="18" charset="0"/>
                <a:cs typeface="Times New Roman" pitchFamily="18" charset="0"/>
              </a:rPr>
              <a:t>негативних змін у навколишньому природному </a:t>
            </a:r>
            <a:r>
              <a:rPr lang="uk-UA" sz="2800">
                <a:latin typeface="Times New Roman" pitchFamily="18" charset="0"/>
                <a:cs typeface="Times New Roman" pitchFamily="18" charset="0"/>
              </a:rPr>
              <a:t>середовищі відносять втрату, виснаження чи знищення окремих природних комплексів та ресурсів внаслідок надмірного забруднення навколишнього природного середовища, руйнівного впливу стихійних сил природи та інших факторів, які обмежують або виключають можливість життєдіяльності людини та провадження господарської діяльності в цих умовах.</a:t>
            </a:r>
            <a:endParaRPr lang="ru-RU" sz="2800">
              <a:latin typeface="Times New Roman" pitchFamily="18" charset="0"/>
              <a:cs typeface="Times New Roman" pitchFamily="18" charset="0"/>
            </a:endParaRPr>
          </a:p>
        </p:txBody>
      </p:sp>
      <p:sp>
        <p:nvSpPr>
          <p:cNvPr id="5" name="Прямоугольник 4"/>
          <p:cNvSpPr/>
          <p:nvPr/>
        </p:nvSpPr>
        <p:spPr>
          <a:xfrm>
            <a:off x="1683224" y="4234555"/>
            <a:ext cx="10203976" cy="2062103"/>
          </a:xfrm>
          <a:prstGeom prst="rect">
            <a:avLst/>
          </a:prstGeom>
          <a:solidFill>
            <a:schemeClr val="accent6"/>
          </a:solidFill>
          <a:ln>
            <a:noFill/>
          </a:ln>
          <a:effectLst>
            <a:softEdge rad="12700"/>
          </a:effectLst>
        </p:spPr>
        <p:style>
          <a:lnRef idx="0">
            <a:scrgbClr r="0" g="0" b="0"/>
          </a:lnRef>
          <a:fillRef idx="0">
            <a:scrgbClr r="0" g="0" b="0"/>
          </a:fillRef>
          <a:effectRef idx="0">
            <a:scrgbClr r="0" g="0" b="0"/>
          </a:effectRef>
          <a:fontRef idx="minor">
            <a:schemeClr val="lt1"/>
          </a:fontRef>
        </p:style>
        <p:txBody>
          <a:bodyPr>
            <a:spAutoFit/>
          </a:bodyPr>
          <a:lstStyle/>
          <a:p>
            <a:pPr algn="just">
              <a:defRPr/>
            </a:pPr>
            <a:r>
              <a:rPr lang="uk-UA" sz="3200" b="1" u="sng">
                <a:solidFill>
                  <a:srgbClr val="FFFFFF"/>
                </a:solidFill>
                <a:latin typeface="Times New Roman" pitchFamily="18" charset="0"/>
                <a:cs typeface="Times New Roman" pitchFamily="18" charset="0"/>
              </a:rPr>
              <a:t>Екологічна криза </a:t>
            </a:r>
            <a:r>
              <a:rPr lang="uk-UA" sz="3200">
                <a:solidFill>
                  <a:srgbClr val="FFFFFF"/>
                </a:solidFill>
                <a:latin typeface="Times New Roman" pitchFamily="18" charset="0"/>
                <a:cs typeface="Times New Roman" pitchFamily="18" charset="0"/>
              </a:rPr>
              <a:t>– особливий тип екологічної ситуації, коли середовище існування одного з видів або популяції змінюється так, що ставить під сумнів його подальше виживання.</a:t>
            </a:r>
            <a:endParaRPr lang="ru-RU" sz="3200">
              <a:solidFill>
                <a:srgbClr val="FFFFFF"/>
              </a:solidFill>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C697D5-C1AE-41CA-8AA7-7A1B6068BB90}" type="slidenum">
              <a:rPr lang="ru-RU">
                <a:cs typeface="Arial" charset="0"/>
              </a:rPr>
              <a:pPr fontAlgn="base">
                <a:spcBef>
                  <a:spcPct val="0"/>
                </a:spcBef>
                <a:spcAft>
                  <a:spcPct val="0"/>
                </a:spcAft>
                <a:defRPr/>
              </a:pPr>
              <a:t>5</a:t>
            </a:fld>
            <a:endParaRPr lang="ru-RU">
              <a:cs typeface="Arial" charset="0"/>
            </a:endParaRPr>
          </a:p>
        </p:txBody>
      </p:sp>
      <p:sp>
        <p:nvSpPr>
          <p:cNvPr id="24578" name="Прямоугольник 2"/>
          <p:cNvSpPr>
            <a:spLocks noChangeArrowheads="1"/>
          </p:cNvSpPr>
          <p:nvPr/>
        </p:nvSpPr>
        <p:spPr bwMode="auto">
          <a:xfrm>
            <a:off x="2017713" y="419100"/>
            <a:ext cx="9159875" cy="584200"/>
          </a:xfrm>
          <a:prstGeom prst="rect">
            <a:avLst/>
          </a:prstGeom>
          <a:noFill/>
          <a:ln w="9525">
            <a:noFill/>
            <a:miter lim="800000"/>
            <a:headEnd/>
            <a:tailEnd/>
          </a:ln>
        </p:spPr>
        <p:txBody>
          <a:bodyPr>
            <a:spAutoFit/>
          </a:bodyPr>
          <a:lstStyle/>
          <a:p>
            <a:r>
              <a:rPr lang="uk-UA" sz="3200" b="1">
                <a:latin typeface="Times New Roman" pitchFamily="18" charset="0"/>
                <a:cs typeface="Times New Roman" pitchFamily="18" charset="0"/>
              </a:rPr>
              <a:t>Проявом екологічної кризи</a:t>
            </a:r>
            <a:r>
              <a:rPr lang="uk-UA" sz="3200">
                <a:latin typeface="Times New Roman" pitchFamily="18" charset="0"/>
                <a:cs typeface="Times New Roman" pitchFamily="18" charset="0"/>
              </a:rPr>
              <a:t> є: </a:t>
            </a:r>
            <a:endParaRPr lang="ru-RU" sz="3200">
              <a:latin typeface="Century Gothic" pitchFamily="34" charset="0"/>
            </a:endParaRPr>
          </a:p>
        </p:txBody>
      </p:sp>
      <p:graphicFrame>
        <p:nvGraphicFramePr>
          <p:cNvPr id="4" name="Схема 3"/>
          <p:cNvGraphicFramePr/>
          <p:nvPr/>
        </p:nvGraphicFramePr>
        <p:xfrm>
          <a:off x="1472442" y="1003225"/>
          <a:ext cx="10551236" cy="452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580" name="Прямоугольник 4"/>
          <p:cNvSpPr>
            <a:spLocks noChangeArrowheads="1"/>
          </p:cNvSpPr>
          <p:nvPr/>
        </p:nvSpPr>
        <p:spPr bwMode="auto">
          <a:xfrm>
            <a:off x="1887538" y="5389563"/>
            <a:ext cx="10136187" cy="1384300"/>
          </a:xfrm>
          <a:prstGeom prst="rect">
            <a:avLst/>
          </a:prstGeom>
          <a:noFill/>
          <a:ln w="9525">
            <a:noFill/>
            <a:miter lim="800000"/>
            <a:headEnd/>
            <a:tailEnd/>
          </a:ln>
        </p:spPr>
        <p:txBody>
          <a:bodyPr>
            <a:spAutoFit/>
          </a:bodyPr>
          <a:lstStyle/>
          <a:p>
            <a:pPr indent="449263" algn="just"/>
            <a:r>
              <a:rPr lang="uk-UA" sz="2800" b="1">
                <a:latin typeface="Times New Roman" pitchFamily="18" charset="0"/>
                <a:cs typeface="Times New Roman" pitchFamily="18" charset="0"/>
              </a:rPr>
              <a:t>При зменшенні або припиненні антропогенних впливів можлива нормалізація екологічної обстановки, часткове відновлення ландшафту.</a:t>
            </a:r>
            <a:endParaRPr lang="ru-RU" sz="2800" b="1">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D429E0-3DB1-433A-BDC6-1F4CFCC53A02}" type="slidenum">
              <a:rPr lang="ru-RU">
                <a:cs typeface="Arial" charset="0"/>
              </a:rPr>
              <a:pPr fontAlgn="base">
                <a:spcBef>
                  <a:spcPct val="0"/>
                </a:spcBef>
                <a:spcAft>
                  <a:spcPct val="0"/>
                </a:spcAft>
                <a:defRPr/>
              </a:pPr>
              <a:t>6</a:t>
            </a:fld>
            <a:endParaRPr lang="ru-RU">
              <a:cs typeface="Arial" charset="0"/>
            </a:endParaRPr>
          </a:p>
        </p:txBody>
      </p:sp>
      <p:sp>
        <p:nvSpPr>
          <p:cNvPr id="25602" name="Прямоугольник 2"/>
          <p:cNvSpPr>
            <a:spLocks noChangeArrowheads="1"/>
          </p:cNvSpPr>
          <p:nvPr/>
        </p:nvSpPr>
        <p:spPr bwMode="auto">
          <a:xfrm>
            <a:off x="1943100" y="187325"/>
            <a:ext cx="10053638" cy="1816100"/>
          </a:xfrm>
          <a:prstGeom prst="rect">
            <a:avLst/>
          </a:prstGeom>
          <a:noFill/>
          <a:ln w="9525">
            <a:noFill/>
            <a:miter lim="800000"/>
            <a:headEnd/>
            <a:tailEnd/>
          </a:ln>
        </p:spPr>
        <p:txBody>
          <a:bodyPr>
            <a:spAutoFit/>
          </a:bodyPr>
          <a:lstStyle/>
          <a:p>
            <a:pPr algn="just"/>
            <a:r>
              <a:rPr lang="uk-UA" sz="2800" b="1">
                <a:latin typeface="Times New Roman" pitchFamily="18" charset="0"/>
                <a:cs typeface="Times New Roman" pitchFamily="18" charset="0"/>
              </a:rPr>
              <a:t>Арідне опустелювання</a:t>
            </a:r>
            <a:r>
              <a:rPr lang="uk-UA" sz="2800">
                <a:latin typeface="Times New Roman" pitchFamily="18" charset="0"/>
                <a:cs typeface="Times New Roman" pitchFamily="18" charset="0"/>
              </a:rPr>
              <a:t> – це комплекс процесів деградації середовища, що включає зникнення природної рослинності, водну і вітрову ерозію ґрунтів, зменшення біологічної продуктивності.</a:t>
            </a:r>
            <a:endParaRPr lang="ru-RU" sz="2800">
              <a:latin typeface="Century Gothic" pitchFamily="34" charset="0"/>
            </a:endParaRPr>
          </a:p>
        </p:txBody>
      </p:sp>
      <p:pic>
        <p:nvPicPr>
          <p:cNvPr id="25603" name="Рисунок 3"/>
          <p:cNvPicPr>
            <a:picLocks noChangeAspect="1"/>
          </p:cNvPicPr>
          <p:nvPr/>
        </p:nvPicPr>
        <p:blipFill>
          <a:blip r:embed="rId2"/>
          <a:srcRect/>
          <a:stretch>
            <a:fillRect/>
          </a:stretch>
        </p:blipFill>
        <p:spPr bwMode="auto">
          <a:xfrm>
            <a:off x="8186738" y="4168775"/>
            <a:ext cx="3810000" cy="2505075"/>
          </a:xfrm>
          <a:prstGeom prst="rect">
            <a:avLst/>
          </a:prstGeom>
          <a:noFill/>
          <a:ln w="9525">
            <a:noFill/>
            <a:miter lim="800000"/>
            <a:headEnd/>
            <a:tailEnd/>
          </a:ln>
        </p:spPr>
      </p:pic>
      <p:pic>
        <p:nvPicPr>
          <p:cNvPr id="25604" name="Рисунок 4"/>
          <p:cNvPicPr>
            <a:picLocks noChangeAspect="1"/>
          </p:cNvPicPr>
          <p:nvPr/>
        </p:nvPicPr>
        <p:blipFill>
          <a:blip r:embed="rId3"/>
          <a:srcRect/>
          <a:stretch>
            <a:fillRect/>
          </a:stretch>
        </p:blipFill>
        <p:spPr bwMode="auto">
          <a:xfrm>
            <a:off x="211138" y="1751013"/>
            <a:ext cx="1731962" cy="1482725"/>
          </a:xfrm>
          <a:prstGeom prst="rect">
            <a:avLst/>
          </a:prstGeom>
          <a:noFill/>
          <a:ln w="9525">
            <a:noFill/>
            <a:miter lim="800000"/>
            <a:headEnd/>
            <a:tailEnd/>
          </a:ln>
        </p:spPr>
      </p:pic>
      <p:pic>
        <p:nvPicPr>
          <p:cNvPr id="25605" name="Рисунок 5"/>
          <p:cNvPicPr>
            <a:picLocks noChangeAspect="1"/>
          </p:cNvPicPr>
          <p:nvPr/>
        </p:nvPicPr>
        <p:blipFill>
          <a:blip r:embed="rId4"/>
          <a:srcRect/>
          <a:stretch>
            <a:fillRect/>
          </a:stretch>
        </p:blipFill>
        <p:spPr bwMode="auto">
          <a:xfrm>
            <a:off x="211138" y="5227638"/>
            <a:ext cx="1933575" cy="1446212"/>
          </a:xfrm>
          <a:prstGeom prst="rect">
            <a:avLst/>
          </a:prstGeom>
          <a:noFill/>
          <a:ln w="9525">
            <a:noFill/>
            <a:miter lim="800000"/>
            <a:headEnd/>
            <a:tailEnd/>
          </a:ln>
        </p:spPr>
      </p:pic>
      <p:sp>
        <p:nvSpPr>
          <p:cNvPr id="25606" name="Прямоугольник 6"/>
          <p:cNvSpPr>
            <a:spLocks noChangeArrowheads="1"/>
          </p:cNvSpPr>
          <p:nvPr/>
        </p:nvSpPr>
        <p:spPr bwMode="auto">
          <a:xfrm>
            <a:off x="2076450" y="1976438"/>
            <a:ext cx="9906000" cy="1938337"/>
          </a:xfrm>
          <a:prstGeom prst="rect">
            <a:avLst/>
          </a:prstGeom>
          <a:noFill/>
          <a:ln w="9525">
            <a:noFill/>
            <a:miter lim="800000"/>
            <a:headEnd/>
            <a:tailEnd/>
          </a:ln>
        </p:spPr>
        <p:txBody>
          <a:bodyPr>
            <a:spAutoFit/>
          </a:bodyPr>
          <a:lstStyle/>
          <a:p>
            <a:pPr indent="450850" algn="just"/>
            <a:r>
              <a:rPr lang="uk-UA" sz="2400">
                <a:latin typeface="Times New Roman" pitchFamily="18" charset="0"/>
                <a:cs typeface="Times New Roman" pitchFamily="18" charset="0"/>
              </a:rPr>
              <a:t>Арідне опустелювання відбувається переважно в перехідних зонах від вологих саван і рідколісь до пустель. Найбільш яскраво це виявляється на північному узбережжі Африки, південно-заході Північної Америки, в Середній Азії. Ці зони в результаті набувають риси, властиві природним пустелям. Тим самим пустелі розширюють свій ареал. </a:t>
            </a:r>
            <a:endParaRPr lang="ru-RU" sz="2400">
              <a:latin typeface="Century Gothic" pitchFamily="34" charset="0"/>
            </a:endParaRPr>
          </a:p>
        </p:txBody>
      </p:sp>
      <p:sp>
        <p:nvSpPr>
          <p:cNvPr id="25607" name="Прямоугольник 8"/>
          <p:cNvSpPr>
            <a:spLocks noChangeArrowheads="1"/>
          </p:cNvSpPr>
          <p:nvPr/>
        </p:nvSpPr>
        <p:spPr bwMode="auto">
          <a:xfrm>
            <a:off x="2144713" y="3914775"/>
            <a:ext cx="6042025" cy="2678113"/>
          </a:xfrm>
          <a:prstGeom prst="rect">
            <a:avLst/>
          </a:prstGeom>
          <a:noFill/>
          <a:ln w="9525">
            <a:noFill/>
            <a:miter lim="800000"/>
            <a:headEnd/>
            <a:tailEnd/>
          </a:ln>
        </p:spPr>
        <p:txBody>
          <a:bodyPr>
            <a:spAutoFit/>
          </a:bodyPr>
          <a:lstStyle/>
          <a:p>
            <a:pPr indent="355600" algn="just"/>
            <a:r>
              <a:rPr lang="uk-UA" sz="2400">
                <a:latin typeface="Times New Roman" pitchFamily="18" charset="0"/>
                <a:cs typeface="Times New Roman" pitchFamily="18" charset="0"/>
              </a:rPr>
              <a:t>Провідними антропогенними впливами, що приводять до арідного опустелювання, є </a:t>
            </a:r>
            <a:r>
              <a:rPr lang="uk-UA" sz="2400" b="1" i="1">
                <a:latin typeface="Times New Roman" pitchFamily="18" charset="0"/>
                <a:cs typeface="Times New Roman" pitchFamily="18" charset="0"/>
              </a:rPr>
              <a:t>непомірний випас худоби, часті штучні пали, розорювання земель, вирубування дерев, прокладання доріг</a:t>
            </a:r>
            <a:r>
              <a:rPr lang="uk-UA" sz="2400">
                <a:latin typeface="Times New Roman" pitchFamily="18" charset="0"/>
                <a:cs typeface="Times New Roman" pitchFamily="18" charset="0"/>
              </a:rPr>
              <a:t>. На антропогенні фактори накладаються природні коливання зволоженості.</a:t>
            </a:r>
            <a:endParaRPr lang="ru-RU" sz="2400">
              <a:latin typeface="Century Gothic"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9FC785-9F96-4FB3-98F0-F531FB6CF49E}" type="slidenum">
              <a:rPr lang="ru-RU">
                <a:cs typeface="Arial" charset="0"/>
              </a:rPr>
              <a:pPr fontAlgn="base">
                <a:spcBef>
                  <a:spcPct val="0"/>
                </a:spcBef>
                <a:spcAft>
                  <a:spcPct val="0"/>
                </a:spcAft>
                <a:defRPr/>
              </a:pPr>
              <a:t>7</a:t>
            </a:fld>
            <a:endParaRPr lang="ru-RU">
              <a:cs typeface="Arial" charset="0"/>
            </a:endParaRPr>
          </a:p>
        </p:txBody>
      </p:sp>
      <p:sp>
        <p:nvSpPr>
          <p:cNvPr id="26626" name="Прямоугольник 2"/>
          <p:cNvSpPr>
            <a:spLocks noChangeArrowheads="1"/>
          </p:cNvSpPr>
          <p:nvPr/>
        </p:nvSpPr>
        <p:spPr bwMode="auto">
          <a:xfrm>
            <a:off x="1614488" y="230188"/>
            <a:ext cx="10287000" cy="2678112"/>
          </a:xfrm>
          <a:prstGeom prst="rect">
            <a:avLst/>
          </a:prstGeom>
          <a:noFill/>
          <a:ln w="9525">
            <a:noFill/>
            <a:miter lim="800000"/>
            <a:headEnd/>
            <a:tailEnd/>
          </a:ln>
        </p:spPr>
        <p:txBody>
          <a:bodyPr>
            <a:spAutoFit/>
          </a:bodyPr>
          <a:lstStyle/>
          <a:p>
            <a:pPr indent="449263" algn="just"/>
            <a:r>
              <a:rPr lang="uk-UA" sz="2400" b="1">
                <a:latin typeface="Times New Roman" pitchFamily="18" charset="0"/>
                <a:cs typeface="Times New Roman" pitchFamily="18" charset="0"/>
              </a:rPr>
              <a:t>Екологічна катастрофа</a:t>
            </a:r>
            <a:r>
              <a:rPr lang="uk-UA" sz="2400">
                <a:latin typeface="Times New Roman" pitchFamily="18" charset="0"/>
                <a:cs typeface="Times New Roman" pitchFamily="18" charset="0"/>
              </a:rPr>
              <a:t> – незворотна зміна природних комплексів, пов</a:t>
            </a:r>
            <a:r>
              <a:rPr lang="ru-RU" sz="2400">
                <a:latin typeface="Times New Roman" pitchFamily="18" charset="0"/>
                <a:cs typeface="Times New Roman" pitchFamily="18" charset="0"/>
              </a:rPr>
              <a:t>’</a:t>
            </a:r>
            <a:r>
              <a:rPr lang="uk-UA" sz="2400">
                <a:latin typeface="Times New Roman" pitchFamily="18" charset="0"/>
                <a:cs typeface="Times New Roman" pitchFamily="18" charset="0"/>
              </a:rPr>
              <a:t>язана з масовою загибеллю живих організмів.</a:t>
            </a:r>
          </a:p>
          <a:p>
            <a:pPr indent="449263" algn="just"/>
            <a:r>
              <a:rPr lang="uk-UA" sz="2400">
                <a:latin typeface="Times New Roman" pitchFamily="18" charset="0"/>
                <a:cs typeface="Times New Roman" pitchFamily="18" charset="0"/>
              </a:rPr>
              <a:t>Катастрофічні екологічні ситуації характеризуються глибокими і незворотними змінами природи, втратою природних ресурсів і різким погіршенням умов проживання населення. Спостерігається відчутне погіршення здоров</a:t>
            </a:r>
            <a:r>
              <a:rPr lang="ru-RU" sz="2400">
                <a:latin typeface="Times New Roman" pitchFamily="18" charset="0"/>
                <a:cs typeface="Times New Roman" pitchFamily="18" charset="0"/>
              </a:rPr>
              <a:t>’</a:t>
            </a:r>
            <a:r>
              <a:rPr lang="uk-UA" sz="2400">
                <a:latin typeface="Times New Roman" pitchFamily="18" charset="0"/>
                <a:cs typeface="Times New Roman" pitchFamily="18" charset="0"/>
              </a:rPr>
              <a:t>я людей, а також втрата біотичного різноманіття та унікальних природних об</a:t>
            </a:r>
            <a:r>
              <a:rPr lang="ru-RU" sz="2400">
                <a:latin typeface="Times New Roman" pitchFamily="18" charset="0"/>
                <a:cs typeface="Times New Roman" pitchFamily="18" charset="0"/>
              </a:rPr>
              <a:t>’</a:t>
            </a:r>
            <a:r>
              <a:rPr lang="uk-UA" sz="2400">
                <a:latin typeface="Times New Roman" pitchFamily="18" charset="0"/>
                <a:cs typeface="Times New Roman" pitchFamily="18" charset="0"/>
              </a:rPr>
              <a:t>єктів.</a:t>
            </a:r>
            <a:endParaRPr lang="ru-RU" sz="2400">
              <a:latin typeface="Times New Roman" pitchFamily="18" charset="0"/>
              <a:cs typeface="Times New Roman" pitchFamily="18" charset="0"/>
            </a:endParaRPr>
          </a:p>
        </p:txBody>
      </p:sp>
      <p:pic>
        <p:nvPicPr>
          <p:cNvPr id="26627" name="Рисунок 3"/>
          <p:cNvPicPr>
            <a:picLocks noChangeAspect="1"/>
          </p:cNvPicPr>
          <p:nvPr/>
        </p:nvPicPr>
        <p:blipFill>
          <a:blip r:embed="rId2"/>
          <a:srcRect/>
          <a:stretch>
            <a:fillRect/>
          </a:stretch>
        </p:blipFill>
        <p:spPr bwMode="auto">
          <a:xfrm>
            <a:off x="5581650" y="3262313"/>
            <a:ext cx="6319838" cy="3159125"/>
          </a:xfrm>
          <a:prstGeom prst="rect">
            <a:avLst/>
          </a:prstGeom>
          <a:noFill/>
          <a:ln w="9525">
            <a:noFill/>
            <a:miter lim="800000"/>
            <a:headEnd/>
            <a:tailEnd/>
          </a:ln>
        </p:spPr>
      </p:pic>
      <p:pic>
        <p:nvPicPr>
          <p:cNvPr id="26628" name="Рисунок 4"/>
          <p:cNvPicPr>
            <a:picLocks noChangeAspect="1"/>
          </p:cNvPicPr>
          <p:nvPr/>
        </p:nvPicPr>
        <p:blipFill>
          <a:blip r:embed="rId3"/>
          <a:srcRect/>
          <a:stretch>
            <a:fillRect/>
          </a:stretch>
        </p:blipFill>
        <p:spPr bwMode="auto">
          <a:xfrm>
            <a:off x="682625" y="3321050"/>
            <a:ext cx="4651375" cy="3100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950761-02A6-4F19-BC62-C4A8A4FA65E7}" type="slidenum">
              <a:rPr lang="ru-RU">
                <a:cs typeface="Arial" charset="0"/>
              </a:rPr>
              <a:pPr fontAlgn="base">
                <a:spcBef>
                  <a:spcPct val="0"/>
                </a:spcBef>
                <a:spcAft>
                  <a:spcPct val="0"/>
                </a:spcAft>
                <a:defRPr/>
              </a:pPr>
              <a:t>8</a:t>
            </a:fld>
            <a:endParaRPr lang="ru-RU">
              <a:cs typeface="Arial" charset="0"/>
            </a:endParaRPr>
          </a:p>
        </p:txBody>
      </p:sp>
      <p:sp>
        <p:nvSpPr>
          <p:cNvPr id="27650" name="Прямоугольник 2"/>
          <p:cNvSpPr>
            <a:spLocks noChangeArrowheads="1"/>
          </p:cNvSpPr>
          <p:nvPr/>
        </p:nvSpPr>
        <p:spPr bwMode="auto">
          <a:xfrm>
            <a:off x="1546225" y="141288"/>
            <a:ext cx="10367963" cy="831850"/>
          </a:xfrm>
          <a:prstGeom prst="rect">
            <a:avLst/>
          </a:prstGeom>
          <a:noFill/>
          <a:ln w="9525">
            <a:noFill/>
            <a:miter lim="800000"/>
            <a:headEnd/>
            <a:tailEnd/>
          </a:ln>
        </p:spPr>
        <p:txBody>
          <a:bodyPr>
            <a:spAutoFit/>
          </a:bodyPr>
          <a:lstStyle/>
          <a:p>
            <a:pPr algn="just"/>
            <a:r>
              <a:rPr lang="uk-UA" sz="2400">
                <a:latin typeface="Times New Roman" pitchFamily="18" charset="0"/>
                <a:cs typeface="Times New Roman" pitchFamily="18" charset="0"/>
              </a:rPr>
              <a:t>Прикладом екологічної катастрофи можна назвати процес зникнення Аральського моря </a:t>
            </a:r>
            <a:endParaRPr lang="ru-RU" sz="2400">
              <a:latin typeface="Century Gothic" pitchFamily="34" charset="0"/>
            </a:endParaRPr>
          </a:p>
        </p:txBody>
      </p:sp>
      <p:pic>
        <p:nvPicPr>
          <p:cNvPr id="27651" name="Рисунок 3"/>
          <p:cNvPicPr>
            <a:picLocks noChangeAspect="1"/>
          </p:cNvPicPr>
          <p:nvPr/>
        </p:nvPicPr>
        <p:blipFill>
          <a:blip r:embed="rId2"/>
          <a:srcRect/>
          <a:stretch>
            <a:fillRect/>
          </a:stretch>
        </p:blipFill>
        <p:spPr bwMode="auto">
          <a:xfrm>
            <a:off x="1158875" y="1152525"/>
            <a:ext cx="10509250" cy="4735513"/>
          </a:xfrm>
          <a:prstGeom prst="rect">
            <a:avLst/>
          </a:prstGeom>
          <a:noFill/>
          <a:ln w="9525">
            <a:noFill/>
            <a:miter lim="800000"/>
            <a:headEnd/>
            <a:tailEnd/>
          </a:ln>
        </p:spPr>
      </p:pic>
      <p:sp>
        <p:nvSpPr>
          <p:cNvPr id="27652" name="Прямоугольник 6"/>
          <p:cNvSpPr>
            <a:spLocks noChangeArrowheads="1"/>
          </p:cNvSpPr>
          <p:nvPr/>
        </p:nvSpPr>
        <p:spPr bwMode="auto">
          <a:xfrm>
            <a:off x="1311275" y="5888038"/>
            <a:ext cx="10602913" cy="831850"/>
          </a:xfrm>
          <a:prstGeom prst="rect">
            <a:avLst/>
          </a:prstGeom>
          <a:noFill/>
          <a:ln w="9525">
            <a:noFill/>
            <a:miter lim="800000"/>
            <a:headEnd/>
            <a:tailEnd/>
          </a:ln>
        </p:spPr>
        <p:txBody>
          <a:bodyPr>
            <a:spAutoFit/>
          </a:bodyPr>
          <a:lstStyle/>
          <a:p>
            <a:pPr indent="449263" algn="just"/>
            <a:r>
              <a:rPr lang="uk-UA" sz="2400">
                <a:latin typeface="Times New Roman" pitchFamily="18" charset="0"/>
                <a:cs typeface="Times New Roman" pitchFamily="18" charset="0"/>
              </a:rPr>
              <a:t>І кризи та катастрофи є складовими частинами формування надзвичайних екологічних ситуацій.</a:t>
            </a:r>
            <a:endParaRPr lang="ru-RU"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Номер слайда 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6D4E1A-41F4-49D2-A7AA-1AC7D8B3ED34}" type="slidenum">
              <a:rPr lang="ru-RU">
                <a:cs typeface="Arial" charset="0"/>
              </a:rPr>
              <a:pPr fontAlgn="base">
                <a:spcBef>
                  <a:spcPct val="0"/>
                </a:spcBef>
                <a:spcAft>
                  <a:spcPct val="0"/>
                </a:spcAft>
                <a:defRPr/>
              </a:pPr>
              <a:t>9</a:t>
            </a:fld>
            <a:endParaRPr lang="ru-RU">
              <a:cs typeface="Arial" charset="0"/>
            </a:endParaRPr>
          </a:p>
        </p:txBody>
      </p:sp>
      <p:sp>
        <p:nvSpPr>
          <p:cNvPr id="28674" name="Прямоугольник 2"/>
          <p:cNvSpPr>
            <a:spLocks noChangeArrowheads="1"/>
          </p:cNvSpPr>
          <p:nvPr/>
        </p:nvSpPr>
        <p:spPr bwMode="auto">
          <a:xfrm>
            <a:off x="1682750" y="141288"/>
            <a:ext cx="10258425" cy="954087"/>
          </a:xfrm>
          <a:prstGeom prst="rect">
            <a:avLst/>
          </a:prstGeom>
          <a:noFill/>
          <a:ln w="9525">
            <a:noFill/>
            <a:miter lim="800000"/>
            <a:headEnd/>
            <a:tailEnd/>
          </a:ln>
        </p:spPr>
        <p:txBody>
          <a:bodyPr>
            <a:spAutoFit/>
          </a:bodyPr>
          <a:lstStyle/>
          <a:p>
            <a:r>
              <a:rPr lang="uk-UA" sz="2800" b="1">
                <a:latin typeface="Times New Roman" pitchFamily="18" charset="0"/>
                <a:cs typeface="Times New Roman" pitchFamily="18" charset="0"/>
              </a:rPr>
              <a:t>Надзвичайні екологічні ситуації в своєму розвитку проходять п'ять умовних етапів:</a:t>
            </a:r>
            <a:r>
              <a:rPr lang="uk-UA" sz="2800">
                <a:latin typeface="Times New Roman" pitchFamily="18" charset="0"/>
                <a:cs typeface="Times New Roman" pitchFamily="18" charset="0"/>
              </a:rPr>
              <a:t> </a:t>
            </a:r>
            <a:endParaRPr lang="ru-RU" sz="2800">
              <a:latin typeface="Century Gothic" pitchFamily="34" charset="0"/>
            </a:endParaRPr>
          </a:p>
        </p:txBody>
      </p:sp>
      <p:graphicFrame>
        <p:nvGraphicFramePr>
          <p:cNvPr id="4" name="Схема 3"/>
          <p:cNvGraphicFramePr/>
          <p:nvPr/>
        </p:nvGraphicFramePr>
        <p:xfrm>
          <a:off x="368490" y="1095558"/>
          <a:ext cx="11573300" cy="57624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518</TotalTime>
  <Words>1151</Words>
  <Application>Microsoft Office PowerPoint</Application>
  <PresentationFormat>Произвольный</PresentationFormat>
  <Paragraphs>94</Paragraphs>
  <Slides>24</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17</vt:i4>
      </vt:variant>
      <vt:variant>
        <vt:lpstr>Заголовки слайдов</vt:lpstr>
      </vt:variant>
      <vt:variant>
        <vt:i4>24</vt:i4>
      </vt:variant>
    </vt:vector>
  </HeadingPairs>
  <TitlesOfParts>
    <vt:vector size="46" baseType="lpstr">
      <vt:lpstr>Arial</vt:lpstr>
      <vt:lpstr>Century Gothic</vt:lpstr>
      <vt:lpstr>Wingdings 3</vt:lpstr>
      <vt:lpstr>Calibri</vt:lpstr>
      <vt:lpstr>Times New Roman</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Прикладні аспекти екології</vt:lpstr>
      <vt:lpstr>План лекції </vt:lpstr>
      <vt:lpstr>1. Екологічні проблеми розвитку сучасної цивілізації</vt:lpstr>
      <vt:lpstr>Слайд 4</vt:lpstr>
      <vt:lpstr>Слайд 5</vt:lpstr>
      <vt:lpstr>Слайд 6</vt:lpstr>
      <vt:lpstr>Слайд 7</vt:lpstr>
      <vt:lpstr>Слайд 8</vt:lpstr>
      <vt:lpstr>Слайд 9</vt:lpstr>
      <vt:lpstr>2. Передумови виникнення надзвичайних екологічних ситуацій.</vt:lpstr>
      <vt:lpstr>Слайд 11</vt:lpstr>
      <vt:lpstr>Слайд 12</vt:lpstr>
      <vt:lpstr>Слайд 13</vt:lpstr>
      <vt:lpstr>3. Природні та антропогенні фактори виникнення надзвичайних екологічних ситуацій.</vt:lpstr>
      <vt:lpstr>Слайд 15</vt:lpstr>
      <vt:lpstr>Слайд 16</vt:lpstr>
      <vt:lpstr>Слайд 17</vt:lpstr>
      <vt:lpstr>Слайд 18</vt:lpstr>
      <vt:lpstr>Слайд 19</vt:lpstr>
      <vt:lpstr>Слайд 20</vt:lpstr>
      <vt:lpstr>4. Управління екологічною безпекою.</vt:lpstr>
      <vt:lpstr>Слайд 22</vt:lpstr>
      <vt:lpstr>Управління екологічною безпекою здійснюється за такими напрямками:</vt:lpstr>
      <vt:lpstr>Слайд 24</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Прикладні аспекти екології</dc:title>
  <dc:creator>kombrig</dc:creator>
  <cp:lastModifiedBy>Microsoft Office</cp:lastModifiedBy>
  <cp:revision>26</cp:revision>
  <cp:lastPrinted>2016-03-21T06:38:40Z</cp:lastPrinted>
  <dcterms:created xsi:type="dcterms:W3CDTF">2016-03-20T17:25:17Z</dcterms:created>
  <dcterms:modified xsi:type="dcterms:W3CDTF">2023-12-04T05:00:27Z</dcterms:modified>
</cp:coreProperties>
</file>