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E2E21-0B2F-4F7D-B922-8A5C34ED16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C20886-28F7-4094-AFDD-C087AA86775A}">
      <dgm:prSet/>
      <dgm:spPr/>
      <dgm:t>
        <a:bodyPr/>
        <a:lstStyle/>
        <a:p>
          <a:pPr rtl="0"/>
          <a:r>
            <a:rPr lang="uk-UA" dirty="0" smtClean="0"/>
            <a:t>Стандартизований</a:t>
          </a:r>
          <a:endParaRPr lang="uk-UA" dirty="0"/>
        </a:p>
      </dgm:t>
    </dgm:pt>
    <dgm:pt modelId="{9597C933-08DF-494E-A0C0-C90D559C8A6E}" type="parTrans" cxnId="{F09B5EF2-D9E2-487A-884C-6863FF249176}">
      <dgm:prSet/>
      <dgm:spPr/>
      <dgm:t>
        <a:bodyPr/>
        <a:lstStyle/>
        <a:p>
          <a:endParaRPr lang="uk-UA"/>
        </a:p>
      </dgm:t>
    </dgm:pt>
    <dgm:pt modelId="{F973D869-DBCB-4096-9928-8FE78417E1A3}" type="sibTrans" cxnId="{F09B5EF2-D9E2-487A-884C-6863FF249176}">
      <dgm:prSet/>
      <dgm:spPr/>
      <dgm:t>
        <a:bodyPr/>
        <a:lstStyle/>
        <a:p>
          <a:endParaRPr lang="uk-UA"/>
        </a:p>
      </dgm:t>
    </dgm:pt>
    <dgm:pt modelId="{9188C6EB-7429-4AE6-8EC0-B281C7B41534}">
      <dgm:prSet/>
      <dgm:spPr/>
      <dgm:t>
        <a:bodyPr/>
        <a:lstStyle/>
        <a:p>
          <a:pPr rtl="0"/>
          <a:r>
            <a:rPr lang="uk-UA" dirty="0" smtClean="0"/>
            <a:t>всі його елементи однаковою мірою прийнятні до всіх зарубіжних ринків або сегментів; </a:t>
          </a:r>
          <a:endParaRPr lang="uk-UA" dirty="0"/>
        </a:p>
      </dgm:t>
    </dgm:pt>
    <dgm:pt modelId="{BA79927A-0B36-4526-B2E1-D7459DC42D30}" type="parTrans" cxnId="{C32E53B9-23F1-4F9F-9BD4-D89AD6119043}">
      <dgm:prSet/>
      <dgm:spPr/>
      <dgm:t>
        <a:bodyPr/>
        <a:lstStyle/>
        <a:p>
          <a:endParaRPr lang="uk-UA"/>
        </a:p>
      </dgm:t>
    </dgm:pt>
    <dgm:pt modelId="{2853ADE9-B605-4CD3-A096-77AA66F462C4}" type="sibTrans" cxnId="{C32E53B9-23F1-4F9F-9BD4-D89AD6119043}">
      <dgm:prSet/>
      <dgm:spPr/>
      <dgm:t>
        <a:bodyPr/>
        <a:lstStyle/>
        <a:p>
          <a:endParaRPr lang="uk-UA"/>
        </a:p>
      </dgm:t>
    </dgm:pt>
    <dgm:pt modelId="{AA1DBB5C-B837-4448-8528-8D6D43A4B72B}">
      <dgm:prSet/>
      <dgm:spPr/>
      <dgm:t>
        <a:bodyPr/>
        <a:lstStyle/>
        <a:p>
          <a:pPr rtl="0"/>
          <a:r>
            <a:rPr lang="uk-UA" dirty="0" smtClean="0"/>
            <a:t>Диференційований (індивідуалізований)</a:t>
          </a:r>
          <a:endParaRPr lang="uk-UA" dirty="0"/>
        </a:p>
      </dgm:t>
    </dgm:pt>
    <dgm:pt modelId="{E14C2CA9-11B7-473B-89F4-6D192894FE22}" type="parTrans" cxnId="{20D6FCBB-E128-485E-A079-C383A1E41AEA}">
      <dgm:prSet/>
      <dgm:spPr/>
      <dgm:t>
        <a:bodyPr/>
        <a:lstStyle/>
        <a:p>
          <a:endParaRPr lang="uk-UA"/>
        </a:p>
      </dgm:t>
    </dgm:pt>
    <dgm:pt modelId="{766427D1-0778-4A84-B944-897766E9E14E}" type="sibTrans" cxnId="{20D6FCBB-E128-485E-A079-C383A1E41AEA}">
      <dgm:prSet/>
      <dgm:spPr/>
      <dgm:t>
        <a:bodyPr/>
        <a:lstStyle/>
        <a:p>
          <a:endParaRPr lang="uk-UA"/>
        </a:p>
      </dgm:t>
    </dgm:pt>
    <dgm:pt modelId="{BF9304A2-8B67-41A8-A634-AC9C94FC4585}">
      <dgm:prSet/>
      <dgm:spPr/>
      <dgm:t>
        <a:bodyPr/>
        <a:lstStyle/>
        <a:p>
          <a:pPr rtl="0"/>
          <a:r>
            <a:rPr lang="uk-UA" dirty="0" smtClean="0"/>
            <a:t>Комбінований</a:t>
          </a:r>
          <a:endParaRPr lang="uk-UA" dirty="0"/>
        </a:p>
      </dgm:t>
    </dgm:pt>
    <dgm:pt modelId="{E3BF1A3B-97EC-4BC6-97D9-E3E54074AAB9}" type="parTrans" cxnId="{15CA506B-D8D8-42CD-8E89-71793D9925BF}">
      <dgm:prSet/>
      <dgm:spPr/>
      <dgm:t>
        <a:bodyPr/>
        <a:lstStyle/>
        <a:p>
          <a:endParaRPr lang="uk-UA"/>
        </a:p>
      </dgm:t>
    </dgm:pt>
    <dgm:pt modelId="{18BA786F-C67F-4FDB-8636-A784F467295B}" type="sibTrans" cxnId="{15CA506B-D8D8-42CD-8E89-71793D9925BF}">
      <dgm:prSet/>
      <dgm:spPr/>
      <dgm:t>
        <a:bodyPr/>
        <a:lstStyle/>
        <a:p>
          <a:endParaRPr lang="uk-UA"/>
        </a:p>
      </dgm:t>
    </dgm:pt>
    <dgm:pt modelId="{4617262D-8A34-4885-94DC-7A45150FE91D}">
      <dgm:prSet/>
      <dgm:spPr/>
      <dgm:t>
        <a:bodyPr/>
        <a:lstStyle/>
        <a:p>
          <a:pPr rtl="0"/>
          <a:r>
            <a:rPr lang="uk-UA" dirty="0" smtClean="0"/>
            <a:t>пристосування всіх його елементів до потреб кожного зарубіжного ринку (сегмента); </a:t>
          </a:r>
          <a:endParaRPr lang="uk-UA" dirty="0"/>
        </a:p>
      </dgm:t>
    </dgm:pt>
    <dgm:pt modelId="{6AACAA31-993B-462E-8C36-4ACE2569338A}" type="parTrans" cxnId="{AEBC507D-D6A2-4ADB-8DF4-E0BCBEE2FBD4}">
      <dgm:prSet/>
      <dgm:spPr/>
      <dgm:t>
        <a:bodyPr/>
        <a:lstStyle/>
        <a:p>
          <a:endParaRPr lang="uk-UA"/>
        </a:p>
      </dgm:t>
    </dgm:pt>
    <dgm:pt modelId="{A106654D-5E4B-4545-B234-7E823E09AED5}" type="sibTrans" cxnId="{AEBC507D-D6A2-4ADB-8DF4-E0BCBEE2FBD4}">
      <dgm:prSet/>
      <dgm:spPr/>
      <dgm:t>
        <a:bodyPr/>
        <a:lstStyle/>
        <a:p>
          <a:endParaRPr lang="uk-UA"/>
        </a:p>
      </dgm:t>
    </dgm:pt>
    <dgm:pt modelId="{571C6F47-4D33-41E2-A178-30DDCBE59CB2}">
      <dgm:prSet/>
      <dgm:spPr/>
      <dgm:t>
        <a:bodyPr/>
        <a:lstStyle/>
        <a:p>
          <a:pPr rtl="0"/>
          <a:r>
            <a:rPr lang="uk-UA" dirty="0" smtClean="0"/>
            <a:t>диференціація одних елементів і стандартизація інших.</a:t>
          </a:r>
          <a:endParaRPr lang="uk-UA" dirty="0"/>
        </a:p>
      </dgm:t>
    </dgm:pt>
    <dgm:pt modelId="{E8B992B1-C32A-4716-AA39-8A4AE1D21000}" type="parTrans" cxnId="{045EAE7E-204E-4942-B158-D1D9FF780C44}">
      <dgm:prSet/>
      <dgm:spPr/>
      <dgm:t>
        <a:bodyPr/>
        <a:lstStyle/>
        <a:p>
          <a:endParaRPr lang="uk-UA"/>
        </a:p>
      </dgm:t>
    </dgm:pt>
    <dgm:pt modelId="{7FBB224A-006E-43BD-B2B9-B1C6DB6AE3F2}" type="sibTrans" cxnId="{045EAE7E-204E-4942-B158-D1D9FF780C44}">
      <dgm:prSet/>
      <dgm:spPr/>
      <dgm:t>
        <a:bodyPr/>
        <a:lstStyle/>
        <a:p>
          <a:endParaRPr lang="uk-UA"/>
        </a:p>
      </dgm:t>
    </dgm:pt>
    <dgm:pt modelId="{A8A24D43-2F6D-40CA-8E9A-7147FC949967}" type="pres">
      <dgm:prSet presAssocID="{5D2E2E21-0B2F-4F7D-B922-8A5C34ED167D}" presName="Name0" presStyleCnt="0">
        <dgm:presLayoutVars>
          <dgm:dir/>
          <dgm:animLvl val="lvl"/>
          <dgm:resizeHandles val="exact"/>
        </dgm:presLayoutVars>
      </dgm:prSet>
      <dgm:spPr/>
    </dgm:pt>
    <dgm:pt modelId="{F144B21D-EC7F-421C-8D1B-0DBC61BB61A9}" type="pres">
      <dgm:prSet presAssocID="{51C20886-28F7-4094-AFDD-C087AA86775A}" presName="linNode" presStyleCnt="0"/>
      <dgm:spPr/>
    </dgm:pt>
    <dgm:pt modelId="{D6A87655-C19F-435E-BD2E-E0F63106F62C}" type="pres">
      <dgm:prSet presAssocID="{51C20886-28F7-4094-AFDD-C087AA86775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32F755-F5A1-4D46-A203-CB9DBDF832EA}" type="pres">
      <dgm:prSet presAssocID="{51C20886-28F7-4094-AFDD-C087AA86775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3C8585-DCB2-4F8A-AF56-93E3B1734BF6}" type="pres">
      <dgm:prSet presAssocID="{F973D869-DBCB-4096-9928-8FE78417E1A3}" presName="sp" presStyleCnt="0"/>
      <dgm:spPr/>
    </dgm:pt>
    <dgm:pt modelId="{2B157582-A15A-4FDC-8153-7B0D50D63B0C}" type="pres">
      <dgm:prSet presAssocID="{AA1DBB5C-B837-4448-8528-8D6D43A4B72B}" presName="linNode" presStyleCnt="0"/>
      <dgm:spPr/>
    </dgm:pt>
    <dgm:pt modelId="{2B7097FF-DF42-44DE-AE7E-18694E93B6AA}" type="pres">
      <dgm:prSet presAssocID="{AA1DBB5C-B837-4448-8528-8D6D43A4B7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A0AC16-9373-43E7-888D-03567F6C5224}" type="pres">
      <dgm:prSet presAssocID="{AA1DBB5C-B837-4448-8528-8D6D43A4B72B}" presName="descendantText" presStyleLbl="alignAccFollowNode1" presStyleIdx="1" presStyleCnt="3">
        <dgm:presLayoutVars>
          <dgm:bulletEnabled val="1"/>
        </dgm:presLayoutVars>
      </dgm:prSet>
      <dgm:spPr/>
    </dgm:pt>
    <dgm:pt modelId="{01D7143F-56BA-424E-82E8-6C6956D787EF}" type="pres">
      <dgm:prSet presAssocID="{766427D1-0778-4A84-B944-897766E9E14E}" presName="sp" presStyleCnt="0"/>
      <dgm:spPr/>
    </dgm:pt>
    <dgm:pt modelId="{99FDDF86-C056-498D-9E7A-81FA9594893D}" type="pres">
      <dgm:prSet presAssocID="{BF9304A2-8B67-41A8-A634-AC9C94FC4585}" presName="linNode" presStyleCnt="0"/>
      <dgm:spPr/>
    </dgm:pt>
    <dgm:pt modelId="{2EB105D9-FCE9-402C-A729-CB33A4328338}" type="pres">
      <dgm:prSet presAssocID="{BF9304A2-8B67-41A8-A634-AC9C94FC45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ECDF46-CA9C-4FC3-8A37-FBA973546573}" type="pres">
      <dgm:prSet presAssocID="{BF9304A2-8B67-41A8-A634-AC9C94FC458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479C89-B315-4C06-B6BE-07F610518B66}" type="presOf" srcId="{571C6F47-4D33-41E2-A178-30DDCBE59CB2}" destId="{AEECDF46-CA9C-4FC3-8A37-FBA973546573}" srcOrd="0" destOrd="0" presId="urn:microsoft.com/office/officeart/2005/8/layout/vList5"/>
    <dgm:cxn modelId="{218535C6-BB2F-4726-8199-C0C49F55259F}" type="presOf" srcId="{9188C6EB-7429-4AE6-8EC0-B281C7B41534}" destId="{2432F755-F5A1-4D46-A203-CB9DBDF832EA}" srcOrd="0" destOrd="0" presId="urn:microsoft.com/office/officeart/2005/8/layout/vList5"/>
    <dgm:cxn modelId="{045EAE7E-204E-4942-B158-D1D9FF780C44}" srcId="{BF9304A2-8B67-41A8-A634-AC9C94FC4585}" destId="{571C6F47-4D33-41E2-A178-30DDCBE59CB2}" srcOrd="0" destOrd="0" parTransId="{E8B992B1-C32A-4716-AA39-8A4AE1D21000}" sibTransId="{7FBB224A-006E-43BD-B2B9-B1C6DB6AE3F2}"/>
    <dgm:cxn modelId="{C32E53B9-23F1-4F9F-9BD4-D89AD6119043}" srcId="{51C20886-28F7-4094-AFDD-C087AA86775A}" destId="{9188C6EB-7429-4AE6-8EC0-B281C7B41534}" srcOrd="0" destOrd="0" parTransId="{BA79927A-0B36-4526-B2E1-D7459DC42D30}" sibTransId="{2853ADE9-B605-4CD3-A096-77AA66F462C4}"/>
    <dgm:cxn modelId="{F09B5EF2-D9E2-487A-884C-6863FF249176}" srcId="{5D2E2E21-0B2F-4F7D-B922-8A5C34ED167D}" destId="{51C20886-28F7-4094-AFDD-C087AA86775A}" srcOrd="0" destOrd="0" parTransId="{9597C933-08DF-494E-A0C0-C90D559C8A6E}" sibTransId="{F973D869-DBCB-4096-9928-8FE78417E1A3}"/>
    <dgm:cxn modelId="{15CA506B-D8D8-42CD-8E89-71793D9925BF}" srcId="{5D2E2E21-0B2F-4F7D-B922-8A5C34ED167D}" destId="{BF9304A2-8B67-41A8-A634-AC9C94FC4585}" srcOrd="2" destOrd="0" parTransId="{E3BF1A3B-97EC-4BC6-97D9-E3E54074AAB9}" sibTransId="{18BA786F-C67F-4FDB-8636-A784F467295B}"/>
    <dgm:cxn modelId="{20D6FCBB-E128-485E-A079-C383A1E41AEA}" srcId="{5D2E2E21-0B2F-4F7D-B922-8A5C34ED167D}" destId="{AA1DBB5C-B837-4448-8528-8D6D43A4B72B}" srcOrd="1" destOrd="0" parTransId="{E14C2CA9-11B7-473B-89F4-6D192894FE22}" sibTransId="{766427D1-0778-4A84-B944-897766E9E14E}"/>
    <dgm:cxn modelId="{AEBC507D-D6A2-4ADB-8DF4-E0BCBEE2FBD4}" srcId="{AA1DBB5C-B837-4448-8528-8D6D43A4B72B}" destId="{4617262D-8A34-4885-94DC-7A45150FE91D}" srcOrd="0" destOrd="0" parTransId="{6AACAA31-993B-462E-8C36-4ACE2569338A}" sibTransId="{A106654D-5E4B-4545-B234-7E823E09AED5}"/>
    <dgm:cxn modelId="{755AD453-15E6-4817-9013-76025A1A1D8C}" type="presOf" srcId="{51C20886-28F7-4094-AFDD-C087AA86775A}" destId="{D6A87655-C19F-435E-BD2E-E0F63106F62C}" srcOrd="0" destOrd="0" presId="urn:microsoft.com/office/officeart/2005/8/layout/vList5"/>
    <dgm:cxn modelId="{4C8D8295-004B-45B3-AC9B-55986396C96A}" type="presOf" srcId="{4617262D-8A34-4885-94DC-7A45150FE91D}" destId="{DAA0AC16-9373-43E7-888D-03567F6C5224}" srcOrd="0" destOrd="0" presId="urn:microsoft.com/office/officeart/2005/8/layout/vList5"/>
    <dgm:cxn modelId="{5BF096CE-FAB2-4F2C-8BDF-1895FD4ADDE3}" type="presOf" srcId="{AA1DBB5C-B837-4448-8528-8D6D43A4B72B}" destId="{2B7097FF-DF42-44DE-AE7E-18694E93B6AA}" srcOrd="0" destOrd="0" presId="urn:microsoft.com/office/officeart/2005/8/layout/vList5"/>
    <dgm:cxn modelId="{020F5D87-3A40-47CB-9642-C80CB7376DBA}" type="presOf" srcId="{5D2E2E21-0B2F-4F7D-B922-8A5C34ED167D}" destId="{A8A24D43-2F6D-40CA-8E9A-7147FC949967}" srcOrd="0" destOrd="0" presId="urn:microsoft.com/office/officeart/2005/8/layout/vList5"/>
    <dgm:cxn modelId="{F4FA1B51-F682-4F5B-8123-438049E8DC69}" type="presOf" srcId="{BF9304A2-8B67-41A8-A634-AC9C94FC4585}" destId="{2EB105D9-FCE9-402C-A729-CB33A4328338}" srcOrd="0" destOrd="0" presId="urn:microsoft.com/office/officeart/2005/8/layout/vList5"/>
    <dgm:cxn modelId="{74712AE6-6011-4E95-A9D4-DCDC7A6F4CD4}" type="presParOf" srcId="{A8A24D43-2F6D-40CA-8E9A-7147FC949967}" destId="{F144B21D-EC7F-421C-8D1B-0DBC61BB61A9}" srcOrd="0" destOrd="0" presId="urn:microsoft.com/office/officeart/2005/8/layout/vList5"/>
    <dgm:cxn modelId="{FB78B46C-991B-4E47-B34B-6B02822E5E1B}" type="presParOf" srcId="{F144B21D-EC7F-421C-8D1B-0DBC61BB61A9}" destId="{D6A87655-C19F-435E-BD2E-E0F63106F62C}" srcOrd="0" destOrd="0" presId="urn:microsoft.com/office/officeart/2005/8/layout/vList5"/>
    <dgm:cxn modelId="{1E5A2E86-E279-4826-98D3-AE850AFFAD11}" type="presParOf" srcId="{F144B21D-EC7F-421C-8D1B-0DBC61BB61A9}" destId="{2432F755-F5A1-4D46-A203-CB9DBDF832EA}" srcOrd="1" destOrd="0" presId="urn:microsoft.com/office/officeart/2005/8/layout/vList5"/>
    <dgm:cxn modelId="{E77F8378-BEA8-4155-96A1-153D41C3A16B}" type="presParOf" srcId="{A8A24D43-2F6D-40CA-8E9A-7147FC949967}" destId="{123C8585-DCB2-4F8A-AF56-93E3B1734BF6}" srcOrd="1" destOrd="0" presId="urn:microsoft.com/office/officeart/2005/8/layout/vList5"/>
    <dgm:cxn modelId="{5BE093C4-2F2C-4730-AC87-1AF97F482D04}" type="presParOf" srcId="{A8A24D43-2F6D-40CA-8E9A-7147FC949967}" destId="{2B157582-A15A-4FDC-8153-7B0D50D63B0C}" srcOrd="2" destOrd="0" presId="urn:microsoft.com/office/officeart/2005/8/layout/vList5"/>
    <dgm:cxn modelId="{4708F564-620D-4816-92C2-5A93779CB574}" type="presParOf" srcId="{2B157582-A15A-4FDC-8153-7B0D50D63B0C}" destId="{2B7097FF-DF42-44DE-AE7E-18694E93B6AA}" srcOrd="0" destOrd="0" presId="urn:microsoft.com/office/officeart/2005/8/layout/vList5"/>
    <dgm:cxn modelId="{27718967-BCFA-4BAC-8F63-9C715798F73D}" type="presParOf" srcId="{2B157582-A15A-4FDC-8153-7B0D50D63B0C}" destId="{DAA0AC16-9373-43E7-888D-03567F6C5224}" srcOrd="1" destOrd="0" presId="urn:microsoft.com/office/officeart/2005/8/layout/vList5"/>
    <dgm:cxn modelId="{0C5A172A-0BA4-4C9F-B2E2-76E021314981}" type="presParOf" srcId="{A8A24D43-2F6D-40CA-8E9A-7147FC949967}" destId="{01D7143F-56BA-424E-82E8-6C6956D787EF}" srcOrd="3" destOrd="0" presId="urn:microsoft.com/office/officeart/2005/8/layout/vList5"/>
    <dgm:cxn modelId="{C99FBCA0-3BDB-4D69-A677-F3A18AD603F8}" type="presParOf" srcId="{A8A24D43-2F6D-40CA-8E9A-7147FC949967}" destId="{99FDDF86-C056-498D-9E7A-81FA9594893D}" srcOrd="4" destOrd="0" presId="urn:microsoft.com/office/officeart/2005/8/layout/vList5"/>
    <dgm:cxn modelId="{4697F7E2-6BD7-440C-AA4D-83A8073F5156}" type="presParOf" srcId="{99FDDF86-C056-498D-9E7A-81FA9594893D}" destId="{2EB105D9-FCE9-402C-A729-CB33A4328338}" srcOrd="0" destOrd="0" presId="urn:microsoft.com/office/officeart/2005/8/layout/vList5"/>
    <dgm:cxn modelId="{C2510157-6E3D-41D1-A5F0-6DF064B23165}" type="presParOf" srcId="{99FDDF86-C056-498D-9E7A-81FA9594893D}" destId="{AEECDF46-CA9C-4FC3-8A37-FBA9735465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83A55-E622-4BEF-8FB9-FCD2EDE7D6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2E5212-DC0F-4951-BE3B-45A094D7925B}">
      <dgm:prSet/>
      <dgm:spPr/>
      <dgm:t>
        <a:bodyPr/>
        <a:lstStyle/>
        <a:p>
          <a:pPr rtl="0"/>
          <a:r>
            <a:rPr lang="uk-UA" dirty="0" smtClean="0"/>
            <a:t>1. Концентрична</a:t>
          </a:r>
          <a:endParaRPr lang="uk-UA" dirty="0"/>
        </a:p>
      </dgm:t>
    </dgm:pt>
    <dgm:pt modelId="{86CB68A4-6F55-4B99-AD0A-7C1D272B0B5E}" type="parTrans" cxnId="{BE076E2C-9957-426B-AE97-9A34D1F7CFFA}">
      <dgm:prSet/>
      <dgm:spPr/>
      <dgm:t>
        <a:bodyPr/>
        <a:lstStyle/>
        <a:p>
          <a:endParaRPr lang="uk-UA"/>
        </a:p>
      </dgm:t>
    </dgm:pt>
    <dgm:pt modelId="{960A05CB-4C33-494D-A9BD-A14885007143}" type="sibTrans" cxnId="{BE076E2C-9957-426B-AE97-9A34D1F7CFFA}">
      <dgm:prSet/>
      <dgm:spPr/>
      <dgm:t>
        <a:bodyPr/>
        <a:lstStyle/>
        <a:p>
          <a:endParaRPr lang="uk-UA"/>
        </a:p>
      </dgm:t>
    </dgm:pt>
    <dgm:pt modelId="{823F30CC-B798-413D-A200-00ADA3406B04}">
      <dgm:prSet/>
      <dgm:spPr/>
      <dgm:t>
        <a:bodyPr/>
        <a:lstStyle/>
        <a:p>
          <a:pPr rtl="0"/>
          <a:r>
            <a:rPr lang="uk-UA" dirty="0" smtClean="0"/>
            <a:t>2. Горизонтальна ТП</a:t>
          </a:r>
          <a:endParaRPr lang="uk-UA" dirty="0"/>
        </a:p>
      </dgm:t>
    </dgm:pt>
    <dgm:pt modelId="{FB8B4AB3-C416-4550-8C3F-201190848BFD}" type="parTrans" cxnId="{70E0A834-E699-4D90-A757-E018FE2139F8}">
      <dgm:prSet/>
      <dgm:spPr/>
      <dgm:t>
        <a:bodyPr/>
        <a:lstStyle/>
        <a:p>
          <a:endParaRPr lang="uk-UA"/>
        </a:p>
      </dgm:t>
    </dgm:pt>
    <dgm:pt modelId="{1BE64EB6-F901-4DFD-95F9-6EFBB311974D}" type="sibTrans" cxnId="{70E0A834-E699-4D90-A757-E018FE2139F8}">
      <dgm:prSet/>
      <dgm:spPr/>
      <dgm:t>
        <a:bodyPr/>
        <a:lstStyle/>
        <a:p>
          <a:endParaRPr lang="uk-UA"/>
        </a:p>
      </dgm:t>
    </dgm:pt>
    <dgm:pt modelId="{69F0D2EA-F9FD-4B71-856C-0A859418B211}">
      <dgm:prSet/>
      <dgm:spPr/>
      <dgm:t>
        <a:bodyPr/>
        <a:lstStyle/>
        <a:p>
          <a:pPr rtl="0"/>
          <a:r>
            <a:rPr lang="uk-UA" dirty="0" smtClean="0"/>
            <a:t>3. Конгломератна ТП</a:t>
          </a:r>
          <a:endParaRPr lang="uk-UA" dirty="0"/>
        </a:p>
      </dgm:t>
    </dgm:pt>
    <dgm:pt modelId="{A83B25BC-34BC-4A34-9B09-5AC8712C143D}" type="parTrans" cxnId="{1DD62594-EC98-4B7E-AF30-1181C580636D}">
      <dgm:prSet/>
      <dgm:spPr/>
      <dgm:t>
        <a:bodyPr/>
        <a:lstStyle/>
        <a:p>
          <a:endParaRPr lang="uk-UA"/>
        </a:p>
      </dgm:t>
    </dgm:pt>
    <dgm:pt modelId="{EA849C0C-1347-4F97-B3E1-E424406B6E1C}" type="sibTrans" cxnId="{1DD62594-EC98-4B7E-AF30-1181C580636D}">
      <dgm:prSet/>
      <dgm:spPr/>
      <dgm:t>
        <a:bodyPr/>
        <a:lstStyle/>
        <a:p>
          <a:endParaRPr lang="uk-UA"/>
        </a:p>
      </dgm:t>
    </dgm:pt>
    <dgm:pt modelId="{F6B02C28-D56E-4B72-B0A5-C2F8AE6D0633}">
      <dgm:prSet/>
      <dgm:spPr/>
      <dgm:t>
        <a:bodyPr/>
        <a:lstStyle/>
        <a:p>
          <a:pPr rtl="0"/>
          <a:r>
            <a:rPr lang="uk-UA" dirty="0" smtClean="0"/>
            <a:t>пошук нових товарів, які б, з одного боку, в технологічному або ринковому відношенні, були б схожими з уже існуючими товарами, а з іншого – приваблювали б нових покупців. </a:t>
          </a:r>
          <a:endParaRPr lang="uk-UA" dirty="0"/>
        </a:p>
      </dgm:t>
    </dgm:pt>
    <dgm:pt modelId="{52B0A5CA-7CA6-43DE-B7D5-A4012FF1EE9C}" type="parTrans" cxnId="{B2EFEE0F-A5BF-4DA2-8ECB-2CA5AA0E0286}">
      <dgm:prSet/>
      <dgm:spPr/>
      <dgm:t>
        <a:bodyPr/>
        <a:lstStyle/>
        <a:p>
          <a:endParaRPr lang="uk-UA"/>
        </a:p>
      </dgm:t>
    </dgm:pt>
    <dgm:pt modelId="{EDE86F84-8736-4DEF-A1CD-F04B32CAA040}" type="sibTrans" cxnId="{B2EFEE0F-A5BF-4DA2-8ECB-2CA5AA0E0286}">
      <dgm:prSet/>
      <dgm:spPr/>
      <dgm:t>
        <a:bodyPr/>
        <a:lstStyle/>
        <a:p>
          <a:endParaRPr lang="uk-UA"/>
        </a:p>
      </dgm:t>
    </dgm:pt>
    <dgm:pt modelId="{35AAEE25-B42A-4172-98E6-566C2BE3A073}">
      <dgm:prSet/>
      <dgm:spPr/>
      <dgm:t>
        <a:bodyPr/>
        <a:lstStyle/>
        <a:p>
          <a:pPr rtl="0"/>
          <a:r>
            <a:rPr lang="uk-UA" dirty="0" smtClean="0"/>
            <a:t>передбачає розробку нового товару як продовження вже існуючого. Вона розрахована на певне коло покупців і не вимагає суттєвих змін технології виробництва. </a:t>
          </a:r>
          <a:endParaRPr lang="uk-UA" dirty="0"/>
        </a:p>
      </dgm:t>
    </dgm:pt>
    <dgm:pt modelId="{049DC505-085E-460B-8EE2-DA7143365580}" type="parTrans" cxnId="{C1D0FE73-D3F8-4591-9247-392F571B2D11}">
      <dgm:prSet/>
      <dgm:spPr/>
      <dgm:t>
        <a:bodyPr/>
        <a:lstStyle/>
        <a:p>
          <a:endParaRPr lang="uk-UA"/>
        </a:p>
      </dgm:t>
    </dgm:pt>
    <dgm:pt modelId="{1760D95B-C606-4D50-9F80-499D38CB5024}" type="sibTrans" cxnId="{C1D0FE73-D3F8-4591-9247-392F571B2D11}">
      <dgm:prSet/>
      <dgm:spPr/>
      <dgm:t>
        <a:bodyPr/>
        <a:lstStyle/>
        <a:p>
          <a:endParaRPr lang="uk-UA"/>
        </a:p>
      </dgm:t>
    </dgm:pt>
    <dgm:pt modelId="{6CCCA317-4225-4A83-B054-BF360F5EE086}">
      <dgm:prSet/>
      <dgm:spPr/>
      <dgm:t>
        <a:bodyPr/>
        <a:lstStyle/>
        <a:p>
          <a:pPr rtl="0"/>
          <a:r>
            <a:rPr lang="uk-UA" dirty="0" smtClean="0"/>
            <a:t>передбачає розробку нового товару, який ніяк не пов'язаний з товарами, що існували раніше в номенклатурному портфелі фірми; потребує використанні інших технологій та освоєння нових ринків.</a:t>
          </a:r>
          <a:endParaRPr lang="uk-UA" dirty="0"/>
        </a:p>
      </dgm:t>
    </dgm:pt>
    <dgm:pt modelId="{982007CC-CA46-4DFD-9392-9453E3526D35}" type="parTrans" cxnId="{A664A67C-3816-459C-9744-7B30CCD0301C}">
      <dgm:prSet/>
      <dgm:spPr/>
      <dgm:t>
        <a:bodyPr/>
        <a:lstStyle/>
        <a:p>
          <a:endParaRPr lang="uk-UA"/>
        </a:p>
      </dgm:t>
    </dgm:pt>
    <dgm:pt modelId="{CFEF1DAE-4516-4596-AFBA-E1B84FFD1A5A}" type="sibTrans" cxnId="{A664A67C-3816-459C-9744-7B30CCD0301C}">
      <dgm:prSet/>
      <dgm:spPr/>
      <dgm:t>
        <a:bodyPr/>
        <a:lstStyle/>
        <a:p>
          <a:endParaRPr lang="uk-UA"/>
        </a:p>
      </dgm:t>
    </dgm:pt>
    <dgm:pt modelId="{31559616-6873-4E9D-9C90-79F9B77055F5}" type="pres">
      <dgm:prSet presAssocID="{2CF83A55-E622-4BEF-8FB9-FCD2EDE7D6CA}" presName="Name0" presStyleCnt="0">
        <dgm:presLayoutVars>
          <dgm:dir/>
          <dgm:animLvl val="lvl"/>
          <dgm:resizeHandles val="exact"/>
        </dgm:presLayoutVars>
      </dgm:prSet>
      <dgm:spPr/>
    </dgm:pt>
    <dgm:pt modelId="{AE747ED6-7388-4242-8F64-0A806FCD40B6}" type="pres">
      <dgm:prSet presAssocID="{0A2E5212-DC0F-4951-BE3B-45A094D7925B}" presName="linNode" presStyleCnt="0"/>
      <dgm:spPr/>
    </dgm:pt>
    <dgm:pt modelId="{2FC66191-6C5E-4EF9-924E-14372FB51E9F}" type="pres">
      <dgm:prSet presAssocID="{0A2E5212-DC0F-4951-BE3B-45A094D7925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BCFB89-EE19-4A23-9273-166CB2D3EC2C}" type="pres">
      <dgm:prSet presAssocID="{0A2E5212-DC0F-4951-BE3B-45A094D7925B}" presName="descendantText" presStyleLbl="alignAccFollowNode1" presStyleIdx="0" presStyleCnt="3">
        <dgm:presLayoutVars>
          <dgm:bulletEnabled val="1"/>
        </dgm:presLayoutVars>
      </dgm:prSet>
      <dgm:spPr/>
    </dgm:pt>
    <dgm:pt modelId="{8D0389BA-F1B9-4129-9E3E-909211529E96}" type="pres">
      <dgm:prSet presAssocID="{960A05CB-4C33-494D-A9BD-A14885007143}" presName="sp" presStyleCnt="0"/>
      <dgm:spPr/>
    </dgm:pt>
    <dgm:pt modelId="{EDB7E699-A8C5-46D3-9E42-9FFEC1D6E568}" type="pres">
      <dgm:prSet presAssocID="{823F30CC-B798-413D-A200-00ADA3406B04}" presName="linNode" presStyleCnt="0"/>
      <dgm:spPr/>
    </dgm:pt>
    <dgm:pt modelId="{61DEE3F0-8092-4BB0-989B-2BB2900409D0}" type="pres">
      <dgm:prSet presAssocID="{823F30CC-B798-413D-A200-00ADA3406B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626000-B3D7-434A-B634-146850A47659}" type="pres">
      <dgm:prSet presAssocID="{823F30CC-B798-413D-A200-00ADA3406B04}" presName="descendantText" presStyleLbl="alignAccFollowNode1" presStyleIdx="1" presStyleCnt="3">
        <dgm:presLayoutVars>
          <dgm:bulletEnabled val="1"/>
        </dgm:presLayoutVars>
      </dgm:prSet>
      <dgm:spPr/>
    </dgm:pt>
    <dgm:pt modelId="{71934FA6-D228-4EE9-B4E2-3E700691A731}" type="pres">
      <dgm:prSet presAssocID="{1BE64EB6-F901-4DFD-95F9-6EFBB311974D}" presName="sp" presStyleCnt="0"/>
      <dgm:spPr/>
    </dgm:pt>
    <dgm:pt modelId="{414A48F4-5B97-44EB-84D7-395C6DCE5B39}" type="pres">
      <dgm:prSet presAssocID="{69F0D2EA-F9FD-4B71-856C-0A859418B211}" presName="linNode" presStyleCnt="0"/>
      <dgm:spPr/>
    </dgm:pt>
    <dgm:pt modelId="{A305717F-F6E4-4727-B24A-4388671C14DB}" type="pres">
      <dgm:prSet presAssocID="{69F0D2EA-F9FD-4B71-856C-0A859418B21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2A1475-3649-4742-A2DA-FC43FEA98ED6}" type="pres">
      <dgm:prSet presAssocID="{69F0D2EA-F9FD-4B71-856C-0A859418B21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7AC6854-8404-469A-9689-23F7B0751204}" type="presOf" srcId="{F6B02C28-D56E-4B72-B0A5-C2F8AE6D0633}" destId="{52BCFB89-EE19-4A23-9273-166CB2D3EC2C}" srcOrd="0" destOrd="0" presId="urn:microsoft.com/office/officeart/2005/8/layout/vList5"/>
    <dgm:cxn modelId="{70E0A834-E699-4D90-A757-E018FE2139F8}" srcId="{2CF83A55-E622-4BEF-8FB9-FCD2EDE7D6CA}" destId="{823F30CC-B798-413D-A200-00ADA3406B04}" srcOrd="1" destOrd="0" parTransId="{FB8B4AB3-C416-4550-8C3F-201190848BFD}" sibTransId="{1BE64EB6-F901-4DFD-95F9-6EFBB311974D}"/>
    <dgm:cxn modelId="{288B758F-718B-4089-9DD4-5457107ECF8B}" type="presOf" srcId="{0A2E5212-DC0F-4951-BE3B-45A094D7925B}" destId="{2FC66191-6C5E-4EF9-924E-14372FB51E9F}" srcOrd="0" destOrd="0" presId="urn:microsoft.com/office/officeart/2005/8/layout/vList5"/>
    <dgm:cxn modelId="{1DD62594-EC98-4B7E-AF30-1181C580636D}" srcId="{2CF83A55-E622-4BEF-8FB9-FCD2EDE7D6CA}" destId="{69F0D2EA-F9FD-4B71-856C-0A859418B211}" srcOrd="2" destOrd="0" parTransId="{A83B25BC-34BC-4A34-9B09-5AC8712C143D}" sibTransId="{EA849C0C-1347-4F97-B3E1-E424406B6E1C}"/>
    <dgm:cxn modelId="{15C5AB0D-810A-46AA-9EDA-F0129FFCE69F}" type="presOf" srcId="{6CCCA317-4225-4A83-B054-BF360F5EE086}" destId="{8F2A1475-3649-4742-A2DA-FC43FEA98ED6}" srcOrd="0" destOrd="0" presId="urn:microsoft.com/office/officeart/2005/8/layout/vList5"/>
    <dgm:cxn modelId="{B2EFEE0F-A5BF-4DA2-8ECB-2CA5AA0E0286}" srcId="{0A2E5212-DC0F-4951-BE3B-45A094D7925B}" destId="{F6B02C28-D56E-4B72-B0A5-C2F8AE6D0633}" srcOrd="0" destOrd="0" parTransId="{52B0A5CA-7CA6-43DE-B7D5-A4012FF1EE9C}" sibTransId="{EDE86F84-8736-4DEF-A1CD-F04B32CAA040}"/>
    <dgm:cxn modelId="{E7CF80A3-BB4E-4E6E-A75B-BB6C0FFFE49F}" type="presOf" srcId="{823F30CC-B798-413D-A200-00ADA3406B04}" destId="{61DEE3F0-8092-4BB0-989B-2BB2900409D0}" srcOrd="0" destOrd="0" presId="urn:microsoft.com/office/officeart/2005/8/layout/vList5"/>
    <dgm:cxn modelId="{A664A67C-3816-459C-9744-7B30CCD0301C}" srcId="{69F0D2EA-F9FD-4B71-856C-0A859418B211}" destId="{6CCCA317-4225-4A83-B054-BF360F5EE086}" srcOrd="0" destOrd="0" parTransId="{982007CC-CA46-4DFD-9392-9453E3526D35}" sibTransId="{CFEF1DAE-4516-4596-AFBA-E1B84FFD1A5A}"/>
    <dgm:cxn modelId="{C1D0FE73-D3F8-4591-9247-392F571B2D11}" srcId="{823F30CC-B798-413D-A200-00ADA3406B04}" destId="{35AAEE25-B42A-4172-98E6-566C2BE3A073}" srcOrd="0" destOrd="0" parTransId="{049DC505-085E-460B-8EE2-DA7143365580}" sibTransId="{1760D95B-C606-4D50-9F80-499D38CB5024}"/>
    <dgm:cxn modelId="{BE076E2C-9957-426B-AE97-9A34D1F7CFFA}" srcId="{2CF83A55-E622-4BEF-8FB9-FCD2EDE7D6CA}" destId="{0A2E5212-DC0F-4951-BE3B-45A094D7925B}" srcOrd="0" destOrd="0" parTransId="{86CB68A4-6F55-4B99-AD0A-7C1D272B0B5E}" sibTransId="{960A05CB-4C33-494D-A9BD-A14885007143}"/>
    <dgm:cxn modelId="{600355A1-1E62-4E2C-AF26-259756ACFE40}" type="presOf" srcId="{2CF83A55-E622-4BEF-8FB9-FCD2EDE7D6CA}" destId="{31559616-6873-4E9D-9C90-79F9B77055F5}" srcOrd="0" destOrd="0" presId="urn:microsoft.com/office/officeart/2005/8/layout/vList5"/>
    <dgm:cxn modelId="{E9925DB8-007F-471B-B12F-F3795CBB1E1F}" type="presOf" srcId="{69F0D2EA-F9FD-4B71-856C-0A859418B211}" destId="{A305717F-F6E4-4727-B24A-4388671C14DB}" srcOrd="0" destOrd="0" presId="urn:microsoft.com/office/officeart/2005/8/layout/vList5"/>
    <dgm:cxn modelId="{0FCCCE40-EA55-4285-BE59-FDB1E42A3C1A}" type="presOf" srcId="{35AAEE25-B42A-4172-98E6-566C2BE3A073}" destId="{F8626000-B3D7-434A-B634-146850A47659}" srcOrd="0" destOrd="0" presId="urn:microsoft.com/office/officeart/2005/8/layout/vList5"/>
    <dgm:cxn modelId="{8FC5420C-5300-4EEF-B3E1-C0E19953CC3B}" type="presParOf" srcId="{31559616-6873-4E9D-9C90-79F9B77055F5}" destId="{AE747ED6-7388-4242-8F64-0A806FCD40B6}" srcOrd="0" destOrd="0" presId="urn:microsoft.com/office/officeart/2005/8/layout/vList5"/>
    <dgm:cxn modelId="{D9448900-2084-4440-8816-C6E5328EA788}" type="presParOf" srcId="{AE747ED6-7388-4242-8F64-0A806FCD40B6}" destId="{2FC66191-6C5E-4EF9-924E-14372FB51E9F}" srcOrd="0" destOrd="0" presId="urn:microsoft.com/office/officeart/2005/8/layout/vList5"/>
    <dgm:cxn modelId="{61E06CD2-E701-41AC-BC8E-55C25F4CC97A}" type="presParOf" srcId="{AE747ED6-7388-4242-8F64-0A806FCD40B6}" destId="{52BCFB89-EE19-4A23-9273-166CB2D3EC2C}" srcOrd="1" destOrd="0" presId="urn:microsoft.com/office/officeart/2005/8/layout/vList5"/>
    <dgm:cxn modelId="{2430E41D-03BB-44CD-9EDF-49862BB483F2}" type="presParOf" srcId="{31559616-6873-4E9D-9C90-79F9B77055F5}" destId="{8D0389BA-F1B9-4129-9E3E-909211529E96}" srcOrd="1" destOrd="0" presId="urn:microsoft.com/office/officeart/2005/8/layout/vList5"/>
    <dgm:cxn modelId="{88718AA1-773E-4A7F-BA57-7E314F8724D3}" type="presParOf" srcId="{31559616-6873-4E9D-9C90-79F9B77055F5}" destId="{EDB7E699-A8C5-46D3-9E42-9FFEC1D6E568}" srcOrd="2" destOrd="0" presId="urn:microsoft.com/office/officeart/2005/8/layout/vList5"/>
    <dgm:cxn modelId="{13E92CAF-5C5F-48C0-B5BC-843CBA759D51}" type="presParOf" srcId="{EDB7E699-A8C5-46D3-9E42-9FFEC1D6E568}" destId="{61DEE3F0-8092-4BB0-989B-2BB2900409D0}" srcOrd="0" destOrd="0" presId="urn:microsoft.com/office/officeart/2005/8/layout/vList5"/>
    <dgm:cxn modelId="{57C54686-1F4D-4030-B78A-18C6397BB171}" type="presParOf" srcId="{EDB7E699-A8C5-46D3-9E42-9FFEC1D6E568}" destId="{F8626000-B3D7-434A-B634-146850A47659}" srcOrd="1" destOrd="0" presId="urn:microsoft.com/office/officeart/2005/8/layout/vList5"/>
    <dgm:cxn modelId="{0439DEBE-931B-4402-89C4-C6E7FF055EF4}" type="presParOf" srcId="{31559616-6873-4E9D-9C90-79F9B77055F5}" destId="{71934FA6-D228-4EE9-B4E2-3E700691A731}" srcOrd="3" destOrd="0" presId="urn:microsoft.com/office/officeart/2005/8/layout/vList5"/>
    <dgm:cxn modelId="{7B482038-8B8D-4BC7-B5B3-F7DF58254D20}" type="presParOf" srcId="{31559616-6873-4E9D-9C90-79F9B77055F5}" destId="{414A48F4-5B97-44EB-84D7-395C6DCE5B39}" srcOrd="4" destOrd="0" presId="urn:microsoft.com/office/officeart/2005/8/layout/vList5"/>
    <dgm:cxn modelId="{F27FFB88-C41B-429F-ADD0-4F925D308E80}" type="presParOf" srcId="{414A48F4-5B97-44EB-84D7-395C6DCE5B39}" destId="{A305717F-F6E4-4727-B24A-4388671C14DB}" srcOrd="0" destOrd="0" presId="urn:microsoft.com/office/officeart/2005/8/layout/vList5"/>
    <dgm:cxn modelId="{0326E880-7F59-4379-AF49-D054F4E1C93B}" type="presParOf" srcId="{414A48F4-5B97-44EB-84D7-395C6DCE5B39}" destId="{8F2A1475-3649-4742-A2DA-FC43FEA98E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D83CC-DD3E-4400-9412-D535505D87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DE89CC5C-5E92-4EA9-8C57-382217D90D18}">
      <dgm:prSet/>
      <dgm:spPr/>
      <dgm:t>
        <a:bodyPr/>
        <a:lstStyle/>
        <a:p>
          <a:pPr rtl="0"/>
          <a:r>
            <a:rPr lang="uk-UA" dirty="0" smtClean="0"/>
            <a:t>значна економія коштів за рахунок більших масштабів виробництва, організації єдиної системи руху товарів і сервісу; </a:t>
          </a:r>
          <a:endParaRPr lang="uk-UA" dirty="0"/>
        </a:p>
      </dgm:t>
    </dgm:pt>
    <dgm:pt modelId="{F71243A9-2025-4EFA-8E03-E96D94ABA883}" type="parTrans" cxnId="{04D5344D-0E64-457D-BCCF-34579B787264}">
      <dgm:prSet/>
      <dgm:spPr/>
      <dgm:t>
        <a:bodyPr/>
        <a:lstStyle/>
        <a:p>
          <a:endParaRPr lang="uk-UA"/>
        </a:p>
      </dgm:t>
    </dgm:pt>
    <dgm:pt modelId="{8CBDB730-903E-42D2-ACE6-07DBC288DBF3}" type="sibTrans" cxnId="{04D5344D-0E64-457D-BCCF-34579B787264}">
      <dgm:prSet/>
      <dgm:spPr/>
      <dgm:t>
        <a:bodyPr/>
        <a:lstStyle/>
        <a:p>
          <a:endParaRPr lang="uk-UA"/>
        </a:p>
      </dgm:t>
    </dgm:pt>
    <dgm:pt modelId="{AA8CB2DB-AC3A-4819-9A37-79CD1509A20E}">
      <dgm:prSet/>
      <dgm:spPr/>
      <dgm:t>
        <a:bodyPr/>
        <a:lstStyle/>
        <a:p>
          <a:pPr rtl="0"/>
          <a:r>
            <a:rPr lang="uk-UA" dirty="0" smtClean="0"/>
            <a:t>стандартизація елементів комплексу маркетингу в межах глобальної маркетингової стратегії; </a:t>
          </a:r>
          <a:endParaRPr lang="uk-UA" dirty="0"/>
        </a:p>
      </dgm:t>
    </dgm:pt>
    <dgm:pt modelId="{1E53D9ED-DA78-4A7D-8BEF-1BC9DB07E6D1}" type="parTrans" cxnId="{A5C3E0AD-E88B-4C9F-A3D0-866D7FB3D016}">
      <dgm:prSet/>
      <dgm:spPr/>
      <dgm:t>
        <a:bodyPr/>
        <a:lstStyle/>
        <a:p>
          <a:endParaRPr lang="uk-UA"/>
        </a:p>
      </dgm:t>
    </dgm:pt>
    <dgm:pt modelId="{D3FB4574-E46D-4C7D-B297-1959C2D79BCE}" type="sibTrans" cxnId="{A5C3E0AD-E88B-4C9F-A3D0-866D7FB3D016}">
      <dgm:prSet/>
      <dgm:spPr/>
      <dgm:t>
        <a:bodyPr/>
        <a:lstStyle/>
        <a:p>
          <a:endParaRPr lang="uk-UA"/>
        </a:p>
      </dgm:t>
    </dgm:pt>
    <dgm:pt modelId="{F8D4F5D4-D0CD-45DD-9342-4518BE1865CA}">
      <dgm:prSet/>
      <dgm:spPr/>
      <dgm:t>
        <a:bodyPr/>
        <a:lstStyle/>
        <a:p>
          <a:pPr rtl="0"/>
          <a:r>
            <a:rPr lang="uk-UA" dirty="0" smtClean="0"/>
            <a:t>прискорення окупності інвестицій за наявності стандартного товару, що реалізується на ринках різних країн; </a:t>
          </a:r>
          <a:endParaRPr lang="uk-UA" dirty="0"/>
        </a:p>
      </dgm:t>
    </dgm:pt>
    <dgm:pt modelId="{4E1812FD-4356-4D69-9319-3032C23DA027}" type="parTrans" cxnId="{E7A9D82A-2AEB-405C-8036-B93A17BC6097}">
      <dgm:prSet/>
      <dgm:spPr/>
      <dgm:t>
        <a:bodyPr/>
        <a:lstStyle/>
        <a:p>
          <a:endParaRPr lang="uk-UA"/>
        </a:p>
      </dgm:t>
    </dgm:pt>
    <dgm:pt modelId="{6BCDB325-5568-4075-B9D6-26F7F37CC036}" type="sibTrans" cxnId="{E7A9D82A-2AEB-405C-8036-B93A17BC6097}">
      <dgm:prSet/>
      <dgm:spPr/>
      <dgm:t>
        <a:bodyPr/>
        <a:lstStyle/>
        <a:p>
          <a:endParaRPr lang="uk-UA"/>
        </a:p>
      </dgm:t>
    </dgm:pt>
    <dgm:pt modelId="{369A4D70-22C0-490C-A98F-D3D5124AF0FA}">
      <dgm:prSet/>
      <dgm:spPr/>
      <dgm:t>
        <a:bodyPr/>
        <a:lstStyle/>
        <a:p>
          <a:pPr rtl="0"/>
          <a:r>
            <a:rPr lang="uk-UA" smtClean="0"/>
            <a:t>спрощення </a:t>
          </a:r>
          <a:r>
            <a:rPr lang="uk-UA" dirty="0" smtClean="0"/>
            <a:t>підходів до організації і контролю.</a:t>
          </a:r>
          <a:endParaRPr lang="uk-UA" dirty="0"/>
        </a:p>
      </dgm:t>
    </dgm:pt>
    <dgm:pt modelId="{CD1D0D7A-4274-43C4-AD08-4B8734DAD584}" type="parTrans" cxnId="{1E5CA6E3-877B-40D1-988D-DB11220D4692}">
      <dgm:prSet/>
      <dgm:spPr/>
      <dgm:t>
        <a:bodyPr/>
        <a:lstStyle/>
        <a:p>
          <a:endParaRPr lang="uk-UA"/>
        </a:p>
      </dgm:t>
    </dgm:pt>
    <dgm:pt modelId="{3782CDED-949B-4742-92F1-95EEAF1FD4AA}" type="sibTrans" cxnId="{1E5CA6E3-877B-40D1-988D-DB11220D4692}">
      <dgm:prSet/>
      <dgm:spPr/>
      <dgm:t>
        <a:bodyPr/>
        <a:lstStyle/>
        <a:p>
          <a:endParaRPr lang="uk-UA"/>
        </a:p>
      </dgm:t>
    </dgm:pt>
    <dgm:pt modelId="{C75B3462-E587-48FF-9390-578F46097311}" type="pres">
      <dgm:prSet presAssocID="{4F5D83CC-DD3E-4400-9412-D535505D8789}" presName="linear" presStyleCnt="0">
        <dgm:presLayoutVars>
          <dgm:animLvl val="lvl"/>
          <dgm:resizeHandles val="exact"/>
        </dgm:presLayoutVars>
      </dgm:prSet>
      <dgm:spPr/>
    </dgm:pt>
    <dgm:pt modelId="{D9588546-C660-4C43-9635-32627B566D47}" type="pres">
      <dgm:prSet presAssocID="{DE89CC5C-5E92-4EA9-8C57-382217D90D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76190E-A71F-41DD-B2A6-A59485A888D4}" type="pres">
      <dgm:prSet presAssocID="{8CBDB730-903E-42D2-ACE6-07DBC288DBF3}" presName="spacer" presStyleCnt="0"/>
      <dgm:spPr/>
    </dgm:pt>
    <dgm:pt modelId="{A4B3C234-5E4A-4512-B085-27F1BB16846E}" type="pres">
      <dgm:prSet presAssocID="{AA8CB2DB-AC3A-4819-9A37-79CD1509A2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635F87-C583-482A-9DDD-A58D4255BEE3}" type="pres">
      <dgm:prSet presAssocID="{D3FB4574-E46D-4C7D-B297-1959C2D79BCE}" presName="spacer" presStyleCnt="0"/>
      <dgm:spPr/>
    </dgm:pt>
    <dgm:pt modelId="{52E00CE0-F528-413A-AC7D-9B5922D6C5C3}" type="pres">
      <dgm:prSet presAssocID="{F8D4F5D4-D0CD-45DD-9342-4518BE1865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8BD430-03F0-4E9E-B2B5-98CFF595C406}" type="pres">
      <dgm:prSet presAssocID="{6BCDB325-5568-4075-B9D6-26F7F37CC036}" presName="spacer" presStyleCnt="0"/>
      <dgm:spPr/>
    </dgm:pt>
    <dgm:pt modelId="{4AE081CF-6F7E-404B-8053-329237128454}" type="pres">
      <dgm:prSet presAssocID="{369A4D70-22C0-490C-A98F-D3D5124AF0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1B3033-8E37-4CBE-9AE5-D3634B4476C6}" type="presOf" srcId="{F8D4F5D4-D0CD-45DD-9342-4518BE1865CA}" destId="{52E00CE0-F528-413A-AC7D-9B5922D6C5C3}" srcOrd="0" destOrd="0" presId="urn:microsoft.com/office/officeart/2005/8/layout/vList2"/>
    <dgm:cxn modelId="{04D5344D-0E64-457D-BCCF-34579B787264}" srcId="{4F5D83CC-DD3E-4400-9412-D535505D8789}" destId="{DE89CC5C-5E92-4EA9-8C57-382217D90D18}" srcOrd="0" destOrd="0" parTransId="{F71243A9-2025-4EFA-8E03-E96D94ABA883}" sibTransId="{8CBDB730-903E-42D2-ACE6-07DBC288DBF3}"/>
    <dgm:cxn modelId="{7D3A64B1-B7F0-4D44-8D57-EA65DEDFF349}" type="presOf" srcId="{AA8CB2DB-AC3A-4819-9A37-79CD1509A20E}" destId="{A4B3C234-5E4A-4512-B085-27F1BB16846E}" srcOrd="0" destOrd="0" presId="urn:microsoft.com/office/officeart/2005/8/layout/vList2"/>
    <dgm:cxn modelId="{E7A9D82A-2AEB-405C-8036-B93A17BC6097}" srcId="{4F5D83CC-DD3E-4400-9412-D535505D8789}" destId="{F8D4F5D4-D0CD-45DD-9342-4518BE1865CA}" srcOrd="2" destOrd="0" parTransId="{4E1812FD-4356-4D69-9319-3032C23DA027}" sibTransId="{6BCDB325-5568-4075-B9D6-26F7F37CC036}"/>
    <dgm:cxn modelId="{402BA0F3-95B2-4620-883F-4321A5D5FA4A}" type="presOf" srcId="{DE89CC5C-5E92-4EA9-8C57-382217D90D18}" destId="{D9588546-C660-4C43-9635-32627B566D47}" srcOrd="0" destOrd="0" presId="urn:microsoft.com/office/officeart/2005/8/layout/vList2"/>
    <dgm:cxn modelId="{A5C3E0AD-E88B-4C9F-A3D0-866D7FB3D016}" srcId="{4F5D83CC-DD3E-4400-9412-D535505D8789}" destId="{AA8CB2DB-AC3A-4819-9A37-79CD1509A20E}" srcOrd="1" destOrd="0" parTransId="{1E53D9ED-DA78-4A7D-8BEF-1BC9DB07E6D1}" sibTransId="{D3FB4574-E46D-4C7D-B297-1959C2D79BCE}"/>
    <dgm:cxn modelId="{1E5CA6E3-877B-40D1-988D-DB11220D4692}" srcId="{4F5D83CC-DD3E-4400-9412-D535505D8789}" destId="{369A4D70-22C0-490C-A98F-D3D5124AF0FA}" srcOrd="3" destOrd="0" parTransId="{CD1D0D7A-4274-43C4-AD08-4B8734DAD584}" sibTransId="{3782CDED-949B-4742-92F1-95EEAF1FD4AA}"/>
    <dgm:cxn modelId="{FBF2E200-359C-4100-A4D3-841EEF3499E4}" type="presOf" srcId="{4F5D83CC-DD3E-4400-9412-D535505D8789}" destId="{C75B3462-E587-48FF-9390-578F46097311}" srcOrd="0" destOrd="0" presId="urn:microsoft.com/office/officeart/2005/8/layout/vList2"/>
    <dgm:cxn modelId="{0833CA8E-83D7-43F1-AFBC-D3387186B3A4}" type="presOf" srcId="{369A4D70-22C0-490C-A98F-D3D5124AF0FA}" destId="{4AE081CF-6F7E-404B-8053-329237128454}" srcOrd="0" destOrd="0" presId="urn:microsoft.com/office/officeart/2005/8/layout/vList2"/>
    <dgm:cxn modelId="{46E05E0A-696B-4F5D-B232-08798C9BB86A}" type="presParOf" srcId="{C75B3462-E587-48FF-9390-578F46097311}" destId="{D9588546-C660-4C43-9635-32627B566D47}" srcOrd="0" destOrd="0" presId="urn:microsoft.com/office/officeart/2005/8/layout/vList2"/>
    <dgm:cxn modelId="{3EC82F55-E323-4289-BF30-6D454471BCEE}" type="presParOf" srcId="{C75B3462-E587-48FF-9390-578F46097311}" destId="{6676190E-A71F-41DD-B2A6-A59485A888D4}" srcOrd="1" destOrd="0" presId="urn:microsoft.com/office/officeart/2005/8/layout/vList2"/>
    <dgm:cxn modelId="{761230DB-AD89-4AC0-BD4C-61D97F837111}" type="presParOf" srcId="{C75B3462-E587-48FF-9390-578F46097311}" destId="{A4B3C234-5E4A-4512-B085-27F1BB16846E}" srcOrd="2" destOrd="0" presId="urn:microsoft.com/office/officeart/2005/8/layout/vList2"/>
    <dgm:cxn modelId="{8EA08134-C750-4634-88EC-46C481BD53B1}" type="presParOf" srcId="{C75B3462-E587-48FF-9390-578F46097311}" destId="{0F635F87-C583-482A-9DDD-A58D4255BEE3}" srcOrd="3" destOrd="0" presId="urn:microsoft.com/office/officeart/2005/8/layout/vList2"/>
    <dgm:cxn modelId="{94E5B16A-0303-4AE1-874E-02C75A3DD126}" type="presParOf" srcId="{C75B3462-E587-48FF-9390-578F46097311}" destId="{52E00CE0-F528-413A-AC7D-9B5922D6C5C3}" srcOrd="4" destOrd="0" presId="urn:microsoft.com/office/officeart/2005/8/layout/vList2"/>
    <dgm:cxn modelId="{78855B8F-13AB-429D-964E-D17F316489ED}" type="presParOf" srcId="{C75B3462-E587-48FF-9390-578F46097311}" destId="{158BD430-03F0-4E9E-B2B5-98CFF595C406}" srcOrd="5" destOrd="0" presId="urn:microsoft.com/office/officeart/2005/8/layout/vList2"/>
    <dgm:cxn modelId="{16AB74CA-6DE0-47CB-ABE8-DFF55895ED98}" type="presParOf" srcId="{C75B3462-E587-48FF-9390-578F46097311}" destId="{4AE081CF-6F7E-404B-8053-3292371284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7CFD4F-DDF6-4927-A88C-C336E8435C5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AAAC034-684E-46B2-BAD4-1B40D886FC84}">
      <dgm:prSet/>
      <dgm:spPr/>
      <dgm:t>
        <a:bodyPr/>
        <a:lstStyle/>
        <a:p>
          <a:pPr rtl="0"/>
          <a:r>
            <a:rPr lang="uk-UA" dirty="0" smtClean="0"/>
            <a:t>1) цілі фірми. </a:t>
          </a:r>
          <a:endParaRPr lang="uk-UA" dirty="0"/>
        </a:p>
      </dgm:t>
    </dgm:pt>
    <dgm:pt modelId="{445DB362-B855-4767-8E70-9903C6325D0B}" type="parTrans" cxnId="{97CB11B6-90C3-4B26-8BD8-F4434AB0BF5E}">
      <dgm:prSet/>
      <dgm:spPr/>
      <dgm:t>
        <a:bodyPr/>
        <a:lstStyle/>
        <a:p>
          <a:endParaRPr lang="uk-UA"/>
        </a:p>
      </dgm:t>
    </dgm:pt>
    <dgm:pt modelId="{0127A135-C164-4E0C-B862-D1B008087A8A}" type="sibTrans" cxnId="{97CB11B6-90C3-4B26-8BD8-F4434AB0BF5E}">
      <dgm:prSet/>
      <dgm:spPr/>
      <dgm:t>
        <a:bodyPr/>
        <a:lstStyle/>
        <a:p>
          <a:endParaRPr lang="uk-UA"/>
        </a:p>
      </dgm:t>
    </dgm:pt>
    <dgm:pt modelId="{364ABD97-2318-4065-AAB3-57F5FA46C573}">
      <dgm:prSet/>
      <dgm:spPr/>
      <dgm:t>
        <a:bodyPr/>
        <a:lstStyle/>
        <a:p>
          <a:pPr rtl="0"/>
          <a:r>
            <a:rPr lang="uk-UA" dirty="0" smtClean="0"/>
            <a:t>Наприклад, фірма, що прагне до максимізації прибутку і не планує глибокого довгострокового проникнення на зовнішні ринки, тяжітиме до стандартизації товару; </a:t>
          </a:r>
          <a:endParaRPr lang="uk-UA" dirty="0"/>
        </a:p>
      </dgm:t>
    </dgm:pt>
    <dgm:pt modelId="{7EF33297-A2CB-40AD-9DAC-BABD4500CF0C}" type="parTrans" cxnId="{0FBC7A8A-C95F-4618-B698-73685FC0CAB4}">
      <dgm:prSet/>
      <dgm:spPr/>
      <dgm:t>
        <a:bodyPr/>
        <a:lstStyle/>
        <a:p>
          <a:endParaRPr lang="uk-UA"/>
        </a:p>
      </dgm:t>
    </dgm:pt>
    <dgm:pt modelId="{3EEE00F7-C42D-473E-90FF-4F9E23D998B8}" type="sibTrans" cxnId="{0FBC7A8A-C95F-4618-B698-73685FC0CAB4}">
      <dgm:prSet/>
      <dgm:spPr/>
      <dgm:t>
        <a:bodyPr/>
        <a:lstStyle/>
        <a:p>
          <a:endParaRPr lang="uk-UA"/>
        </a:p>
      </dgm:t>
    </dgm:pt>
    <dgm:pt modelId="{0CFF9C98-D6AA-4329-B7A9-37FA042CA94A}">
      <dgm:prSet/>
      <dgm:spPr/>
      <dgm:t>
        <a:bodyPr/>
        <a:lstStyle/>
        <a:p>
          <a:pPr rtl="0"/>
          <a:r>
            <a:rPr lang="uk-UA" dirty="0" smtClean="0"/>
            <a:t>2) ринки і їх вимоги. </a:t>
          </a:r>
          <a:endParaRPr lang="uk-UA" dirty="0"/>
        </a:p>
      </dgm:t>
    </dgm:pt>
    <dgm:pt modelId="{FB016E42-3EB4-4766-830C-4471FE0DB77B}" type="parTrans" cxnId="{2C2E78B5-9284-48DC-AD1F-F3297C8348E7}">
      <dgm:prSet/>
      <dgm:spPr/>
      <dgm:t>
        <a:bodyPr/>
        <a:lstStyle/>
        <a:p>
          <a:endParaRPr lang="uk-UA"/>
        </a:p>
      </dgm:t>
    </dgm:pt>
    <dgm:pt modelId="{C3D2FAD2-CE22-4AD9-B25E-13F52775CE5E}" type="sibTrans" cxnId="{2C2E78B5-9284-48DC-AD1F-F3297C8348E7}">
      <dgm:prSet/>
      <dgm:spPr/>
      <dgm:t>
        <a:bodyPr/>
        <a:lstStyle/>
        <a:p>
          <a:endParaRPr lang="uk-UA"/>
        </a:p>
      </dgm:t>
    </dgm:pt>
    <dgm:pt modelId="{2443A1A4-0F54-4505-957A-9BC461DCF284}">
      <dgm:prSet/>
      <dgm:spPr/>
      <dgm:t>
        <a:bodyPr/>
        <a:lstStyle/>
        <a:p>
          <a:pPr rtl="0"/>
          <a:r>
            <a:rPr lang="uk-UA" dirty="0" smtClean="0"/>
            <a:t>Зважають на специфіку міжнародного маркетингового середовища: що подібніші ринки, то вигідніша стратегія стандартизації, якщо ринок менш розвинутий, використовують стратегію зворотного винаходу; </a:t>
          </a:r>
          <a:endParaRPr lang="uk-UA" dirty="0"/>
        </a:p>
      </dgm:t>
    </dgm:pt>
    <dgm:pt modelId="{D5C8733C-0D8D-40F5-A8EC-A2C121C2A50F}" type="parTrans" cxnId="{7CCF5905-5168-402C-892D-AE43A94C93EB}">
      <dgm:prSet/>
      <dgm:spPr/>
      <dgm:t>
        <a:bodyPr/>
        <a:lstStyle/>
        <a:p>
          <a:endParaRPr lang="uk-UA"/>
        </a:p>
      </dgm:t>
    </dgm:pt>
    <dgm:pt modelId="{D908E57B-B343-49F2-9A27-CBA8305CBE93}" type="sibTrans" cxnId="{7CCF5905-5168-402C-892D-AE43A94C93EB}">
      <dgm:prSet/>
      <dgm:spPr/>
      <dgm:t>
        <a:bodyPr/>
        <a:lstStyle/>
        <a:p>
          <a:endParaRPr lang="uk-UA"/>
        </a:p>
      </dgm:t>
    </dgm:pt>
    <dgm:pt modelId="{931CC73B-7FFF-4D7F-AD76-FF791507F82C}">
      <dgm:prSet/>
      <dgm:spPr/>
      <dgm:t>
        <a:bodyPr/>
        <a:lstStyle/>
        <a:p>
          <a:pPr rtl="0"/>
          <a:r>
            <a:rPr lang="uk-UA" dirty="0" smtClean="0"/>
            <a:t>3) ресурси фірми. </a:t>
          </a:r>
          <a:endParaRPr lang="uk-UA" dirty="0"/>
        </a:p>
      </dgm:t>
    </dgm:pt>
    <dgm:pt modelId="{9A42F7AE-779D-476A-B952-344581A41C40}" type="parTrans" cxnId="{C6D85A66-EC29-471C-9C5B-AEA876D1AB81}">
      <dgm:prSet/>
      <dgm:spPr/>
      <dgm:t>
        <a:bodyPr/>
        <a:lstStyle/>
        <a:p>
          <a:endParaRPr lang="uk-UA"/>
        </a:p>
      </dgm:t>
    </dgm:pt>
    <dgm:pt modelId="{1BB2AE28-E496-4463-B622-0E23F8173F32}" type="sibTrans" cxnId="{C6D85A66-EC29-471C-9C5B-AEA876D1AB81}">
      <dgm:prSet/>
      <dgm:spPr/>
      <dgm:t>
        <a:bodyPr/>
        <a:lstStyle/>
        <a:p>
          <a:endParaRPr lang="uk-UA"/>
        </a:p>
      </dgm:t>
    </dgm:pt>
    <dgm:pt modelId="{E49D30F0-0A92-4ABE-B42A-19B68860B9ED}">
      <dgm:prSet/>
      <dgm:spPr/>
      <dgm:t>
        <a:bodyPr/>
        <a:lstStyle/>
        <a:p>
          <a:pPr rtl="0"/>
          <a:r>
            <a:rPr lang="uk-UA" dirty="0" smtClean="0"/>
            <a:t>Задоволення потреб зарубіжних ринків шляхом адаптації товару потребує вкладення значних коштів у різні компоненти системи маркетингу, а стратегія інновації – інвестування в розробку нових товарів; </a:t>
          </a:r>
          <a:endParaRPr lang="uk-UA" dirty="0"/>
        </a:p>
      </dgm:t>
    </dgm:pt>
    <dgm:pt modelId="{F498C225-D99D-42D1-A9E6-2CF0F6837B72}" type="parTrans" cxnId="{C96E4823-7066-40A4-85D3-68A02B408A2B}">
      <dgm:prSet/>
      <dgm:spPr/>
      <dgm:t>
        <a:bodyPr/>
        <a:lstStyle/>
        <a:p>
          <a:endParaRPr lang="uk-UA"/>
        </a:p>
      </dgm:t>
    </dgm:pt>
    <dgm:pt modelId="{9D8E2659-2F92-46D9-BC83-A4D23CD30C1E}" type="sibTrans" cxnId="{C96E4823-7066-40A4-85D3-68A02B408A2B}">
      <dgm:prSet/>
      <dgm:spPr/>
      <dgm:t>
        <a:bodyPr/>
        <a:lstStyle/>
        <a:p>
          <a:endParaRPr lang="uk-UA"/>
        </a:p>
      </dgm:t>
    </dgm:pt>
    <dgm:pt modelId="{1BE25868-3119-4762-BEF1-AECFCAE95D4A}">
      <dgm:prSet/>
      <dgm:spPr/>
      <dgm:t>
        <a:bodyPr/>
        <a:lstStyle/>
        <a:p>
          <a:pPr rtl="0"/>
          <a:r>
            <a:rPr lang="uk-UA" dirty="0" smtClean="0"/>
            <a:t>4) правові обмеження, що впливають на дизайн товару, його упаковку, розфасовку й супровідну документацію. </a:t>
          </a:r>
          <a:endParaRPr lang="uk-UA" dirty="0"/>
        </a:p>
      </dgm:t>
    </dgm:pt>
    <dgm:pt modelId="{E950C298-90ED-49EB-B4B5-817A95BA187F}" type="parTrans" cxnId="{2D8FF1B9-7B9E-479A-A821-3012EC5FB8C8}">
      <dgm:prSet/>
      <dgm:spPr/>
      <dgm:t>
        <a:bodyPr/>
        <a:lstStyle/>
        <a:p>
          <a:endParaRPr lang="uk-UA"/>
        </a:p>
      </dgm:t>
    </dgm:pt>
    <dgm:pt modelId="{4CA41740-88B2-4B15-8D3F-6AE605BF5387}" type="sibTrans" cxnId="{2D8FF1B9-7B9E-479A-A821-3012EC5FB8C8}">
      <dgm:prSet/>
      <dgm:spPr/>
      <dgm:t>
        <a:bodyPr/>
        <a:lstStyle/>
        <a:p>
          <a:endParaRPr lang="uk-UA"/>
        </a:p>
      </dgm:t>
    </dgm:pt>
    <dgm:pt modelId="{7D8BFB27-D43B-4CFC-8EA4-A26F3B090321}">
      <dgm:prSet/>
      <dgm:spPr/>
      <dgm:t>
        <a:bodyPr/>
        <a:lstStyle/>
        <a:p>
          <a:pPr rtl="0"/>
          <a:r>
            <a:rPr lang="uk-UA" dirty="0" smtClean="0"/>
            <a:t>Вони змушують застосовувати стратегію адаптації.</a:t>
          </a:r>
          <a:endParaRPr lang="uk-UA" dirty="0"/>
        </a:p>
      </dgm:t>
    </dgm:pt>
    <dgm:pt modelId="{1F54F7C0-8B5F-4E64-974E-88F5D122BF3C}" type="parTrans" cxnId="{C25A98CF-1B0D-461F-9F5F-8B89F7108DFE}">
      <dgm:prSet/>
      <dgm:spPr/>
      <dgm:t>
        <a:bodyPr/>
        <a:lstStyle/>
        <a:p>
          <a:endParaRPr lang="uk-UA"/>
        </a:p>
      </dgm:t>
    </dgm:pt>
    <dgm:pt modelId="{1369DA9C-5BE1-4C44-A7B8-12D16A5B6CE7}" type="sibTrans" cxnId="{C25A98CF-1B0D-461F-9F5F-8B89F7108DFE}">
      <dgm:prSet/>
      <dgm:spPr/>
      <dgm:t>
        <a:bodyPr/>
        <a:lstStyle/>
        <a:p>
          <a:endParaRPr lang="uk-UA"/>
        </a:p>
      </dgm:t>
    </dgm:pt>
    <dgm:pt modelId="{2DC12D4D-FD8D-4490-9700-D5B098766C07}" type="pres">
      <dgm:prSet presAssocID="{237CFD4F-DDF6-4927-A88C-C336E8435C55}" presName="Name0" presStyleCnt="0">
        <dgm:presLayoutVars>
          <dgm:dir/>
          <dgm:animLvl val="lvl"/>
          <dgm:resizeHandles val="exact"/>
        </dgm:presLayoutVars>
      </dgm:prSet>
      <dgm:spPr/>
    </dgm:pt>
    <dgm:pt modelId="{6A5279B1-DCB1-4952-B395-84BC712BAF63}" type="pres">
      <dgm:prSet presAssocID="{1AAAC034-684E-46B2-BAD4-1B40D886FC84}" presName="linNode" presStyleCnt="0"/>
      <dgm:spPr/>
    </dgm:pt>
    <dgm:pt modelId="{0655EC36-90D8-4C8A-B9D2-3A5D4CA4D6AD}" type="pres">
      <dgm:prSet presAssocID="{1AAAC034-684E-46B2-BAD4-1B40D886FC8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4633737-2BF2-4F18-AEA2-62FD61C287D3}" type="pres">
      <dgm:prSet presAssocID="{1AAAC034-684E-46B2-BAD4-1B40D886FC84}" presName="descendantText" presStyleLbl="alignAccFollowNode1" presStyleIdx="0" presStyleCnt="4">
        <dgm:presLayoutVars>
          <dgm:bulletEnabled val="1"/>
        </dgm:presLayoutVars>
      </dgm:prSet>
      <dgm:spPr/>
    </dgm:pt>
    <dgm:pt modelId="{85D982BD-6A11-42D6-B76C-81F46CB2AADE}" type="pres">
      <dgm:prSet presAssocID="{0127A135-C164-4E0C-B862-D1B008087A8A}" presName="sp" presStyleCnt="0"/>
      <dgm:spPr/>
    </dgm:pt>
    <dgm:pt modelId="{53D13C29-D382-4442-99D6-986A242F27F1}" type="pres">
      <dgm:prSet presAssocID="{0CFF9C98-D6AA-4329-B7A9-37FA042CA94A}" presName="linNode" presStyleCnt="0"/>
      <dgm:spPr/>
    </dgm:pt>
    <dgm:pt modelId="{70D5DB29-20D3-485B-A5B3-6D5A0C5621C6}" type="pres">
      <dgm:prSet presAssocID="{0CFF9C98-D6AA-4329-B7A9-37FA042CA94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D1AF45C-622D-44EB-97D5-1D3E30CCC3F9}" type="pres">
      <dgm:prSet presAssocID="{0CFF9C98-D6AA-4329-B7A9-37FA042CA94A}" presName="descendantText" presStyleLbl="alignAccFollowNode1" presStyleIdx="1" presStyleCnt="4">
        <dgm:presLayoutVars>
          <dgm:bulletEnabled val="1"/>
        </dgm:presLayoutVars>
      </dgm:prSet>
      <dgm:spPr/>
    </dgm:pt>
    <dgm:pt modelId="{CB341D73-489E-4AA1-BEF2-905E15491A52}" type="pres">
      <dgm:prSet presAssocID="{C3D2FAD2-CE22-4AD9-B25E-13F52775CE5E}" presName="sp" presStyleCnt="0"/>
      <dgm:spPr/>
    </dgm:pt>
    <dgm:pt modelId="{5AE48C8C-2054-4ADE-8A88-7248BE153BD6}" type="pres">
      <dgm:prSet presAssocID="{931CC73B-7FFF-4D7F-AD76-FF791507F82C}" presName="linNode" presStyleCnt="0"/>
      <dgm:spPr/>
    </dgm:pt>
    <dgm:pt modelId="{E565E441-B6B4-4ECC-AE42-CD391DCA5C04}" type="pres">
      <dgm:prSet presAssocID="{931CC73B-7FFF-4D7F-AD76-FF791507F82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47639CD-CCDC-4DD5-9CA4-A3EA343017AF}" type="pres">
      <dgm:prSet presAssocID="{931CC73B-7FFF-4D7F-AD76-FF791507F82C}" presName="descendantText" presStyleLbl="alignAccFollowNode1" presStyleIdx="2" presStyleCnt="4">
        <dgm:presLayoutVars>
          <dgm:bulletEnabled val="1"/>
        </dgm:presLayoutVars>
      </dgm:prSet>
      <dgm:spPr/>
    </dgm:pt>
    <dgm:pt modelId="{179B81E8-6035-4291-AF5B-6D4EA336B8C2}" type="pres">
      <dgm:prSet presAssocID="{1BB2AE28-E496-4463-B622-0E23F8173F32}" presName="sp" presStyleCnt="0"/>
      <dgm:spPr/>
    </dgm:pt>
    <dgm:pt modelId="{6EA4DA17-AD59-4A8F-BE26-8426B42ED80B}" type="pres">
      <dgm:prSet presAssocID="{1BE25868-3119-4762-BEF1-AECFCAE95D4A}" presName="linNode" presStyleCnt="0"/>
      <dgm:spPr/>
    </dgm:pt>
    <dgm:pt modelId="{D19A26DD-30E2-4150-BC2A-7AF1E489565F}" type="pres">
      <dgm:prSet presAssocID="{1BE25868-3119-4762-BEF1-AECFCAE95D4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6309E95-5057-45A8-B363-6BB140CDFBF6}" type="pres">
      <dgm:prSet presAssocID="{1BE25868-3119-4762-BEF1-AECFCAE95D4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96E4823-7066-40A4-85D3-68A02B408A2B}" srcId="{931CC73B-7FFF-4D7F-AD76-FF791507F82C}" destId="{E49D30F0-0A92-4ABE-B42A-19B68860B9ED}" srcOrd="0" destOrd="0" parTransId="{F498C225-D99D-42D1-A9E6-2CF0F6837B72}" sibTransId="{9D8E2659-2F92-46D9-BC83-A4D23CD30C1E}"/>
    <dgm:cxn modelId="{2C2E78B5-9284-48DC-AD1F-F3297C8348E7}" srcId="{237CFD4F-DDF6-4927-A88C-C336E8435C55}" destId="{0CFF9C98-D6AA-4329-B7A9-37FA042CA94A}" srcOrd="1" destOrd="0" parTransId="{FB016E42-3EB4-4766-830C-4471FE0DB77B}" sibTransId="{C3D2FAD2-CE22-4AD9-B25E-13F52775CE5E}"/>
    <dgm:cxn modelId="{2D8FF1B9-7B9E-479A-A821-3012EC5FB8C8}" srcId="{237CFD4F-DDF6-4927-A88C-C336E8435C55}" destId="{1BE25868-3119-4762-BEF1-AECFCAE95D4A}" srcOrd="3" destOrd="0" parTransId="{E950C298-90ED-49EB-B4B5-817A95BA187F}" sibTransId="{4CA41740-88B2-4B15-8D3F-6AE605BF5387}"/>
    <dgm:cxn modelId="{51811BC7-8A66-4EE9-B187-EB5013503C76}" type="presOf" srcId="{0CFF9C98-D6AA-4329-B7A9-37FA042CA94A}" destId="{70D5DB29-20D3-485B-A5B3-6D5A0C5621C6}" srcOrd="0" destOrd="0" presId="urn:microsoft.com/office/officeart/2005/8/layout/vList5"/>
    <dgm:cxn modelId="{921F1982-DEA9-46B5-9D76-A4E3D249142D}" type="presOf" srcId="{7D8BFB27-D43B-4CFC-8EA4-A26F3B090321}" destId="{F6309E95-5057-45A8-B363-6BB140CDFBF6}" srcOrd="0" destOrd="0" presId="urn:microsoft.com/office/officeart/2005/8/layout/vList5"/>
    <dgm:cxn modelId="{C6D85A66-EC29-471C-9C5B-AEA876D1AB81}" srcId="{237CFD4F-DDF6-4927-A88C-C336E8435C55}" destId="{931CC73B-7FFF-4D7F-AD76-FF791507F82C}" srcOrd="2" destOrd="0" parTransId="{9A42F7AE-779D-476A-B952-344581A41C40}" sibTransId="{1BB2AE28-E496-4463-B622-0E23F8173F32}"/>
    <dgm:cxn modelId="{C25A98CF-1B0D-461F-9F5F-8B89F7108DFE}" srcId="{1BE25868-3119-4762-BEF1-AECFCAE95D4A}" destId="{7D8BFB27-D43B-4CFC-8EA4-A26F3B090321}" srcOrd="0" destOrd="0" parTransId="{1F54F7C0-8B5F-4E64-974E-88F5D122BF3C}" sibTransId="{1369DA9C-5BE1-4C44-A7B8-12D16A5B6CE7}"/>
    <dgm:cxn modelId="{3EAEC175-639C-4870-9F5F-3297C4D52265}" type="presOf" srcId="{931CC73B-7FFF-4D7F-AD76-FF791507F82C}" destId="{E565E441-B6B4-4ECC-AE42-CD391DCA5C04}" srcOrd="0" destOrd="0" presId="urn:microsoft.com/office/officeart/2005/8/layout/vList5"/>
    <dgm:cxn modelId="{0FBC7A8A-C95F-4618-B698-73685FC0CAB4}" srcId="{1AAAC034-684E-46B2-BAD4-1B40D886FC84}" destId="{364ABD97-2318-4065-AAB3-57F5FA46C573}" srcOrd="0" destOrd="0" parTransId="{7EF33297-A2CB-40AD-9DAC-BABD4500CF0C}" sibTransId="{3EEE00F7-C42D-473E-90FF-4F9E23D998B8}"/>
    <dgm:cxn modelId="{CC2F8BC7-6ACD-418D-B67E-B304972B4B94}" type="presOf" srcId="{1AAAC034-684E-46B2-BAD4-1B40D886FC84}" destId="{0655EC36-90D8-4C8A-B9D2-3A5D4CA4D6AD}" srcOrd="0" destOrd="0" presId="urn:microsoft.com/office/officeart/2005/8/layout/vList5"/>
    <dgm:cxn modelId="{AF818318-A328-4064-9818-FEC22218E240}" type="presOf" srcId="{237CFD4F-DDF6-4927-A88C-C336E8435C55}" destId="{2DC12D4D-FD8D-4490-9700-D5B098766C07}" srcOrd="0" destOrd="0" presId="urn:microsoft.com/office/officeart/2005/8/layout/vList5"/>
    <dgm:cxn modelId="{97CB11B6-90C3-4B26-8BD8-F4434AB0BF5E}" srcId="{237CFD4F-DDF6-4927-A88C-C336E8435C55}" destId="{1AAAC034-684E-46B2-BAD4-1B40D886FC84}" srcOrd="0" destOrd="0" parTransId="{445DB362-B855-4767-8E70-9903C6325D0B}" sibTransId="{0127A135-C164-4E0C-B862-D1B008087A8A}"/>
    <dgm:cxn modelId="{7CCF5905-5168-402C-892D-AE43A94C93EB}" srcId="{0CFF9C98-D6AA-4329-B7A9-37FA042CA94A}" destId="{2443A1A4-0F54-4505-957A-9BC461DCF284}" srcOrd="0" destOrd="0" parTransId="{D5C8733C-0D8D-40F5-A8EC-A2C121C2A50F}" sibTransId="{D908E57B-B343-49F2-9A27-CBA8305CBE93}"/>
    <dgm:cxn modelId="{6541CD7C-C46B-455A-A485-2B35FA0F7AFE}" type="presOf" srcId="{2443A1A4-0F54-4505-957A-9BC461DCF284}" destId="{2D1AF45C-622D-44EB-97D5-1D3E30CCC3F9}" srcOrd="0" destOrd="0" presId="urn:microsoft.com/office/officeart/2005/8/layout/vList5"/>
    <dgm:cxn modelId="{B705EBE8-29AA-4D49-938D-D9129BB3E75F}" type="presOf" srcId="{1BE25868-3119-4762-BEF1-AECFCAE95D4A}" destId="{D19A26DD-30E2-4150-BC2A-7AF1E489565F}" srcOrd="0" destOrd="0" presId="urn:microsoft.com/office/officeart/2005/8/layout/vList5"/>
    <dgm:cxn modelId="{BAEFED41-27B7-47ED-BE25-02C8224108C8}" type="presOf" srcId="{364ABD97-2318-4065-AAB3-57F5FA46C573}" destId="{B4633737-2BF2-4F18-AEA2-62FD61C287D3}" srcOrd="0" destOrd="0" presId="urn:microsoft.com/office/officeart/2005/8/layout/vList5"/>
    <dgm:cxn modelId="{BF064B23-D05A-4F93-9F2A-21380FCAC8F2}" type="presOf" srcId="{E49D30F0-0A92-4ABE-B42A-19B68860B9ED}" destId="{847639CD-CCDC-4DD5-9CA4-A3EA343017AF}" srcOrd="0" destOrd="0" presId="urn:microsoft.com/office/officeart/2005/8/layout/vList5"/>
    <dgm:cxn modelId="{BA9D60B8-FF90-4548-8644-76908C3D8E79}" type="presParOf" srcId="{2DC12D4D-FD8D-4490-9700-D5B098766C07}" destId="{6A5279B1-DCB1-4952-B395-84BC712BAF63}" srcOrd="0" destOrd="0" presId="urn:microsoft.com/office/officeart/2005/8/layout/vList5"/>
    <dgm:cxn modelId="{99DC9600-1825-4944-A785-CC0829FD4226}" type="presParOf" srcId="{6A5279B1-DCB1-4952-B395-84BC712BAF63}" destId="{0655EC36-90D8-4C8A-B9D2-3A5D4CA4D6AD}" srcOrd="0" destOrd="0" presId="urn:microsoft.com/office/officeart/2005/8/layout/vList5"/>
    <dgm:cxn modelId="{EBB23190-2C42-4B8C-A675-65D7A6148916}" type="presParOf" srcId="{6A5279B1-DCB1-4952-B395-84BC712BAF63}" destId="{B4633737-2BF2-4F18-AEA2-62FD61C287D3}" srcOrd="1" destOrd="0" presId="urn:microsoft.com/office/officeart/2005/8/layout/vList5"/>
    <dgm:cxn modelId="{AE84E87E-4743-47BA-8380-8704EBA3D1C4}" type="presParOf" srcId="{2DC12D4D-FD8D-4490-9700-D5B098766C07}" destId="{85D982BD-6A11-42D6-B76C-81F46CB2AADE}" srcOrd="1" destOrd="0" presId="urn:microsoft.com/office/officeart/2005/8/layout/vList5"/>
    <dgm:cxn modelId="{4C2BDE74-DAFA-454D-8830-D0482CF51D07}" type="presParOf" srcId="{2DC12D4D-FD8D-4490-9700-D5B098766C07}" destId="{53D13C29-D382-4442-99D6-986A242F27F1}" srcOrd="2" destOrd="0" presId="urn:microsoft.com/office/officeart/2005/8/layout/vList5"/>
    <dgm:cxn modelId="{BBC92207-FFCD-4882-B118-28CC2D1653E8}" type="presParOf" srcId="{53D13C29-D382-4442-99D6-986A242F27F1}" destId="{70D5DB29-20D3-485B-A5B3-6D5A0C5621C6}" srcOrd="0" destOrd="0" presId="urn:microsoft.com/office/officeart/2005/8/layout/vList5"/>
    <dgm:cxn modelId="{5D1A70BB-B01F-439D-9C78-8211636EA141}" type="presParOf" srcId="{53D13C29-D382-4442-99D6-986A242F27F1}" destId="{2D1AF45C-622D-44EB-97D5-1D3E30CCC3F9}" srcOrd="1" destOrd="0" presId="urn:microsoft.com/office/officeart/2005/8/layout/vList5"/>
    <dgm:cxn modelId="{1672C310-77EF-41FB-9B76-4A7077CB18E8}" type="presParOf" srcId="{2DC12D4D-FD8D-4490-9700-D5B098766C07}" destId="{CB341D73-489E-4AA1-BEF2-905E15491A52}" srcOrd="3" destOrd="0" presId="urn:microsoft.com/office/officeart/2005/8/layout/vList5"/>
    <dgm:cxn modelId="{92AD03B1-40AC-4792-91E6-16C861CF18C2}" type="presParOf" srcId="{2DC12D4D-FD8D-4490-9700-D5B098766C07}" destId="{5AE48C8C-2054-4ADE-8A88-7248BE153BD6}" srcOrd="4" destOrd="0" presId="urn:microsoft.com/office/officeart/2005/8/layout/vList5"/>
    <dgm:cxn modelId="{7C59559C-FF96-47C1-9B47-EC9CC2F15EA1}" type="presParOf" srcId="{5AE48C8C-2054-4ADE-8A88-7248BE153BD6}" destId="{E565E441-B6B4-4ECC-AE42-CD391DCA5C04}" srcOrd="0" destOrd="0" presId="urn:microsoft.com/office/officeart/2005/8/layout/vList5"/>
    <dgm:cxn modelId="{B35811FF-7CB7-4A57-9E53-056097E2104B}" type="presParOf" srcId="{5AE48C8C-2054-4ADE-8A88-7248BE153BD6}" destId="{847639CD-CCDC-4DD5-9CA4-A3EA343017AF}" srcOrd="1" destOrd="0" presId="urn:microsoft.com/office/officeart/2005/8/layout/vList5"/>
    <dgm:cxn modelId="{32746134-8E6C-4F14-8366-F752FEE1FAE0}" type="presParOf" srcId="{2DC12D4D-FD8D-4490-9700-D5B098766C07}" destId="{179B81E8-6035-4291-AF5B-6D4EA336B8C2}" srcOrd="5" destOrd="0" presId="urn:microsoft.com/office/officeart/2005/8/layout/vList5"/>
    <dgm:cxn modelId="{5800CA03-D3B9-4664-A474-7D70AFD95B55}" type="presParOf" srcId="{2DC12D4D-FD8D-4490-9700-D5B098766C07}" destId="{6EA4DA17-AD59-4A8F-BE26-8426B42ED80B}" srcOrd="6" destOrd="0" presId="urn:microsoft.com/office/officeart/2005/8/layout/vList5"/>
    <dgm:cxn modelId="{C0FFA61C-8FF2-4883-86B2-8DC1B2F7DDAE}" type="presParOf" srcId="{6EA4DA17-AD59-4A8F-BE26-8426B42ED80B}" destId="{D19A26DD-30E2-4150-BC2A-7AF1E489565F}" srcOrd="0" destOrd="0" presId="urn:microsoft.com/office/officeart/2005/8/layout/vList5"/>
    <dgm:cxn modelId="{5D5B86A8-F5C0-47A6-AA7B-B1A111208272}" type="presParOf" srcId="{6EA4DA17-AD59-4A8F-BE26-8426B42ED80B}" destId="{F6309E95-5057-45A8-B363-6BB140CDFB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0EC4E-6D3A-4DF5-A7DC-1F5ADE49CB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845E66FF-FFB6-49B6-B5B5-F9ECEE12627D}">
      <dgm:prSet/>
      <dgm:spPr/>
      <dgm:t>
        <a:bodyPr/>
        <a:lstStyle/>
        <a:p>
          <a:pPr rtl="0"/>
          <a:r>
            <a:rPr lang="uk-UA" dirty="0" smtClean="0"/>
            <a:t>а) ступінь привабливості</a:t>
          </a:r>
          <a:endParaRPr lang="uk-UA" dirty="0"/>
        </a:p>
      </dgm:t>
    </dgm:pt>
    <dgm:pt modelId="{86EC13CA-AF79-43C4-81F0-A2CCC665C63F}" type="parTrans" cxnId="{1B612301-F1CA-4153-9B2F-C57A57113257}">
      <dgm:prSet/>
      <dgm:spPr/>
      <dgm:t>
        <a:bodyPr/>
        <a:lstStyle/>
        <a:p>
          <a:endParaRPr lang="uk-UA"/>
        </a:p>
      </dgm:t>
    </dgm:pt>
    <dgm:pt modelId="{22C07A11-AA90-49ED-8F4E-2501A45A1375}" type="sibTrans" cxnId="{1B612301-F1CA-4153-9B2F-C57A57113257}">
      <dgm:prSet/>
      <dgm:spPr/>
      <dgm:t>
        <a:bodyPr/>
        <a:lstStyle/>
        <a:p>
          <a:endParaRPr lang="uk-UA"/>
        </a:p>
      </dgm:t>
    </dgm:pt>
    <dgm:pt modelId="{8BCB1431-42F4-4F31-A3BE-859DD14974CC}">
      <dgm:prSet/>
      <dgm:spPr/>
      <dgm:t>
        <a:bodyPr/>
        <a:lstStyle/>
        <a:p>
          <a:pPr rtl="0"/>
          <a:r>
            <a:rPr lang="uk-UA" dirty="0" smtClean="0"/>
            <a:t>б) необхідний рівень сервісу</a:t>
          </a:r>
          <a:endParaRPr lang="uk-UA" dirty="0"/>
        </a:p>
      </dgm:t>
    </dgm:pt>
    <dgm:pt modelId="{96F97DE2-A3E8-4E03-B786-86ED6FD3D2FF}" type="parTrans" cxnId="{ACFDC584-E79E-4BE8-BAEF-6BE3754BB672}">
      <dgm:prSet/>
      <dgm:spPr/>
      <dgm:t>
        <a:bodyPr/>
        <a:lstStyle/>
        <a:p>
          <a:endParaRPr lang="uk-UA"/>
        </a:p>
      </dgm:t>
    </dgm:pt>
    <dgm:pt modelId="{802FF0E8-E796-43DD-B156-F031D2D4B371}" type="sibTrans" cxnId="{ACFDC584-E79E-4BE8-BAEF-6BE3754BB672}">
      <dgm:prSet/>
      <dgm:spPr/>
      <dgm:t>
        <a:bodyPr/>
        <a:lstStyle/>
        <a:p>
          <a:endParaRPr lang="uk-UA"/>
        </a:p>
      </dgm:t>
    </dgm:pt>
    <dgm:pt modelId="{7CC51918-4694-4FA1-A428-7A777DAE5107}">
      <dgm:prSet/>
      <dgm:spPr/>
      <dgm:t>
        <a:bodyPr/>
        <a:lstStyle/>
        <a:p>
          <a:pPr rtl="0"/>
          <a:r>
            <a:rPr lang="uk-UA" dirty="0" smtClean="0"/>
            <a:t>в) торговельна марка </a:t>
          </a:r>
          <a:endParaRPr lang="uk-UA" dirty="0"/>
        </a:p>
      </dgm:t>
    </dgm:pt>
    <dgm:pt modelId="{9FC2EFA6-2A06-4844-BD16-F07BD18D185D}" type="parTrans" cxnId="{9C5F6A4F-A5CE-4578-8A1D-E10A4C42CA4D}">
      <dgm:prSet/>
      <dgm:spPr/>
      <dgm:t>
        <a:bodyPr/>
        <a:lstStyle/>
        <a:p>
          <a:endParaRPr lang="uk-UA"/>
        </a:p>
      </dgm:t>
    </dgm:pt>
    <dgm:pt modelId="{2B743693-713D-4C84-A6DD-48F49AC50678}" type="sibTrans" cxnId="{9C5F6A4F-A5CE-4578-8A1D-E10A4C42CA4D}">
      <dgm:prSet/>
      <dgm:spPr/>
      <dgm:t>
        <a:bodyPr/>
        <a:lstStyle/>
        <a:p>
          <a:endParaRPr lang="uk-UA"/>
        </a:p>
      </dgm:t>
    </dgm:pt>
    <dgm:pt modelId="{5220B658-82EA-483B-B383-D0FDAA252D0F}">
      <dgm:prSet/>
      <dgm:spPr/>
      <dgm:t>
        <a:bodyPr/>
        <a:lstStyle/>
        <a:p>
          <a:pPr rtl="0"/>
          <a:r>
            <a:rPr lang="ru-RU" dirty="0" smtClean="0"/>
            <a:t>г) простота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складність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endParaRPr lang="ru-RU" dirty="0"/>
        </a:p>
      </dgm:t>
    </dgm:pt>
    <dgm:pt modelId="{530A5078-1996-4841-9F2C-1A8C8A456EFA}" type="parTrans" cxnId="{CFCE207A-E519-4280-AE9F-22CCFE506D96}">
      <dgm:prSet/>
      <dgm:spPr/>
      <dgm:t>
        <a:bodyPr/>
        <a:lstStyle/>
        <a:p>
          <a:endParaRPr lang="uk-UA"/>
        </a:p>
      </dgm:t>
    </dgm:pt>
    <dgm:pt modelId="{25C8E1ED-E6BD-4E86-8703-15F9613D11AB}" type="sibTrans" cxnId="{CFCE207A-E519-4280-AE9F-22CCFE506D96}">
      <dgm:prSet/>
      <dgm:spPr/>
      <dgm:t>
        <a:bodyPr/>
        <a:lstStyle/>
        <a:p>
          <a:endParaRPr lang="uk-UA"/>
        </a:p>
      </dgm:t>
    </dgm:pt>
    <dgm:pt modelId="{0A3D6393-308B-40BC-BA96-7A89E43DBEFC}">
      <dgm:prSet/>
      <dgm:spPr/>
      <dgm:t>
        <a:bodyPr/>
        <a:lstStyle/>
        <a:p>
          <a:pPr rtl="0"/>
          <a:r>
            <a:rPr lang="ru-RU" dirty="0" err="1" smtClean="0"/>
            <a:t>д</a:t>
          </a:r>
          <a:r>
            <a:rPr lang="ru-RU" dirty="0" smtClean="0"/>
            <a:t>) </a:t>
          </a:r>
          <a:r>
            <a:rPr lang="ru-RU" dirty="0" err="1" smtClean="0"/>
            <a:t>особливості</a:t>
          </a:r>
          <a:r>
            <a:rPr lang="ru-RU" dirty="0" smtClean="0"/>
            <a:t> </a:t>
          </a:r>
          <a:r>
            <a:rPr lang="ru-RU" dirty="0" err="1" smtClean="0"/>
            <a:t>життєвого</a:t>
          </a:r>
          <a:r>
            <a:rPr lang="ru-RU" dirty="0" smtClean="0"/>
            <a:t> циклу товару</a:t>
          </a:r>
          <a:endParaRPr lang="uk-UA" dirty="0"/>
        </a:p>
      </dgm:t>
    </dgm:pt>
    <dgm:pt modelId="{B8B9DAAF-8157-4E2B-909C-E59B2E0283E5}" type="parTrans" cxnId="{09F0313D-1A81-438C-B732-FEC59C64608F}">
      <dgm:prSet/>
      <dgm:spPr/>
      <dgm:t>
        <a:bodyPr/>
        <a:lstStyle/>
        <a:p>
          <a:endParaRPr lang="uk-UA"/>
        </a:p>
      </dgm:t>
    </dgm:pt>
    <dgm:pt modelId="{BFAAA945-F459-4F67-8EF4-7156C1860938}" type="sibTrans" cxnId="{09F0313D-1A81-438C-B732-FEC59C64608F}">
      <dgm:prSet/>
      <dgm:spPr/>
      <dgm:t>
        <a:bodyPr/>
        <a:lstStyle/>
        <a:p>
          <a:endParaRPr lang="uk-UA"/>
        </a:p>
      </dgm:t>
    </dgm:pt>
    <dgm:pt modelId="{0124FBF3-2587-47D4-8A95-E83649F955B8}" type="pres">
      <dgm:prSet presAssocID="{16D0EC4E-6D3A-4DF5-A7DC-1F5ADE49CB1B}" presName="linear" presStyleCnt="0">
        <dgm:presLayoutVars>
          <dgm:animLvl val="lvl"/>
          <dgm:resizeHandles val="exact"/>
        </dgm:presLayoutVars>
      </dgm:prSet>
      <dgm:spPr/>
    </dgm:pt>
    <dgm:pt modelId="{F8075DF6-BCC2-477E-8115-87B8105F05DD}" type="pres">
      <dgm:prSet presAssocID="{845E66FF-FFB6-49B6-B5B5-F9ECEE1262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F819B7-A5D3-4874-8DDE-A059E2F1FA1A}" type="pres">
      <dgm:prSet presAssocID="{22C07A11-AA90-49ED-8F4E-2501A45A1375}" presName="spacer" presStyleCnt="0"/>
      <dgm:spPr/>
    </dgm:pt>
    <dgm:pt modelId="{14D82EDC-6CA8-438C-AFDF-15C47ED0B85A}" type="pres">
      <dgm:prSet presAssocID="{8BCB1431-42F4-4F31-A3BE-859DD14974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920BDF4-73A4-413D-BB79-13EA37E1778B}" type="pres">
      <dgm:prSet presAssocID="{802FF0E8-E796-43DD-B156-F031D2D4B371}" presName="spacer" presStyleCnt="0"/>
      <dgm:spPr/>
    </dgm:pt>
    <dgm:pt modelId="{7ED8B8ED-BE68-457A-B800-E3F228959E23}" type="pres">
      <dgm:prSet presAssocID="{7CC51918-4694-4FA1-A428-7A777DAE510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7149B10-10DB-4D6A-B55E-71D4263E1EA2}" type="pres">
      <dgm:prSet presAssocID="{2B743693-713D-4C84-A6DD-48F49AC50678}" presName="spacer" presStyleCnt="0"/>
      <dgm:spPr/>
    </dgm:pt>
    <dgm:pt modelId="{3A5B07A5-E14A-4941-A423-FCAAE3AFA8CA}" type="pres">
      <dgm:prSet presAssocID="{5220B658-82EA-483B-B383-D0FDAA252D0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13691F-9ECD-4B83-ACF9-6BAEE00A7A7A}" type="pres">
      <dgm:prSet presAssocID="{25C8E1ED-E6BD-4E86-8703-15F9613D11AB}" presName="spacer" presStyleCnt="0"/>
      <dgm:spPr/>
    </dgm:pt>
    <dgm:pt modelId="{5FB3AC98-942B-45F9-A6BF-CEB5A5EA03C9}" type="pres">
      <dgm:prSet presAssocID="{0A3D6393-308B-40BC-BA96-7A89E43DBE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FCE207A-E519-4280-AE9F-22CCFE506D96}" srcId="{16D0EC4E-6D3A-4DF5-A7DC-1F5ADE49CB1B}" destId="{5220B658-82EA-483B-B383-D0FDAA252D0F}" srcOrd="3" destOrd="0" parTransId="{530A5078-1996-4841-9F2C-1A8C8A456EFA}" sibTransId="{25C8E1ED-E6BD-4E86-8703-15F9613D11AB}"/>
    <dgm:cxn modelId="{6B83F044-5BAE-4CDA-8ED6-377E4F7290CF}" type="presOf" srcId="{7CC51918-4694-4FA1-A428-7A777DAE5107}" destId="{7ED8B8ED-BE68-457A-B800-E3F228959E23}" srcOrd="0" destOrd="0" presId="urn:microsoft.com/office/officeart/2005/8/layout/vList2"/>
    <dgm:cxn modelId="{1B612301-F1CA-4153-9B2F-C57A57113257}" srcId="{16D0EC4E-6D3A-4DF5-A7DC-1F5ADE49CB1B}" destId="{845E66FF-FFB6-49B6-B5B5-F9ECEE12627D}" srcOrd="0" destOrd="0" parTransId="{86EC13CA-AF79-43C4-81F0-A2CCC665C63F}" sibTransId="{22C07A11-AA90-49ED-8F4E-2501A45A1375}"/>
    <dgm:cxn modelId="{EC296ECB-C58E-47C1-AA18-2C34AF1D894A}" type="presOf" srcId="{16D0EC4E-6D3A-4DF5-A7DC-1F5ADE49CB1B}" destId="{0124FBF3-2587-47D4-8A95-E83649F955B8}" srcOrd="0" destOrd="0" presId="urn:microsoft.com/office/officeart/2005/8/layout/vList2"/>
    <dgm:cxn modelId="{ACFDC584-E79E-4BE8-BAEF-6BE3754BB672}" srcId="{16D0EC4E-6D3A-4DF5-A7DC-1F5ADE49CB1B}" destId="{8BCB1431-42F4-4F31-A3BE-859DD14974CC}" srcOrd="1" destOrd="0" parTransId="{96F97DE2-A3E8-4E03-B786-86ED6FD3D2FF}" sibTransId="{802FF0E8-E796-43DD-B156-F031D2D4B371}"/>
    <dgm:cxn modelId="{09F0313D-1A81-438C-B732-FEC59C64608F}" srcId="{16D0EC4E-6D3A-4DF5-A7DC-1F5ADE49CB1B}" destId="{0A3D6393-308B-40BC-BA96-7A89E43DBEFC}" srcOrd="4" destOrd="0" parTransId="{B8B9DAAF-8157-4E2B-909C-E59B2E0283E5}" sibTransId="{BFAAA945-F459-4F67-8EF4-7156C1860938}"/>
    <dgm:cxn modelId="{9C5F6A4F-A5CE-4578-8A1D-E10A4C42CA4D}" srcId="{16D0EC4E-6D3A-4DF5-A7DC-1F5ADE49CB1B}" destId="{7CC51918-4694-4FA1-A428-7A777DAE5107}" srcOrd="2" destOrd="0" parTransId="{9FC2EFA6-2A06-4844-BD16-F07BD18D185D}" sibTransId="{2B743693-713D-4C84-A6DD-48F49AC50678}"/>
    <dgm:cxn modelId="{308CCF50-21BA-4769-B7E4-5FD48F380DE3}" type="presOf" srcId="{8BCB1431-42F4-4F31-A3BE-859DD14974CC}" destId="{14D82EDC-6CA8-438C-AFDF-15C47ED0B85A}" srcOrd="0" destOrd="0" presId="urn:microsoft.com/office/officeart/2005/8/layout/vList2"/>
    <dgm:cxn modelId="{1E3BB555-4972-495C-9CAA-B1CACE312FFA}" type="presOf" srcId="{5220B658-82EA-483B-B383-D0FDAA252D0F}" destId="{3A5B07A5-E14A-4941-A423-FCAAE3AFA8CA}" srcOrd="0" destOrd="0" presId="urn:microsoft.com/office/officeart/2005/8/layout/vList2"/>
    <dgm:cxn modelId="{2EEE411A-4A1A-4C0B-9FD7-387BD1446725}" type="presOf" srcId="{845E66FF-FFB6-49B6-B5B5-F9ECEE12627D}" destId="{F8075DF6-BCC2-477E-8115-87B8105F05DD}" srcOrd="0" destOrd="0" presId="urn:microsoft.com/office/officeart/2005/8/layout/vList2"/>
    <dgm:cxn modelId="{571D85E8-A16A-4578-905E-0E97C57108E2}" type="presOf" srcId="{0A3D6393-308B-40BC-BA96-7A89E43DBEFC}" destId="{5FB3AC98-942B-45F9-A6BF-CEB5A5EA03C9}" srcOrd="0" destOrd="0" presId="urn:microsoft.com/office/officeart/2005/8/layout/vList2"/>
    <dgm:cxn modelId="{AB01E10B-B44C-4F8E-91E8-1B7556385DA4}" type="presParOf" srcId="{0124FBF3-2587-47D4-8A95-E83649F955B8}" destId="{F8075DF6-BCC2-477E-8115-87B8105F05DD}" srcOrd="0" destOrd="0" presId="urn:microsoft.com/office/officeart/2005/8/layout/vList2"/>
    <dgm:cxn modelId="{DE18A831-294A-48F8-9B39-294560E5FA94}" type="presParOf" srcId="{0124FBF3-2587-47D4-8A95-E83649F955B8}" destId="{F2F819B7-A5D3-4874-8DDE-A059E2F1FA1A}" srcOrd="1" destOrd="0" presId="urn:microsoft.com/office/officeart/2005/8/layout/vList2"/>
    <dgm:cxn modelId="{A538C218-6303-404B-A5E3-5CF5BABEA518}" type="presParOf" srcId="{0124FBF3-2587-47D4-8A95-E83649F955B8}" destId="{14D82EDC-6CA8-438C-AFDF-15C47ED0B85A}" srcOrd="2" destOrd="0" presId="urn:microsoft.com/office/officeart/2005/8/layout/vList2"/>
    <dgm:cxn modelId="{949954F7-F00D-403C-8660-652FB74DA56A}" type="presParOf" srcId="{0124FBF3-2587-47D4-8A95-E83649F955B8}" destId="{F920BDF4-73A4-413D-BB79-13EA37E1778B}" srcOrd="3" destOrd="0" presId="urn:microsoft.com/office/officeart/2005/8/layout/vList2"/>
    <dgm:cxn modelId="{CA015576-A132-424C-A880-8CBF6EA1BC81}" type="presParOf" srcId="{0124FBF3-2587-47D4-8A95-E83649F955B8}" destId="{7ED8B8ED-BE68-457A-B800-E3F228959E23}" srcOrd="4" destOrd="0" presId="urn:microsoft.com/office/officeart/2005/8/layout/vList2"/>
    <dgm:cxn modelId="{6FBDCA12-AD3E-4762-9D78-7D5BEA256A2C}" type="presParOf" srcId="{0124FBF3-2587-47D4-8A95-E83649F955B8}" destId="{C7149B10-10DB-4D6A-B55E-71D4263E1EA2}" srcOrd="5" destOrd="0" presId="urn:microsoft.com/office/officeart/2005/8/layout/vList2"/>
    <dgm:cxn modelId="{A41D08C7-FD82-4878-BD5A-9963E24DA3E7}" type="presParOf" srcId="{0124FBF3-2587-47D4-8A95-E83649F955B8}" destId="{3A5B07A5-E14A-4941-A423-FCAAE3AFA8CA}" srcOrd="6" destOrd="0" presId="urn:microsoft.com/office/officeart/2005/8/layout/vList2"/>
    <dgm:cxn modelId="{AC5CCF67-36C7-42D8-A485-5044C77635FD}" type="presParOf" srcId="{0124FBF3-2587-47D4-8A95-E83649F955B8}" destId="{8D13691F-9ECD-4B83-ACF9-6BAEE00A7A7A}" srcOrd="7" destOrd="0" presId="urn:microsoft.com/office/officeart/2005/8/layout/vList2"/>
    <dgm:cxn modelId="{D657A7A6-6386-4F75-9B3E-541F4B7E0276}" type="presParOf" srcId="{0124FBF3-2587-47D4-8A95-E83649F955B8}" destId="{5FB3AC98-942B-45F9-A6BF-CEB5A5EA03C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3EA470-3384-418B-921E-2190E2FE377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B89AD48-7B05-48CC-BDCB-D02FF7367211}">
      <dgm:prSet custT="1"/>
      <dgm:spPr/>
      <dgm:t>
        <a:bodyPr/>
        <a:lstStyle/>
        <a:p>
          <a:pPr rtl="0"/>
          <a:r>
            <a:rPr lang="ru-RU" sz="2000" dirty="0" err="1" smtClean="0"/>
            <a:t>розроблення</a:t>
          </a:r>
          <a:endParaRPr lang="uk-UA" sz="2000" dirty="0"/>
        </a:p>
      </dgm:t>
    </dgm:pt>
    <dgm:pt modelId="{6D40BFD1-4ACD-4263-B1F5-568AE132240E}" type="parTrans" cxnId="{69690F44-BBD6-49F3-9CB3-FC147609F72E}">
      <dgm:prSet/>
      <dgm:spPr/>
      <dgm:t>
        <a:bodyPr/>
        <a:lstStyle/>
        <a:p>
          <a:endParaRPr lang="uk-UA" sz="2000"/>
        </a:p>
      </dgm:t>
    </dgm:pt>
    <dgm:pt modelId="{76AAE036-F27E-45D1-B846-6283C71EED5B}" type="sibTrans" cxnId="{69690F44-BBD6-49F3-9CB3-FC147609F72E}">
      <dgm:prSet custT="1"/>
      <dgm:spPr/>
      <dgm:t>
        <a:bodyPr/>
        <a:lstStyle/>
        <a:p>
          <a:endParaRPr lang="uk-UA" sz="2000"/>
        </a:p>
      </dgm:t>
    </dgm:pt>
    <dgm:pt modelId="{FF4434F0-E6F0-415F-BE27-0E52CEE7F958}">
      <dgm:prSet custT="1"/>
      <dgm:spPr/>
      <dgm:t>
        <a:bodyPr/>
        <a:lstStyle/>
        <a:p>
          <a:pPr rtl="0"/>
          <a:r>
            <a:rPr lang="ru-RU" sz="2000" dirty="0" err="1" smtClean="0"/>
            <a:t>зростання</a:t>
          </a:r>
          <a:r>
            <a:rPr lang="ru-RU" sz="2000" dirty="0" smtClean="0"/>
            <a:t> </a:t>
          </a:r>
          <a:endParaRPr lang="uk-UA" sz="2000" dirty="0"/>
        </a:p>
      </dgm:t>
    </dgm:pt>
    <dgm:pt modelId="{2A06AF73-8E9C-4285-9190-9D03B31095BB}" type="parTrans" cxnId="{0415D717-89F7-4535-809D-BE601FA8AFD2}">
      <dgm:prSet/>
      <dgm:spPr/>
      <dgm:t>
        <a:bodyPr/>
        <a:lstStyle/>
        <a:p>
          <a:endParaRPr lang="uk-UA" sz="2000"/>
        </a:p>
      </dgm:t>
    </dgm:pt>
    <dgm:pt modelId="{8723D37B-66AF-433D-9665-2EF3C8D64E93}" type="sibTrans" cxnId="{0415D717-89F7-4535-809D-BE601FA8AFD2}">
      <dgm:prSet custT="1"/>
      <dgm:spPr/>
      <dgm:t>
        <a:bodyPr/>
        <a:lstStyle/>
        <a:p>
          <a:endParaRPr lang="uk-UA" sz="2000"/>
        </a:p>
      </dgm:t>
    </dgm:pt>
    <dgm:pt modelId="{4F75AD61-7ADB-4FC1-AED0-C51B4302CDD2}">
      <dgm:prSet custT="1"/>
      <dgm:spPr/>
      <dgm:t>
        <a:bodyPr/>
        <a:lstStyle/>
        <a:p>
          <a:pPr rtl="0"/>
          <a:r>
            <a:rPr lang="ru-RU" sz="2000" dirty="0" err="1" smtClean="0"/>
            <a:t>зрілість</a:t>
          </a:r>
          <a:endParaRPr lang="uk-UA" sz="2000" dirty="0"/>
        </a:p>
      </dgm:t>
    </dgm:pt>
    <dgm:pt modelId="{A26DE3F6-9937-4747-9F3A-4C9AB0B39FC8}" type="parTrans" cxnId="{8EA3BD64-800B-4951-B598-6069DCAF7A3F}">
      <dgm:prSet/>
      <dgm:spPr/>
      <dgm:t>
        <a:bodyPr/>
        <a:lstStyle/>
        <a:p>
          <a:endParaRPr lang="uk-UA" sz="2000"/>
        </a:p>
      </dgm:t>
    </dgm:pt>
    <dgm:pt modelId="{42FB9E4F-59E1-41FC-A5F1-8EF354DAE3F6}" type="sibTrans" cxnId="{8EA3BD64-800B-4951-B598-6069DCAF7A3F}">
      <dgm:prSet custT="1"/>
      <dgm:spPr/>
      <dgm:t>
        <a:bodyPr/>
        <a:lstStyle/>
        <a:p>
          <a:endParaRPr lang="uk-UA" sz="2000"/>
        </a:p>
      </dgm:t>
    </dgm:pt>
    <dgm:pt modelId="{336103D2-7AA4-430D-80A6-F25DE6A2511A}">
      <dgm:prSet custT="1"/>
      <dgm:spPr/>
      <dgm:t>
        <a:bodyPr/>
        <a:lstStyle/>
        <a:p>
          <a:pPr rtl="0"/>
          <a:r>
            <a:rPr lang="ru-RU" sz="2000" smtClean="0"/>
            <a:t>спад</a:t>
          </a:r>
          <a:endParaRPr lang="uk-UA" sz="2000" dirty="0"/>
        </a:p>
      </dgm:t>
    </dgm:pt>
    <dgm:pt modelId="{DAA0968C-D8ED-42AE-8ECC-9527C69A03AC}" type="parTrans" cxnId="{371CA226-EF27-4D4C-8FF7-DD292855E68A}">
      <dgm:prSet/>
      <dgm:spPr/>
      <dgm:t>
        <a:bodyPr/>
        <a:lstStyle/>
        <a:p>
          <a:endParaRPr lang="uk-UA" sz="2000"/>
        </a:p>
      </dgm:t>
    </dgm:pt>
    <dgm:pt modelId="{8DA739DC-8B2C-491E-BB3A-DBBDE815FBB7}" type="sibTrans" cxnId="{371CA226-EF27-4D4C-8FF7-DD292855E68A}">
      <dgm:prSet/>
      <dgm:spPr/>
      <dgm:t>
        <a:bodyPr/>
        <a:lstStyle/>
        <a:p>
          <a:endParaRPr lang="uk-UA" sz="2000"/>
        </a:p>
      </dgm:t>
    </dgm:pt>
    <dgm:pt modelId="{3EC94E05-8ACE-41D0-9B4A-D2D4BBF9FA95}">
      <dgm:prSet custT="1"/>
      <dgm:spPr/>
      <dgm:t>
        <a:bodyPr/>
        <a:lstStyle/>
        <a:p>
          <a:pPr rtl="0"/>
          <a:r>
            <a:rPr lang="ru-RU" sz="2000" smtClean="0"/>
            <a:t>впровадження </a:t>
          </a:r>
          <a:endParaRPr lang="uk-UA" sz="2000" dirty="0"/>
        </a:p>
      </dgm:t>
    </dgm:pt>
    <dgm:pt modelId="{CB1F4961-23AF-4346-8AB9-9BC1F6D188E1}" type="parTrans" cxnId="{7A9E3E90-081F-4CB5-A9F8-5B655709266A}">
      <dgm:prSet/>
      <dgm:spPr/>
      <dgm:t>
        <a:bodyPr/>
        <a:lstStyle/>
        <a:p>
          <a:endParaRPr lang="uk-UA" sz="2000"/>
        </a:p>
      </dgm:t>
    </dgm:pt>
    <dgm:pt modelId="{DF86EDAD-BED4-4D9A-8E20-90ABFB6B1BCE}" type="sibTrans" cxnId="{7A9E3E90-081F-4CB5-A9F8-5B655709266A}">
      <dgm:prSet custT="1"/>
      <dgm:spPr/>
      <dgm:t>
        <a:bodyPr/>
        <a:lstStyle/>
        <a:p>
          <a:endParaRPr lang="uk-UA" sz="2000"/>
        </a:p>
      </dgm:t>
    </dgm:pt>
    <dgm:pt modelId="{5EC9A918-4869-4158-BC76-5914965EB4B2}" type="pres">
      <dgm:prSet presAssocID="{CF3EA470-3384-418B-921E-2190E2FE377D}" presName="Name0" presStyleCnt="0">
        <dgm:presLayoutVars>
          <dgm:dir/>
          <dgm:resizeHandles val="exact"/>
        </dgm:presLayoutVars>
      </dgm:prSet>
      <dgm:spPr/>
    </dgm:pt>
    <dgm:pt modelId="{5F984711-FAD5-45A0-9510-0E3278D960C6}" type="pres">
      <dgm:prSet presAssocID="{2B89AD48-7B05-48CC-BDCB-D02FF7367211}" presName="node" presStyleLbl="node1" presStyleIdx="0" presStyleCnt="5" custScaleY="1752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E68FC7-D3DA-432F-B4C4-DA9E267C5FE2}" type="pres">
      <dgm:prSet presAssocID="{76AAE036-F27E-45D1-B846-6283C71EED5B}" presName="sibTrans" presStyleLbl="sibTrans2D1" presStyleIdx="0" presStyleCnt="4"/>
      <dgm:spPr/>
    </dgm:pt>
    <dgm:pt modelId="{1A8B9CEF-CEAD-4424-A18C-96648B0BDE08}" type="pres">
      <dgm:prSet presAssocID="{76AAE036-F27E-45D1-B846-6283C71EED5B}" presName="connectorText" presStyleLbl="sibTrans2D1" presStyleIdx="0" presStyleCnt="4"/>
      <dgm:spPr/>
    </dgm:pt>
    <dgm:pt modelId="{6DAACF06-B076-4C04-B2D2-0D6884589AB7}" type="pres">
      <dgm:prSet presAssocID="{3EC94E05-8ACE-41D0-9B4A-D2D4BBF9FA95}" presName="node" presStyleLbl="node1" presStyleIdx="1" presStyleCnt="5" custScaleY="175260">
        <dgm:presLayoutVars>
          <dgm:bulletEnabled val="1"/>
        </dgm:presLayoutVars>
      </dgm:prSet>
      <dgm:spPr/>
    </dgm:pt>
    <dgm:pt modelId="{4430DA69-C9B1-41F4-A861-82BFEB4C1265}" type="pres">
      <dgm:prSet presAssocID="{DF86EDAD-BED4-4D9A-8E20-90ABFB6B1BCE}" presName="sibTrans" presStyleLbl="sibTrans2D1" presStyleIdx="1" presStyleCnt="4"/>
      <dgm:spPr/>
    </dgm:pt>
    <dgm:pt modelId="{C7A6BF79-6404-4FCF-BA09-D332F520D86F}" type="pres">
      <dgm:prSet presAssocID="{DF86EDAD-BED4-4D9A-8E20-90ABFB6B1BCE}" presName="connectorText" presStyleLbl="sibTrans2D1" presStyleIdx="1" presStyleCnt="4"/>
      <dgm:spPr/>
    </dgm:pt>
    <dgm:pt modelId="{23D8B072-8F5C-417B-9C83-33C5F9A7176B}" type="pres">
      <dgm:prSet presAssocID="{FF4434F0-E6F0-415F-BE27-0E52CEE7F958}" presName="node" presStyleLbl="node1" presStyleIdx="2" presStyleCnt="5" custScaleY="1752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AEE192-37F9-4D54-A0FC-446B229C59FF}" type="pres">
      <dgm:prSet presAssocID="{8723D37B-66AF-433D-9665-2EF3C8D64E93}" presName="sibTrans" presStyleLbl="sibTrans2D1" presStyleIdx="2" presStyleCnt="4"/>
      <dgm:spPr/>
    </dgm:pt>
    <dgm:pt modelId="{52009DF0-462F-4426-8326-A51E91CDDEB2}" type="pres">
      <dgm:prSet presAssocID="{8723D37B-66AF-433D-9665-2EF3C8D64E93}" presName="connectorText" presStyleLbl="sibTrans2D1" presStyleIdx="2" presStyleCnt="4"/>
      <dgm:spPr/>
    </dgm:pt>
    <dgm:pt modelId="{0F105C69-3ADB-4B46-A1C6-2DDCE2EAF96F}" type="pres">
      <dgm:prSet presAssocID="{4F75AD61-7ADB-4FC1-AED0-C51B4302CDD2}" presName="node" presStyleLbl="node1" presStyleIdx="3" presStyleCnt="5" custScaleY="1752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A27CEB-0B92-493B-8970-C9F0B1C2DD7D}" type="pres">
      <dgm:prSet presAssocID="{42FB9E4F-59E1-41FC-A5F1-8EF354DAE3F6}" presName="sibTrans" presStyleLbl="sibTrans2D1" presStyleIdx="3" presStyleCnt="4"/>
      <dgm:spPr/>
    </dgm:pt>
    <dgm:pt modelId="{8AD46EDA-31F5-4103-BB14-7A9542A9EADB}" type="pres">
      <dgm:prSet presAssocID="{42FB9E4F-59E1-41FC-A5F1-8EF354DAE3F6}" presName="connectorText" presStyleLbl="sibTrans2D1" presStyleIdx="3" presStyleCnt="4"/>
      <dgm:spPr/>
    </dgm:pt>
    <dgm:pt modelId="{54A89C89-0FDD-4D4D-9159-C6CCBF08A7C5}" type="pres">
      <dgm:prSet presAssocID="{336103D2-7AA4-430D-80A6-F25DE6A2511A}" presName="node" presStyleLbl="node1" presStyleIdx="4" presStyleCnt="5" custScaleY="175260">
        <dgm:presLayoutVars>
          <dgm:bulletEnabled val="1"/>
        </dgm:presLayoutVars>
      </dgm:prSet>
      <dgm:spPr/>
    </dgm:pt>
  </dgm:ptLst>
  <dgm:cxnLst>
    <dgm:cxn modelId="{B3E2DCC2-4C2D-42F0-A5B1-31E4784B14C2}" type="presOf" srcId="{76AAE036-F27E-45D1-B846-6283C71EED5B}" destId="{7AE68FC7-D3DA-432F-B4C4-DA9E267C5FE2}" srcOrd="0" destOrd="0" presId="urn:microsoft.com/office/officeart/2005/8/layout/process1"/>
    <dgm:cxn modelId="{4DDFFB1E-DA60-452A-9A8E-18ADEF09908F}" type="presOf" srcId="{CF3EA470-3384-418B-921E-2190E2FE377D}" destId="{5EC9A918-4869-4158-BC76-5914965EB4B2}" srcOrd="0" destOrd="0" presId="urn:microsoft.com/office/officeart/2005/8/layout/process1"/>
    <dgm:cxn modelId="{8EA3BD64-800B-4951-B598-6069DCAF7A3F}" srcId="{CF3EA470-3384-418B-921E-2190E2FE377D}" destId="{4F75AD61-7ADB-4FC1-AED0-C51B4302CDD2}" srcOrd="3" destOrd="0" parTransId="{A26DE3F6-9937-4747-9F3A-4C9AB0B39FC8}" sibTransId="{42FB9E4F-59E1-41FC-A5F1-8EF354DAE3F6}"/>
    <dgm:cxn modelId="{0946C7EB-19D4-4B3D-8EE2-57E979A2F3DF}" type="presOf" srcId="{FF4434F0-E6F0-415F-BE27-0E52CEE7F958}" destId="{23D8B072-8F5C-417B-9C83-33C5F9A7176B}" srcOrd="0" destOrd="0" presId="urn:microsoft.com/office/officeart/2005/8/layout/process1"/>
    <dgm:cxn modelId="{BA8F2FC9-3F9C-41F5-A8FC-738ECAA23898}" type="presOf" srcId="{76AAE036-F27E-45D1-B846-6283C71EED5B}" destId="{1A8B9CEF-CEAD-4424-A18C-96648B0BDE08}" srcOrd="1" destOrd="0" presId="urn:microsoft.com/office/officeart/2005/8/layout/process1"/>
    <dgm:cxn modelId="{371CA226-EF27-4D4C-8FF7-DD292855E68A}" srcId="{CF3EA470-3384-418B-921E-2190E2FE377D}" destId="{336103D2-7AA4-430D-80A6-F25DE6A2511A}" srcOrd="4" destOrd="0" parTransId="{DAA0968C-D8ED-42AE-8ECC-9527C69A03AC}" sibTransId="{8DA739DC-8B2C-491E-BB3A-DBBDE815FBB7}"/>
    <dgm:cxn modelId="{52B0F1E0-B915-4704-A2BD-182C0876D75F}" type="presOf" srcId="{8723D37B-66AF-433D-9665-2EF3C8D64E93}" destId="{B4AEE192-37F9-4D54-A0FC-446B229C59FF}" srcOrd="0" destOrd="0" presId="urn:microsoft.com/office/officeart/2005/8/layout/process1"/>
    <dgm:cxn modelId="{A84161B7-B2BC-4CEE-8181-40553852AE6A}" type="presOf" srcId="{DF86EDAD-BED4-4D9A-8E20-90ABFB6B1BCE}" destId="{C7A6BF79-6404-4FCF-BA09-D332F520D86F}" srcOrd="1" destOrd="0" presId="urn:microsoft.com/office/officeart/2005/8/layout/process1"/>
    <dgm:cxn modelId="{BAD389E7-A7AA-4351-BE1B-ED908D0E8EEF}" type="presOf" srcId="{3EC94E05-8ACE-41D0-9B4A-D2D4BBF9FA95}" destId="{6DAACF06-B076-4C04-B2D2-0D6884589AB7}" srcOrd="0" destOrd="0" presId="urn:microsoft.com/office/officeart/2005/8/layout/process1"/>
    <dgm:cxn modelId="{271E1189-FD07-4511-8C2D-577B9D2621B9}" type="presOf" srcId="{42FB9E4F-59E1-41FC-A5F1-8EF354DAE3F6}" destId="{D2A27CEB-0B92-493B-8970-C9F0B1C2DD7D}" srcOrd="0" destOrd="0" presId="urn:microsoft.com/office/officeart/2005/8/layout/process1"/>
    <dgm:cxn modelId="{BD175D9E-42E6-45BF-850E-D36955EF4478}" type="presOf" srcId="{42FB9E4F-59E1-41FC-A5F1-8EF354DAE3F6}" destId="{8AD46EDA-31F5-4103-BB14-7A9542A9EADB}" srcOrd="1" destOrd="0" presId="urn:microsoft.com/office/officeart/2005/8/layout/process1"/>
    <dgm:cxn modelId="{0415D717-89F7-4535-809D-BE601FA8AFD2}" srcId="{CF3EA470-3384-418B-921E-2190E2FE377D}" destId="{FF4434F0-E6F0-415F-BE27-0E52CEE7F958}" srcOrd="2" destOrd="0" parTransId="{2A06AF73-8E9C-4285-9190-9D03B31095BB}" sibTransId="{8723D37B-66AF-433D-9665-2EF3C8D64E93}"/>
    <dgm:cxn modelId="{7A9E3E90-081F-4CB5-A9F8-5B655709266A}" srcId="{CF3EA470-3384-418B-921E-2190E2FE377D}" destId="{3EC94E05-8ACE-41D0-9B4A-D2D4BBF9FA95}" srcOrd="1" destOrd="0" parTransId="{CB1F4961-23AF-4346-8AB9-9BC1F6D188E1}" sibTransId="{DF86EDAD-BED4-4D9A-8E20-90ABFB6B1BCE}"/>
    <dgm:cxn modelId="{69690F44-BBD6-49F3-9CB3-FC147609F72E}" srcId="{CF3EA470-3384-418B-921E-2190E2FE377D}" destId="{2B89AD48-7B05-48CC-BDCB-D02FF7367211}" srcOrd="0" destOrd="0" parTransId="{6D40BFD1-4ACD-4263-B1F5-568AE132240E}" sibTransId="{76AAE036-F27E-45D1-B846-6283C71EED5B}"/>
    <dgm:cxn modelId="{91185205-0B86-494B-AA66-A5C1FF10AE92}" type="presOf" srcId="{8723D37B-66AF-433D-9665-2EF3C8D64E93}" destId="{52009DF0-462F-4426-8326-A51E91CDDEB2}" srcOrd="1" destOrd="0" presId="urn:microsoft.com/office/officeart/2005/8/layout/process1"/>
    <dgm:cxn modelId="{5635DCA4-0954-4558-8591-522C3A34AAAD}" type="presOf" srcId="{DF86EDAD-BED4-4D9A-8E20-90ABFB6B1BCE}" destId="{4430DA69-C9B1-41F4-A861-82BFEB4C1265}" srcOrd="0" destOrd="0" presId="urn:microsoft.com/office/officeart/2005/8/layout/process1"/>
    <dgm:cxn modelId="{D505E813-915C-4049-AA2E-07CDCCAA090A}" type="presOf" srcId="{4F75AD61-7ADB-4FC1-AED0-C51B4302CDD2}" destId="{0F105C69-3ADB-4B46-A1C6-2DDCE2EAF96F}" srcOrd="0" destOrd="0" presId="urn:microsoft.com/office/officeart/2005/8/layout/process1"/>
    <dgm:cxn modelId="{BD1DA761-5CC4-4D05-883A-922FAD4D2341}" type="presOf" srcId="{2B89AD48-7B05-48CC-BDCB-D02FF7367211}" destId="{5F984711-FAD5-45A0-9510-0E3278D960C6}" srcOrd="0" destOrd="0" presId="urn:microsoft.com/office/officeart/2005/8/layout/process1"/>
    <dgm:cxn modelId="{D12E57B2-BD12-4962-9AC1-175CDFAD7218}" type="presOf" srcId="{336103D2-7AA4-430D-80A6-F25DE6A2511A}" destId="{54A89C89-0FDD-4D4D-9159-C6CCBF08A7C5}" srcOrd="0" destOrd="0" presId="urn:microsoft.com/office/officeart/2005/8/layout/process1"/>
    <dgm:cxn modelId="{12D16B77-AF38-4FC5-B375-A051FFA35E81}" type="presParOf" srcId="{5EC9A918-4869-4158-BC76-5914965EB4B2}" destId="{5F984711-FAD5-45A0-9510-0E3278D960C6}" srcOrd="0" destOrd="0" presId="urn:microsoft.com/office/officeart/2005/8/layout/process1"/>
    <dgm:cxn modelId="{7812353E-7385-41F2-B6C8-3AFB413F29B2}" type="presParOf" srcId="{5EC9A918-4869-4158-BC76-5914965EB4B2}" destId="{7AE68FC7-D3DA-432F-B4C4-DA9E267C5FE2}" srcOrd="1" destOrd="0" presId="urn:microsoft.com/office/officeart/2005/8/layout/process1"/>
    <dgm:cxn modelId="{7F297E1B-D162-48D1-AE5F-0EBCC18A7881}" type="presParOf" srcId="{7AE68FC7-D3DA-432F-B4C4-DA9E267C5FE2}" destId="{1A8B9CEF-CEAD-4424-A18C-96648B0BDE08}" srcOrd="0" destOrd="0" presId="urn:microsoft.com/office/officeart/2005/8/layout/process1"/>
    <dgm:cxn modelId="{2BEF2433-ECBF-40F3-A7CB-1BB6EFCEB223}" type="presParOf" srcId="{5EC9A918-4869-4158-BC76-5914965EB4B2}" destId="{6DAACF06-B076-4C04-B2D2-0D6884589AB7}" srcOrd="2" destOrd="0" presId="urn:microsoft.com/office/officeart/2005/8/layout/process1"/>
    <dgm:cxn modelId="{306C3F5E-05B8-43B3-97AA-D322DA31067B}" type="presParOf" srcId="{5EC9A918-4869-4158-BC76-5914965EB4B2}" destId="{4430DA69-C9B1-41F4-A861-82BFEB4C1265}" srcOrd="3" destOrd="0" presId="urn:microsoft.com/office/officeart/2005/8/layout/process1"/>
    <dgm:cxn modelId="{4A4C4461-0599-4F79-8F95-7FDF697AEA78}" type="presParOf" srcId="{4430DA69-C9B1-41F4-A861-82BFEB4C1265}" destId="{C7A6BF79-6404-4FCF-BA09-D332F520D86F}" srcOrd="0" destOrd="0" presId="urn:microsoft.com/office/officeart/2005/8/layout/process1"/>
    <dgm:cxn modelId="{85EA59C1-910F-41C0-B32D-E00BACCB6326}" type="presParOf" srcId="{5EC9A918-4869-4158-BC76-5914965EB4B2}" destId="{23D8B072-8F5C-417B-9C83-33C5F9A7176B}" srcOrd="4" destOrd="0" presId="urn:microsoft.com/office/officeart/2005/8/layout/process1"/>
    <dgm:cxn modelId="{C603CFD2-A89C-4125-824B-4395C72BDF18}" type="presParOf" srcId="{5EC9A918-4869-4158-BC76-5914965EB4B2}" destId="{B4AEE192-37F9-4D54-A0FC-446B229C59FF}" srcOrd="5" destOrd="0" presId="urn:microsoft.com/office/officeart/2005/8/layout/process1"/>
    <dgm:cxn modelId="{CB96BDE7-A544-4FAB-B54E-9098A2DD4811}" type="presParOf" srcId="{B4AEE192-37F9-4D54-A0FC-446B229C59FF}" destId="{52009DF0-462F-4426-8326-A51E91CDDEB2}" srcOrd="0" destOrd="0" presId="urn:microsoft.com/office/officeart/2005/8/layout/process1"/>
    <dgm:cxn modelId="{9FDBBD92-6B19-440C-9C55-C4C173DBAC4B}" type="presParOf" srcId="{5EC9A918-4869-4158-BC76-5914965EB4B2}" destId="{0F105C69-3ADB-4B46-A1C6-2DDCE2EAF96F}" srcOrd="6" destOrd="0" presId="urn:microsoft.com/office/officeart/2005/8/layout/process1"/>
    <dgm:cxn modelId="{10BB4564-38CE-4BCD-A744-D5301A4653EA}" type="presParOf" srcId="{5EC9A918-4869-4158-BC76-5914965EB4B2}" destId="{D2A27CEB-0B92-493B-8970-C9F0B1C2DD7D}" srcOrd="7" destOrd="0" presId="urn:microsoft.com/office/officeart/2005/8/layout/process1"/>
    <dgm:cxn modelId="{80E5DA56-CB6C-4CD7-9378-5796A2319AC7}" type="presParOf" srcId="{D2A27CEB-0B92-493B-8970-C9F0B1C2DD7D}" destId="{8AD46EDA-31F5-4103-BB14-7A9542A9EADB}" srcOrd="0" destOrd="0" presId="urn:microsoft.com/office/officeart/2005/8/layout/process1"/>
    <dgm:cxn modelId="{255C5628-AA17-4BFD-B2E4-A9F5E33AE062}" type="presParOf" srcId="{5EC9A918-4869-4158-BC76-5914965EB4B2}" destId="{54A89C89-0FDD-4D4D-9159-C6CCBF08A7C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CBD14-66F6-46CF-ABFB-60DA914959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6A53D802-809A-43F8-8783-FAC6D7A97726}">
      <dgm:prSet/>
      <dgm:spPr/>
      <dgm:t>
        <a:bodyPr/>
        <a:lstStyle/>
        <a:p>
          <a:pPr rtl="0"/>
          <a:r>
            <a:rPr lang="ru-RU" dirty="0" smtClean="0"/>
            <a:t>І. Товар за </a:t>
          </a:r>
          <a:r>
            <a:rPr lang="ru-RU" dirty="0" err="1" smtClean="0"/>
            <a:t>задумом</a:t>
          </a:r>
          <a:endParaRPr lang="uk-UA" dirty="0"/>
        </a:p>
      </dgm:t>
    </dgm:pt>
    <dgm:pt modelId="{55A9A860-43B2-4B45-8E99-3CAEEA74C8B3}" type="parTrans" cxnId="{4B88B11D-BFF9-4ECA-80A3-8E10507444DB}">
      <dgm:prSet/>
      <dgm:spPr/>
      <dgm:t>
        <a:bodyPr/>
        <a:lstStyle/>
        <a:p>
          <a:endParaRPr lang="uk-UA"/>
        </a:p>
      </dgm:t>
    </dgm:pt>
    <dgm:pt modelId="{ED66EC4B-B928-42D9-A059-7B39B8C1265C}" type="sibTrans" cxnId="{4B88B11D-BFF9-4ECA-80A3-8E10507444DB}">
      <dgm:prSet/>
      <dgm:spPr/>
      <dgm:t>
        <a:bodyPr/>
        <a:lstStyle/>
        <a:p>
          <a:endParaRPr lang="uk-UA"/>
        </a:p>
      </dgm:t>
    </dgm:pt>
    <dgm:pt modelId="{58485456-72DB-439E-A6A8-BCFE8CBA9ABA}">
      <dgm:prSet/>
      <dgm:spPr/>
      <dgm:t>
        <a:bodyPr/>
        <a:lstStyle/>
        <a:p>
          <a:pPr rtl="0"/>
          <a:r>
            <a:rPr lang="ru-RU" dirty="0" smtClean="0"/>
            <a:t>ІІ. Товар у реальному </a:t>
          </a:r>
          <a:r>
            <a:rPr lang="ru-RU" dirty="0" err="1" smtClean="0"/>
            <a:t>виконанні</a:t>
          </a:r>
          <a:endParaRPr lang="uk-UA" dirty="0"/>
        </a:p>
      </dgm:t>
    </dgm:pt>
    <dgm:pt modelId="{025B1C8B-DE78-4E53-A52B-6B292F274FF9}" type="parTrans" cxnId="{39D376D9-ECE8-4126-A7CF-5DA809A8B5B2}">
      <dgm:prSet/>
      <dgm:spPr/>
      <dgm:t>
        <a:bodyPr/>
        <a:lstStyle/>
        <a:p>
          <a:endParaRPr lang="uk-UA"/>
        </a:p>
      </dgm:t>
    </dgm:pt>
    <dgm:pt modelId="{3750AFD2-45C5-4827-8CD1-DF82C16E9F3D}" type="sibTrans" cxnId="{39D376D9-ECE8-4126-A7CF-5DA809A8B5B2}">
      <dgm:prSet/>
      <dgm:spPr/>
      <dgm:t>
        <a:bodyPr/>
        <a:lstStyle/>
        <a:p>
          <a:endParaRPr lang="uk-UA"/>
        </a:p>
      </dgm:t>
    </dgm:pt>
    <dgm:pt modelId="{A6EDC845-A181-4626-8DDB-3F179F6415A0}">
      <dgm:prSet/>
      <dgm:spPr/>
      <dgm:t>
        <a:bodyPr/>
        <a:lstStyle/>
        <a:p>
          <a:pPr rtl="0"/>
          <a:r>
            <a:rPr lang="ru-RU" dirty="0" smtClean="0"/>
            <a:t>ІІІ. Товар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підкріпленням</a:t>
          </a:r>
          <a:endParaRPr lang="uk-UA" dirty="0"/>
        </a:p>
      </dgm:t>
    </dgm:pt>
    <dgm:pt modelId="{D79E3A27-D0D0-4FBC-83C6-3D65AD67F6A9}" type="parTrans" cxnId="{9A568419-D959-42BE-8CF4-2C14EE13D597}">
      <dgm:prSet/>
      <dgm:spPr/>
      <dgm:t>
        <a:bodyPr/>
        <a:lstStyle/>
        <a:p>
          <a:endParaRPr lang="uk-UA"/>
        </a:p>
      </dgm:t>
    </dgm:pt>
    <dgm:pt modelId="{5CF94A79-1B41-4FF1-909C-A801B95949E1}" type="sibTrans" cxnId="{9A568419-D959-42BE-8CF4-2C14EE13D597}">
      <dgm:prSet/>
      <dgm:spPr/>
      <dgm:t>
        <a:bodyPr/>
        <a:lstStyle/>
        <a:p>
          <a:endParaRPr lang="uk-UA"/>
        </a:p>
      </dgm:t>
    </dgm:pt>
    <dgm:pt modelId="{94FAA755-39F9-4BC3-8474-159EAF8D13F6}">
      <dgm:prSet/>
      <dgm:spPr/>
      <dgm:t>
        <a:bodyPr/>
        <a:lstStyle/>
        <a:p>
          <a:pPr rtl="0"/>
          <a:r>
            <a:rPr lang="ru-RU" dirty="0" err="1" smtClean="0"/>
            <a:t>якість</a:t>
          </a:r>
          <a:r>
            <a:rPr lang="ru-RU" dirty="0" smtClean="0"/>
            <a:t>, упаковка, дизайн, </a:t>
          </a:r>
          <a:r>
            <a:rPr lang="ru-RU" dirty="0" err="1" smtClean="0"/>
            <a:t>властивості</a:t>
          </a:r>
          <a:r>
            <a:rPr lang="ru-RU" dirty="0" smtClean="0"/>
            <a:t>, </a:t>
          </a:r>
          <a:r>
            <a:rPr lang="ru-RU" dirty="0" err="1" smtClean="0"/>
            <a:t>торгова</a:t>
          </a:r>
          <a:r>
            <a:rPr lang="ru-RU" dirty="0" smtClean="0"/>
            <a:t> марка</a:t>
          </a:r>
          <a:endParaRPr lang="uk-UA" dirty="0"/>
        </a:p>
      </dgm:t>
    </dgm:pt>
    <dgm:pt modelId="{02268BCD-DFB6-4123-8388-0CBD9DE2FF36}" type="parTrans" cxnId="{E5B53B6B-BACF-44D5-8B33-CF002B0A6764}">
      <dgm:prSet/>
      <dgm:spPr/>
      <dgm:t>
        <a:bodyPr/>
        <a:lstStyle/>
        <a:p>
          <a:endParaRPr lang="uk-UA"/>
        </a:p>
      </dgm:t>
    </dgm:pt>
    <dgm:pt modelId="{E8D79D42-3E49-45EA-A965-47DBE23A608C}" type="sibTrans" cxnId="{E5B53B6B-BACF-44D5-8B33-CF002B0A6764}">
      <dgm:prSet/>
      <dgm:spPr/>
      <dgm:t>
        <a:bodyPr/>
        <a:lstStyle/>
        <a:p>
          <a:endParaRPr lang="uk-UA"/>
        </a:p>
      </dgm:t>
    </dgm:pt>
    <dgm:pt modelId="{BC6AFDFC-E7B2-4802-A1A9-BE2D054109EC}">
      <dgm:prSet/>
      <dgm:spPr/>
      <dgm:t>
        <a:bodyPr/>
        <a:lstStyle/>
        <a:p>
          <a:pPr rtl="0"/>
          <a:r>
            <a:rPr lang="ru-RU" dirty="0" err="1" smtClean="0"/>
            <a:t>основна</a:t>
          </a:r>
          <a:r>
            <a:rPr lang="ru-RU" dirty="0" smtClean="0"/>
            <a:t> </a:t>
          </a:r>
          <a:r>
            <a:rPr lang="ru-RU" dirty="0" err="1" smtClean="0"/>
            <a:t>вигода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товару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послуга</a:t>
          </a:r>
          <a:endParaRPr lang="uk-UA" dirty="0"/>
        </a:p>
      </dgm:t>
    </dgm:pt>
    <dgm:pt modelId="{0B9B61FD-6070-4F1D-BBA6-0A8DA4794C06}" type="parTrans" cxnId="{B48AA932-3E29-49FA-8E7C-9318578C2A12}">
      <dgm:prSet/>
      <dgm:spPr/>
      <dgm:t>
        <a:bodyPr/>
        <a:lstStyle/>
        <a:p>
          <a:endParaRPr lang="uk-UA"/>
        </a:p>
      </dgm:t>
    </dgm:pt>
    <dgm:pt modelId="{90EB59C6-8C75-4EBC-81B8-10B3D87AED94}" type="sibTrans" cxnId="{B48AA932-3E29-49FA-8E7C-9318578C2A12}">
      <dgm:prSet/>
      <dgm:spPr/>
      <dgm:t>
        <a:bodyPr/>
        <a:lstStyle/>
        <a:p>
          <a:endParaRPr lang="uk-UA"/>
        </a:p>
      </dgm:t>
    </dgm:pt>
    <dgm:pt modelId="{B79E00F1-8809-458D-8B27-081F66187441}">
      <dgm:prSet/>
      <dgm:spPr/>
      <dgm:t>
        <a:bodyPr/>
        <a:lstStyle/>
        <a:p>
          <a:pPr rtl="0"/>
          <a:r>
            <a:rPr lang="ru-RU" smtClean="0"/>
            <a:t>постачання, сервісна політика, гарантії, кредитування</a:t>
          </a:r>
          <a:endParaRPr lang="uk-UA" dirty="0"/>
        </a:p>
      </dgm:t>
    </dgm:pt>
    <dgm:pt modelId="{10E181E1-A0E5-4CF2-BFFE-DE3ED8EAADCB}" type="parTrans" cxnId="{9584B904-CD3A-4C46-8005-CD83C9314E44}">
      <dgm:prSet/>
      <dgm:spPr/>
      <dgm:t>
        <a:bodyPr/>
        <a:lstStyle/>
        <a:p>
          <a:endParaRPr lang="uk-UA"/>
        </a:p>
      </dgm:t>
    </dgm:pt>
    <dgm:pt modelId="{155EA050-2AF1-457C-9897-DAE1BA5725CE}" type="sibTrans" cxnId="{9584B904-CD3A-4C46-8005-CD83C9314E44}">
      <dgm:prSet/>
      <dgm:spPr/>
      <dgm:t>
        <a:bodyPr/>
        <a:lstStyle/>
        <a:p>
          <a:endParaRPr lang="uk-UA"/>
        </a:p>
      </dgm:t>
    </dgm:pt>
    <dgm:pt modelId="{E550F601-E719-4E31-8387-7497EB48252D}" type="pres">
      <dgm:prSet presAssocID="{347CBD14-66F6-46CF-ABFB-60DA914959EA}" presName="linear" presStyleCnt="0">
        <dgm:presLayoutVars>
          <dgm:animLvl val="lvl"/>
          <dgm:resizeHandles val="exact"/>
        </dgm:presLayoutVars>
      </dgm:prSet>
      <dgm:spPr/>
    </dgm:pt>
    <dgm:pt modelId="{8A5306DE-C004-4697-80AB-1A777B419DEE}" type="pres">
      <dgm:prSet presAssocID="{6A53D802-809A-43F8-8783-FAC6D7A977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B4D51B-2DFB-476B-AAB0-9914131155FE}" type="pres">
      <dgm:prSet presAssocID="{6A53D802-809A-43F8-8783-FAC6D7A97726}" presName="childText" presStyleLbl="revTx" presStyleIdx="0" presStyleCnt="3">
        <dgm:presLayoutVars>
          <dgm:bulletEnabled val="1"/>
        </dgm:presLayoutVars>
      </dgm:prSet>
      <dgm:spPr/>
    </dgm:pt>
    <dgm:pt modelId="{95692CA9-E78B-4BFD-8139-B1788667A5AD}" type="pres">
      <dgm:prSet presAssocID="{58485456-72DB-439E-A6A8-BCFE8CBA9A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63B218-B09D-4EAB-9F23-86CC51D98881}" type="pres">
      <dgm:prSet presAssocID="{58485456-72DB-439E-A6A8-BCFE8CBA9ABA}" presName="childText" presStyleLbl="revTx" presStyleIdx="1" presStyleCnt="3">
        <dgm:presLayoutVars>
          <dgm:bulletEnabled val="1"/>
        </dgm:presLayoutVars>
      </dgm:prSet>
      <dgm:spPr/>
    </dgm:pt>
    <dgm:pt modelId="{CA79E5B7-1929-4C8F-A2AF-4485002571E2}" type="pres">
      <dgm:prSet presAssocID="{A6EDC845-A181-4626-8DDB-3F179F6415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346485-E005-44E2-A59C-77DF877D01C3}" type="pres">
      <dgm:prSet presAssocID="{A6EDC845-A181-4626-8DDB-3F179F6415A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5B53B6B-BACF-44D5-8B33-CF002B0A6764}" srcId="{58485456-72DB-439E-A6A8-BCFE8CBA9ABA}" destId="{94FAA755-39F9-4BC3-8474-159EAF8D13F6}" srcOrd="0" destOrd="0" parTransId="{02268BCD-DFB6-4123-8388-0CBD9DE2FF36}" sibTransId="{E8D79D42-3E49-45EA-A965-47DBE23A608C}"/>
    <dgm:cxn modelId="{31113E56-1F78-403D-9223-08A3BF36BA4F}" type="presOf" srcId="{6A53D802-809A-43F8-8783-FAC6D7A97726}" destId="{8A5306DE-C004-4697-80AB-1A777B419DEE}" srcOrd="0" destOrd="0" presId="urn:microsoft.com/office/officeart/2005/8/layout/vList2"/>
    <dgm:cxn modelId="{2B464958-006C-445B-B8F3-683A10C7AD66}" type="presOf" srcId="{347CBD14-66F6-46CF-ABFB-60DA914959EA}" destId="{E550F601-E719-4E31-8387-7497EB48252D}" srcOrd="0" destOrd="0" presId="urn:microsoft.com/office/officeart/2005/8/layout/vList2"/>
    <dgm:cxn modelId="{24A1DF43-3F99-481A-998A-DE5541DC213E}" type="presOf" srcId="{BC6AFDFC-E7B2-4802-A1A9-BE2D054109EC}" destId="{3FB4D51B-2DFB-476B-AAB0-9914131155FE}" srcOrd="0" destOrd="0" presId="urn:microsoft.com/office/officeart/2005/8/layout/vList2"/>
    <dgm:cxn modelId="{39D376D9-ECE8-4126-A7CF-5DA809A8B5B2}" srcId="{347CBD14-66F6-46CF-ABFB-60DA914959EA}" destId="{58485456-72DB-439E-A6A8-BCFE8CBA9ABA}" srcOrd="1" destOrd="0" parTransId="{025B1C8B-DE78-4E53-A52B-6B292F274FF9}" sibTransId="{3750AFD2-45C5-4827-8CD1-DF82C16E9F3D}"/>
    <dgm:cxn modelId="{02DE77F6-51D2-4226-9731-BF2BB5EDAAA4}" type="presOf" srcId="{94FAA755-39F9-4BC3-8474-159EAF8D13F6}" destId="{5D63B218-B09D-4EAB-9F23-86CC51D98881}" srcOrd="0" destOrd="0" presId="urn:microsoft.com/office/officeart/2005/8/layout/vList2"/>
    <dgm:cxn modelId="{AFB332D9-B40B-4201-A621-FC654AB6B39D}" type="presOf" srcId="{A6EDC845-A181-4626-8DDB-3F179F6415A0}" destId="{CA79E5B7-1929-4C8F-A2AF-4485002571E2}" srcOrd="0" destOrd="0" presId="urn:microsoft.com/office/officeart/2005/8/layout/vList2"/>
    <dgm:cxn modelId="{B48AA932-3E29-49FA-8E7C-9318578C2A12}" srcId="{6A53D802-809A-43F8-8783-FAC6D7A97726}" destId="{BC6AFDFC-E7B2-4802-A1A9-BE2D054109EC}" srcOrd="0" destOrd="0" parTransId="{0B9B61FD-6070-4F1D-BBA6-0A8DA4794C06}" sibTransId="{90EB59C6-8C75-4EBC-81B8-10B3D87AED94}"/>
    <dgm:cxn modelId="{6B3C8057-39A8-4AA7-A363-03A32C0ECD61}" type="presOf" srcId="{58485456-72DB-439E-A6A8-BCFE8CBA9ABA}" destId="{95692CA9-E78B-4BFD-8139-B1788667A5AD}" srcOrd="0" destOrd="0" presId="urn:microsoft.com/office/officeart/2005/8/layout/vList2"/>
    <dgm:cxn modelId="{4B88B11D-BFF9-4ECA-80A3-8E10507444DB}" srcId="{347CBD14-66F6-46CF-ABFB-60DA914959EA}" destId="{6A53D802-809A-43F8-8783-FAC6D7A97726}" srcOrd="0" destOrd="0" parTransId="{55A9A860-43B2-4B45-8E99-3CAEEA74C8B3}" sibTransId="{ED66EC4B-B928-42D9-A059-7B39B8C1265C}"/>
    <dgm:cxn modelId="{9A568419-D959-42BE-8CF4-2C14EE13D597}" srcId="{347CBD14-66F6-46CF-ABFB-60DA914959EA}" destId="{A6EDC845-A181-4626-8DDB-3F179F6415A0}" srcOrd="2" destOrd="0" parTransId="{D79E3A27-D0D0-4FBC-83C6-3D65AD67F6A9}" sibTransId="{5CF94A79-1B41-4FF1-909C-A801B95949E1}"/>
    <dgm:cxn modelId="{1EDE8D92-5A16-44E0-9D29-2E0E9E5F75F0}" type="presOf" srcId="{B79E00F1-8809-458D-8B27-081F66187441}" destId="{95346485-E005-44E2-A59C-77DF877D01C3}" srcOrd="0" destOrd="0" presId="urn:microsoft.com/office/officeart/2005/8/layout/vList2"/>
    <dgm:cxn modelId="{9584B904-CD3A-4C46-8005-CD83C9314E44}" srcId="{A6EDC845-A181-4626-8DDB-3F179F6415A0}" destId="{B79E00F1-8809-458D-8B27-081F66187441}" srcOrd="0" destOrd="0" parTransId="{10E181E1-A0E5-4CF2-BFFE-DE3ED8EAADCB}" sibTransId="{155EA050-2AF1-457C-9897-DAE1BA5725CE}"/>
    <dgm:cxn modelId="{FEBC336B-92B7-4CD8-8A80-DA9E5F175F22}" type="presParOf" srcId="{E550F601-E719-4E31-8387-7497EB48252D}" destId="{8A5306DE-C004-4697-80AB-1A777B419DEE}" srcOrd="0" destOrd="0" presId="urn:microsoft.com/office/officeart/2005/8/layout/vList2"/>
    <dgm:cxn modelId="{ECACB2DF-314C-45CD-9136-BC1E06460EF5}" type="presParOf" srcId="{E550F601-E719-4E31-8387-7497EB48252D}" destId="{3FB4D51B-2DFB-476B-AAB0-9914131155FE}" srcOrd="1" destOrd="0" presId="urn:microsoft.com/office/officeart/2005/8/layout/vList2"/>
    <dgm:cxn modelId="{65D96930-420E-4156-8476-1FB91D4A6F9A}" type="presParOf" srcId="{E550F601-E719-4E31-8387-7497EB48252D}" destId="{95692CA9-E78B-4BFD-8139-B1788667A5AD}" srcOrd="2" destOrd="0" presId="urn:microsoft.com/office/officeart/2005/8/layout/vList2"/>
    <dgm:cxn modelId="{CE2D5DFD-DBE3-44C0-BD01-A1E03CF0EE6C}" type="presParOf" srcId="{E550F601-E719-4E31-8387-7497EB48252D}" destId="{5D63B218-B09D-4EAB-9F23-86CC51D98881}" srcOrd="3" destOrd="0" presId="urn:microsoft.com/office/officeart/2005/8/layout/vList2"/>
    <dgm:cxn modelId="{91CA0357-FFF8-4FC9-B8C3-EE03CBEF628D}" type="presParOf" srcId="{E550F601-E719-4E31-8387-7497EB48252D}" destId="{CA79E5B7-1929-4C8F-A2AF-4485002571E2}" srcOrd="4" destOrd="0" presId="urn:microsoft.com/office/officeart/2005/8/layout/vList2"/>
    <dgm:cxn modelId="{39CF7091-036D-4B29-AB19-8D2638C2801D}" type="presParOf" srcId="{E550F601-E719-4E31-8387-7497EB48252D}" destId="{95346485-E005-44E2-A59C-77DF877D01C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FBEA25-9161-4C86-909D-8C95CFD415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A995BD-9A1F-40F3-AB11-4821184E43E0}">
      <dgm:prSet/>
      <dgm:spPr/>
      <dgm:t>
        <a:bodyPr/>
        <a:lstStyle/>
        <a:p>
          <a:pPr rtl="0"/>
          <a:r>
            <a:rPr lang="uk-UA" dirty="0" smtClean="0"/>
            <a:t>Асортиментна політика включає:</a:t>
          </a:r>
          <a:endParaRPr lang="uk-UA" dirty="0"/>
        </a:p>
      </dgm:t>
    </dgm:pt>
    <dgm:pt modelId="{798CC1D3-3F45-48D9-9A90-AD30DEDB217D}" type="parTrans" cxnId="{C26E5D5D-B1EF-4D1F-922D-8EF934535709}">
      <dgm:prSet/>
      <dgm:spPr/>
      <dgm:t>
        <a:bodyPr/>
        <a:lstStyle/>
        <a:p>
          <a:endParaRPr lang="uk-UA"/>
        </a:p>
      </dgm:t>
    </dgm:pt>
    <dgm:pt modelId="{3E662CA3-08E6-4453-A92F-7CE4D481439A}" type="sibTrans" cxnId="{C26E5D5D-B1EF-4D1F-922D-8EF934535709}">
      <dgm:prSet/>
      <dgm:spPr/>
      <dgm:t>
        <a:bodyPr/>
        <a:lstStyle/>
        <a:p>
          <a:endParaRPr lang="uk-UA"/>
        </a:p>
      </dgm:t>
    </dgm:pt>
    <dgm:pt modelId="{413C8481-CD11-4639-B1B0-031B6D5F05E3}">
      <dgm:prSet/>
      <dgm:spPr/>
      <dgm:t>
        <a:bodyPr/>
        <a:lstStyle/>
        <a:p>
          <a:pPr rtl="0"/>
          <a:r>
            <a:rPr lang="uk-UA" dirty="0" smtClean="0"/>
            <a:t>обсяг виробництва; </a:t>
          </a:r>
          <a:endParaRPr lang="uk-UA" dirty="0"/>
        </a:p>
      </dgm:t>
    </dgm:pt>
    <dgm:pt modelId="{BC1719E4-8D1A-4639-98BD-3AA31BBBF04A}" type="parTrans" cxnId="{74E908D2-FA32-4A46-8566-6F3CAF1F5AEA}">
      <dgm:prSet/>
      <dgm:spPr/>
      <dgm:t>
        <a:bodyPr/>
        <a:lstStyle/>
        <a:p>
          <a:endParaRPr lang="uk-UA"/>
        </a:p>
      </dgm:t>
    </dgm:pt>
    <dgm:pt modelId="{7965F5C4-29DD-40F5-BC86-0268352CF5B4}" type="sibTrans" cxnId="{74E908D2-FA32-4A46-8566-6F3CAF1F5AEA}">
      <dgm:prSet/>
      <dgm:spPr/>
      <dgm:t>
        <a:bodyPr/>
        <a:lstStyle/>
        <a:p>
          <a:endParaRPr lang="uk-UA"/>
        </a:p>
      </dgm:t>
    </dgm:pt>
    <dgm:pt modelId="{C9086551-D71E-48EE-9A15-0C859B714300}">
      <dgm:prSet/>
      <dgm:spPr/>
      <dgm:t>
        <a:bodyPr/>
        <a:lstStyle/>
        <a:p>
          <a:pPr rtl="0"/>
          <a:r>
            <a:rPr lang="uk-UA" dirty="0" smtClean="0"/>
            <a:t>ширина і глибина асортименту; </a:t>
          </a:r>
          <a:endParaRPr lang="uk-UA" dirty="0"/>
        </a:p>
      </dgm:t>
    </dgm:pt>
    <dgm:pt modelId="{1C79A133-E312-4DCE-875D-8C7694BE1983}" type="parTrans" cxnId="{F2658F38-C15B-4EB9-8BA4-28A937D596E3}">
      <dgm:prSet/>
      <dgm:spPr/>
      <dgm:t>
        <a:bodyPr/>
        <a:lstStyle/>
        <a:p>
          <a:endParaRPr lang="uk-UA"/>
        </a:p>
      </dgm:t>
    </dgm:pt>
    <dgm:pt modelId="{DAB7FA54-6F7E-4749-9F47-E24CCB922912}" type="sibTrans" cxnId="{F2658F38-C15B-4EB9-8BA4-28A937D596E3}">
      <dgm:prSet/>
      <dgm:spPr/>
      <dgm:t>
        <a:bodyPr/>
        <a:lstStyle/>
        <a:p>
          <a:endParaRPr lang="uk-UA"/>
        </a:p>
      </dgm:t>
    </dgm:pt>
    <dgm:pt modelId="{D4E40E59-F100-4963-8CC6-1C5F22681388}">
      <dgm:prSet/>
      <dgm:spPr/>
      <dgm:t>
        <a:bodyPr/>
        <a:lstStyle/>
        <a:p>
          <a:pPr rtl="0"/>
          <a:r>
            <a:rPr lang="uk-UA" dirty="0" smtClean="0"/>
            <a:t>портфельна політика, яка визначає відповідність товарної програми стратегічним завданням підприємства; </a:t>
          </a:r>
          <a:endParaRPr lang="uk-UA" dirty="0"/>
        </a:p>
      </dgm:t>
    </dgm:pt>
    <dgm:pt modelId="{F18FB84C-EAD4-46D5-B73A-32CD65A23CCC}" type="parTrans" cxnId="{529CEF5A-AC50-4A5D-A32D-631734743770}">
      <dgm:prSet/>
      <dgm:spPr/>
      <dgm:t>
        <a:bodyPr/>
        <a:lstStyle/>
        <a:p>
          <a:endParaRPr lang="uk-UA"/>
        </a:p>
      </dgm:t>
    </dgm:pt>
    <dgm:pt modelId="{A5E81155-A07F-453E-B975-443FEBE4D09D}" type="sibTrans" cxnId="{529CEF5A-AC50-4A5D-A32D-631734743770}">
      <dgm:prSet/>
      <dgm:spPr/>
      <dgm:t>
        <a:bodyPr/>
        <a:lstStyle/>
        <a:p>
          <a:endParaRPr lang="uk-UA"/>
        </a:p>
      </dgm:t>
    </dgm:pt>
    <dgm:pt modelId="{9BB15D46-FC43-4B36-A0E4-1E382D7E2166}">
      <dgm:prSet/>
      <dgm:spPr/>
      <dgm:t>
        <a:bodyPr/>
        <a:lstStyle/>
        <a:p>
          <a:pPr rtl="0"/>
          <a:r>
            <a:rPr lang="uk-UA" dirty="0" smtClean="0"/>
            <a:t>дизайн товару; </a:t>
          </a:r>
          <a:endParaRPr lang="uk-UA" dirty="0"/>
        </a:p>
      </dgm:t>
    </dgm:pt>
    <dgm:pt modelId="{860194A2-8449-4031-A3E1-0112AB9A30E6}" type="parTrans" cxnId="{ACBE0316-5451-4011-B857-8B07FD300459}">
      <dgm:prSet/>
      <dgm:spPr/>
      <dgm:t>
        <a:bodyPr/>
        <a:lstStyle/>
        <a:p>
          <a:endParaRPr lang="uk-UA"/>
        </a:p>
      </dgm:t>
    </dgm:pt>
    <dgm:pt modelId="{2C93E67C-EA75-4608-8327-403E49CEC984}" type="sibTrans" cxnId="{ACBE0316-5451-4011-B857-8B07FD300459}">
      <dgm:prSet/>
      <dgm:spPr/>
      <dgm:t>
        <a:bodyPr/>
        <a:lstStyle/>
        <a:p>
          <a:endParaRPr lang="uk-UA"/>
        </a:p>
      </dgm:t>
    </dgm:pt>
    <dgm:pt modelId="{6A68727A-3C49-4FAD-9725-B624BD62AACB}">
      <dgm:prSet/>
      <dgm:spPr/>
      <dgm:t>
        <a:bodyPr/>
        <a:lstStyle/>
        <a:p>
          <a:pPr rtl="0"/>
          <a:r>
            <a:rPr lang="uk-UA" dirty="0" smtClean="0"/>
            <a:t>торгова марка; </a:t>
          </a:r>
          <a:endParaRPr lang="uk-UA" dirty="0"/>
        </a:p>
      </dgm:t>
    </dgm:pt>
    <dgm:pt modelId="{94039F59-0D97-4DCD-A0CB-26BA1D38434B}" type="parTrans" cxnId="{1954A75E-518A-475E-8454-94A52398EECB}">
      <dgm:prSet/>
      <dgm:spPr/>
      <dgm:t>
        <a:bodyPr/>
        <a:lstStyle/>
        <a:p>
          <a:endParaRPr lang="uk-UA"/>
        </a:p>
      </dgm:t>
    </dgm:pt>
    <dgm:pt modelId="{1E454E80-D577-444C-ABF1-B27DA287630C}" type="sibTrans" cxnId="{1954A75E-518A-475E-8454-94A52398EECB}">
      <dgm:prSet/>
      <dgm:spPr/>
      <dgm:t>
        <a:bodyPr/>
        <a:lstStyle/>
        <a:p>
          <a:endParaRPr lang="uk-UA"/>
        </a:p>
      </dgm:t>
    </dgm:pt>
    <dgm:pt modelId="{D88FF220-A229-46E6-9DC4-31936CCB2AF4}">
      <dgm:prSet/>
      <dgm:spPr/>
      <dgm:t>
        <a:bodyPr/>
        <a:lstStyle/>
        <a:p>
          <a:pPr rtl="0"/>
          <a:r>
            <a:rPr lang="uk-UA" smtClean="0"/>
            <a:t>упаковка </a:t>
          </a:r>
          <a:r>
            <a:rPr lang="uk-UA" dirty="0" smtClean="0"/>
            <a:t>(тара, етикетка, маркування).</a:t>
          </a:r>
          <a:endParaRPr lang="uk-UA" dirty="0"/>
        </a:p>
      </dgm:t>
    </dgm:pt>
    <dgm:pt modelId="{EC31DA7C-5E7D-4A89-96F0-0B17F04F05FA}" type="parTrans" cxnId="{3A620916-59B2-4F18-88F8-49578E9C2C61}">
      <dgm:prSet/>
      <dgm:spPr/>
      <dgm:t>
        <a:bodyPr/>
        <a:lstStyle/>
        <a:p>
          <a:endParaRPr lang="uk-UA"/>
        </a:p>
      </dgm:t>
    </dgm:pt>
    <dgm:pt modelId="{4E7E33A7-E7ED-438D-B4E6-34806E9880A0}" type="sibTrans" cxnId="{3A620916-59B2-4F18-88F8-49578E9C2C61}">
      <dgm:prSet/>
      <dgm:spPr/>
      <dgm:t>
        <a:bodyPr/>
        <a:lstStyle/>
        <a:p>
          <a:endParaRPr lang="uk-UA"/>
        </a:p>
      </dgm:t>
    </dgm:pt>
    <dgm:pt modelId="{961FC16C-7659-4F70-A63F-2527A7047838}" type="pres">
      <dgm:prSet presAssocID="{C3FBEA25-9161-4C86-909D-8C95CFD415A2}" presName="linear" presStyleCnt="0">
        <dgm:presLayoutVars>
          <dgm:animLvl val="lvl"/>
          <dgm:resizeHandles val="exact"/>
        </dgm:presLayoutVars>
      </dgm:prSet>
      <dgm:spPr/>
    </dgm:pt>
    <dgm:pt modelId="{A6DA16D4-1B3A-4CFD-8BFD-274766CB547F}" type="pres">
      <dgm:prSet presAssocID="{22A995BD-9A1F-40F3-AB11-4821184E43E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A8722A-135C-424B-B253-9D2F69C86081}" type="pres">
      <dgm:prSet presAssocID="{22A995BD-9A1F-40F3-AB11-4821184E43E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2998B9A-5102-4E76-9DA6-CB55A47A2130}" type="presOf" srcId="{D88FF220-A229-46E6-9DC4-31936CCB2AF4}" destId="{A1A8722A-135C-424B-B253-9D2F69C86081}" srcOrd="0" destOrd="5" presId="urn:microsoft.com/office/officeart/2005/8/layout/vList2"/>
    <dgm:cxn modelId="{1954A75E-518A-475E-8454-94A52398EECB}" srcId="{22A995BD-9A1F-40F3-AB11-4821184E43E0}" destId="{6A68727A-3C49-4FAD-9725-B624BD62AACB}" srcOrd="4" destOrd="0" parTransId="{94039F59-0D97-4DCD-A0CB-26BA1D38434B}" sibTransId="{1E454E80-D577-444C-ABF1-B27DA287630C}"/>
    <dgm:cxn modelId="{35C7A079-88B0-452A-93F6-FA9FABD60A2E}" type="presOf" srcId="{6A68727A-3C49-4FAD-9725-B624BD62AACB}" destId="{A1A8722A-135C-424B-B253-9D2F69C86081}" srcOrd="0" destOrd="4" presId="urn:microsoft.com/office/officeart/2005/8/layout/vList2"/>
    <dgm:cxn modelId="{11967FBC-9AB8-4FE1-95D5-BD283F4D5575}" type="presOf" srcId="{413C8481-CD11-4639-B1B0-031B6D5F05E3}" destId="{A1A8722A-135C-424B-B253-9D2F69C86081}" srcOrd="0" destOrd="0" presId="urn:microsoft.com/office/officeart/2005/8/layout/vList2"/>
    <dgm:cxn modelId="{529CEF5A-AC50-4A5D-A32D-631734743770}" srcId="{22A995BD-9A1F-40F3-AB11-4821184E43E0}" destId="{D4E40E59-F100-4963-8CC6-1C5F22681388}" srcOrd="2" destOrd="0" parTransId="{F18FB84C-EAD4-46D5-B73A-32CD65A23CCC}" sibTransId="{A5E81155-A07F-453E-B975-443FEBE4D09D}"/>
    <dgm:cxn modelId="{74E908D2-FA32-4A46-8566-6F3CAF1F5AEA}" srcId="{22A995BD-9A1F-40F3-AB11-4821184E43E0}" destId="{413C8481-CD11-4639-B1B0-031B6D5F05E3}" srcOrd="0" destOrd="0" parTransId="{BC1719E4-8D1A-4639-98BD-3AA31BBBF04A}" sibTransId="{7965F5C4-29DD-40F5-BC86-0268352CF5B4}"/>
    <dgm:cxn modelId="{CF0E3E89-8B1D-4768-BE99-B548F29453F0}" type="presOf" srcId="{9BB15D46-FC43-4B36-A0E4-1E382D7E2166}" destId="{A1A8722A-135C-424B-B253-9D2F69C86081}" srcOrd="0" destOrd="3" presId="urn:microsoft.com/office/officeart/2005/8/layout/vList2"/>
    <dgm:cxn modelId="{3A620916-59B2-4F18-88F8-49578E9C2C61}" srcId="{22A995BD-9A1F-40F3-AB11-4821184E43E0}" destId="{D88FF220-A229-46E6-9DC4-31936CCB2AF4}" srcOrd="5" destOrd="0" parTransId="{EC31DA7C-5E7D-4A89-96F0-0B17F04F05FA}" sibTransId="{4E7E33A7-E7ED-438D-B4E6-34806E9880A0}"/>
    <dgm:cxn modelId="{15A24E65-BC9D-416A-9700-660131F46DED}" type="presOf" srcId="{C3FBEA25-9161-4C86-909D-8C95CFD415A2}" destId="{961FC16C-7659-4F70-A63F-2527A7047838}" srcOrd="0" destOrd="0" presId="urn:microsoft.com/office/officeart/2005/8/layout/vList2"/>
    <dgm:cxn modelId="{ACBE0316-5451-4011-B857-8B07FD300459}" srcId="{22A995BD-9A1F-40F3-AB11-4821184E43E0}" destId="{9BB15D46-FC43-4B36-A0E4-1E382D7E2166}" srcOrd="3" destOrd="0" parTransId="{860194A2-8449-4031-A3E1-0112AB9A30E6}" sibTransId="{2C93E67C-EA75-4608-8327-403E49CEC984}"/>
    <dgm:cxn modelId="{F2658F38-C15B-4EB9-8BA4-28A937D596E3}" srcId="{22A995BD-9A1F-40F3-AB11-4821184E43E0}" destId="{C9086551-D71E-48EE-9A15-0C859B714300}" srcOrd="1" destOrd="0" parTransId="{1C79A133-E312-4DCE-875D-8C7694BE1983}" sibTransId="{DAB7FA54-6F7E-4749-9F47-E24CCB922912}"/>
    <dgm:cxn modelId="{ED3E5926-D913-4171-9255-F6533C3AE8BD}" type="presOf" srcId="{22A995BD-9A1F-40F3-AB11-4821184E43E0}" destId="{A6DA16D4-1B3A-4CFD-8BFD-274766CB547F}" srcOrd="0" destOrd="0" presId="urn:microsoft.com/office/officeart/2005/8/layout/vList2"/>
    <dgm:cxn modelId="{F10895D8-D9D5-4F98-BAC0-01E186333D03}" type="presOf" srcId="{D4E40E59-F100-4963-8CC6-1C5F22681388}" destId="{A1A8722A-135C-424B-B253-9D2F69C86081}" srcOrd="0" destOrd="2" presId="urn:microsoft.com/office/officeart/2005/8/layout/vList2"/>
    <dgm:cxn modelId="{C26E5D5D-B1EF-4D1F-922D-8EF934535709}" srcId="{C3FBEA25-9161-4C86-909D-8C95CFD415A2}" destId="{22A995BD-9A1F-40F3-AB11-4821184E43E0}" srcOrd="0" destOrd="0" parTransId="{798CC1D3-3F45-48D9-9A90-AD30DEDB217D}" sibTransId="{3E662CA3-08E6-4453-A92F-7CE4D481439A}"/>
    <dgm:cxn modelId="{4C9D8C01-7448-433B-B300-B9E9CE6EF9D8}" type="presOf" srcId="{C9086551-D71E-48EE-9A15-0C859B714300}" destId="{A1A8722A-135C-424B-B253-9D2F69C86081}" srcOrd="0" destOrd="1" presId="urn:microsoft.com/office/officeart/2005/8/layout/vList2"/>
    <dgm:cxn modelId="{35EB44E8-BE07-497F-A9DE-633B0252AB3E}" type="presParOf" srcId="{961FC16C-7659-4F70-A63F-2527A7047838}" destId="{A6DA16D4-1B3A-4CFD-8BFD-274766CB547F}" srcOrd="0" destOrd="0" presId="urn:microsoft.com/office/officeart/2005/8/layout/vList2"/>
    <dgm:cxn modelId="{B4135BF7-9CFB-42C2-A5B7-3EFCEFE3DB2E}" type="presParOf" srcId="{961FC16C-7659-4F70-A63F-2527A7047838}" destId="{A1A8722A-135C-424B-B253-9D2F69C860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2F755-F5A1-4D46-A203-CB9DBDF832EA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всі його елементи однаковою мірою прийнятні до всіх зарубіжних ринків або сегментів; </a:t>
          </a:r>
          <a:endParaRPr lang="uk-UA" sz="2200" kern="1200" dirty="0"/>
        </a:p>
      </dsp:txBody>
      <dsp:txXfrm rot="5400000">
        <a:off x="4964775" y="-1882471"/>
        <a:ext cx="1159073" cy="5218176"/>
      </dsp:txXfrm>
    </dsp:sp>
    <dsp:sp modelId="{D6A87655-C19F-435E-BD2E-E0F63106F62C}">
      <dsp:nvSpPr>
        <dsp:cNvPr id="0" name=""/>
        <dsp:cNvSpPr/>
      </dsp:nvSpPr>
      <dsp:spPr>
        <a:xfrm>
          <a:off x="0" y="2195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Стандартизований</a:t>
          </a:r>
          <a:endParaRPr lang="uk-UA" sz="2100" kern="1200" dirty="0"/>
        </a:p>
      </dsp:txBody>
      <dsp:txXfrm>
        <a:off x="0" y="2195"/>
        <a:ext cx="2935224" cy="1448841"/>
      </dsp:txXfrm>
    </dsp:sp>
    <dsp:sp modelId="{DAA0AC16-9373-43E7-888D-03567F6C5224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пристосування всіх його елементів до потреб кожного зарубіжного ринку (сегмента); </a:t>
          </a:r>
          <a:endParaRPr lang="uk-UA" sz="2200" kern="1200" dirty="0"/>
        </a:p>
      </dsp:txBody>
      <dsp:txXfrm rot="5400000">
        <a:off x="4964775" y="-361188"/>
        <a:ext cx="1159073" cy="5218176"/>
      </dsp:txXfrm>
    </dsp:sp>
    <dsp:sp modelId="{2B7097FF-DF42-44DE-AE7E-18694E93B6AA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Диференційований (індивідуалізований)</a:t>
          </a:r>
          <a:endParaRPr lang="uk-UA" sz="2100" kern="1200" dirty="0"/>
        </a:p>
      </dsp:txBody>
      <dsp:txXfrm>
        <a:off x="0" y="1523479"/>
        <a:ext cx="2935224" cy="1448841"/>
      </dsp:txXfrm>
    </dsp:sp>
    <dsp:sp modelId="{AEECDF46-CA9C-4FC3-8A37-FBA973546573}">
      <dsp:nvSpPr>
        <dsp:cNvPr id="0" name=""/>
        <dsp:cNvSpPr/>
      </dsp:nvSpPr>
      <dsp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диференціація одних елементів і стандартизація інших.</a:t>
          </a:r>
          <a:endParaRPr lang="uk-UA" sz="2200" kern="1200" dirty="0"/>
        </a:p>
      </dsp:txBody>
      <dsp:txXfrm rot="5400000">
        <a:off x="4964775" y="1160095"/>
        <a:ext cx="1159073" cy="5218176"/>
      </dsp:txXfrm>
    </dsp:sp>
    <dsp:sp modelId="{2EB105D9-FCE9-402C-A729-CB33A4328338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Комбінований</a:t>
          </a:r>
          <a:endParaRPr lang="uk-UA" sz="2100" kern="1200" dirty="0"/>
        </a:p>
      </dsp:txBody>
      <dsp:txXfrm>
        <a:off x="0" y="3044762"/>
        <a:ext cx="2935224" cy="14488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BCFB89-EE19-4A23-9273-166CB2D3EC2C}">
      <dsp:nvSpPr>
        <dsp:cNvPr id="0" name=""/>
        <dsp:cNvSpPr/>
      </dsp:nvSpPr>
      <dsp:spPr>
        <a:xfrm rot="5400000">
          <a:off x="5161376" y="-1974990"/>
          <a:ext cx="1159073" cy="54032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пошук нових товарів, які б, з одного боку, в технологічному або ринковому відношенні, були б схожими з уже існуючими товарами, а з іншого – приваблювали б нових покупців. </a:t>
          </a:r>
          <a:endParaRPr lang="uk-UA" sz="1600" kern="1200" dirty="0"/>
        </a:p>
      </dsp:txBody>
      <dsp:txXfrm rot="5400000">
        <a:off x="5161376" y="-1974990"/>
        <a:ext cx="1159073" cy="5403212"/>
      </dsp:txXfrm>
    </dsp:sp>
    <dsp:sp modelId="{2FC66191-6C5E-4EF9-924E-14372FB51E9F}">
      <dsp:nvSpPr>
        <dsp:cNvPr id="0" name=""/>
        <dsp:cNvSpPr/>
      </dsp:nvSpPr>
      <dsp:spPr>
        <a:xfrm>
          <a:off x="0" y="2195"/>
          <a:ext cx="3039307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1. Концентрична</a:t>
          </a:r>
          <a:endParaRPr lang="uk-UA" sz="2800" kern="1200" dirty="0"/>
        </a:p>
      </dsp:txBody>
      <dsp:txXfrm>
        <a:off x="0" y="2195"/>
        <a:ext cx="3039307" cy="1448841"/>
      </dsp:txXfrm>
    </dsp:sp>
    <dsp:sp modelId="{F8626000-B3D7-434A-B634-146850A47659}">
      <dsp:nvSpPr>
        <dsp:cNvPr id="0" name=""/>
        <dsp:cNvSpPr/>
      </dsp:nvSpPr>
      <dsp:spPr>
        <a:xfrm rot="5400000">
          <a:off x="5161376" y="-453706"/>
          <a:ext cx="1159073" cy="54032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передбачає розробку нового товару як продовження вже існуючого. Вона розрахована на певне коло покупців і не вимагає суттєвих змін технології виробництва. </a:t>
          </a:r>
          <a:endParaRPr lang="uk-UA" sz="1600" kern="1200" dirty="0"/>
        </a:p>
      </dsp:txBody>
      <dsp:txXfrm rot="5400000">
        <a:off x="5161376" y="-453706"/>
        <a:ext cx="1159073" cy="5403212"/>
      </dsp:txXfrm>
    </dsp:sp>
    <dsp:sp modelId="{61DEE3F0-8092-4BB0-989B-2BB2900409D0}">
      <dsp:nvSpPr>
        <dsp:cNvPr id="0" name=""/>
        <dsp:cNvSpPr/>
      </dsp:nvSpPr>
      <dsp:spPr>
        <a:xfrm>
          <a:off x="0" y="1523479"/>
          <a:ext cx="3039307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2. Горизонтальна ТП</a:t>
          </a:r>
          <a:endParaRPr lang="uk-UA" sz="2800" kern="1200" dirty="0"/>
        </a:p>
      </dsp:txBody>
      <dsp:txXfrm>
        <a:off x="0" y="1523479"/>
        <a:ext cx="3039307" cy="1448841"/>
      </dsp:txXfrm>
    </dsp:sp>
    <dsp:sp modelId="{8F2A1475-3649-4742-A2DA-FC43FEA98ED6}">
      <dsp:nvSpPr>
        <dsp:cNvPr id="0" name=""/>
        <dsp:cNvSpPr/>
      </dsp:nvSpPr>
      <dsp:spPr>
        <a:xfrm rot="5400000">
          <a:off x="5161376" y="1067577"/>
          <a:ext cx="1159073" cy="54032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передбачає розробку нового товару, який ніяк не пов'язаний з товарами, що існували раніше в номенклатурному портфелі фірми; потребує використанні інших технологій та освоєння нових ринків.</a:t>
          </a:r>
          <a:endParaRPr lang="uk-UA" sz="1600" kern="1200" dirty="0"/>
        </a:p>
      </dsp:txBody>
      <dsp:txXfrm rot="5400000">
        <a:off x="5161376" y="1067577"/>
        <a:ext cx="1159073" cy="5403212"/>
      </dsp:txXfrm>
    </dsp:sp>
    <dsp:sp modelId="{A305717F-F6E4-4727-B24A-4388671C14DB}">
      <dsp:nvSpPr>
        <dsp:cNvPr id="0" name=""/>
        <dsp:cNvSpPr/>
      </dsp:nvSpPr>
      <dsp:spPr>
        <a:xfrm>
          <a:off x="0" y="3044762"/>
          <a:ext cx="3039307" cy="144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3. Конгломератна ТП</a:t>
          </a:r>
          <a:endParaRPr lang="uk-UA" sz="2800" kern="1200" dirty="0"/>
        </a:p>
      </dsp:txBody>
      <dsp:txXfrm>
        <a:off x="0" y="3044762"/>
        <a:ext cx="3039307" cy="1448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588546-C660-4C43-9635-32627B566D47}">
      <dsp:nvSpPr>
        <dsp:cNvPr id="0" name=""/>
        <dsp:cNvSpPr/>
      </dsp:nvSpPr>
      <dsp:spPr>
        <a:xfrm>
          <a:off x="0" y="538648"/>
          <a:ext cx="828288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значна економія коштів за рахунок більших масштабів виробництва, організації єдиної системи руху товарів і сервісу; </a:t>
          </a:r>
          <a:endParaRPr lang="uk-UA" sz="2300" kern="1200" dirty="0"/>
        </a:p>
      </dsp:txBody>
      <dsp:txXfrm>
        <a:off x="0" y="538648"/>
        <a:ext cx="8282880" cy="914940"/>
      </dsp:txXfrm>
    </dsp:sp>
    <dsp:sp modelId="{A4B3C234-5E4A-4512-B085-27F1BB16846E}">
      <dsp:nvSpPr>
        <dsp:cNvPr id="0" name=""/>
        <dsp:cNvSpPr/>
      </dsp:nvSpPr>
      <dsp:spPr>
        <a:xfrm>
          <a:off x="0" y="1519828"/>
          <a:ext cx="8282880" cy="914940"/>
        </a:xfrm>
        <a:prstGeom prst="round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стандартизація елементів комплексу маркетингу в межах глобальної маркетингової стратегії; </a:t>
          </a:r>
          <a:endParaRPr lang="uk-UA" sz="2300" kern="1200" dirty="0"/>
        </a:p>
      </dsp:txBody>
      <dsp:txXfrm>
        <a:off x="0" y="1519828"/>
        <a:ext cx="8282880" cy="914940"/>
      </dsp:txXfrm>
    </dsp:sp>
    <dsp:sp modelId="{52E00CE0-F528-413A-AC7D-9B5922D6C5C3}">
      <dsp:nvSpPr>
        <dsp:cNvPr id="0" name=""/>
        <dsp:cNvSpPr/>
      </dsp:nvSpPr>
      <dsp:spPr>
        <a:xfrm>
          <a:off x="0" y="2501008"/>
          <a:ext cx="8282880" cy="914940"/>
        </a:xfrm>
        <a:prstGeom prst="round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прискорення окупності інвестицій за наявності стандартного товару, що реалізується на ринках різних країн; </a:t>
          </a:r>
          <a:endParaRPr lang="uk-UA" sz="2300" kern="1200" dirty="0"/>
        </a:p>
      </dsp:txBody>
      <dsp:txXfrm>
        <a:off x="0" y="2501008"/>
        <a:ext cx="8282880" cy="914940"/>
      </dsp:txXfrm>
    </dsp:sp>
    <dsp:sp modelId="{4AE081CF-6F7E-404B-8053-329237128454}">
      <dsp:nvSpPr>
        <dsp:cNvPr id="0" name=""/>
        <dsp:cNvSpPr/>
      </dsp:nvSpPr>
      <dsp:spPr>
        <a:xfrm>
          <a:off x="0" y="3482188"/>
          <a:ext cx="8282880" cy="91494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спрощення </a:t>
          </a:r>
          <a:r>
            <a:rPr lang="uk-UA" sz="2300" kern="1200" dirty="0" smtClean="0"/>
            <a:t>підходів до організації і контролю.</a:t>
          </a:r>
          <a:endParaRPr lang="uk-UA" sz="2300" kern="1200" dirty="0"/>
        </a:p>
      </dsp:txBody>
      <dsp:txXfrm>
        <a:off x="0" y="3482188"/>
        <a:ext cx="8282880" cy="9149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633737-2BF2-4F18-AEA2-62FD61C287D3}">
      <dsp:nvSpPr>
        <dsp:cNvPr id="0" name=""/>
        <dsp:cNvSpPr/>
      </dsp:nvSpPr>
      <dsp:spPr>
        <a:xfrm rot="5400000">
          <a:off x="5543901" y="-2271605"/>
          <a:ext cx="859764" cy="56223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Наприклад, фірма, що прагне до максимізації прибутку і не планує глибокого довгострокового проникнення на зовнішні ринки, тяжітиме до стандартизації товару; </a:t>
          </a:r>
          <a:endParaRPr lang="uk-UA" sz="1300" kern="1200" dirty="0"/>
        </a:p>
      </dsp:txBody>
      <dsp:txXfrm rot="5400000">
        <a:off x="5543901" y="-2271605"/>
        <a:ext cx="859764" cy="5622384"/>
      </dsp:txXfrm>
    </dsp:sp>
    <dsp:sp modelId="{0655EC36-90D8-4C8A-B9D2-3A5D4CA4D6AD}">
      <dsp:nvSpPr>
        <dsp:cNvPr id="0" name=""/>
        <dsp:cNvSpPr/>
      </dsp:nvSpPr>
      <dsp:spPr>
        <a:xfrm>
          <a:off x="0" y="2234"/>
          <a:ext cx="3162591" cy="1074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1) цілі фірми. </a:t>
          </a:r>
          <a:endParaRPr lang="uk-UA" sz="1600" kern="1200" dirty="0"/>
        </a:p>
      </dsp:txBody>
      <dsp:txXfrm>
        <a:off x="0" y="2234"/>
        <a:ext cx="3162591" cy="1074705"/>
      </dsp:txXfrm>
    </dsp:sp>
    <dsp:sp modelId="{2D1AF45C-622D-44EB-97D5-1D3E30CCC3F9}">
      <dsp:nvSpPr>
        <dsp:cNvPr id="0" name=""/>
        <dsp:cNvSpPr/>
      </dsp:nvSpPr>
      <dsp:spPr>
        <a:xfrm rot="5400000">
          <a:off x="5543901" y="-1143164"/>
          <a:ext cx="859764" cy="56223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Зважають на специфіку міжнародного маркетингового середовища: що подібніші ринки, то вигідніша стратегія стандартизації, якщо ринок менш розвинутий, використовують стратегію зворотного винаходу; </a:t>
          </a:r>
          <a:endParaRPr lang="uk-UA" sz="1300" kern="1200" dirty="0"/>
        </a:p>
      </dsp:txBody>
      <dsp:txXfrm rot="5400000">
        <a:off x="5543901" y="-1143164"/>
        <a:ext cx="859764" cy="5622384"/>
      </dsp:txXfrm>
    </dsp:sp>
    <dsp:sp modelId="{70D5DB29-20D3-485B-A5B3-6D5A0C5621C6}">
      <dsp:nvSpPr>
        <dsp:cNvPr id="0" name=""/>
        <dsp:cNvSpPr/>
      </dsp:nvSpPr>
      <dsp:spPr>
        <a:xfrm>
          <a:off x="0" y="1130675"/>
          <a:ext cx="3162591" cy="10747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2) ринки і їх вимоги. </a:t>
          </a:r>
          <a:endParaRPr lang="uk-UA" sz="1600" kern="1200" dirty="0"/>
        </a:p>
      </dsp:txBody>
      <dsp:txXfrm>
        <a:off x="0" y="1130675"/>
        <a:ext cx="3162591" cy="1074705"/>
      </dsp:txXfrm>
    </dsp:sp>
    <dsp:sp modelId="{847639CD-CCDC-4DD5-9CA4-A3EA343017AF}">
      <dsp:nvSpPr>
        <dsp:cNvPr id="0" name=""/>
        <dsp:cNvSpPr/>
      </dsp:nvSpPr>
      <dsp:spPr>
        <a:xfrm rot="5400000">
          <a:off x="5543901" y="-14724"/>
          <a:ext cx="859764" cy="56223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Задоволення потреб зарубіжних ринків шляхом адаптації товару потребує вкладення значних коштів у різні компоненти системи маркетингу, а стратегія інновації – інвестування в розробку нових товарів; </a:t>
          </a:r>
          <a:endParaRPr lang="uk-UA" sz="1300" kern="1200" dirty="0"/>
        </a:p>
      </dsp:txBody>
      <dsp:txXfrm rot="5400000">
        <a:off x="5543901" y="-14724"/>
        <a:ext cx="859764" cy="5622384"/>
      </dsp:txXfrm>
    </dsp:sp>
    <dsp:sp modelId="{E565E441-B6B4-4ECC-AE42-CD391DCA5C04}">
      <dsp:nvSpPr>
        <dsp:cNvPr id="0" name=""/>
        <dsp:cNvSpPr/>
      </dsp:nvSpPr>
      <dsp:spPr>
        <a:xfrm>
          <a:off x="0" y="2259115"/>
          <a:ext cx="3162591" cy="10747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3) ресурси фірми. </a:t>
          </a:r>
          <a:endParaRPr lang="uk-UA" sz="1600" kern="1200" dirty="0"/>
        </a:p>
      </dsp:txBody>
      <dsp:txXfrm>
        <a:off x="0" y="2259115"/>
        <a:ext cx="3162591" cy="1074705"/>
      </dsp:txXfrm>
    </dsp:sp>
    <dsp:sp modelId="{F6309E95-5057-45A8-B363-6BB140CDFBF6}">
      <dsp:nvSpPr>
        <dsp:cNvPr id="0" name=""/>
        <dsp:cNvSpPr/>
      </dsp:nvSpPr>
      <dsp:spPr>
        <a:xfrm rot="5400000">
          <a:off x="5543901" y="1113716"/>
          <a:ext cx="859764" cy="56223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Вони змушують застосовувати стратегію адаптації.</a:t>
          </a:r>
          <a:endParaRPr lang="uk-UA" sz="1300" kern="1200" dirty="0"/>
        </a:p>
      </dsp:txBody>
      <dsp:txXfrm rot="5400000">
        <a:off x="5543901" y="1113716"/>
        <a:ext cx="859764" cy="5622384"/>
      </dsp:txXfrm>
    </dsp:sp>
    <dsp:sp modelId="{D19A26DD-30E2-4150-BC2A-7AF1E489565F}">
      <dsp:nvSpPr>
        <dsp:cNvPr id="0" name=""/>
        <dsp:cNvSpPr/>
      </dsp:nvSpPr>
      <dsp:spPr>
        <a:xfrm>
          <a:off x="0" y="3387556"/>
          <a:ext cx="3162591" cy="10747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4) правові обмеження, що впливають на дизайн товару, його упаковку, розфасовку й супровідну документацію. </a:t>
          </a:r>
          <a:endParaRPr lang="uk-UA" sz="1600" kern="1200" dirty="0"/>
        </a:p>
      </dsp:txBody>
      <dsp:txXfrm>
        <a:off x="0" y="3387556"/>
        <a:ext cx="3162591" cy="10747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75DF6-BCC2-477E-8115-87B8105F05DD}">
      <dsp:nvSpPr>
        <dsp:cNvPr id="0" name=""/>
        <dsp:cNvSpPr/>
      </dsp:nvSpPr>
      <dsp:spPr>
        <a:xfrm>
          <a:off x="0" y="79469"/>
          <a:ext cx="3886200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а) ступінь привабливості</a:t>
          </a:r>
          <a:endParaRPr lang="uk-UA" sz="2100" kern="1200" dirty="0"/>
        </a:p>
      </dsp:txBody>
      <dsp:txXfrm>
        <a:off x="0" y="79469"/>
        <a:ext cx="3886200" cy="834228"/>
      </dsp:txXfrm>
    </dsp:sp>
    <dsp:sp modelId="{14D82EDC-6CA8-438C-AFDF-15C47ED0B85A}">
      <dsp:nvSpPr>
        <dsp:cNvPr id="0" name=""/>
        <dsp:cNvSpPr/>
      </dsp:nvSpPr>
      <dsp:spPr>
        <a:xfrm>
          <a:off x="0" y="974177"/>
          <a:ext cx="3886200" cy="834228"/>
        </a:xfrm>
        <a:prstGeom prst="round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б) необхідний рівень сервісу</a:t>
          </a:r>
          <a:endParaRPr lang="uk-UA" sz="2100" kern="1200" dirty="0"/>
        </a:p>
      </dsp:txBody>
      <dsp:txXfrm>
        <a:off x="0" y="974177"/>
        <a:ext cx="3886200" cy="834228"/>
      </dsp:txXfrm>
    </dsp:sp>
    <dsp:sp modelId="{7ED8B8ED-BE68-457A-B800-E3F228959E23}">
      <dsp:nvSpPr>
        <dsp:cNvPr id="0" name=""/>
        <dsp:cNvSpPr/>
      </dsp:nvSpPr>
      <dsp:spPr>
        <a:xfrm>
          <a:off x="0" y="1868885"/>
          <a:ext cx="3886200" cy="834228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в) торговельна марка </a:t>
          </a:r>
          <a:endParaRPr lang="uk-UA" sz="2100" kern="1200" dirty="0"/>
        </a:p>
      </dsp:txBody>
      <dsp:txXfrm>
        <a:off x="0" y="1868885"/>
        <a:ext cx="3886200" cy="834228"/>
      </dsp:txXfrm>
    </dsp:sp>
    <dsp:sp modelId="{3A5B07A5-E14A-4941-A423-FCAAE3AFA8CA}">
      <dsp:nvSpPr>
        <dsp:cNvPr id="0" name=""/>
        <dsp:cNvSpPr/>
      </dsp:nvSpPr>
      <dsp:spPr>
        <a:xfrm>
          <a:off x="0" y="2763594"/>
          <a:ext cx="3886200" cy="834228"/>
        </a:xfrm>
        <a:prstGeom prst="round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г) простота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складність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виробництва</a:t>
          </a:r>
          <a:endParaRPr lang="ru-RU" sz="2100" kern="1200" dirty="0"/>
        </a:p>
      </dsp:txBody>
      <dsp:txXfrm>
        <a:off x="0" y="2763594"/>
        <a:ext cx="3886200" cy="834228"/>
      </dsp:txXfrm>
    </dsp:sp>
    <dsp:sp modelId="{5FB3AC98-942B-45F9-A6BF-CEB5A5EA03C9}">
      <dsp:nvSpPr>
        <dsp:cNvPr id="0" name=""/>
        <dsp:cNvSpPr/>
      </dsp:nvSpPr>
      <dsp:spPr>
        <a:xfrm>
          <a:off x="0" y="3658302"/>
          <a:ext cx="3886200" cy="834228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д</a:t>
          </a:r>
          <a:r>
            <a:rPr lang="ru-RU" sz="2100" kern="1200" dirty="0" smtClean="0"/>
            <a:t>) </a:t>
          </a:r>
          <a:r>
            <a:rPr lang="ru-RU" sz="2100" kern="1200" dirty="0" err="1" smtClean="0"/>
            <a:t>особливості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життєвого</a:t>
          </a:r>
          <a:r>
            <a:rPr lang="ru-RU" sz="2100" kern="1200" dirty="0" smtClean="0"/>
            <a:t> циклу товару</a:t>
          </a:r>
          <a:endParaRPr lang="uk-UA" sz="2100" kern="1200" dirty="0"/>
        </a:p>
      </dsp:txBody>
      <dsp:txXfrm>
        <a:off x="0" y="3658302"/>
        <a:ext cx="3886200" cy="8342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84711-FAD5-45A0-9510-0E3278D960C6}">
      <dsp:nvSpPr>
        <dsp:cNvPr id="0" name=""/>
        <dsp:cNvSpPr/>
      </dsp:nvSpPr>
      <dsp:spPr>
        <a:xfrm>
          <a:off x="8153" y="1062197"/>
          <a:ext cx="1263124" cy="1328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розроблення</a:t>
          </a:r>
          <a:endParaRPr lang="uk-UA" sz="2000" kern="1200" dirty="0"/>
        </a:p>
      </dsp:txBody>
      <dsp:txXfrm>
        <a:off x="8153" y="1062197"/>
        <a:ext cx="1263124" cy="1328251"/>
      </dsp:txXfrm>
    </dsp:sp>
    <dsp:sp modelId="{7AE68FC7-D3DA-432F-B4C4-DA9E267C5FE2}">
      <dsp:nvSpPr>
        <dsp:cNvPr id="0" name=""/>
        <dsp:cNvSpPr/>
      </dsp:nvSpPr>
      <dsp:spPr>
        <a:xfrm>
          <a:off x="1397590" y="1569695"/>
          <a:ext cx="267782" cy="31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1397590" y="1569695"/>
        <a:ext cx="267782" cy="313254"/>
      </dsp:txXfrm>
    </dsp:sp>
    <dsp:sp modelId="{6DAACF06-B076-4C04-B2D2-0D6884589AB7}">
      <dsp:nvSpPr>
        <dsp:cNvPr id="0" name=""/>
        <dsp:cNvSpPr/>
      </dsp:nvSpPr>
      <dsp:spPr>
        <a:xfrm>
          <a:off x="1776527" y="1062197"/>
          <a:ext cx="1263124" cy="1328251"/>
        </a:xfrm>
        <a:prstGeom prst="roundRect">
          <a:avLst>
            <a:gd name="adj" fmla="val 10000"/>
          </a:avLst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впровадження </a:t>
          </a:r>
          <a:endParaRPr lang="uk-UA" sz="2000" kern="1200" dirty="0"/>
        </a:p>
      </dsp:txBody>
      <dsp:txXfrm>
        <a:off x="1776527" y="1062197"/>
        <a:ext cx="1263124" cy="1328251"/>
      </dsp:txXfrm>
    </dsp:sp>
    <dsp:sp modelId="{4430DA69-C9B1-41F4-A861-82BFEB4C1265}">
      <dsp:nvSpPr>
        <dsp:cNvPr id="0" name=""/>
        <dsp:cNvSpPr/>
      </dsp:nvSpPr>
      <dsp:spPr>
        <a:xfrm>
          <a:off x="3165964" y="1569695"/>
          <a:ext cx="267782" cy="31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3165964" y="1569695"/>
        <a:ext cx="267782" cy="313254"/>
      </dsp:txXfrm>
    </dsp:sp>
    <dsp:sp modelId="{23D8B072-8F5C-417B-9C83-33C5F9A7176B}">
      <dsp:nvSpPr>
        <dsp:cNvPr id="0" name=""/>
        <dsp:cNvSpPr/>
      </dsp:nvSpPr>
      <dsp:spPr>
        <a:xfrm>
          <a:off x="3544901" y="1062197"/>
          <a:ext cx="1263124" cy="1328251"/>
        </a:xfrm>
        <a:prstGeom prst="roundRect">
          <a:avLst>
            <a:gd name="adj" fmla="val 1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зростання</a:t>
          </a:r>
          <a:r>
            <a:rPr lang="ru-RU" sz="2000" kern="1200" dirty="0" smtClean="0"/>
            <a:t> </a:t>
          </a:r>
          <a:endParaRPr lang="uk-UA" sz="2000" kern="1200" dirty="0"/>
        </a:p>
      </dsp:txBody>
      <dsp:txXfrm>
        <a:off x="3544901" y="1062197"/>
        <a:ext cx="1263124" cy="1328251"/>
      </dsp:txXfrm>
    </dsp:sp>
    <dsp:sp modelId="{B4AEE192-37F9-4D54-A0FC-446B229C59FF}">
      <dsp:nvSpPr>
        <dsp:cNvPr id="0" name=""/>
        <dsp:cNvSpPr/>
      </dsp:nvSpPr>
      <dsp:spPr>
        <a:xfrm>
          <a:off x="4934338" y="1569695"/>
          <a:ext cx="267782" cy="31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934338" y="1569695"/>
        <a:ext cx="267782" cy="313254"/>
      </dsp:txXfrm>
    </dsp:sp>
    <dsp:sp modelId="{0F105C69-3ADB-4B46-A1C6-2DDCE2EAF96F}">
      <dsp:nvSpPr>
        <dsp:cNvPr id="0" name=""/>
        <dsp:cNvSpPr/>
      </dsp:nvSpPr>
      <dsp:spPr>
        <a:xfrm>
          <a:off x="5313276" y="1062197"/>
          <a:ext cx="1263124" cy="1328251"/>
        </a:xfrm>
        <a:prstGeom prst="roundRect">
          <a:avLst>
            <a:gd name="adj" fmla="val 10000"/>
          </a:avLst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зрілість</a:t>
          </a:r>
          <a:endParaRPr lang="uk-UA" sz="2000" kern="1200" dirty="0"/>
        </a:p>
      </dsp:txBody>
      <dsp:txXfrm>
        <a:off x="5313276" y="1062197"/>
        <a:ext cx="1263124" cy="1328251"/>
      </dsp:txXfrm>
    </dsp:sp>
    <dsp:sp modelId="{D2A27CEB-0B92-493B-8970-C9F0B1C2DD7D}">
      <dsp:nvSpPr>
        <dsp:cNvPr id="0" name=""/>
        <dsp:cNvSpPr/>
      </dsp:nvSpPr>
      <dsp:spPr>
        <a:xfrm>
          <a:off x="6702712" y="1569695"/>
          <a:ext cx="267782" cy="31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6702712" y="1569695"/>
        <a:ext cx="267782" cy="313254"/>
      </dsp:txXfrm>
    </dsp:sp>
    <dsp:sp modelId="{54A89C89-0FDD-4D4D-9159-C6CCBF08A7C5}">
      <dsp:nvSpPr>
        <dsp:cNvPr id="0" name=""/>
        <dsp:cNvSpPr/>
      </dsp:nvSpPr>
      <dsp:spPr>
        <a:xfrm>
          <a:off x="7081650" y="1062197"/>
          <a:ext cx="1263124" cy="1328251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спад</a:t>
          </a:r>
          <a:endParaRPr lang="uk-UA" sz="2000" kern="1200" dirty="0"/>
        </a:p>
      </dsp:txBody>
      <dsp:txXfrm>
        <a:off x="7081650" y="1062197"/>
        <a:ext cx="1263124" cy="132825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306DE-C004-4697-80AB-1A777B419DEE}">
      <dsp:nvSpPr>
        <dsp:cNvPr id="0" name=""/>
        <dsp:cNvSpPr/>
      </dsp:nvSpPr>
      <dsp:spPr>
        <a:xfrm>
          <a:off x="0" y="295409"/>
          <a:ext cx="828288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І. Товар за </a:t>
          </a:r>
          <a:r>
            <a:rPr lang="ru-RU" sz="3300" kern="1200" dirty="0" err="1" smtClean="0"/>
            <a:t>задумом</a:t>
          </a:r>
          <a:endParaRPr lang="uk-UA" sz="3300" kern="1200" dirty="0"/>
        </a:p>
      </dsp:txBody>
      <dsp:txXfrm>
        <a:off x="0" y="295409"/>
        <a:ext cx="8282880" cy="791505"/>
      </dsp:txXfrm>
    </dsp:sp>
    <dsp:sp modelId="{3FB4D51B-2DFB-476B-AAB0-9914131155FE}">
      <dsp:nvSpPr>
        <dsp:cNvPr id="0" name=""/>
        <dsp:cNvSpPr/>
      </dsp:nvSpPr>
      <dsp:spPr>
        <a:xfrm>
          <a:off x="0" y="1086914"/>
          <a:ext cx="828288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81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err="1" smtClean="0"/>
            <a:t>основна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вигода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товару </a:t>
          </a:r>
          <a:r>
            <a:rPr lang="ru-RU" sz="2600" kern="1200" dirty="0" err="1" smtClean="0"/>
            <a:t>або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послуга</a:t>
          </a:r>
          <a:endParaRPr lang="uk-UA" sz="2600" kern="1200" dirty="0"/>
        </a:p>
      </dsp:txBody>
      <dsp:txXfrm>
        <a:off x="0" y="1086914"/>
        <a:ext cx="8282880" cy="546480"/>
      </dsp:txXfrm>
    </dsp:sp>
    <dsp:sp modelId="{95692CA9-E78B-4BFD-8139-B1788667A5AD}">
      <dsp:nvSpPr>
        <dsp:cNvPr id="0" name=""/>
        <dsp:cNvSpPr/>
      </dsp:nvSpPr>
      <dsp:spPr>
        <a:xfrm>
          <a:off x="0" y="1633394"/>
          <a:ext cx="828288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ІІ. Товар у реальному </a:t>
          </a:r>
          <a:r>
            <a:rPr lang="ru-RU" sz="3300" kern="1200" dirty="0" err="1" smtClean="0"/>
            <a:t>виконанні</a:t>
          </a:r>
          <a:endParaRPr lang="uk-UA" sz="3300" kern="1200" dirty="0"/>
        </a:p>
      </dsp:txBody>
      <dsp:txXfrm>
        <a:off x="0" y="1633394"/>
        <a:ext cx="8282880" cy="791505"/>
      </dsp:txXfrm>
    </dsp:sp>
    <dsp:sp modelId="{5D63B218-B09D-4EAB-9F23-86CC51D98881}">
      <dsp:nvSpPr>
        <dsp:cNvPr id="0" name=""/>
        <dsp:cNvSpPr/>
      </dsp:nvSpPr>
      <dsp:spPr>
        <a:xfrm>
          <a:off x="0" y="2424899"/>
          <a:ext cx="828288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81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err="1" smtClean="0"/>
            <a:t>якість</a:t>
          </a:r>
          <a:r>
            <a:rPr lang="ru-RU" sz="2600" kern="1200" dirty="0" smtClean="0"/>
            <a:t>, упаковка, дизайн, </a:t>
          </a:r>
          <a:r>
            <a:rPr lang="ru-RU" sz="2600" kern="1200" dirty="0" err="1" smtClean="0"/>
            <a:t>властивості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торгова</a:t>
          </a:r>
          <a:r>
            <a:rPr lang="ru-RU" sz="2600" kern="1200" dirty="0" smtClean="0"/>
            <a:t> марка</a:t>
          </a:r>
          <a:endParaRPr lang="uk-UA" sz="2600" kern="1200" dirty="0"/>
        </a:p>
      </dsp:txBody>
      <dsp:txXfrm>
        <a:off x="0" y="2424899"/>
        <a:ext cx="8282880" cy="546480"/>
      </dsp:txXfrm>
    </dsp:sp>
    <dsp:sp modelId="{CA79E5B7-1929-4C8F-A2AF-4485002571E2}">
      <dsp:nvSpPr>
        <dsp:cNvPr id="0" name=""/>
        <dsp:cNvSpPr/>
      </dsp:nvSpPr>
      <dsp:spPr>
        <a:xfrm>
          <a:off x="0" y="2971379"/>
          <a:ext cx="828288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ІІІ. Товар </a:t>
          </a:r>
          <a:r>
            <a:rPr lang="ru-RU" sz="3300" kern="1200" dirty="0" err="1" smtClean="0"/>
            <a:t>з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підкріпленням</a:t>
          </a:r>
          <a:endParaRPr lang="uk-UA" sz="3300" kern="1200" dirty="0"/>
        </a:p>
      </dsp:txBody>
      <dsp:txXfrm>
        <a:off x="0" y="2971379"/>
        <a:ext cx="8282880" cy="791505"/>
      </dsp:txXfrm>
    </dsp:sp>
    <dsp:sp modelId="{95346485-E005-44E2-A59C-77DF877D01C3}">
      <dsp:nvSpPr>
        <dsp:cNvPr id="0" name=""/>
        <dsp:cNvSpPr/>
      </dsp:nvSpPr>
      <dsp:spPr>
        <a:xfrm>
          <a:off x="0" y="3762885"/>
          <a:ext cx="828288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81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smtClean="0"/>
            <a:t>постачання, сервісна політика, гарантії, кредитування</a:t>
          </a:r>
          <a:endParaRPr lang="uk-UA" sz="2600" kern="1200" dirty="0"/>
        </a:p>
      </dsp:txBody>
      <dsp:txXfrm>
        <a:off x="0" y="3762885"/>
        <a:ext cx="8282880" cy="5464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DA16D4-1B3A-4CFD-8BFD-274766CB547F}">
      <dsp:nvSpPr>
        <dsp:cNvPr id="0" name=""/>
        <dsp:cNvSpPr/>
      </dsp:nvSpPr>
      <dsp:spPr>
        <a:xfrm>
          <a:off x="0" y="46716"/>
          <a:ext cx="38862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Асортиментна політика включає:</a:t>
          </a:r>
          <a:endParaRPr lang="uk-UA" sz="2700" kern="1200" dirty="0"/>
        </a:p>
      </dsp:txBody>
      <dsp:txXfrm>
        <a:off x="0" y="46716"/>
        <a:ext cx="3886200" cy="1074060"/>
      </dsp:txXfrm>
    </dsp:sp>
    <dsp:sp modelId="{A1A8722A-135C-424B-B253-9D2F69C86081}">
      <dsp:nvSpPr>
        <dsp:cNvPr id="0" name=""/>
        <dsp:cNvSpPr/>
      </dsp:nvSpPr>
      <dsp:spPr>
        <a:xfrm>
          <a:off x="0" y="1120776"/>
          <a:ext cx="3886200" cy="3912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dirty="0" smtClean="0"/>
            <a:t>обсяг виробництва; </a:t>
          </a:r>
          <a:endParaRPr lang="uk-UA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dirty="0" smtClean="0"/>
            <a:t>ширина і глибина асортименту; </a:t>
          </a:r>
          <a:endParaRPr lang="uk-UA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dirty="0" smtClean="0"/>
            <a:t>портфельна політика, яка визначає відповідність товарної програми стратегічним завданням підприємства; </a:t>
          </a:r>
          <a:endParaRPr lang="uk-UA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dirty="0" smtClean="0"/>
            <a:t>дизайн товару; </a:t>
          </a:r>
          <a:endParaRPr lang="uk-UA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dirty="0" smtClean="0"/>
            <a:t>торгова марка; </a:t>
          </a:r>
          <a:endParaRPr lang="uk-UA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kern="1200" smtClean="0"/>
            <a:t>упаковка </a:t>
          </a:r>
          <a:r>
            <a:rPr lang="uk-UA" sz="2100" kern="1200" dirty="0" smtClean="0"/>
            <a:t>(тара, етикетка, маркування).</a:t>
          </a:r>
          <a:endParaRPr lang="uk-UA" sz="2100" kern="1200" dirty="0"/>
        </a:p>
      </dsp:txBody>
      <dsp:txXfrm>
        <a:off x="0" y="1120776"/>
        <a:ext cx="3886200" cy="391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МІЖНАРОДНИЙ МАРКЕТИНГОВИЙ КОМПЛЕКС: ТОВАРНА ПОЛІТИКА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Стратегія стандартизації товару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54888" cy="14793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Стратегія стандартизації товару – передбачає постачання на міжнародний ринок уніфікованого асортименту продукції, яку продають майже незмінною на всіх ринках з усіма зумовленими цим особливостями (якість товару, товарний знак, дизайн тощо). 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6228184" y="4077072"/>
            <a:ext cx="2502917" cy="244453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Такий підхід допомагає мінімізувати витрати виробництва та витрати на маркетинг</a:t>
            </a:r>
          </a:p>
          <a:p>
            <a:endParaRPr lang="uk-UA" dirty="0"/>
          </a:p>
        </p:txBody>
      </p:sp>
      <p:pic>
        <p:nvPicPr>
          <p:cNvPr id="22530" name="Picture 2" descr="Standard ISO Certification Standardisation Quality Control Assurance  Business Manufacturing Technology Concept. Stock Image - Image of customer,  certification: 160516079"/>
          <p:cNvPicPr>
            <a:picLocks noChangeAspect="1" noChangeArrowheads="1"/>
          </p:cNvPicPr>
          <p:nvPr/>
        </p:nvPicPr>
        <p:blipFill>
          <a:blip r:embed="rId2" cstate="print"/>
          <a:srcRect b="9195"/>
          <a:stretch>
            <a:fillRect/>
          </a:stretch>
        </p:blipFill>
        <p:spPr bwMode="auto">
          <a:xfrm>
            <a:off x="467544" y="3068960"/>
            <a:ext cx="5381913" cy="353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Стандартизація забезпечує такі переваги: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09600" y="1589566"/>
          <a:ext cx="8282880" cy="493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тратегія</a:t>
            </a:r>
            <a:r>
              <a:rPr lang="uk-UA" dirty="0" smtClean="0"/>
              <a:t> </a:t>
            </a:r>
            <a:r>
              <a:rPr lang="uk-UA" dirty="0" smtClean="0"/>
              <a:t>нового винаходу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066856" cy="205545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Найризикованішою й найдорожчою є стратегія нового винаходу (інновації), за якої фірма розробляє новий продукт, покликаний найповніше задовольнити потреби покупців порівняно з уже наявними </a:t>
            </a:r>
            <a:r>
              <a:rPr lang="uk-UA" dirty="0" smtClean="0"/>
              <a:t>товарами</a:t>
            </a:r>
            <a:r>
              <a:rPr lang="en-US" dirty="0" smtClean="0"/>
              <a:t>-</a:t>
            </a:r>
            <a:r>
              <a:rPr lang="uk-UA" dirty="0" smtClean="0"/>
              <a:t>конкурентами</a:t>
            </a:r>
            <a:r>
              <a:rPr lang="uk-UA" dirty="0" smtClean="0"/>
              <a:t>. Є найскладнішою, але забезпечує фірмі довгострокові конкурентні переваги.</a:t>
            </a:r>
            <a:endParaRPr lang="uk-UA" dirty="0"/>
          </a:p>
        </p:txBody>
      </p:sp>
      <p:pic>
        <p:nvPicPr>
          <p:cNvPr id="23554" name="Picture 2" descr="Why Product Innovation May Be the Least Important Thing You Can Do | Inc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26260"/>
            <a:ext cx="6080676" cy="323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err="1" smtClean="0"/>
              <a:t>инаходу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проникненні</a:t>
            </a:r>
            <a:r>
              <a:rPr lang="ru-RU" dirty="0" smtClean="0"/>
              <a:t> товару на ринки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, часто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зворотного</a:t>
            </a:r>
            <a:r>
              <a:rPr lang="ru-RU" dirty="0" smtClean="0"/>
              <a:t> (</a:t>
            </a:r>
            <a:r>
              <a:rPr lang="ru-RU" dirty="0" err="1" smtClean="0"/>
              <a:t>регресивного</a:t>
            </a:r>
            <a:r>
              <a:rPr lang="ru-RU" dirty="0" smtClean="0"/>
              <a:t>) </a:t>
            </a:r>
            <a:r>
              <a:rPr lang="ru-RU" dirty="0" err="1" smtClean="0"/>
              <a:t>винаходу</a:t>
            </a:r>
            <a:r>
              <a:rPr lang="ru-RU" dirty="0" smtClean="0"/>
              <a:t> – продукт </a:t>
            </a:r>
            <a:r>
              <a:rPr lang="ru-RU" dirty="0" err="1" smtClean="0"/>
              <a:t>фірми</a:t>
            </a:r>
            <a:r>
              <a:rPr lang="ru-RU" dirty="0" smtClean="0"/>
              <a:t> для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повинен бути </a:t>
            </a:r>
            <a:r>
              <a:rPr lang="ru-RU" dirty="0" err="1" smtClean="0"/>
              <a:t>простішим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для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ринку.</a:t>
            </a:r>
            <a:endParaRPr lang="uk-UA" dirty="0"/>
          </a:p>
        </p:txBody>
      </p:sp>
      <p:pic>
        <p:nvPicPr>
          <p:cNvPr id="25602" name="Picture 2" descr="Чи можуть конкуренти вкрасти запатентований винахід? 【 WISE GROUP 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5339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товарну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83132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завоювати</a:t>
            </a:r>
            <a:r>
              <a:rPr lang="ru-RU" dirty="0" smtClean="0"/>
              <a:t> </a:t>
            </a:r>
            <a:r>
              <a:rPr lang="ru-RU" dirty="0" err="1" smtClean="0"/>
              <a:t>закордонний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товарну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, </a:t>
            </a:r>
            <a:r>
              <a:rPr lang="ru-RU" dirty="0" err="1" smtClean="0"/>
              <a:t>зважаючи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детермінанти</a:t>
            </a:r>
            <a:r>
              <a:rPr lang="ru-RU" dirty="0" smtClean="0"/>
              <a:t>: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179512" y="2204865"/>
          <a:ext cx="8784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товарну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товару: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844901" y="1589567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Контрольные (надзорные) мероприятия – 2021: виды, порядок проведения,  особенности правового регулирова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140968"/>
            <a:ext cx="3289548" cy="328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Життєвий</a:t>
            </a:r>
            <a:r>
              <a:rPr lang="ru-RU" dirty="0" smtClean="0"/>
              <a:t> цикл товару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133537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Життєвий</a:t>
            </a:r>
            <a:r>
              <a:rPr lang="ru-RU" dirty="0" smtClean="0"/>
              <a:t> цикл товару – </a:t>
            </a:r>
            <a:r>
              <a:rPr lang="ru-RU" dirty="0" err="1" smtClean="0"/>
              <a:t>концепція</a:t>
            </a:r>
            <a:r>
              <a:rPr lang="ru-RU" dirty="0" smtClean="0"/>
              <a:t>, яка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збуті</a:t>
            </a:r>
            <a:r>
              <a:rPr lang="ru-RU" dirty="0" smtClean="0"/>
              <a:t> товару, </a:t>
            </a:r>
            <a:r>
              <a:rPr lang="ru-RU" dirty="0" err="1" smtClean="0"/>
              <a:t>одержанні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та </a:t>
            </a:r>
            <a:r>
              <a:rPr lang="ru-RU" dirty="0" err="1" smtClean="0"/>
              <a:t>стратегії</a:t>
            </a:r>
            <a:r>
              <a:rPr lang="ru-RU" dirty="0" smtClean="0"/>
              <a:t> маркетингу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товару до моменту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ринку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539552" y="3068960"/>
          <a:ext cx="8352928" cy="3452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 Складові елементи товару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38862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Товар – це</a:t>
            </a:r>
            <a:r>
              <a:rPr lang="uk-UA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1</a:t>
            </a:r>
            <a:r>
              <a:rPr lang="ru-RU" dirty="0" smtClean="0"/>
              <a:t>) продукт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потребу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обміну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; </a:t>
            </a:r>
            <a:endParaRPr lang="en-US" dirty="0" smtClean="0"/>
          </a:p>
          <a:p>
            <a:r>
              <a:rPr lang="ru-RU" dirty="0" smtClean="0"/>
              <a:t>2</a:t>
            </a:r>
            <a:r>
              <a:rPr lang="ru-RU" dirty="0" smtClean="0"/>
              <a:t>) усе,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потребу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ринку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, </a:t>
            </a:r>
            <a:r>
              <a:rPr lang="ru-RU" dirty="0" err="1" smtClean="0"/>
              <a:t>придбання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28674" name="Picture 2" descr="Корзина для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644008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Розрізняють</a:t>
            </a:r>
            <a:r>
              <a:rPr lang="ru-RU" dirty="0" smtClean="0"/>
              <a:t> три </a:t>
            </a:r>
            <a:r>
              <a:rPr lang="ru-RU" dirty="0" err="1" smtClean="0"/>
              <a:t>рівні</a:t>
            </a:r>
            <a:r>
              <a:rPr lang="ru-RU" dirty="0" smtClean="0"/>
              <a:t> товару в </a:t>
            </a:r>
            <a:r>
              <a:rPr lang="ru-RU" dirty="0" err="1" smtClean="0"/>
              <a:t>міжнародному</a:t>
            </a:r>
            <a:r>
              <a:rPr lang="ru-RU" dirty="0" smtClean="0"/>
              <a:t> маркетингу: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67544" y="1844824"/>
          <a:ext cx="8282880" cy="460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Товарний знак і торговельна марка, в чому різниця? | About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95487"/>
            <a:ext cx="3240360" cy="182133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Торговельна </a:t>
            </a:r>
            <a:r>
              <a:rPr lang="uk-UA" dirty="0" smtClean="0"/>
              <a:t>марка та торговий </a:t>
            </a:r>
            <a:r>
              <a:rPr lang="uk-UA" dirty="0" smtClean="0"/>
              <a:t>знак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138864" cy="1551401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Торговельна марка – позначка, яка розміщується на товарі (чи упаковці) і дає змогу відрізняти однорідні товари і послуги різних виробників. </a:t>
            </a:r>
            <a:endParaRPr lang="uk-UA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7544" y="4365104"/>
            <a:ext cx="8047533" cy="1868471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Торговий знак – зареєстрована торговельна марка. </a:t>
            </a:r>
          </a:p>
          <a:p>
            <a:endParaRPr lang="uk-UA" dirty="0"/>
          </a:p>
        </p:txBody>
      </p:sp>
      <p:pic>
        <p:nvPicPr>
          <p:cNvPr id="30726" name="Picture 6" descr="Товарный знак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86916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err="1" smtClean="0"/>
              <a:t>Поняття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міжнародного</a:t>
            </a:r>
            <a:r>
              <a:rPr lang="ru-RU" sz="3200" dirty="0" smtClean="0"/>
              <a:t> маркетингового </a:t>
            </a:r>
            <a:r>
              <a:rPr lang="ru-RU" sz="3200" dirty="0" smtClean="0"/>
              <a:t>комплексу.</a:t>
            </a:r>
          </a:p>
          <a:p>
            <a:pPr marL="514350" indent="-514350">
              <a:buAutoNum type="arabicPeriod"/>
            </a:pPr>
            <a:r>
              <a:rPr lang="ru-RU" sz="3200" dirty="0" err="1" smtClean="0"/>
              <a:t>Міжнародна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політика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товарні</a:t>
            </a:r>
            <a:r>
              <a:rPr lang="ru-RU" sz="3200" dirty="0" smtClean="0"/>
              <a:t> </a:t>
            </a:r>
            <a:r>
              <a:rPr lang="ru-RU" sz="3200" dirty="0" err="1" smtClean="0"/>
              <a:t>стратегії</a:t>
            </a:r>
            <a:r>
              <a:rPr lang="ru-RU" sz="3200" dirty="0" smtClean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err="1" smtClean="0"/>
              <a:t>Фактори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впливають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товарну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політику</a:t>
            </a:r>
            <a:r>
              <a:rPr lang="ru-RU" sz="3200" dirty="0" smtClean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 </a:t>
            </a:r>
            <a:r>
              <a:rPr lang="ru-RU" sz="3200" dirty="0" err="1" smtClean="0"/>
              <a:t>Складові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елементи</a:t>
            </a:r>
            <a:r>
              <a:rPr lang="ru-RU" sz="3200" dirty="0" smtClean="0"/>
              <a:t> товару. </a:t>
            </a:r>
            <a:endParaRPr lang="uk-UA" sz="3200" dirty="0"/>
          </a:p>
        </p:txBody>
      </p:sp>
      <p:sp>
        <p:nvSpPr>
          <p:cNvPr id="2050" name="AutoShape 2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Маркування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1623409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Маркування – засіб інформації про товар у вигляді нанесення на сам товар чи його упаковку умовних малюнків, символічних, цифрових, буквених знаків.</a:t>
            </a:r>
          </a:p>
          <a:p>
            <a:endParaRPr lang="uk-UA" dirty="0"/>
          </a:p>
        </p:txBody>
      </p:sp>
      <p:pic>
        <p:nvPicPr>
          <p:cNvPr id="32770" name="Picture 2" descr="Попереджувальні та маніпуляційні зн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734050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Асортимент</a:t>
            </a:r>
            <a:r>
              <a:rPr lang="ru-RU" dirty="0" smtClean="0"/>
              <a:t> товару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Асортимент</a:t>
            </a:r>
            <a:r>
              <a:rPr lang="ru-RU" dirty="0" smtClean="0"/>
              <a:t> товару – </a:t>
            </a:r>
            <a:r>
              <a:rPr lang="ru-RU" dirty="0" err="1" smtClean="0"/>
              <a:t>визначена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(</a:t>
            </a:r>
            <a:r>
              <a:rPr lang="ru-RU" dirty="0" err="1" smtClean="0"/>
              <a:t>набір</a:t>
            </a:r>
            <a:r>
              <a:rPr lang="ru-RU" dirty="0" smtClean="0"/>
              <a:t>),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експортних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сортів</a:t>
            </a:r>
            <a:r>
              <a:rPr lang="ru-RU" dirty="0" smtClean="0"/>
              <a:t>, </a:t>
            </a:r>
            <a:r>
              <a:rPr lang="ru-RU" dirty="0" err="1" smtClean="0"/>
              <a:t>об’єднаних</a:t>
            </a:r>
            <a:r>
              <a:rPr lang="ru-RU" dirty="0" smtClean="0"/>
              <a:t> за </a:t>
            </a:r>
            <a:r>
              <a:rPr lang="ru-RU" dirty="0" err="1" smtClean="0"/>
              <a:t>якоюсь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(</a:t>
            </a:r>
            <a:r>
              <a:rPr lang="ru-RU" dirty="0" err="1" smtClean="0"/>
              <a:t>призначенням</a:t>
            </a:r>
            <a:r>
              <a:rPr lang="ru-RU" dirty="0" smtClean="0"/>
              <a:t>, </a:t>
            </a:r>
            <a:r>
              <a:rPr lang="ru-RU" dirty="0" err="1" smtClean="0"/>
              <a:t>кольором</a:t>
            </a:r>
            <a:r>
              <a:rPr lang="ru-RU" dirty="0" smtClean="0"/>
              <a:t>, </a:t>
            </a:r>
            <a:r>
              <a:rPr lang="ru-RU" dirty="0" err="1" smtClean="0"/>
              <a:t>розміром</a:t>
            </a:r>
            <a:r>
              <a:rPr lang="ru-RU" dirty="0" smtClean="0"/>
              <a:t>, способом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т.п.)</a:t>
            </a:r>
            <a:endParaRPr lang="uk-UA" dirty="0"/>
          </a:p>
        </p:txBody>
      </p:sp>
      <p:pic>
        <p:nvPicPr>
          <p:cNvPr id="33794" name="Picture 2" descr="Ассортимент - Арабат Меб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49613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Асортиментна політика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38862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Асортиментна політика – передбачає визначення складу і кількості продуктів.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 smtClean="0"/>
              <a:t>її здійснення впливає 2 групи факторів: внутрішні (виробничі потужності, ноу-хау, досвід, витрати); і зовнішні (правові обмеження на поставку, рівень конкуренції).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844901" y="1589566"/>
          <a:ext cx="3886200" cy="5079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маркетингового комплексу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75376" cy="50691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Для виходу на зарубіжні ринки використовують інструменти, методи і прийоми міжнародного маркетингового комплексу (</a:t>
            </a:r>
            <a:r>
              <a:rPr lang="en-US" dirty="0" smtClean="0"/>
              <a:t>marketing mix). </a:t>
            </a:r>
            <a:r>
              <a:rPr lang="uk-UA" dirty="0" smtClean="0"/>
              <a:t>Його елементами є сукупність чотирьох пов’язаних політик компанії (4Р): </a:t>
            </a:r>
            <a:r>
              <a:rPr lang="uk-UA" dirty="0" smtClean="0">
                <a:solidFill>
                  <a:schemeClr val="accent4"/>
                </a:solidFill>
              </a:rPr>
              <a:t>товарної (</a:t>
            </a:r>
            <a:r>
              <a:rPr lang="en-US" dirty="0" smtClean="0">
                <a:solidFill>
                  <a:schemeClr val="accent4"/>
                </a:solidFill>
              </a:rPr>
              <a:t>product)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uk-UA" dirty="0" smtClean="0">
                <a:solidFill>
                  <a:schemeClr val="accent3"/>
                </a:solidFill>
              </a:rPr>
              <a:t>цінової (</a:t>
            </a:r>
            <a:r>
              <a:rPr lang="en-US" dirty="0" smtClean="0">
                <a:solidFill>
                  <a:schemeClr val="accent3"/>
                </a:solidFill>
              </a:rPr>
              <a:t>price), </a:t>
            </a:r>
            <a:r>
              <a:rPr lang="uk-UA" dirty="0" smtClean="0">
                <a:solidFill>
                  <a:schemeClr val="accent2"/>
                </a:solidFill>
              </a:rPr>
              <a:t>збутової (</a:t>
            </a:r>
            <a:r>
              <a:rPr lang="en-US" dirty="0" smtClean="0">
                <a:solidFill>
                  <a:schemeClr val="accent2"/>
                </a:solidFill>
              </a:rPr>
              <a:t>placement) </a:t>
            </a:r>
            <a:r>
              <a:rPr lang="uk-UA" dirty="0" smtClean="0">
                <a:solidFill>
                  <a:schemeClr val="accent4"/>
                </a:solidFill>
              </a:rPr>
              <a:t>та </a:t>
            </a:r>
            <a:r>
              <a:rPr lang="uk-UA" dirty="0" smtClean="0">
                <a:solidFill>
                  <a:schemeClr val="accent1"/>
                </a:solidFill>
              </a:rPr>
              <a:t>комунікаційної (</a:t>
            </a:r>
            <a:r>
              <a:rPr lang="en-US" dirty="0" smtClean="0">
                <a:solidFill>
                  <a:schemeClr val="accent1"/>
                </a:solidFill>
              </a:rPr>
              <a:t>promotion). 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1026" name="AutoShape 2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6" name="AutoShape 12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8" name="AutoShape 14" descr="Are the 4 Ps of the Marketing Mix Still Relevan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0" name="Picture 16" descr="Get Marketing Mix or 4 Ps Marketing Assignment hel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3495675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Міжнародний маркетинговий комплекс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809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</a:t>
            </a:r>
            <a:r>
              <a:rPr lang="uk-UA" dirty="0" smtClean="0"/>
              <a:t>іжнародний </a:t>
            </a:r>
            <a:r>
              <a:rPr lang="uk-UA" dirty="0" smtClean="0"/>
              <a:t>маркетинговий комплекс – це система інструментів, методів та підходів щодо товару, ціни, каналів розподілу та просування, використання яких має за мету формування конкурентних переваг підприємства на цільовому сегменті або певному зарубіжному ринку. </a:t>
            </a:r>
            <a:endParaRPr lang="uk-UA" dirty="0"/>
          </a:p>
        </p:txBody>
      </p:sp>
      <p:pic>
        <p:nvPicPr>
          <p:cNvPr id="16388" name="Picture 4" descr="075 «Маркетинг» | Приймальна комісія НА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4732784" cy="270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Розрізняють</a:t>
            </a:r>
            <a:r>
              <a:rPr lang="ru-RU" dirty="0" smtClean="0"/>
              <a:t> 3 </a:t>
            </a:r>
            <a:r>
              <a:rPr lang="ru-RU" dirty="0" err="1" smtClean="0"/>
              <a:t>типи</a:t>
            </a:r>
            <a:r>
              <a:rPr lang="ru-RU" dirty="0" smtClean="0"/>
              <a:t> ММ комплексу: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98884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товарна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товарні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628800"/>
            <a:ext cx="5346176" cy="499715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товарна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–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кон’юнктури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ринку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експортних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характеристик товару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товарної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, </a:t>
            </a:r>
            <a:r>
              <a:rPr lang="ru-RU" dirty="0" err="1" smtClean="0"/>
              <a:t>здатних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планований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та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оперативних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7410" name="Picture 2" descr="Якщо Замовник передбачає розробити і втілити план дій щодо усунення проблем  з участю наших консультантів"/>
          <p:cNvPicPr>
            <a:picLocks noChangeAspect="1" noChangeArrowheads="1"/>
          </p:cNvPicPr>
          <p:nvPr/>
        </p:nvPicPr>
        <p:blipFill>
          <a:blip r:embed="rId2" cstate="print"/>
          <a:srcRect t="16179"/>
          <a:stretch>
            <a:fillRect/>
          </a:stretch>
        </p:blipFill>
        <p:spPr bwMode="auto">
          <a:xfrm>
            <a:off x="251520" y="2276872"/>
            <a:ext cx="3296269" cy="346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Існує</a:t>
            </a:r>
            <a:r>
              <a:rPr lang="ru-RU" dirty="0" smtClean="0"/>
              <a:t> 3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товарної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988840"/>
          <a:ext cx="844252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товарна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товарна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товарного </a:t>
            </a:r>
            <a:r>
              <a:rPr lang="ru-RU" dirty="0" err="1" smtClean="0"/>
              <a:t>елементу</a:t>
            </a:r>
            <a:r>
              <a:rPr lang="ru-RU" dirty="0" smtClean="0"/>
              <a:t> маркетингового комплексу, </a:t>
            </a:r>
            <a:r>
              <a:rPr lang="ru-RU" dirty="0" err="1" smtClean="0"/>
              <a:t>обумовлених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та </a:t>
            </a:r>
            <a:r>
              <a:rPr lang="ru-RU" dirty="0" err="1" smtClean="0"/>
              <a:t>етапом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9458" name="Picture 2" descr="Шульмейстер: Стратегія Укрзалізниці — це стратегія зі знищення У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7031088" cy="2457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Стратегія адаптації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3816424" cy="4532767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Вимушена </a:t>
            </a:r>
            <a:r>
              <a:rPr lang="uk-UA" b="1" dirty="0" smtClean="0"/>
              <a:t>адаптація </a:t>
            </a:r>
            <a:r>
              <a:rPr lang="uk-UA" dirty="0" smtClean="0"/>
              <a:t>– зумовлена законами й місцевими правилами зарубіжного ринку, найважливішими з яких є: норми безпеки, </a:t>
            </a:r>
            <a:r>
              <a:rPr lang="uk-UA" dirty="0" err="1" smtClean="0"/>
              <a:t>санітарногігієнічні</a:t>
            </a:r>
            <a:r>
              <a:rPr lang="uk-UA" dirty="0" smtClean="0"/>
              <a:t> норми, технічні норми, культурні норми. </a:t>
            </a:r>
            <a:endParaRPr lang="uk-UA" dirty="0" smtClean="0"/>
          </a:p>
          <a:p>
            <a:r>
              <a:rPr lang="uk-UA" b="1" dirty="0" smtClean="0"/>
              <a:t>Необхідна </a:t>
            </a:r>
            <a:r>
              <a:rPr lang="uk-UA" b="1" dirty="0" smtClean="0"/>
              <a:t>адаптація </a:t>
            </a:r>
            <a:r>
              <a:rPr lang="uk-UA" dirty="0" smtClean="0"/>
              <a:t>– пов’язана із законами ринку, тобто з потребою зважати на специфічні вимоги й запити клієнтури в кожній з країн, куди поставляють товар.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7544" y="1589567"/>
            <a:ext cx="8496944" cy="5432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Стратегія адаптації – пристосування товару до місцевих умов. </a:t>
            </a:r>
          </a:p>
          <a:p>
            <a:endParaRPr lang="uk-UA" dirty="0"/>
          </a:p>
        </p:txBody>
      </p:sp>
      <p:pic>
        <p:nvPicPr>
          <p:cNvPr id="21506" name="Picture 2" descr="Легкая адаптация | Эксперт душ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4188413" cy="313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</TotalTime>
  <Words>1079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МІЖНАРОДНИЙ МАРКЕТИНГОВИЙ КОМПЛЕКС: ТОВАРНА ПОЛІТИКА</vt:lpstr>
      <vt:lpstr>План</vt:lpstr>
      <vt:lpstr>1. Поняття міжнародного маркетингового комплексу</vt:lpstr>
      <vt:lpstr>Міжнародний маркетинговий комплекс</vt:lpstr>
      <vt:lpstr>Розрізняють 3 типи ММ комплексу:</vt:lpstr>
      <vt:lpstr>2. Міжнародна товарна політика і товарні стратегії</vt:lpstr>
      <vt:lpstr>Існує 3 види товарної політики:</vt:lpstr>
      <vt:lpstr>Міжнародна товарна стратегія</vt:lpstr>
      <vt:lpstr>Стратегія адаптації</vt:lpstr>
      <vt:lpstr>Стратегія стандартизації товару</vt:lpstr>
      <vt:lpstr>Стандартизація забезпечує такі переваги:</vt:lpstr>
      <vt:lpstr>Cтратегія нового винаходу</vt:lpstr>
      <vt:lpstr>Стратегія зворотного винаходу</vt:lpstr>
      <vt:lpstr>3. Фактори, що впливають на товарну політику</vt:lpstr>
      <vt:lpstr>Слайд 15</vt:lpstr>
      <vt:lpstr>Життєвий цикл товару</vt:lpstr>
      <vt:lpstr>4. Складові елементи товару</vt:lpstr>
      <vt:lpstr>Розрізняють три рівні товару в міжнародному маркетингу:</vt:lpstr>
      <vt:lpstr>Торговельна марка та торговий знак </vt:lpstr>
      <vt:lpstr>Маркування</vt:lpstr>
      <vt:lpstr>Асортимент товару</vt:lpstr>
      <vt:lpstr>Асортиментна політика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МАРКЕТИНГОВИЙ КОМПЛЕКС: ТОВАРНА ПОЛІТИКА</dc:title>
  <dc:creator>user</dc:creator>
  <cp:lastModifiedBy>Пользователь Windows</cp:lastModifiedBy>
  <cp:revision>15</cp:revision>
  <dcterms:created xsi:type="dcterms:W3CDTF">2020-11-05T12:48:25Z</dcterms:created>
  <dcterms:modified xsi:type="dcterms:W3CDTF">2020-11-05T15:15:29Z</dcterms:modified>
</cp:coreProperties>
</file>