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2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20CD3B-550A-4BCF-8801-6B68AAE1731C}" type="doc">
      <dgm:prSet loTypeId="urn:microsoft.com/office/officeart/2005/8/layout/pyramid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AAA554-02FC-469D-80E5-A1489CF7B3BF}">
      <dgm:prSet phldrT="[Текст]"/>
      <dgm:spPr/>
      <dgm:t>
        <a:bodyPr/>
        <a:lstStyle/>
        <a:p>
          <a:r>
            <a:rPr lang="uk-UA" dirty="0"/>
            <a:t>Добровільність вибору </a:t>
          </a:r>
          <a:endParaRPr lang="ru-RU" dirty="0"/>
        </a:p>
      </dgm:t>
    </dgm:pt>
    <dgm:pt modelId="{949E8A34-7E3D-41F4-8786-E356E5C24FC0}" type="parTrans" cxnId="{538A16AD-088D-4A7C-A581-47A46015A303}">
      <dgm:prSet/>
      <dgm:spPr/>
      <dgm:t>
        <a:bodyPr/>
        <a:lstStyle/>
        <a:p>
          <a:endParaRPr lang="ru-RU"/>
        </a:p>
      </dgm:t>
    </dgm:pt>
    <dgm:pt modelId="{5CCEF692-1131-4053-9271-0CEA8E3A2C24}" type="sibTrans" cxnId="{538A16AD-088D-4A7C-A581-47A46015A303}">
      <dgm:prSet/>
      <dgm:spPr/>
      <dgm:t>
        <a:bodyPr/>
        <a:lstStyle/>
        <a:p>
          <a:endParaRPr lang="ru-RU"/>
        </a:p>
      </dgm:t>
    </dgm:pt>
    <dgm:pt modelId="{BC12C2FD-F957-4862-9B1D-418E5A5E53AF}">
      <dgm:prSet phldrT="[Текст]"/>
      <dgm:spPr/>
      <dgm:t>
        <a:bodyPr/>
        <a:lstStyle/>
        <a:p>
          <a:r>
            <a:rPr lang="uk-UA" dirty="0"/>
            <a:t>Конфіденційність </a:t>
          </a:r>
          <a:endParaRPr lang="ru-RU" dirty="0"/>
        </a:p>
      </dgm:t>
    </dgm:pt>
    <dgm:pt modelId="{AC6C51CE-DD10-431C-83DD-BA9EA81B344B}" type="parTrans" cxnId="{A4C173C4-9D57-4E3E-893D-A9725898D700}">
      <dgm:prSet/>
      <dgm:spPr/>
      <dgm:t>
        <a:bodyPr/>
        <a:lstStyle/>
        <a:p>
          <a:endParaRPr lang="ru-RU"/>
        </a:p>
      </dgm:t>
    </dgm:pt>
    <dgm:pt modelId="{ADFAEB20-74C0-45A7-A988-EA00E730FCBA}" type="sibTrans" cxnId="{A4C173C4-9D57-4E3E-893D-A9725898D700}">
      <dgm:prSet/>
      <dgm:spPr/>
      <dgm:t>
        <a:bodyPr/>
        <a:lstStyle/>
        <a:p>
          <a:endParaRPr lang="ru-RU"/>
        </a:p>
      </dgm:t>
    </dgm:pt>
    <dgm:pt modelId="{6036BC9E-D1E8-4742-807F-D2B67D0DC5B2}">
      <dgm:prSet phldrT="[Текст]"/>
      <dgm:spPr/>
      <dgm:t>
        <a:bodyPr/>
        <a:lstStyle/>
        <a:p>
          <a:r>
            <a:rPr lang="uk-UA" dirty="0"/>
            <a:t>Формальність </a:t>
          </a:r>
          <a:endParaRPr lang="ru-RU" dirty="0"/>
        </a:p>
      </dgm:t>
    </dgm:pt>
    <dgm:pt modelId="{1A88DE9A-DC7E-4F94-B101-7D9C783AC67A}" type="parTrans" cxnId="{7D97C6CB-8791-4152-A604-C8E8D0DCD83A}">
      <dgm:prSet/>
      <dgm:spPr/>
      <dgm:t>
        <a:bodyPr/>
        <a:lstStyle/>
        <a:p>
          <a:endParaRPr lang="ru-RU"/>
        </a:p>
      </dgm:t>
    </dgm:pt>
    <dgm:pt modelId="{7BC7E2DC-141D-41FC-8A71-0CC4CA3C3413}" type="sibTrans" cxnId="{7D97C6CB-8791-4152-A604-C8E8D0DCD83A}">
      <dgm:prSet/>
      <dgm:spPr/>
      <dgm:t>
        <a:bodyPr/>
        <a:lstStyle/>
        <a:p>
          <a:endParaRPr lang="ru-RU"/>
        </a:p>
      </dgm:t>
    </dgm:pt>
    <dgm:pt modelId="{79E1038F-2DA3-4406-9A8D-B89CA42D2F83}">
      <dgm:prSet/>
      <dgm:spPr/>
      <dgm:t>
        <a:bodyPr/>
        <a:lstStyle/>
        <a:p>
          <a:r>
            <a:rPr lang="uk-UA" dirty="0"/>
            <a:t>Економічність </a:t>
          </a:r>
          <a:endParaRPr lang="ru-RU" dirty="0"/>
        </a:p>
      </dgm:t>
    </dgm:pt>
    <dgm:pt modelId="{3EEF2BC2-E47A-49F2-A994-6C949EAF4827}" type="parTrans" cxnId="{220FACE0-23EA-4744-BA1D-77B17755C150}">
      <dgm:prSet/>
      <dgm:spPr/>
      <dgm:t>
        <a:bodyPr/>
        <a:lstStyle/>
        <a:p>
          <a:endParaRPr lang="ru-RU"/>
        </a:p>
      </dgm:t>
    </dgm:pt>
    <dgm:pt modelId="{528C1687-C3CB-49B8-BC6E-617C737A94E6}" type="sibTrans" cxnId="{220FACE0-23EA-4744-BA1D-77B17755C150}">
      <dgm:prSet/>
      <dgm:spPr/>
      <dgm:t>
        <a:bodyPr/>
        <a:lstStyle/>
        <a:p>
          <a:endParaRPr lang="ru-RU"/>
        </a:p>
      </dgm:t>
    </dgm:pt>
    <dgm:pt modelId="{A213A544-8C79-4A35-9AF9-C5C98EBA71E7}">
      <dgm:prSet/>
      <dgm:spPr/>
      <dgm:t>
        <a:bodyPr/>
        <a:lstStyle/>
        <a:p>
          <a:r>
            <a:rPr lang="uk-UA" dirty="0"/>
            <a:t>Універсальність </a:t>
          </a:r>
          <a:endParaRPr lang="ru-RU" dirty="0"/>
        </a:p>
      </dgm:t>
    </dgm:pt>
    <dgm:pt modelId="{76299F0E-9DC1-4ED7-B2C0-1FF24598AB02}" type="parTrans" cxnId="{C7235F90-E467-4B99-B100-4338371E3988}">
      <dgm:prSet/>
      <dgm:spPr/>
      <dgm:t>
        <a:bodyPr/>
        <a:lstStyle/>
        <a:p>
          <a:endParaRPr lang="ru-RU"/>
        </a:p>
      </dgm:t>
    </dgm:pt>
    <dgm:pt modelId="{F535019D-4615-42EC-B455-551C5504BF22}" type="sibTrans" cxnId="{C7235F90-E467-4B99-B100-4338371E3988}">
      <dgm:prSet/>
      <dgm:spPr/>
      <dgm:t>
        <a:bodyPr/>
        <a:lstStyle/>
        <a:p>
          <a:endParaRPr lang="ru-RU"/>
        </a:p>
      </dgm:t>
    </dgm:pt>
    <dgm:pt modelId="{19CD106E-3F51-4382-BB29-5CF4EABE6F47}">
      <dgm:prSet/>
      <dgm:spPr/>
      <dgm:t>
        <a:bodyPr/>
        <a:lstStyle/>
        <a:p>
          <a:r>
            <a:rPr lang="uk-UA" dirty="0"/>
            <a:t>Множинність способів</a:t>
          </a:r>
          <a:endParaRPr lang="ru-RU" dirty="0"/>
        </a:p>
      </dgm:t>
    </dgm:pt>
    <dgm:pt modelId="{056CE634-E035-4740-8663-F65D2AF91594}" type="parTrans" cxnId="{71671A2E-57EF-4B62-8000-D9C0EAA3BF60}">
      <dgm:prSet/>
      <dgm:spPr/>
      <dgm:t>
        <a:bodyPr/>
        <a:lstStyle/>
        <a:p>
          <a:endParaRPr lang="ru-RU"/>
        </a:p>
      </dgm:t>
    </dgm:pt>
    <dgm:pt modelId="{85983320-23B4-47BE-A211-88103AE0CDC3}" type="sibTrans" cxnId="{71671A2E-57EF-4B62-8000-D9C0EAA3BF60}">
      <dgm:prSet/>
      <dgm:spPr/>
      <dgm:t>
        <a:bodyPr/>
        <a:lstStyle/>
        <a:p>
          <a:endParaRPr lang="ru-RU"/>
        </a:p>
      </dgm:t>
    </dgm:pt>
    <dgm:pt modelId="{164E48D1-2545-4FC5-BF60-A1E472A222E0}">
      <dgm:prSet/>
      <dgm:spPr/>
      <dgm:t>
        <a:bodyPr/>
        <a:lstStyle/>
        <a:p>
          <a:r>
            <a:rPr lang="uk-UA" dirty="0"/>
            <a:t>Добровільність виконання рішень</a:t>
          </a:r>
          <a:endParaRPr lang="ru-RU" dirty="0"/>
        </a:p>
      </dgm:t>
    </dgm:pt>
    <dgm:pt modelId="{9A79C0E7-6503-4982-93B4-D09E6FCAA2A7}" type="parTrans" cxnId="{122F4449-1798-4392-B768-7F10A062A673}">
      <dgm:prSet/>
      <dgm:spPr/>
      <dgm:t>
        <a:bodyPr/>
        <a:lstStyle/>
        <a:p>
          <a:endParaRPr lang="ru-RU"/>
        </a:p>
      </dgm:t>
    </dgm:pt>
    <dgm:pt modelId="{F220C69E-78FA-4FB6-AC3E-B4599DE220E6}" type="sibTrans" cxnId="{122F4449-1798-4392-B768-7F10A062A673}">
      <dgm:prSet/>
      <dgm:spPr/>
      <dgm:t>
        <a:bodyPr/>
        <a:lstStyle/>
        <a:p>
          <a:endParaRPr lang="ru-RU"/>
        </a:p>
      </dgm:t>
    </dgm:pt>
    <dgm:pt modelId="{F60566E5-08DF-4B07-8D62-714087DF94B3}" type="pres">
      <dgm:prSet presAssocID="{D320CD3B-550A-4BCF-8801-6B68AAE1731C}" presName="compositeShape" presStyleCnt="0">
        <dgm:presLayoutVars>
          <dgm:dir/>
          <dgm:resizeHandles/>
        </dgm:presLayoutVars>
      </dgm:prSet>
      <dgm:spPr/>
    </dgm:pt>
    <dgm:pt modelId="{A21EA6F3-45E7-4A0B-88CD-4CF2B1AA74DC}" type="pres">
      <dgm:prSet presAssocID="{D320CD3B-550A-4BCF-8801-6B68AAE1731C}" presName="pyramid" presStyleLbl="node1" presStyleIdx="0" presStyleCnt="1" custScaleX="144587" custLinFactNeighborX="-46454" custLinFactNeighborY="419"/>
      <dgm:spPr/>
    </dgm:pt>
    <dgm:pt modelId="{B39E4C81-6DD2-4AE3-A9E0-8A8D06DBAE0B}" type="pres">
      <dgm:prSet presAssocID="{D320CD3B-550A-4BCF-8801-6B68AAE1731C}" presName="theList" presStyleCnt="0"/>
      <dgm:spPr/>
    </dgm:pt>
    <dgm:pt modelId="{544E30DE-2850-4144-BC3B-22E9CC8B85F8}" type="pres">
      <dgm:prSet presAssocID="{BCAAA554-02FC-469D-80E5-A1489CF7B3BF}" presName="aNode" presStyleLbl="fgAcc1" presStyleIdx="0" presStyleCnt="7" custScaleX="236893" custScaleY="334552">
        <dgm:presLayoutVars>
          <dgm:bulletEnabled val="1"/>
        </dgm:presLayoutVars>
      </dgm:prSet>
      <dgm:spPr/>
    </dgm:pt>
    <dgm:pt modelId="{20081ABF-D9D4-43F9-BF0E-B40A060735B4}" type="pres">
      <dgm:prSet presAssocID="{BCAAA554-02FC-469D-80E5-A1489CF7B3BF}" presName="aSpace" presStyleCnt="0"/>
      <dgm:spPr/>
    </dgm:pt>
    <dgm:pt modelId="{0ADB2701-6632-4702-A807-F5AA2791C566}" type="pres">
      <dgm:prSet presAssocID="{BC12C2FD-F957-4862-9B1D-418E5A5E53AF}" presName="aNode" presStyleLbl="fgAcc1" presStyleIdx="1" presStyleCnt="7" custScaleX="236893" custScaleY="334552">
        <dgm:presLayoutVars>
          <dgm:bulletEnabled val="1"/>
        </dgm:presLayoutVars>
      </dgm:prSet>
      <dgm:spPr/>
    </dgm:pt>
    <dgm:pt modelId="{4C37DFE6-D1D5-4E8C-8C83-DCF2278994EF}" type="pres">
      <dgm:prSet presAssocID="{BC12C2FD-F957-4862-9B1D-418E5A5E53AF}" presName="aSpace" presStyleCnt="0"/>
      <dgm:spPr/>
    </dgm:pt>
    <dgm:pt modelId="{BBDD21A6-FBDF-486E-97F1-93179C18BD44}" type="pres">
      <dgm:prSet presAssocID="{6036BC9E-D1E8-4742-807F-D2B67D0DC5B2}" presName="aNode" presStyleLbl="fgAcc1" presStyleIdx="2" presStyleCnt="7" custScaleX="236893" custScaleY="334552">
        <dgm:presLayoutVars>
          <dgm:bulletEnabled val="1"/>
        </dgm:presLayoutVars>
      </dgm:prSet>
      <dgm:spPr/>
    </dgm:pt>
    <dgm:pt modelId="{357C3965-8063-42ED-92C7-3E87173101E6}" type="pres">
      <dgm:prSet presAssocID="{6036BC9E-D1E8-4742-807F-D2B67D0DC5B2}" presName="aSpace" presStyleCnt="0"/>
      <dgm:spPr/>
    </dgm:pt>
    <dgm:pt modelId="{6AB26A22-50EC-4A0E-916F-6065E9815376}" type="pres">
      <dgm:prSet presAssocID="{79E1038F-2DA3-4406-9A8D-B89CA42D2F83}" presName="aNode" presStyleLbl="fgAcc1" presStyleIdx="3" presStyleCnt="7" custScaleX="236893" custScaleY="334552">
        <dgm:presLayoutVars>
          <dgm:bulletEnabled val="1"/>
        </dgm:presLayoutVars>
      </dgm:prSet>
      <dgm:spPr/>
    </dgm:pt>
    <dgm:pt modelId="{58208BCB-7DFF-40E5-B160-0948EF78D9D7}" type="pres">
      <dgm:prSet presAssocID="{79E1038F-2DA3-4406-9A8D-B89CA42D2F83}" presName="aSpace" presStyleCnt="0"/>
      <dgm:spPr/>
    </dgm:pt>
    <dgm:pt modelId="{D1023901-B762-4F57-8F4B-529E0C23D97A}" type="pres">
      <dgm:prSet presAssocID="{A213A544-8C79-4A35-9AF9-C5C98EBA71E7}" presName="aNode" presStyleLbl="fgAcc1" presStyleIdx="4" presStyleCnt="7" custScaleX="236893" custScaleY="334552">
        <dgm:presLayoutVars>
          <dgm:bulletEnabled val="1"/>
        </dgm:presLayoutVars>
      </dgm:prSet>
      <dgm:spPr/>
    </dgm:pt>
    <dgm:pt modelId="{65BF7E48-74DA-47DB-BED1-794005289B77}" type="pres">
      <dgm:prSet presAssocID="{A213A544-8C79-4A35-9AF9-C5C98EBA71E7}" presName="aSpace" presStyleCnt="0"/>
      <dgm:spPr/>
    </dgm:pt>
    <dgm:pt modelId="{DBD01074-1200-4FCA-AB21-33EE4B76207D}" type="pres">
      <dgm:prSet presAssocID="{19CD106E-3F51-4382-BB29-5CF4EABE6F47}" presName="aNode" presStyleLbl="fgAcc1" presStyleIdx="5" presStyleCnt="7" custScaleX="236893" custScaleY="334552">
        <dgm:presLayoutVars>
          <dgm:bulletEnabled val="1"/>
        </dgm:presLayoutVars>
      </dgm:prSet>
      <dgm:spPr/>
    </dgm:pt>
    <dgm:pt modelId="{4002FF13-F6FE-444E-8341-82C39AB83317}" type="pres">
      <dgm:prSet presAssocID="{19CD106E-3F51-4382-BB29-5CF4EABE6F47}" presName="aSpace" presStyleCnt="0"/>
      <dgm:spPr/>
    </dgm:pt>
    <dgm:pt modelId="{C49A9D48-D9CE-4E95-85AE-BE351113D7BC}" type="pres">
      <dgm:prSet presAssocID="{164E48D1-2545-4FC5-BF60-A1E472A222E0}" presName="aNode" presStyleLbl="fgAcc1" presStyleIdx="6" presStyleCnt="7" custScaleX="236893" custScaleY="334552">
        <dgm:presLayoutVars>
          <dgm:bulletEnabled val="1"/>
        </dgm:presLayoutVars>
      </dgm:prSet>
      <dgm:spPr/>
    </dgm:pt>
    <dgm:pt modelId="{B1CBA002-DBE5-4457-8866-043795B7B559}" type="pres">
      <dgm:prSet presAssocID="{164E48D1-2545-4FC5-BF60-A1E472A222E0}" presName="aSpace" presStyleCnt="0"/>
      <dgm:spPr/>
    </dgm:pt>
  </dgm:ptLst>
  <dgm:cxnLst>
    <dgm:cxn modelId="{CFF3E521-658B-4596-A42C-52902AC9397E}" type="presOf" srcId="{A213A544-8C79-4A35-9AF9-C5C98EBA71E7}" destId="{D1023901-B762-4F57-8F4B-529E0C23D97A}" srcOrd="0" destOrd="0" presId="urn:microsoft.com/office/officeart/2005/8/layout/pyramid2"/>
    <dgm:cxn modelId="{71671A2E-57EF-4B62-8000-D9C0EAA3BF60}" srcId="{D320CD3B-550A-4BCF-8801-6B68AAE1731C}" destId="{19CD106E-3F51-4382-BB29-5CF4EABE6F47}" srcOrd="5" destOrd="0" parTransId="{056CE634-E035-4740-8663-F65D2AF91594}" sibTransId="{85983320-23B4-47BE-A211-88103AE0CDC3}"/>
    <dgm:cxn modelId="{122F4449-1798-4392-B768-7F10A062A673}" srcId="{D320CD3B-550A-4BCF-8801-6B68AAE1731C}" destId="{164E48D1-2545-4FC5-BF60-A1E472A222E0}" srcOrd="6" destOrd="0" parTransId="{9A79C0E7-6503-4982-93B4-D09E6FCAA2A7}" sibTransId="{F220C69E-78FA-4FB6-AC3E-B4599DE220E6}"/>
    <dgm:cxn modelId="{AFA9668E-B774-46E6-84D3-5E8199E816D8}" type="presOf" srcId="{BCAAA554-02FC-469D-80E5-A1489CF7B3BF}" destId="{544E30DE-2850-4144-BC3B-22E9CC8B85F8}" srcOrd="0" destOrd="0" presId="urn:microsoft.com/office/officeart/2005/8/layout/pyramid2"/>
    <dgm:cxn modelId="{C7235F90-E467-4B99-B100-4338371E3988}" srcId="{D320CD3B-550A-4BCF-8801-6B68AAE1731C}" destId="{A213A544-8C79-4A35-9AF9-C5C98EBA71E7}" srcOrd="4" destOrd="0" parTransId="{76299F0E-9DC1-4ED7-B2C0-1FF24598AB02}" sibTransId="{F535019D-4615-42EC-B455-551C5504BF22}"/>
    <dgm:cxn modelId="{93A9B790-12B0-45D6-863E-1F669B8CBDCC}" type="presOf" srcId="{D320CD3B-550A-4BCF-8801-6B68AAE1731C}" destId="{F60566E5-08DF-4B07-8D62-714087DF94B3}" srcOrd="0" destOrd="0" presId="urn:microsoft.com/office/officeart/2005/8/layout/pyramid2"/>
    <dgm:cxn modelId="{63EDEC97-64E3-4525-970B-3E9FDDBCE9B1}" type="presOf" srcId="{19CD106E-3F51-4382-BB29-5CF4EABE6F47}" destId="{DBD01074-1200-4FCA-AB21-33EE4B76207D}" srcOrd="0" destOrd="0" presId="urn:microsoft.com/office/officeart/2005/8/layout/pyramid2"/>
    <dgm:cxn modelId="{126C209C-F186-41B3-B4FC-7927234C01A5}" type="presOf" srcId="{BC12C2FD-F957-4862-9B1D-418E5A5E53AF}" destId="{0ADB2701-6632-4702-A807-F5AA2791C566}" srcOrd="0" destOrd="0" presId="urn:microsoft.com/office/officeart/2005/8/layout/pyramid2"/>
    <dgm:cxn modelId="{538A16AD-088D-4A7C-A581-47A46015A303}" srcId="{D320CD3B-550A-4BCF-8801-6B68AAE1731C}" destId="{BCAAA554-02FC-469D-80E5-A1489CF7B3BF}" srcOrd="0" destOrd="0" parTransId="{949E8A34-7E3D-41F4-8786-E356E5C24FC0}" sibTransId="{5CCEF692-1131-4053-9271-0CEA8E3A2C24}"/>
    <dgm:cxn modelId="{A4C173C4-9D57-4E3E-893D-A9725898D700}" srcId="{D320CD3B-550A-4BCF-8801-6B68AAE1731C}" destId="{BC12C2FD-F957-4862-9B1D-418E5A5E53AF}" srcOrd="1" destOrd="0" parTransId="{AC6C51CE-DD10-431C-83DD-BA9EA81B344B}" sibTransId="{ADFAEB20-74C0-45A7-A988-EA00E730FCBA}"/>
    <dgm:cxn modelId="{008050C5-3139-4302-8BF1-B1C27B3AED23}" type="presOf" srcId="{164E48D1-2545-4FC5-BF60-A1E472A222E0}" destId="{C49A9D48-D9CE-4E95-85AE-BE351113D7BC}" srcOrd="0" destOrd="0" presId="urn:microsoft.com/office/officeart/2005/8/layout/pyramid2"/>
    <dgm:cxn modelId="{7D97C6CB-8791-4152-A604-C8E8D0DCD83A}" srcId="{D320CD3B-550A-4BCF-8801-6B68AAE1731C}" destId="{6036BC9E-D1E8-4742-807F-D2B67D0DC5B2}" srcOrd="2" destOrd="0" parTransId="{1A88DE9A-DC7E-4F94-B101-7D9C783AC67A}" sibTransId="{7BC7E2DC-141D-41FC-8A71-0CC4CA3C3413}"/>
    <dgm:cxn modelId="{220FACE0-23EA-4744-BA1D-77B17755C150}" srcId="{D320CD3B-550A-4BCF-8801-6B68AAE1731C}" destId="{79E1038F-2DA3-4406-9A8D-B89CA42D2F83}" srcOrd="3" destOrd="0" parTransId="{3EEF2BC2-E47A-49F2-A994-6C949EAF4827}" sibTransId="{528C1687-C3CB-49B8-BC6E-617C737A94E6}"/>
    <dgm:cxn modelId="{31B610FC-17CA-411E-BEEE-8E910FF9B271}" type="presOf" srcId="{6036BC9E-D1E8-4742-807F-D2B67D0DC5B2}" destId="{BBDD21A6-FBDF-486E-97F1-93179C18BD44}" srcOrd="0" destOrd="0" presId="urn:microsoft.com/office/officeart/2005/8/layout/pyramid2"/>
    <dgm:cxn modelId="{087690FF-1E82-4E61-919A-892457CA5BE5}" type="presOf" srcId="{79E1038F-2DA3-4406-9A8D-B89CA42D2F83}" destId="{6AB26A22-50EC-4A0E-916F-6065E9815376}" srcOrd="0" destOrd="0" presId="urn:microsoft.com/office/officeart/2005/8/layout/pyramid2"/>
    <dgm:cxn modelId="{F06BE703-DDD0-4735-8A14-0A75F4E80DE8}" type="presParOf" srcId="{F60566E5-08DF-4B07-8D62-714087DF94B3}" destId="{A21EA6F3-45E7-4A0B-88CD-4CF2B1AA74DC}" srcOrd="0" destOrd="0" presId="urn:microsoft.com/office/officeart/2005/8/layout/pyramid2"/>
    <dgm:cxn modelId="{431A4C5E-031F-4180-8C64-7F1ED8ACA4F1}" type="presParOf" srcId="{F60566E5-08DF-4B07-8D62-714087DF94B3}" destId="{B39E4C81-6DD2-4AE3-A9E0-8A8D06DBAE0B}" srcOrd="1" destOrd="0" presId="urn:microsoft.com/office/officeart/2005/8/layout/pyramid2"/>
    <dgm:cxn modelId="{5467F3F2-AD04-4C50-B0F9-5F4C2E66042D}" type="presParOf" srcId="{B39E4C81-6DD2-4AE3-A9E0-8A8D06DBAE0B}" destId="{544E30DE-2850-4144-BC3B-22E9CC8B85F8}" srcOrd="0" destOrd="0" presId="urn:microsoft.com/office/officeart/2005/8/layout/pyramid2"/>
    <dgm:cxn modelId="{B263218F-4CBC-4BAF-907D-DE9799B6BBF3}" type="presParOf" srcId="{B39E4C81-6DD2-4AE3-A9E0-8A8D06DBAE0B}" destId="{20081ABF-D9D4-43F9-BF0E-B40A060735B4}" srcOrd="1" destOrd="0" presId="urn:microsoft.com/office/officeart/2005/8/layout/pyramid2"/>
    <dgm:cxn modelId="{5DB16DAA-82B6-4484-9746-1C7BFECDA959}" type="presParOf" srcId="{B39E4C81-6DD2-4AE3-A9E0-8A8D06DBAE0B}" destId="{0ADB2701-6632-4702-A807-F5AA2791C566}" srcOrd="2" destOrd="0" presId="urn:microsoft.com/office/officeart/2005/8/layout/pyramid2"/>
    <dgm:cxn modelId="{E27D95F3-59BA-4DD4-B31D-3F426D4B4FA4}" type="presParOf" srcId="{B39E4C81-6DD2-4AE3-A9E0-8A8D06DBAE0B}" destId="{4C37DFE6-D1D5-4E8C-8C83-DCF2278994EF}" srcOrd="3" destOrd="0" presId="urn:microsoft.com/office/officeart/2005/8/layout/pyramid2"/>
    <dgm:cxn modelId="{7CB45A3A-9BF5-4062-B23B-92C24A2FCE44}" type="presParOf" srcId="{B39E4C81-6DD2-4AE3-A9E0-8A8D06DBAE0B}" destId="{BBDD21A6-FBDF-486E-97F1-93179C18BD44}" srcOrd="4" destOrd="0" presId="urn:microsoft.com/office/officeart/2005/8/layout/pyramid2"/>
    <dgm:cxn modelId="{231A5FDF-1C4F-4E99-BB76-5F008504FABB}" type="presParOf" srcId="{B39E4C81-6DD2-4AE3-A9E0-8A8D06DBAE0B}" destId="{357C3965-8063-42ED-92C7-3E87173101E6}" srcOrd="5" destOrd="0" presId="urn:microsoft.com/office/officeart/2005/8/layout/pyramid2"/>
    <dgm:cxn modelId="{24873A87-0A5D-4746-B0DB-4A714DE3F46E}" type="presParOf" srcId="{B39E4C81-6DD2-4AE3-A9E0-8A8D06DBAE0B}" destId="{6AB26A22-50EC-4A0E-916F-6065E9815376}" srcOrd="6" destOrd="0" presId="urn:microsoft.com/office/officeart/2005/8/layout/pyramid2"/>
    <dgm:cxn modelId="{B4EB94A6-0C2C-47E8-A7D3-F54FD7E4C110}" type="presParOf" srcId="{B39E4C81-6DD2-4AE3-A9E0-8A8D06DBAE0B}" destId="{58208BCB-7DFF-40E5-B160-0948EF78D9D7}" srcOrd="7" destOrd="0" presId="urn:microsoft.com/office/officeart/2005/8/layout/pyramid2"/>
    <dgm:cxn modelId="{E4568F5C-9CE9-45A8-8706-79EDD69C9EC7}" type="presParOf" srcId="{B39E4C81-6DD2-4AE3-A9E0-8A8D06DBAE0B}" destId="{D1023901-B762-4F57-8F4B-529E0C23D97A}" srcOrd="8" destOrd="0" presId="urn:microsoft.com/office/officeart/2005/8/layout/pyramid2"/>
    <dgm:cxn modelId="{8682C4A0-E74E-45A8-851E-A80AFEEC9D02}" type="presParOf" srcId="{B39E4C81-6DD2-4AE3-A9E0-8A8D06DBAE0B}" destId="{65BF7E48-74DA-47DB-BED1-794005289B77}" srcOrd="9" destOrd="0" presId="urn:microsoft.com/office/officeart/2005/8/layout/pyramid2"/>
    <dgm:cxn modelId="{01E76155-CF34-4D66-BED9-38048184F233}" type="presParOf" srcId="{B39E4C81-6DD2-4AE3-A9E0-8A8D06DBAE0B}" destId="{DBD01074-1200-4FCA-AB21-33EE4B76207D}" srcOrd="10" destOrd="0" presId="urn:microsoft.com/office/officeart/2005/8/layout/pyramid2"/>
    <dgm:cxn modelId="{D10C552D-58AA-4F1B-841D-3077E180770D}" type="presParOf" srcId="{B39E4C81-6DD2-4AE3-A9E0-8A8D06DBAE0B}" destId="{4002FF13-F6FE-444E-8341-82C39AB83317}" srcOrd="11" destOrd="0" presId="urn:microsoft.com/office/officeart/2005/8/layout/pyramid2"/>
    <dgm:cxn modelId="{1CD2DBA4-0DCF-4F06-97CD-A1C0AAFC6E5E}" type="presParOf" srcId="{B39E4C81-6DD2-4AE3-A9E0-8A8D06DBAE0B}" destId="{C49A9D48-D9CE-4E95-85AE-BE351113D7BC}" srcOrd="12" destOrd="0" presId="urn:microsoft.com/office/officeart/2005/8/layout/pyramid2"/>
    <dgm:cxn modelId="{AEB422C6-AB6A-4C73-A581-E64F4C0FCEB4}" type="presParOf" srcId="{B39E4C81-6DD2-4AE3-A9E0-8A8D06DBAE0B}" destId="{B1CBA002-DBE5-4457-8866-043795B7B559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4B8A96-A141-4494-B87B-54981DAD5673}" type="doc">
      <dgm:prSet loTypeId="urn:microsoft.com/office/officeart/2005/8/layout/matrix2" loCatId="matrix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501D71-F040-44EB-ADCC-C23BD571480B}">
      <dgm:prSet phldrT="[Текст]"/>
      <dgm:spPr/>
      <dgm:t>
        <a:bodyPr/>
        <a:lstStyle/>
        <a:p>
          <a:r>
            <a:rPr lang="uk-UA" b="1" i="1" dirty="0"/>
            <a:t>за часів античності</a:t>
          </a:r>
          <a:endParaRPr lang="ru-RU" dirty="0"/>
        </a:p>
      </dgm:t>
    </dgm:pt>
    <dgm:pt modelId="{F771F319-0F6D-4428-86DE-52491E6D423B}" type="parTrans" cxnId="{B6B198E8-906B-4CE2-AB83-1CC060D7DCB8}">
      <dgm:prSet/>
      <dgm:spPr/>
      <dgm:t>
        <a:bodyPr/>
        <a:lstStyle/>
        <a:p>
          <a:endParaRPr lang="ru-RU"/>
        </a:p>
      </dgm:t>
    </dgm:pt>
    <dgm:pt modelId="{6218EE10-B359-46B3-8F6E-5A6A27498040}" type="sibTrans" cxnId="{B6B198E8-906B-4CE2-AB83-1CC060D7DCB8}">
      <dgm:prSet/>
      <dgm:spPr/>
      <dgm:t>
        <a:bodyPr/>
        <a:lstStyle/>
        <a:p>
          <a:endParaRPr lang="ru-RU"/>
        </a:p>
      </dgm:t>
    </dgm:pt>
    <dgm:pt modelId="{4720D46D-BC81-4DE8-87A0-30EDB001E623}">
      <dgm:prSet phldrT="[Текст]"/>
      <dgm:spPr/>
      <dgm:t>
        <a:bodyPr/>
        <a:lstStyle/>
        <a:p>
          <a:r>
            <a:rPr lang="uk-UA" b="1" i="1" dirty="0"/>
            <a:t>за доби середньовіччя</a:t>
          </a:r>
          <a:endParaRPr lang="ru-RU" dirty="0"/>
        </a:p>
      </dgm:t>
    </dgm:pt>
    <dgm:pt modelId="{C3D04319-2A4C-4DAC-BBD8-BA986A8EA0FA}" type="parTrans" cxnId="{D814D697-163D-4144-8996-DAF39733C084}">
      <dgm:prSet/>
      <dgm:spPr/>
      <dgm:t>
        <a:bodyPr/>
        <a:lstStyle/>
        <a:p>
          <a:endParaRPr lang="ru-RU"/>
        </a:p>
      </dgm:t>
    </dgm:pt>
    <dgm:pt modelId="{1581D06E-687B-4FC1-8B73-C5C1FFE3572A}" type="sibTrans" cxnId="{D814D697-163D-4144-8996-DAF39733C084}">
      <dgm:prSet/>
      <dgm:spPr/>
      <dgm:t>
        <a:bodyPr/>
        <a:lstStyle/>
        <a:p>
          <a:endParaRPr lang="ru-RU"/>
        </a:p>
      </dgm:t>
    </dgm:pt>
    <dgm:pt modelId="{D223494A-778C-4BB2-9409-C76F4A41806B}">
      <dgm:prSet phldrT="[Текст]"/>
      <dgm:spPr/>
      <dgm:t>
        <a:bodyPr/>
        <a:lstStyle/>
        <a:p>
          <a:r>
            <a:rPr lang="uk-UA" b="1" i="1" dirty="0"/>
            <a:t>у Новий та Новітній час</a:t>
          </a:r>
          <a:endParaRPr lang="ru-RU" dirty="0"/>
        </a:p>
      </dgm:t>
    </dgm:pt>
    <dgm:pt modelId="{719360E8-31DE-4F73-96E5-0FB4E460A516}" type="parTrans" cxnId="{DCC03F4D-0754-475C-B10B-6BB218B372D9}">
      <dgm:prSet/>
      <dgm:spPr/>
      <dgm:t>
        <a:bodyPr/>
        <a:lstStyle/>
        <a:p>
          <a:endParaRPr lang="ru-RU"/>
        </a:p>
      </dgm:t>
    </dgm:pt>
    <dgm:pt modelId="{48D7B4BD-5A50-4DC5-80F0-E7AF7DDD58F1}" type="sibTrans" cxnId="{DCC03F4D-0754-475C-B10B-6BB218B372D9}">
      <dgm:prSet/>
      <dgm:spPr/>
      <dgm:t>
        <a:bodyPr/>
        <a:lstStyle/>
        <a:p>
          <a:endParaRPr lang="ru-RU"/>
        </a:p>
      </dgm:t>
    </dgm:pt>
    <dgm:pt modelId="{5B5BCFA3-5642-4385-9F63-CF1B79DC267C}">
      <dgm:prSet phldrT="[Текст]"/>
      <dgm:spPr/>
      <dgm:t>
        <a:bodyPr/>
        <a:lstStyle/>
        <a:p>
          <a:r>
            <a:rPr lang="uk-UA" b="1" i="1" dirty="0"/>
            <a:t>в сучасній Україні</a:t>
          </a:r>
          <a:endParaRPr lang="ru-RU" dirty="0"/>
        </a:p>
      </dgm:t>
    </dgm:pt>
    <dgm:pt modelId="{4F04494C-B89E-4530-A317-1AD716663E1F}" type="parTrans" cxnId="{BED7D86C-4B2C-49F5-8B0E-18CE257A6311}">
      <dgm:prSet/>
      <dgm:spPr/>
      <dgm:t>
        <a:bodyPr/>
        <a:lstStyle/>
        <a:p>
          <a:endParaRPr lang="ru-RU"/>
        </a:p>
      </dgm:t>
    </dgm:pt>
    <dgm:pt modelId="{86EA19B9-DECA-41E5-83BD-B85D7EE21894}" type="sibTrans" cxnId="{BED7D86C-4B2C-49F5-8B0E-18CE257A6311}">
      <dgm:prSet/>
      <dgm:spPr/>
      <dgm:t>
        <a:bodyPr/>
        <a:lstStyle/>
        <a:p>
          <a:endParaRPr lang="ru-RU"/>
        </a:p>
      </dgm:t>
    </dgm:pt>
    <dgm:pt modelId="{86531655-D638-4593-8D22-5C672D2F967F}">
      <dgm:prSet/>
      <dgm:spPr/>
    </dgm:pt>
    <dgm:pt modelId="{B4DB7045-F8AF-4DD5-8FEC-76B590A783B3}" type="parTrans" cxnId="{8577EA53-C326-4366-9DD0-3257FE8EFDC0}">
      <dgm:prSet/>
      <dgm:spPr/>
      <dgm:t>
        <a:bodyPr/>
        <a:lstStyle/>
        <a:p>
          <a:endParaRPr lang="ru-RU"/>
        </a:p>
      </dgm:t>
    </dgm:pt>
    <dgm:pt modelId="{07382426-C7E2-456A-9383-BAE0915134ED}" type="sibTrans" cxnId="{8577EA53-C326-4366-9DD0-3257FE8EFDC0}">
      <dgm:prSet/>
      <dgm:spPr/>
      <dgm:t>
        <a:bodyPr/>
        <a:lstStyle/>
        <a:p>
          <a:endParaRPr lang="ru-RU"/>
        </a:p>
      </dgm:t>
    </dgm:pt>
    <dgm:pt modelId="{4100B086-A1DB-4FF2-9364-F022F6FFC6FB}">
      <dgm:prSet/>
      <dgm:spPr/>
    </dgm:pt>
    <dgm:pt modelId="{E392DED5-19E2-4011-B6BF-225F36D9968D}" type="parTrans" cxnId="{4EF1CE68-1019-4BC3-A25D-135F385AC161}">
      <dgm:prSet/>
      <dgm:spPr/>
      <dgm:t>
        <a:bodyPr/>
        <a:lstStyle/>
        <a:p>
          <a:endParaRPr lang="ru-RU"/>
        </a:p>
      </dgm:t>
    </dgm:pt>
    <dgm:pt modelId="{898011A3-071C-4BB4-BA82-64DFF978F5CE}" type="sibTrans" cxnId="{4EF1CE68-1019-4BC3-A25D-135F385AC161}">
      <dgm:prSet/>
      <dgm:spPr/>
      <dgm:t>
        <a:bodyPr/>
        <a:lstStyle/>
        <a:p>
          <a:endParaRPr lang="ru-RU"/>
        </a:p>
      </dgm:t>
    </dgm:pt>
    <dgm:pt modelId="{73628193-05A4-4131-9C8C-34ACE259FE1A}" type="pres">
      <dgm:prSet presAssocID="{E04B8A96-A141-4494-B87B-54981DAD5673}" presName="matrix" presStyleCnt="0">
        <dgm:presLayoutVars>
          <dgm:chMax val="1"/>
          <dgm:dir/>
          <dgm:resizeHandles val="exact"/>
        </dgm:presLayoutVars>
      </dgm:prSet>
      <dgm:spPr/>
    </dgm:pt>
    <dgm:pt modelId="{CC4670F8-AE66-4609-AEBD-90B69258E73E}" type="pres">
      <dgm:prSet presAssocID="{E04B8A96-A141-4494-B87B-54981DAD5673}" presName="axisShape" presStyleLbl="bgShp" presStyleIdx="0" presStyleCnt="1"/>
      <dgm:spPr/>
    </dgm:pt>
    <dgm:pt modelId="{669FE38C-6E9C-4146-8190-F03C6134C949}" type="pres">
      <dgm:prSet presAssocID="{E04B8A96-A141-4494-B87B-54981DAD5673}" presName="rect1" presStyleLbl="node1" presStyleIdx="0" presStyleCnt="4" custScaleX="193681" custLinFactNeighborX="-80711" custLinFactNeighborY="1129">
        <dgm:presLayoutVars>
          <dgm:chMax val="0"/>
          <dgm:chPref val="0"/>
          <dgm:bulletEnabled val="1"/>
        </dgm:presLayoutVars>
      </dgm:prSet>
      <dgm:spPr/>
    </dgm:pt>
    <dgm:pt modelId="{495FE2D0-961A-489B-AB8E-188439456D83}" type="pres">
      <dgm:prSet presAssocID="{E04B8A96-A141-4494-B87B-54981DAD5673}" presName="rect2" presStyleLbl="node1" presStyleIdx="1" presStyleCnt="4" custScaleX="193681" custLinFactNeighborX="73374">
        <dgm:presLayoutVars>
          <dgm:chMax val="0"/>
          <dgm:chPref val="0"/>
          <dgm:bulletEnabled val="1"/>
        </dgm:presLayoutVars>
      </dgm:prSet>
      <dgm:spPr/>
    </dgm:pt>
    <dgm:pt modelId="{DE8F96B0-D2D8-423F-A5CA-15858F7FC9C1}" type="pres">
      <dgm:prSet presAssocID="{E04B8A96-A141-4494-B87B-54981DAD5673}" presName="rect3" presStyleLbl="node1" presStyleIdx="2" presStyleCnt="4" custScaleX="193681" custLinFactNeighborX="-80711" custLinFactNeighborY="1129">
        <dgm:presLayoutVars>
          <dgm:chMax val="0"/>
          <dgm:chPref val="0"/>
          <dgm:bulletEnabled val="1"/>
        </dgm:presLayoutVars>
      </dgm:prSet>
      <dgm:spPr/>
    </dgm:pt>
    <dgm:pt modelId="{46E9ECA4-75C6-42D1-8FF4-7DCC70D53807}" type="pres">
      <dgm:prSet presAssocID="{E04B8A96-A141-4494-B87B-54981DAD5673}" presName="rect4" presStyleLbl="node1" presStyleIdx="3" presStyleCnt="4" custScaleX="193681" custLinFactNeighborX="73374">
        <dgm:presLayoutVars>
          <dgm:chMax val="0"/>
          <dgm:chPref val="0"/>
          <dgm:bulletEnabled val="1"/>
        </dgm:presLayoutVars>
      </dgm:prSet>
      <dgm:spPr/>
    </dgm:pt>
  </dgm:ptLst>
  <dgm:cxnLst>
    <dgm:cxn modelId="{47ADE527-DECA-4A12-A4B3-99DBA906D93B}" type="presOf" srcId="{82501D71-F040-44EB-ADCC-C23BD571480B}" destId="{669FE38C-6E9C-4146-8190-F03C6134C949}" srcOrd="0" destOrd="0" presId="urn:microsoft.com/office/officeart/2005/8/layout/matrix2"/>
    <dgm:cxn modelId="{D6CEEA41-95F4-4D50-978F-1C220272D2A0}" type="presOf" srcId="{4720D46D-BC81-4DE8-87A0-30EDB001E623}" destId="{495FE2D0-961A-489B-AB8E-188439456D83}" srcOrd="0" destOrd="0" presId="urn:microsoft.com/office/officeart/2005/8/layout/matrix2"/>
    <dgm:cxn modelId="{4EF1CE68-1019-4BC3-A25D-135F385AC161}" srcId="{E04B8A96-A141-4494-B87B-54981DAD5673}" destId="{4100B086-A1DB-4FF2-9364-F022F6FFC6FB}" srcOrd="4" destOrd="0" parTransId="{E392DED5-19E2-4011-B6BF-225F36D9968D}" sibTransId="{898011A3-071C-4BB4-BA82-64DFF978F5CE}"/>
    <dgm:cxn modelId="{BED7D86C-4B2C-49F5-8B0E-18CE257A6311}" srcId="{E04B8A96-A141-4494-B87B-54981DAD5673}" destId="{5B5BCFA3-5642-4385-9F63-CF1B79DC267C}" srcOrd="3" destOrd="0" parTransId="{4F04494C-B89E-4530-A317-1AD716663E1F}" sibTransId="{86EA19B9-DECA-41E5-83BD-B85D7EE21894}"/>
    <dgm:cxn modelId="{DCC03F4D-0754-475C-B10B-6BB218B372D9}" srcId="{E04B8A96-A141-4494-B87B-54981DAD5673}" destId="{D223494A-778C-4BB2-9409-C76F4A41806B}" srcOrd="2" destOrd="0" parTransId="{719360E8-31DE-4F73-96E5-0FB4E460A516}" sibTransId="{48D7B4BD-5A50-4DC5-80F0-E7AF7DDD58F1}"/>
    <dgm:cxn modelId="{8577EA53-C326-4366-9DD0-3257FE8EFDC0}" srcId="{E04B8A96-A141-4494-B87B-54981DAD5673}" destId="{86531655-D638-4593-8D22-5C672D2F967F}" srcOrd="5" destOrd="0" parTransId="{B4DB7045-F8AF-4DD5-8FEC-76B590A783B3}" sibTransId="{07382426-C7E2-456A-9383-BAE0915134ED}"/>
    <dgm:cxn modelId="{D814D697-163D-4144-8996-DAF39733C084}" srcId="{E04B8A96-A141-4494-B87B-54981DAD5673}" destId="{4720D46D-BC81-4DE8-87A0-30EDB001E623}" srcOrd="1" destOrd="0" parTransId="{C3D04319-2A4C-4DAC-BBD8-BA986A8EA0FA}" sibTransId="{1581D06E-687B-4FC1-8B73-C5C1FFE3572A}"/>
    <dgm:cxn modelId="{76B1CB98-2FFD-406E-884D-E8A1914713FD}" type="presOf" srcId="{E04B8A96-A141-4494-B87B-54981DAD5673}" destId="{73628193-05A4-4131-9C8C-34ACE259FE1A}" srcOrd="0" destOrd="0" presId="urn:microsoft.com/office/officeart/2005/8/layout/matrix2"/>
    <dgm:cxn modelId="{00BDACBE-3CA9-4906-A981-CA243F186053}" type="presOf" srcId="{5B5BCFA3-5642-4385-9F63-CF1B79DC267C}" destId="{46E9ECA4-75C6-42D1-8FF4-7DCC70D53807}" srcOrd="0" destOrd="0" presId="urn:microsoft.com/office/officeart/2005/8/layout/matrix2"/>
    <dgm:cxn modelId="{ADC98AC3-43C1-494E-9814-CB2EB75F3772}" type="presOf" srcId="{D223494A-778C-4BB2-9409-C76F4A41806B}" destId="{DE8F96B0-D2D8-423F-A5CA-15858F7FC9C1}" srcOrd="0" destOrd="0" presId="urn:microsoft.com/office/officeart/2005/8/layout/matrix2"/>
    <dgm:cxn modelId="{B6B198E8-906B-4CE2-AB83-1CC060D7DCB8}" srcId="{E04B8A96-A141-4494-B87B-54981DAD5673}" destId="{82501D71-F040-44EB-ADCC-C23BD571480B}" srcOrd="0" destOrd="0" parTransId="{F771F319-0F6D-4428-86DE-52491E6D423B}" sibTransId="{6218EE10-B359-46B3-8F6E-5A6A27498040}"/>
    <dgm:cxn modelId="{C3E39465-46A9-4669-9FB5-77014FB2D543}" type="presParOf" srcId="{73628193-05A4-4131-9C8C-34ACE259FE1A}" destId="{CC4670F8-AE66-4609-AEBD-90B69258E73E}" srcOrd="0" destOrd="0" presId="urn:microsoft.com/office/officeart/2005/8/layout/matrix2"/>
    <dgm:cxn modelId="{BF5BD24D-2DF8-4262-A63E-E55DCAAE7D54}" type="presParOf" srcId="{73628193-05A4-4131-9C8C-34ACE259FE1A}" destId="{669FE38C-6E9C-4146-8190-F03C6134C949}" srcOrd="1" destOrd="0" presId="urn:microsoft.com/office/officeart/2005/8/layout/matrix2"/>
    <dgm:cxn modelId="{57BB62D7-CD39-4296-BC6D-72433ACE4339}" type="presParOf" srcId="{73628193-05A4-4131-9C8C-34ACE259FE1A}" destId="{495FE2D0-961A-489B-AB8E-188439456D83}" srcOrd="2" destOrd="0" presId="urn:microsoft.com/office/officeart/2005/8/layout/matrix2"/>
    <dgm:cxn modelId="{322D974E-CEDB-4FDB-A5FE-6577AC561C92}" type="presParOf" srcId="{73628193-05A4-4131-9C8C-34ACE259FE1A}" destId="{DE8F96B0-D2D8-423F-A5CA-15858F7FC9C1}" srcOrd="3" destOrd="0" presId="urn:microsoft.com/office/officeart/2005/8/layout/matrix2"/>
    <dgm:cxn modelId="{59ABED3C-5695-42BD-850D-093C60650E71}" type="presParOf" srcId="{73628193-05A4-4131-9C8C-34ACE259FE1A}" destId="{46E9ECA4-75C6-42D1-8FF4-7DCC70D53807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7C081C-2E8D-4380-992F-90ECC2D6A421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</dgm:pt>
    <dgm:pt modelId="{68E187A6-9574-4658-A65D-F96041342116}">
      <dgm:prSet phldrT="[Текст]"/>
      <dgm:spPr/>
      <dgm:t>
        <a:bodyPr/>
        <a:lstStyle/>
        <a:p>
          <a:r>
            <a:rPr lang="uk-UA" dirty="0"/>
            <a:t>основні</a:t>
          </a:r>
          <a:endParaRPr lang="ru-RU" dirty="0"/>
        </a:p>
      </dgm:t>
    </dgm:pt>
    <dgm:pt modelId="{4A1D5181-742C-412F-8082-254175CE3E03}" type="parTrans" cxnId="{E5346AC5-13A4-457E-8FA5-9E885C66E125}">
      <dgm:prSet/>
      <dgm:spPr/>
      <dgm:t>
        <a:bodyPr/>
        <a:lstStyle/>
        <a:p>
          <a:endParaRPr lang="ru-RU"/>
        </a:p>
      </dgm:t>
    </dgm:pt>
    <dgm:pt modelId="{EC46E89C-5C29-43C7-9746-66E4F4D1002F}" type="sibTrans" cxnId="{E5346AC5-13A4-457E-8FA5-9E885C66E125}">
      <dgm:prSet/>
      <dgm:spPr/>
      <dgm:t>
        <a:bodyPr/>
        <a:lstStyle/>
        <a:p>
          <a:endParaRPr lang="ru-RU"/>
        </a:p>
      </dgm:t>
    </dgm:pt>
    <dgm:pt modelId="{742FC025-FE5D-4B69-A517-F00E69A4E7DD}">
      <dgm:prSet phldrT="[Текст]"/>
      <dgm:spPr/>
      <dgm:t>
        <a:bodyPr/>
        <a:lstStyle/>
        <a:p>
          <a:r>
            <a:rPr lang="uk-UA" dirty="0"/>
            <a:t>комбіновані</a:t>
          </a:r>
          <a:endParaRPr lang="ru-RU" dirty="0"/>
        </a:p>
      </dgm:t>
    </dgm:pt>
    <dgm:pt modelId="{D0972028-2FCF-4CB6-BEA4-0B7F6D238ABD}" type="parTrans" cxnId="{4CDDFF01-20AA-4AC9-98F0-8749DD39CAB9}">
      <dgm:prSet/>
      <dgm:spPr/>
      <dgm:t>
        <a:bodyPr/>
        <a:lstStyle/>
        <a:p>
          <a:endParaRPr lang="ru-RU"/>
        </a:p>
      </dgm:t>
    </dgm:pt>
    <dgm:pt modelId="{A10E63E1-92B1-438C-BECD-C5CF2AE8B5B8}" type="sibTrans" cxnId="{4CDDFF01-20AA-4AC9-98F0-8749DD39CAB9}">
      <dgm:prSet/>
      <dgm:spPr/>
      <dgm:t>
        <a:bodyPr/>
        <a:lstStyle/>
        <a:p>
          <a:endParaRPr lang="ru-RU"/>
        </a:p>
      </dgm:t>
    </dgm:pt>
    <dgm:pt modelId="{8FDCAAC0-2C3F-4FA6-8750-327A7F7513F0}">
      <dgm:prSet/>
      <dgm:spPr/>
      <dgm:t>
        <a:bodyPr/>
        <a:lstStyle/>
        <a:p>
          <a:r>
            <a:rPr lang="ru-RU"/>
            <a:t>утворюються за рахунок поєднання основних способів </a:t>
          </a:r>
        </a:p>
      </dgm:t>
    </dgm:pt>
    <dgm:pt modelId="{25BA3059-1752-4866-86B2-C64EB7A6769F}" type="parTrans" cxnId="{F3048879-08EC-4B73-A7D1-44B14C1DCC35}">
      <dgm:prSet/>
      <dgm:spPr/>
      <dgm:t>
        <a:bodyPr/>
        <a:lstStyle/>
        <a:p>
          <a:endParaRPr lang="ru-RU"/>
        </a:p>
      </dgm:t>
    </dgm:pt>
    <dgm:pt modelId="{1703B4C9-D762-44F3-822D-AB5A6CA4C24E}" type="sibTrans" cxnId="{F3048879-08EC-4B73-A7D1-44B14C1DCC35}">
      <dgm:prSet/>
      <dgm:spPr/>
      <dgm:t>
        <a:bodyPr/>
        <a:lstStyle/>
        <a:p>
          <a:endParaRPr lang="ru-RU"/>
        </a:p>
      </dgm:t>
    </dgm:pt>
    <dgm:pt modelId="{FA87BF1C-C172-4BDB-8741-C9E4784A692B}">
      <dgm:prSet/>
      <dgm:spPr/>
      <dgm:t>
        <a:bodyPr/>
        <a:lstStyle/>
        <a:p>
          <a:r>
            <a:rPr lang="uk-UA" b="0" i="0" dirty="0"/>
            <a:t>найчастіше відносять   переговори, медіацію та арбітраж (третейський  суд)</a:t>
          </a:r>
          <a:endParaRPr lang="ru-RU" b="0" i="0" dirty="0"/>
        </a:p>
      </dgm:t>
    </dgm:pt>
    <dgm:pt modelId="{BAB7E12F-66CF-4365-B74F-F947DE2FC3F9}" type="parTrans" cxnId="{FEDA5E1C-6F8F-4920-95A5-1E53421FA727}">
      <dgm:prSet/>
      <dgm:spPr/>
      <dgm:t>
        <a:bodyPr/>
        <a:lstStyle/>
        <a:p>
          <a:endParaRPr lang="ru-RU"/>
        </a:p>
      </dgm:t>
    </dgm:pt>
    <dgm:pt modelId="{AF0324AA-FB13-4543-ACA4-E157ECCF9A3B}" type="sibTrans" cxnId="{FEDA5E1C-6F8F-4920-95A5-1E53421FA727}">
      <dgm:prSet/>
      <dgm:spPr/>
      <dgm:t>
        <a:bodyPr/>
        <a:lstStyle/>
        <a:p>
          <a:endParaRPr lang="ru-RU"/>
        </a:p>
      </dgm:t>
    </dgm:pt>
    <dgm:pt modelId="{93A1835C-C24C-4904-BA9F-A49CE2AAA845}" type="pres">
      <dgm:prSet presAssocID="{D27C081C-2E8D-4380-992F-90ECC2D6A421}" presName="list" presStyleCnt="0">
        <dgm:presLayoutVars>
          <dgm:dir/>
          <dgm:animLvl val="lvl"/>
        </dgm:presLayoutVars>
      </dgm:prSet>
      <dgm:spPr/>
    </dgm:pt>
    <dgm:pt modelId="{0DD1A359-560A-4C70-A7B5-9E50891079CB}" type="pres">
      <dgm:prSet presAssocID="{68E187A6-9574-4658-A65D-F96041342116}" presName="posSpace" presStyleCnt="0"/>
      <dgm:spPr/>
    </dgm:pt>
    <dgm:pt modelId="{4D085D50-91B4-4148-B08D-75464B2BC082}" type="pres">
      <dgm:prSet presAssocID="{68E187A6-9574-4658-A65D-F96041342116}" presName="vertFlow" presStyleCnt="0"/>
      <dgm:spPr/>
    </dgm:pt>
    <dgm:pt modelId="{E11BAC5F-2A6D-49A3-894F-04FEBA673BA4}" type="pres">
      <dgm:prSet presAssocID="{68E187A6-9574-4658-A65D-F96041342116}" presName="topSpace" presStyleCnt="0"/>
      <dgm:spPr/>
    </dgm:pt>
    <dgm:pt modelId="{9CEE718D-AE0F-4318-A4D7-A81DA6D3A8AA}" type="pres">
      <dgm:prSet presAssocID="{68E187A6-9574-4658-A65D-F96041342116}" presName="firstComp" presStyleCnt="0"/>
      <dgm:spPr/>
    </dgm:pt>
    <dgm:pt modelId="{35ADE959-35F1-4839-8465-D542BAF27E73}" type="pres">
      <dgm:prSet presAssocID="{68E187A6-9574-4658-A65D-F96041342116}" presName="firstChild" presStyleLbl="bgAccFollowNode1" presStyleIdx="0" presStyleCnt="2" custScaleY="134417"/>
      <dgm:spPr/>
    </dgm:pt>
    <dgm:pt modelId="{27B8FEA8-C6F0-471E-A6DA-454E109C5A2A}" type="pres">
      <dgm:prSet presAssocID="{68E187A6-9574-4658-A65D-F96041342116}" presName="firstChildTx" presStyleLbl="bgAccFollowNode1" presStyleIdx="0" presStyleCnt="2">
        <dgm:presLayoutVars>
          <dgm:bulletEnabled val="1"/>
        </dgm:presLayoutVars>
      </dgm:prSet>
      <dgm:spPr/>
    </dgm:pt>
    <dgm:pt modelId="{2AD70DA1-48C3-47F7-BF83-E0AEE0A0CC65}" type="pres">
      <dgm:prSet presAssocID="{68E187A6-9574-4658-A65D-F96041342116}" presName="negSpace" presStyleCnt="0"/>
      <dgm:spPr/>
    </dgm:pt>
    <dgm:pt modelId="{B8BE304C-B29A-4D62-A36A-6CDA8ABF5333}" type="pres">
      <dgm:prSet presAssocID="{68E187A6-9574-4658-A65D-F96041342116}" presName="circle" presStyleLbl="node1" presStyleIdx="0" presStyleCnt="2" custScaleY="134417"/>
      <dgm:spPr/>
    </dgm:pt>
    <dgm:pt modelId="{2C633E30-9BF8-4283-990B-19ABA9879536}" type="pres">
      <dgm:prSet presAssocID="{EC46E89C-5C29-43C7-9746-66E4F4D1002F}" presName="transSpace" presStyleCnt="0"/>
      <dgm:spPr/>
    </dgm:pt>
    <dgm:pt modelId="{BE3A2D6A-0A09-421B-8FDE-0BC80209F4C4}" type="pres">
      <dgm:prSet presAssocID="{742FC025-FE5D-4B69-A517-F00E69A4E7DD}" presName="posSpace" presStyleCnt="0"/>
      <dgm:spPr/>
    </dgm:pt>
    <dgm:pt modelId="{CC8E444F-2E18-4E85-91FD-EDF6E2BFCD81}" type="pres">
      <dgm:prSet presAssocID="{742FC025-FE5D-4B69-A517-F00E69A4E7DD}" presName="vertFlow" presStyleCnt="0"/>
      <dgm:spPr/>
    </dgm:pt>
    <dgm:pt modelId="{06C06075-0840-4153-86B7-F0C3E466FC2B}" type="pres">
      <dgm:prSet presAssocID="{742FC025-FE5D-4B69-A517-F00E69A4E7DD}" presName="topSpace" presStyleCnt="0"/>
      <dgm:spPr/>
    </dgm:pt>
    <dgm:pt modelId="{1453E553-FCB1-402D-BA7C-EF33A0F3C357}" type="pres">
      <dgm:prSet presAssocID="{742FC025-FE5D-4B69-A517-F00E69A4E7DD}" presName="firstComp" presStyleCnt="0"/>
      <dgm:spPr/>
    </dgm:pt>
    <dgm:pt modelId="{EB0AF482-5153-414B-9063-B093AC3BB3AD}" type="pres">
      <dgm:prSet presAssocID="{742FC025-FE5D-4B69-A517-F00E69A4E7DD}" presName="firstChild" presStyleLbl="bgAccFollowNode1" presStyleIdx="1" presStyleCnt="2" custScaleY="134417"/>
      <dgm:spPr/>
    </dgm:pt>
    <dgm:pt modelId="{880F6BE0-1627-47E5-9588-895CAF0DF1A2}" type="pres">
      <dgm:prSet presAssocID="{742FC025-FE5D-4B69-A517-F00E69A4E7DD}" presName="firstChildTx" presStyleLbl="bgAccFollowNode1" presStyleIdx="1" presStyleCnt="2">
        <dgm:presLayoutVars>
          <dgm:bulletEnabled val="1"/>
        </dgm:presLayoutVars>
      </dgm:prSet>
      <dgm:spPr/>
    </dgm:pt>
    <dgm:pt modelId="{051CF9F8-3312-4CCA-B93D-0F572DA0FC1A}" type="pres">
      <dgm:prSet presAssocID="{742FC025-FE5D-4B69-A517-F00E69A4E7DD}" presName="negSpace" presStyleCnt="0"/>
      <dgm:spPr/>
    </dgm:pt>
    <dgm:pt modelId="{87CA8C03-E6A3-4E38-AD39-C740C6E98B0E}" type="pres">
      <dgm:prSet presAssocID="{742FC025-FE5D-4B69-A517-F00E69A4E7DD}" presName="circle" presStyleLbl="node1" presStyleIdx="1" presStyleCnt="2" custScaleY="134417"/>
      <dgm:spPr/>
    </dgm:pt>
  </dgm:ptLst>
  <dgm:cxnLst>
    <dgm:cxn modelId="{4CDDFF01-20AA-4AC9-98F0-8749DD39CAB9}" srcId="{D27C081C-2E8D-4380-992F-90ECC2D6A421}" destId="{742FC025-FE5D-4B69-A517-F00E69A4E7DD}" srcOrd="1" destOrd="0" parTransId="{D0972028-2FCF-4CB6-BEA4-0B7F6D238ABD}" sibTransId="{A10E63E1-92B1-438C-BECD-C5CF2AE8B5B8}"/>
    <dgm:cxn modelId="{FEDA5E1C-6F8F-4920-95A5-1E53421FA727}" srcId="{68E187A6-9574-4658-A65D-F96041342116}" destId="{FA87BF1C-C172-4BDB-8741-C9E4784A692B}" srcOrd="0" destOrd="0" parTransId="{BAB7E12F-66CF-4365-B74F-F947DE2FC3F9}" sibTransId="{AF0324AA-FB13-4543-ACA4-E157ECCF9A3B}"/>
    <dgm:cxn modelId="{C8219828-BADD-4FE0-98F7-31454E0E180B}" type="presOf" srcId="{8FDCAAC0-2C3F-4FA6-8750-327A7F7513F0}" destId="{880F6BE0-1627-47E5-9588-895CAF0DF1A2}" srcOrd="1" destOrd="0" presId="urn:microsoft.com/office/officeart/2005/8/layout/hList9"/>
    <dgm:cxn modelId="{B97B5F2C-D781-41C9-87C7-B716297A98F1}" type="presOf" srcId="{FA87BF1C-C172-4BDB-8741-C9E4784A692B}" destId="{35ADE959-35F1-4839-8465-D542BAF27E73}" srcOrd="0" destOrd="0" presId="urn:microsoft.com/office/officeart/2005/8/layout/hList9"/>
    <dgm:cxn modelId="{571BCB52-3D96-45B9-8782-5C8EB3A9201A}" type="presOf" srcId="{D27C081C-2E8D-4380-992F-90ECC2D6A421}" destId="{93A1835C-C24C-4904-BA9F-A49CE2AAA845}" srcOrd="0" destOrd="0" presId="urn:microsoft.com/office/officeart/2005/8/layout/hList9"/>
    <dgm:cxn modelId="{F3048879-08EC-4B73-A7D1-44B14C1DCC35}" srcId="{742FC025-FE5D-4B69-A517-F00E69A4E7DD}" destId="{8FDCAAC0-2C3F-4FA6-8750-327A7F7513F0}" srcOrd="0" destOrd="0" parTransId="{25BA3059-1752-4866-86B2-C64EB7A6769F}" sibTransId="{1703B4C9-D762-44F3-822D-AB5A6CA4C24E}"/>
    <dgm:cxn modelId="{1901B8B0-E530-4852-A369-620140481922}" type="presOf" srcId="{8FDCAAC0-2C3F-4FA6-8750-327A7F7513F0}" destId="{EB0AF482-5153-414B-9063-B093AC3BB3AD}" srcOrd="0" destOrd="0" presId="urn:microsoft.com/office/officeart/2005/8/layout/hList9"/>
    <dgm:cxn modelId="{D9A679B1-10E3-4910-B616-F9BC34E80D06}" type="presOf" srcId="{68E187A6-9574-4658-A65D-F96041342116}" destId="{B8BE304C-B29A-4D62-A36A-6CDA8ABF5333}" srcOrd="0" destOrd="0" presId="urn:microsoft.com/office/officeart/2005/8/layout/hList9"/>
    <dgm:cxn modelId="{E5346AC5-13A4-457E-8FA5-9E885C66E125}" srcId="{D27C081C-2E8D-4380-992F-90ECC2D6A421}" destId="{68E187A6-9574-4658-A65D-F96041342116}" srcOrd="0" destOrd="0" parTransId="{4A1D5181-742C-412F-8082-254175CE3E03}" sibTransId="{EC46E89C-5C29-43C7-9746-66E4F4D1002F}"/>
    <dgm:cxn modelId="{0AA026D8-CE2D-42AC-88F6-F517AEF93F23}" type="presOf" srcId="{FA87BF1C-C172-4BDB-8741-C9E4784A692B}" destId="{27B8FEA8-C6F0-471E-A6DA-454E109C5A2A}" srcOrd="1" destOrd="0" presId="urn:microsoft.com/office/officeart/2005/8/layout/hList9"/>
    <dgm:cxn modelId="{35479AED-C8CF-41BC-8BD8-F341C2406FC8}" type="presOf" srcId="{742FC025-FE5D-4B69-A517-F00E69A4E7DD}" destId="{87CA8C03-E6A3-4E38-AD39-C740C6E98B0E}" srcOrd="0" destOrd="0" presId="urn:microsoft.com/office/officeart/2005/8/layout/hList9"/>
    <dgm:cxn modelId="{20339A2A-21FE-4BA7-9A86-8B137C45EB9D}" type="presParOf" srcId="{93A1835C-C24C-4904-BA9F-A49CE2AAA845}" destId="{0DD1A359-560A-4C70-A7B5-9E50891079CB}" srcOrd="0" destOrd="0" presId="urn:microsoft.com/office/officeart/2005/8/layout/hList9"/>
    <dgm:cxn modelId="{25B59FA6-766A-4406-B97B-60E6D6B82805}" type="presParOf" srcId="{93A1835C-C24C-4904-BA9F-A49CE2AAA845}" destId="{4D085D50-91B4-4148-B08D-75464B2BC082}" srcOrd="1" destOrd="0" presId="urn:microsoft.com/office/officeart/2005/8/layout/hList9"/>
    <dgm:cxn modelId="{4D9002E7-D4F6-4909-B56D-DEE0D0266D27}" type="presParOf" srcId="{4D085D50-91B4-4148-B08D-75464B2BC082}" destId="{E11BAC5F-2A6D-49A3-894F-04FEBA673BA4}" srcOrd="0" destOrd="0" presId="urn:microsoft.com/office/officeart/2005/8/layout/hList9"/>
    <dgm:cxn modelId="{F90CB70E-0D84-4D81-8033-1AD19FD44A0A}" type="presParOf" srcId="{4D085D50-91B4-4148-B08D-75464B2BC082}" destId="{9CEE718D-AE0F-4318-A4D7-A81DA6D3A8AA}" srcOrd="1" destOrd="0" presId="urn:microsoft.com/office/officeart/2005/8/layout/hList9"/>
    <dgm:cxn modelId="{FAE0717B-60E6-48FB-A5B8-CB26AE95F845}" type="presParOf" srcId="{9CEE718D-AE0F-4318-A4D7-A81DA6D3A8AA}" destId="{35ADE959-35F1-4839-8465-D542BAF27E73}" srcOrd="0" destOrd="0" presId="urn:microsoft.com/office/officeart/2005/8/layout/hList9"/>
    <dgm:cxn modelId="{6BF21C25-FCA3-40F5-8588-C3AA37C7E126}" type="presParOf" srcId="{9CEE718D-AE0F-4318-A4D7-A81DA6D3A8AA}" destId="{27B8FEA8-C6F0-471E-A6DA-454E109C5A2A}" srcOrd="1" destOrd="0" presId="urn:microsoft.com/office/officeart/2005/8/layout/hList9"/>
    <dgm:cxn modelId="{1579444B-B2E9-4E09-ADD0-911E21AF254E}" type="presParOf" srcId="{93A1835C-C24C-4904-BA9F-A49CE2AAA845}" destId="{2AD70DA1-48C3-47F7-BF83-E0AEE0A0CC65}" srcOrd="2" destOrd="0" presId="urn:microsoft.com/office/officeart/2005/8/layout/hList9"/>
    <dgm:cxn modelId="{9597D1B8-B594-437C-825E-C242CEB6E8DA}" type="presParOf" srcId="{93A1835C-C24C-4904-BA9F-A49CE2AAA845}" destId="{B8BE304C-B29A-4D62-A36A-6CDA8ABF5333}" srcOrd="3" destOrd="0" presId="urn:microsoft.com/office/officeart/2005/8/layout/hList9"/>
    <dgm:cxn modelId="{D013C911-2D5F-4EAB-8F0E-1E6E8B10A962}" type="presParOf" srcId="{93A1835C-C24C-4904-BA9F-A49CE2AAA845}" destId="{2C633E30-9BF8-4283-990B-19ABA9879536}" srcOrd="4" destOrd="0" presId="urn:microsoft.com/office/officeart/2005/8/layout/hList9"/>
    <dgm:cxn modelId="{37496C2A-089E-40FD-B514-1B9314BD333E}" type="presParOf" srcId="{93A1835C-C24C-4904-BA9F-A49CE2AAA845}" destId="{BE3A2D6A-0A09-421B-8FDE-0BC80209F4C4}" srcOrd="5" destOrd="0" presId="urn:microsoft.com/office/officeart/2005/8/layout/hList9"/>
    <dgm:cxn modelId="{4FABEC74-3045-4B42-A5DF-F88B10661C0F}" type="presParOf" srcId="{93A1835C-C24C-4904-BA9F-A49CE2AAA845}" destId="{CC8E444F-2E18-4E85-91FD-EDF6E2BFCD81}" srcOrd="6" destOrd="0" presId="urn:microsoft.com/office/officeart/2005/8/layout/hList9"/>
    <dgm:cxn modelId="{2669E9C0-7A13-4432-9A91-E7D1B2A8B08E}" type="presParOf" srcId="{CC8E444F-2E18-4E85-91FD-EDF6E2BFCD81}" destId="{06C06075-0840-4153-86B7-F0C3E466FC2B}" srcOrd="0" destOrd="0" presId="urn:microsoft.com/office/officeart/2005/8/layout/hList9"/>
    <dgm:cxn modelId="{4ED3364B-3597-4D89-92F1-0553EB50B7F2}" type="presParOf" srcId="{CC8E444F-2E18-4E85-91FD-EDF6E2BFCD81}" destId="{1453E553-FCB1-402D-BA7C-EF33A0F3C357}" srcOrd="1" destOrd="0" presId="urn:microsoft.com/office/officeart/2005/8/layout/hList9"/>
    <dgm:cxn modelId="{D990E5CF-46C9-4F17-9FAE-A43E7A46ED07}" type="presParOf" srcId="{1453E553-FCB1-402D-BA7C-EF33A0F3C357}" destId="{EB0AF482-5153-414B-9063-B093AC3BB3AD}" srcOrd="0" destOrd="0" presId="urn:microsoft.com/office/officeart/2005/8/layout/hList9"/>
    <dgm:cxn modelId="{55C49712-9FB0-4622-9735-A33F2D09612B}" type="presParOf" srcId="{1453E553-FCB1-402D-BA7C-EF33A0F3C357}" destId="{880F6BE0-1627-47E5-9588-895CAF0DF1A2}" srcOrd="1" destOrd="0" presId="urn:microsoft.com/office/officeart/2005/8/layout/hList9"/>
    <dgm:cxn modelId="{B7FD8651-C8EF-4A18-9212-8D5482E5ACBD}" type="presParOf" srcId="{93A1835C-C24C-4904-BA9F-A49CE2AAA845}" destId="{051CF9F8-3312-4CCA-B93D-0F572DA0FC1A}" srcOrd="7" destOrd="0" presId="urn:microsoft.com/office/officeart/2005/8/layout/hList9"/>
    <dgm:cxn modelId="{9BA58E29-D599-4E9D-8D54-96DE99680EAE}" type="presParOf" srcId="{93A1835C-C24C-4904-BA9F-A49CE2AAA845}" destId="{87CA8C03-E6A3-4E38-AD39-C740C6E98B0E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646D929-4417-47A3-8099-5DEE9B12EAA0}" type="doc">
      <dgm:prSet loTypeId="urn:microsoft.com/office/officeart/2005/8/layout/matrix3" loCatId="matrix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0C5BF2-70C0-4ECE-80A9-4DEFE08C1173}">
      <dgm:prSet phldrT="[Текст]"/>
      <dgm:spPr/>
      <dgm:t>
        <a:bodyPr/>
        <a:lstStyle/>
        <a:p>
          <a:r>
            <a:rPr lang="uk-UA" dirty="0"/>
            <a:t>змагальні</a:t>
          </a:r>
          <a:endParaRPr lang="ru-RU" dirty="0"/>
        </a:p>
      </dgm:t>
    </dgm:pt>
    <dgm:pt modelId="{01D49276-F3E4-46F4-8072-41B14E7A4308}" type="parTrans" cxnId="{08B9EDA4-3AC6-4B1C-B9E4-19914F922BC2}">
      <dgm:prSet/>
      <dgm:spPr/>
      <dgm:t>
        <a:bodyPr/>
        <a:lstStyle/>
        <a:p>
          <a:endParaRPr lang="ru-RU"/>
        </a:p>
      </dgm:t>
    </dgm:pt>
    <dgm:pt modelId="{106E79B7-2F82-47FC-9BF4-2AF73AC4FB5C}" type="sibTrans" cxnId="{08B9EDA4-3AC6-4B1C-B9E4-19914F922BC2}">
      <dgm:prSet/>
      <dgm:spPr/>
      <dgm:t>
        <a:bodyPr/>
        <a:lstStyle/>
        <a:p>
          <a:endParaRPr lang="ru-RU"/>
        </a:p>
      </dgm:t>
    </dgm:pt>
    <dgm:pt modelId="{F197C821-042E-4995-BCE1-D837904C3F92}">
      <dgm:prSet phldrT="[Текст]"/>
      <dgm:spPr/>
      <dgm:t>
        <a:bodyPr/>
        <a:lstStyle/>
        <a:p>
          <a:r>
            <a:rPr lang="uk-UA" dirty="0"/>
            <a:t>консенсуальні</a:t>
          </a:r>
          <a:endParaRPr lang="ru-RU" dirty="0"/>
        </a:p>
      </dgm:t>
    </dgm:pt>
    <dgm:pt modelId="{C462864A-232F-4F08-949C-CB1A51A888F2}" type="parTrans" cxnId="{B3F85ABA-121D-4BB9-8E30-ED45505FA4DF}">
      <dgm:prSet/>
      <dgm:spPr/>
      <dgm:t>
        <a:bodyPr/>
        <a:lstStyle/>
        <a:p>
          <a:endParaRPr lang="ru-RU"/>
        </a:p>
      </dgm:t>
    </dgm:pt>
    <dgm:pt modelId="{95D054D5-BE67-4F44-B8A5-3437BE2A927F}" type="sibTrans" cxnId="{B3F85ABA-121D-4BB9-8E30-ED45505FA4DF}">
      <dgm:prSet/>
      <dgm:spPr/>
      <dgm:t>
        <a:bodyPr/>
        <a:lstStyle/>
        <a:p>
          <a:endParaRPr lang="ru-RU"/>
        </a:p>
      </dgm:t>
    </dgm:pt>
    <dgm:pt modelId="{3652CE6D-748B-4C3D-BDB4-2E1FF34BB8AD}">
      <dgm:prSet phldrT="[Текст]"/>
      <dgm:spPr/>
      <dgm:t>
        <a:bodyPr/>
        <a:lstStyle/>
        <a:p>
          <a:r>
            <a:rPr lang="uk-UA" dirty="0"/>
            <a:t>дорадчо-консультативні</a:t>
          </a:r>
          <a:endParaRPr lang="ru-RU" dirty="0"/>
        </a:p>
      </dgm:t>
    </dgm:pt>
    <dgm:pt modelId="{FCC608F5-2A28-4002-9BAD-0D1A14296785}" type="parTrans" cxnId="{7CDA0ABB-D09A-41FA-98B6-5BCDE81B1D26}">
      <dgm:prSet/>
      <dgm:spPr/>
      <dgm:t>
        <a:bodyPr/>
        <a:lstStyle/>
        <a:p>
          <a:endParaRPr lang="ru-RU"/>
        </a:p>
      </dgm:t>
    </dgm:pt>
    <dgm:pt modelId="{3FE61049-2572-4AA2-A8DD-F410999266F2}" type="sibTrans" cxnId="{7CDA0ABB-D09A-41FA-98B6-5BCDE81B1D26}">
      <dgm:prSet/>
      <dgm:spPr/>
      <dgm:t>
        <a:bodyPr/>
        <a:lstStyle/>
        <a:p>
          <a:endParaRPr lang="ru-RU"/>
        </a:p>
      </dgm:t>
    </dgm:pt>
    <dgm:pt modelId="{DDF5B03B-E6B4-4DFA-B802-4293AF588B69}">
      <dgm:prSet phldrT="[Текст]"/>
      <dgm:spPr/>
      <dgm:t>
        <a:bodyPr/>
        <a:lstStyle/>
        <a:p>
          <a:r>
            <a:rPr lang="uk-UA" dirty="0"/>
            <a:t>комбіновані</a:t>
          </a:r>
          <a:endParaRPr lang="ru-RU" dirty="0"/>
        </a:p>
      </dgm:t>
    </dgm:pt>
    <dgm:pt modelId="{687D5C1B-C9CC-48E4-A5FC-2E41679955A3}" type="parTrans" cxnId="{C8811DE0-C276-4517-8671-FE52CCB9B1CD}">
      <dgm:prSet/>
      <dgm:spPr/>
      <dgm:t>
        <a:bodyPr/>
        <a:lstStyle/>
        <a:p>
          <a:endParaRPr lang="ru-RU"/>
        </a:p>
      </dgm:t>
    </dgm:pt>
    <dgm:pt modelId="{B5B30C76-DE1D-4E5C-88B1-F82A32911A46}" type="sibTrans" cxnId="{C8811DE0-C276-4517-8671-FE52CCB9B1CD}">
      <dgm:prSet/>
      <dgm:spPr/>
      <dgm:t>
        <a:bodyPr/>
        <a:lstStyle/>
        <a:p>
          <a:endParaRPr lang="ru-RU"/>
        </a:p>
      </dgm:t>
    </dgm:pt>
    <dgm:pt modelId="{49EAEE2C-ADC7-4A3D-81DF-A4F4B2CC6ECF}" type="pres">
      <dgm:prSet presAssocID="{F646D929-4417-47A3-8099-5DEE9B12EAA0}" presName="matrix" presStyleCnt="0">
        <dgm:presLayoutVars>
          <dgm:chMax val="1"/>
          <dgm:dir/>
          <dgm:resizeHandles val="exact"/>
        </dgm:presLayoutVars>
      </dgm:prSet>
      <dgm:spPr/>
    </dgm:pt>
    <dgm:pt modelId="{A45782ED-8667-4CF3-9BA1-E0D67C7C6979}" type="pres">
      <dgm:prSet presAssocID="{F646D929-4417-47A3-8099-5DEE9B12EAA0}" presName="diamond" presStyleLbl="bgShp" presStyleIdx="0" presStyleCnt="1" custScaleX="120263"/>
      <dgm:spPr/>
    </dgm:pt>
    <dgm:pt modelId="{990D45E9-1DB6-47E8-9299-1B0B3931706D}" type="pres">
      <dgm:prSet presAssocID="{F646D929-4417-47A3-8099-5DEE9B12EAA0}" presName="quad1" presStyleLbl="node1" presStyleIdx="0" presStyleCnt="4" custScaleX="292220" custLinFactX="-27984" custLinFactNeighborX="-100000" custLinFactNeighborY="-3011">
        <dgm:presLayoutVars>
          <dgm:chMax val="0"/>
          <dgm:chPref val="0"/>
          <dgm:bulletEnabled val="1"/>
        </dgm:presLayoutVars>
      </dgm:prSet>
      <dgm:spPr/>
    </dgm:pt>
    <dgm:pt modelId="{5FCDB886-34DD-4133-BB8E-241210FED6FB}" type="pres">
      <dgm:prSet presAssocID="{F646D929-4417-47A3-8099-5DEE9B12EAA0}" presName="quad2" presStyleLbl="node1" presStyleIdx="1" presStyleCnt="4" custScaleX="292220" custLinFactX="27984" custLinFactNeighborX="100000" custLinFactNeighborY="-4818">
        <dgm:presLayoutVars>
          <dgm:chMax val="0"/>
          <dgm:chPref val="0"/>
          <dgm:bulletEnabled val="1"/>
        </dgm:presLayoutVars>
      </dgm:prSet>
      <dgm:spPr/>
    </dgm:pt>
    <dgm:pt modelId="{1A5642DA-3E5F-431A-BEDD-74283634FF01}" type="pres">
      <dgm:prSet presAssocID="{F646D929-4417-47A3-8099-5DEE9B12EAA0}" presName="quad3" presStyleLbl="node1" presStyleIdx="2" presStyleCnt="4" custScaleX="292220" custLinFactX="-27984" custLinFactNeighborX="-100000" custLinFactNeighborY="-3011">
        <dgm:presLayoutVars>
          <dgm:chMax val="0"/>
          <dgm:chPref val="0"/>
          <dgm:bulletEnabled val="1"/>
        </dgm:presLayoutVars>
      </dgm:prSet>
      <dgm:spPr/>
    </dgm:pt>
    <dgm:pt modelId="{2EC8F4B3-17EF-45C9-AAF4-B2ADA9CEB715}" type="pres">
      <dgm:prSet presAssocID="{F646D929-4417-47A3-8099-5DEE9B12EAA0}" presName="quad4" presStyleLbl="node1" presStyleIdx="3" presStyleCnt="4" custScaleX="292220" custLinFactX="27984" custLinFactNeighborX="100000" custLinFactNeighborY="-4818">
        <dgm:presLayoutVars>
          <dgm:chMax val="0"/>
          <dgm:chPref val="0"/>
          <dgm:bulletEnabled val="1"/>
        </dgm:presLayoutVars>
      </dgm:prSet>
      <dgm:spPr/>
    </dgm:pt>
  </dgm:ptLst>
  <dgm:cxnLst>
    <dgm:cxn modelId="{78D3F009-E452-49BE-A02B-BDD0357BFCDC}" type="presOf" srcId="{BC0C5BF2-70C0-4ECE-80A9-4DEFE08C1173}" destId="{990D45E9-1DB6-47E8-9299-1B0B3931706D}" srcOrd="0" destOrd="0" presId="urn:microsoft.com/office/officeart/2005/8/layout/matrix3"/>
    <dgm:cxn modelId="{A2FA9D10-23A5-4658-99C4-9B338E992BF0}" type="presOf" srcId="{F197C821-042E-4995-BCE1-D837904C3F92}" destId="{5FCDB886-34DD-4133-BB8E-241210FED6FB}" srcOrd="0" destOrd="0" presId="urn:microsoft.com/office/officeart/2005/8/layout/matrix3"/>
    <dgm:cxn modelId="{7417A76F-AD9B-4A41-B894-C950F360A36E}" type="presOf" srcId="{F646D929-4417-47A3-8099-5DEE9B12EAA0}" destId="{49EAEE2C-ADC7-4A3D-81DF-A4F4B2CC6ECF}" srcOrd="0" destOrd="0" presId="urn:microsoft.com/office/officeart/2005/8/layout/matrix3"/>
    <dgm:cxn modelId="{C59CEAA4-F5FE-45D3-8EC3-F9AB8B48966C}" type="presOf" srcId="{3652CE6D-748B-4C3D-BDB4-2E1FF34BB8AD}" destId="{1A5642DA-3E5F-431A-BEDD-74283634FF01}" srcOrd="0" destOrd="0" presId="urn:microsoft.com/office/officeart/2005/8/layout/matrix3"/>
    <dgm:cxn modelId="{08B9EDA4-3AC6-4B1C-B9E4-19914F922BC2}" srcId="{F646D929-4417-47A3-8099-5DEE9B12EAA0}" destId="{BC0C5BF2-70C0-4ECE-80A9-4DEFE08C1173}" srcOrd="0" destOrd="0" parTransId="{01D49276-F3E4-46F4-8072-41B14E7A4308}" sibTransId="{106E79B7-2F82-47FC-9BF4-2AF73AC4FB5C}"/>
    <dgm:cxn modelId="{B3F85ABA-121D-4BB9-8E30-ED45505FA4DF}" srcId="{F646D929-4417-47A3-8099-5DEE9B12EAA0}" destId="{F197C821-042E-4995-BCE1-D837904C3F92}" srcOrd="1" destOrd="0" parTransId="{C462864A-232F-4F08-949C-CB1A51A888F2}" sibTransId="{95D054D5-BE67-4F44-B8A5-3437BE2A927F}"/>
    <dgm:cxn modelId="{7CDA0ABB-D09A-41FA-98B6-5BCDE81B1D26}" srcId="{F646D929-4417-47A3-8099-5DEE9B12EAA0}" destId="{3652CE6D-748B-4C3D-BDB4-2E1FF34BB8AD}" srcOrd="2" destOrd="0" parTransId="{FCC608F5-2A28-4002-9BAD-0D1A14296785}" sibTransId="{3FE61049-2572-4AA2-A8DD-F410999266F2}"/>
    <dgm:cxn modelId="{7BF547BC-9BE3-4C75-B9B9-F3A57B52F71F}" type="presOf" srcId="{DDF5B03B-E6B4-4DFA-B802-4293AF588B69}" destId="{2EC8F4B3-17EF-45C9-AAF4-B2ADA9CEB715}" srcOrd="0" destOrd="0" presId="urn:microsoft.com/office/officeart/2005/8/layout/matrix3"/>
    <dgm:cxn modelId="{C8811DE0-C276-4517-8671-FE52CCB9B1CD}" srcId="{F646D929-4417-47A3-8099-5DEE9B12EAA0}" destId="{DDF5B03B-E6B4-4DFA-B802-4293AF588B69}" srcOrd="3" destOrd="0" parTransId="{687D5C1B-C9CC-48E4-A5FC-2E41679955A3}" sibTransId="{B5B30C76-DE1D-4E5C-88B1-F82A32911A46}"/>
    <dgm:cxn modelId="{CDE2724B-8C37-4682-9E2D-31F2750DA725}" type="presParOf" srcId="{49EAEE2C-ADC7-4A3D-81DF-A4F4B2CC6ECF}" destId="{A45782ED-8667-4CF3-9BA1-E0D67C7C6979}" srcOrd="0" destOrd="0" presId="urn:microsoft.com/office/officeart/2005/8/layout/matrix3"/>
    <dgm:cxn modelId="{7656DA56-7700-45B2-91E6-354D6744BA39}" type="presParOf" srcId="{49EAEE2C-ADC7-4A3D-81DF-A4F4B2CC6ECF}" destId="{990D45E9-1DB6-47E8-9299-1B0B3931706D}" srcOrd="1" destOrd="0" presId="urn:microsoft.com/office/officeart/2005/8/layout/matrix3"/>
    <dgm:cxn modelId="{5BB763FB-D515-4EED-B577-4307568802AC}" type="presParOf" srcId="{49EAEE2C-ADC7-4A3D-81DF-A4F4B2CC6ECF}" destId="{5FCDB886-34DD-4133-BB8E-241210FED6FB}" srcOrd="2" destOrd="0" presId="urn:microsoft.com/office/officeart/2005/8/layout/matrix3"/>
    <dgm:cxn modelId="{9AB8B801-50B0-4706-AAA6-521547EBF64D}" type="presParOf" srcId="{49EAEE2C-ADC7-4A3D-81DF-A4F4B2CC6ECF}" destId="{1A5642DA-3E5F-431A-BEDD-74283634FF01}" srcOrd="3" destOrd="0" presId="urn:microsoft.com/office/officeart/2005/8/layout/matrix3"/>
    <dgm:cxn modelId="{69C6BD4D-ED64-4EE4-91F3-B94E37B052D6}" type="presParOf" srcId="{49EAEE2C-ADC7-4A3D-81DF-A4F4B2CC6ECF}" destId="{2EC8F4B3-17EF-45C9-AAF4-B2ADA9CEB71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1EA6F3-45E7-4A0B-88CD-4CF2B1AA74DC}">
      <dsp:nvSpPr>
        <dsp:cNvPr id="0" name=""/>
        <dsp:cNvSpPr/>
      </dsp:nvSpPr>
      <dsp:spPr>
        <a:xfrm>
          <a:off x="0" y="0"/>
          <a:ext cx="6123574" cy="4235218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4E30DE-2850-4144-BC3B-22E9CC8B85F8}">
      <dsp:nvSpPr>
        <dsp:cNvPr id="0" name=""/>
        <dsp:cNvSpPr/>
      </dsp:nvSpPr>
      <dsp:spPr>
        <a:xfrm>
          <a:off x="2357260" y="424564"/>
          <a:ext cx="6521407" cy="466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Добровільність вибору </a:t>
          </a:r>
          <a:endParaRPr lang="ru-RU" sz="1900" kern="1200" dirty="0"/>
        </a:p>
      </dsp:txBody>
      <dsp:txXfrm>
        <a:off x="2380023" y="447327"/>
        <a:ext cx="6475881" cy="420778"/>
      </dsp:txXfrm>
    </dsp:sp>
    <dsp:sp modelId="{0ADB2701-6632-4702-A807-F5AA2791C566}">
      <dsp:nvSpPr>
        <dsp:cNvPr id="0" name=""/>
        <dsp:cNvSpPr/>
      </dsp:nvSpPr>
      <dsp:spPr>
        <a:xfrm>
          <a:off x="2357260" y="908291"/>
          <a:ext cx="6521407" cy="466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Конфіденційність </a:t>
          </a:r>
          <a:endParaRPr lang="ru-RU" sz="1900" kern="1200" dirty="0"/>
        </a:p>
      </dsp:txBody>
      <dsp:txXfrm>
        <a:off x="2380023" y="931054"/>
        <a:ext cx="6475881" cy="420778"/>
      </dsp:txXfrm>
    </dsp:sp>
    <dsp:sp modelId="{BBDD21A6-FBDF-486E-97F1-93179C18BD44}">
      <dsp:nvSpPr>
        <dsp:cNvPr id="0" name=""/>
        <dsp:cNvSpPr/>
      </dsp:nvSpPr>
      <dsp:spPr>
        <a:xfrm>
          <a:off x="2357260" y="1392018"/>
          <a:ext cx="6521407" cy="466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Формальність </a:t>
          </a:r>
          <a:endParaRPr lang="ru-RU" sz="1900" kern="1200" dirty="0"/>
        </a:p>
      </dsp:txBody>
      <dsp:txXfrm>
        <a:off x="2380023" y="1414781"/>
        <a:ext cx="6475881" cy="420778"/>
      </dsp:txXfrm>
    </dsp:sp>
    <dsp:sp modelId="{6AB26A22-50EC-4A0E-916F-6065E9815376}">
      <dsp:nvSpPr>
        <dsp:cNvPr id="0" name=""/>
        <dsp:cNvSpPr/>
      </dsp:nvSpPr>
      <dsp:spPr>
        <a:xfrm>
          <a:off x="2357260" y="1875745"/>
          <a:ext cx="6521407" cy="466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Економічність </a:t>
          </a:r>
          <a:endParaRPr lang="ru-RU" sz="1900" kern="1200" dirty="0"/>
        </a:p>
      </dsp:txBody>
      <dsp:txXfrm>
        <a:off x="2380023" y="1898508"/>
        <a:ext cx="6475881" cy="420778"/>
      </dsp:txXfrm>
    </dsp:sp>
    <dsp:sp modelId="{D1023901-B762-4F57-8F4B-529E0C23D97A}">
      <dsp:nvSpPr>
        <dsp:cNvPr id="0" name=""/>
        <dsp:cNvSpPr/>
      </dsp:nvSpPr>
      <dsp:spPr>
        <a:xfrm>
          <a:off x="2357260" y="2359472"/>
          <a:ext cx="6521407" cy="466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Універсальність </a:t>
          </a:r>
          <a:endParaRPr lang="ru-RU" sz="1900" kern="1200" dirty="0"/>
        </a:p>
      </dsp:txBody>
      <dsp:txXfrm>
        <a:off x="2380023" y="2382235"/>
        <a:ext cx="6475881" cy="420778"/>
      </dsp:txXfrm>
    </dsp:sp>
    <dsp:sp modelId="{DBD01074-1200-4FCA-AB21-33EE4B76207D}">
      <dsp:nvSpPr>
        <dsp:cNvPr id="0" name=""/>
        <dsp:cNvSpPr/>
      </dsp:nvSpPr>
      <dsp:spPr>
        <a:xfrm>
          <a:off x="2357260" y="2843199"/>
          <a:ext cx="6521407" cy="466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Множинність способів</a:t>
          </a:r>
          <a:endParaRPr lang="ru-RU" sz="1900" kern="1200" dirty="0"/>
        </a:p>
      </dsp:txBody>
      <dsp:txXfrm>
        <a:off x="2380023" y="2865962"/>
        <a:ext cx="6475881" cy="420778"/>
      </dsp:txXfrm>
    </dsp:sp>
    <dsp:sp modelId="{C49A9D48-D9CE-4E95-85AE-BE351113D7BC}">
      <dsp:nvSpPr>
        <dsp:cNvPr id="0" name=""/>
        <dsp:cNvSpPr/>
      </dsp:nvSpPr>
      <dsp:spPr>
        <a:xfrm>
          <a:off x="2357260" y="3326926"/>
          <a:ext cx="6521407" cy="466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Добровільність виконання рішень</a:t>
          </a:r>
          <a:endParaRPr lang="ru-RU" sz="1900" kern="1200" dirty="0"/>
        </a:p>
      </dsp:txBody>
      <dsp:txXfrm>
        <a:off x="2380023" y="3349689"/>
        <a:ext cx="6475881" cy="4207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4670F8-AE66-4609-AEBD-90B69258E73E}">
      <dsp:nvSpPr>
        <dsp:cNvPr id="0" name=""/>
        <dsp:cNvSpPr/>
      </dsp:nvSpPr>
      <dsp:spPr>
        <a:xfrm>
          <a:off x="3063081" y="0"/>
          <a:ext cx="3932237" cy="3932237"/>
        </a:xfrm>
        <a:prstGeom prst="quadArrow">
          <a:avLst>
            <a:gd name="adj1" fmla="val 2000"/>
            <a:gd name="adj2" fmla="val 4000"/>
            <a:gd name="adj3" fmla="val 5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tint val="4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669FE38C-6E9C-4146-8190-F03C6134C949}">
      <dsp:nvSpPr>
        <dsp:cNvPr id="0" name=""/>
        <dsp:cNvSpPr/>
      </dsp:nvSpPr>
      <dsp:spPr>
        <a:xfrm>
          <a:off x="1312425" y="273353"/>
          <a:ext cx="3046398" cy="1572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000" b="1" i="1" kern="1200" dirty="0"/>
            <a:t>за часів античності</a:t>
          </a:r>
          <a:endParaRPr lang="ru-RU" sz="3000" kern="1200" dirty="0"/>
        </a:p>
      </dsp:txBody>
      <dsp:txXfrm>
        <a:off x="1389207" y="350135"/>
        <a:ext cx="2892834" cy="1419330"/>
      </dsp:txXfrm>
    </dsp:sp>
    <dsp:sp modelId="{495FE2D0-961A-489B-AB8E-188439456D83}">
      <dsp:nvSpPr>
        <dsp:cNvPr id="0" name=""/>
        <dsp:cNvSpPr/>
      </dsp:nvSpPr>
      <dsp:spPr>
        <a:xfrm>
          <a:off x="5584172" y="255595"/>
          <a:ext cx="3046398" cy="1572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900" b="1" i="1" kern="1200" dirty="0"/>
            <a:t>за доби середньовіччя</a:t>
          </a:r>
          <a:endParaRPr lang="ru-RU" sz="2900" kern="1200" dirty="0"/>
        </a:p>
      </dsp:txBody>
      <dsp:txXfrm>
        <a:off x="5660954" y="332377"/>
        <a:ext cx="2892834" cy="1419330"/>
      </dsp:txXfrm>
    </dsp:sp>
    <dsp:sp modelId="{DE8F96B0-D2D8-423F-A5CA-15858F7FC9C1}">
      <dsp:nvSpPr>
        <dsp:cNvPr id="0" name=""/>
        <dsp:cNvSpPr/>
      </dsp:nvSpPr>
      <dsp:spPr>
        <a:xfrm>
          <a:off x="1312425" y="2121504"/>
          <a:ext cx="3046398" cy="1572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i="1" kern="1200" dirty="0"/>
            <a:t>у Новий та Новітній час</a:t>
          </a:r>
          <a:endParaRPr lang="ru-RU" sz="2800" kern="1200" dirty="0"/>
        </a:p>
      </dsp:txBody>
      <dsp:txXfrm>
        <a:off x="1389207" y="2198286"/>
        <a:ext cx="2892834" cy="1419330"/>
      </dsp:txXfrm>
    </dsp:sp>
    <dsp:sp modelId="{46E9ECA4-75C6-42D1-8FF4-7DCC70D53807}">
      <dsp:nvSpPr>
        <dsp:cNvPr id="0" name=""/>
        <dsp:cNvSpPr/>
      </dsp:nvSpPr>
      <dsp:spPr>
        <a:xfrm>
          <a:off x="5584172" y="2103746"/>
          <a:ext cx="3046398" cy="1572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i="1" kern="1200" dirty="0"/>
            <a:t>в сучасній Україні</a:t>
          </a:r>
          <a:endParaRPr lang="ru-RU" sz="2800" kern="1200" dirty="0"/>
        </a:p>
      </dsp:txBody>
      <dsp:txXfrm>
        <a:off x="5660954" y="2180528"/>
        <a:ext cx="2892834" cy="14193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ADE959-35F1-4839-8465-D542BAF27E73}">
      <dsp:nvSpPr>
        <dsp:cNvPr id="0" name=""/>
        <dsp:cNvSpPr/>
      </dsp:nvSpPr>
      <dsp:spPr>
        <a:xfrm>
          <a:off x="1677709" y="1341101"/>
          <a:ext cx="3142022" cy="281701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4912" rIns="184912" bIns="184912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b="0" i="0" kern="1200" dirty="0"/>
            <a:t>найчастіше відносять   переговори, медіацію та арбітраж (третейський  суд)</a:t>
          </a:r>
          <a:endParaRPr lang="ru-RU" sz="2600" b="0" i="0" kern="1200" dirty="0"/>
        </a:p>
      </dsp:txBody>
      <dsp:txXfrm>
        <a:off x="2180433" y="1341101"/>
        <a:ext cx="2639298" cy="2817015"/>
      </dsp:txXfrm>
    </dsp:sp>
    <dsp:sp modelId="{B8BE304C-B29A-4D62-A36A-6CDA8ABF5333}">
      <dsp:nvSpPr>
        <dsp:cNvPr id="0" name=""/>
        <dsp:cNvSpPr/>
      </dsp:nvSpPr>
      <dsp:spPr>
        <a:xfrm>
          <a:off x="1964" y="503229"/>
          <a:ext cx="2094681" cy="28156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основні</a:t>
          </a:r>
          <a:endParaRPr lang="ru-RU" sz="2300" kern="1200" dirty="0"/>
        </a:p>
      </dsp:txBody>
      <dsp:txXfrm>
        <a:off x="308723" y="915565"/>
        <a:ext cx="1481163" cy="1990935"/>
      </dsp:txXfrm>
    </dsp:sp>
    <dsp:sp modelId="{EB0AF482-5153-414B-9063-B093AC3BB3AD}">
      <dsp:nvSpPr>
        <dsp:cNvPr id="0" name=""/>
        <dsp:cNvSpPr/>
      </dsp:nvSpPr>
      <dsp:spPr>
        <a:xfrm>
          <a:off x="6914413" y="1341101"/>
          <a:ext cx="3142022" cy="281701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4912" rIns="184912" bIns="184912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/>
            <a:t>утворюються за рахунок поєднання основних способів </a:t>
          </a:r>
        </a:p>
      </dsp:txBody>
      <dsp:txXfrm>
        <a:off x="7417136" y="1341101"/>
        <a:ext cx="2639298" cy="2817015"/>
      </dsp:txXfrm>
    </dsp:sp>
    <dsp:sp modelId="{87CA8C03-E6A3-4E38-AD39-C740C6E98B0E}">
      <dsp:nvSpPr>
        <dsp:cNvPr id="0" name=""/>
        <dsp:cNvSpPr/>
      </dsp:nvSpPr>
      <dsp:spPr>
        <a:xfrm>
          <a:off x="5238668" y="503229"/>
          <a:ext cx="2094681" cy="28156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комбіновані</a:t>
          </a:r>
          <a:endParaRPr lang="ru-RU" sz="2300" kern="1200" dirty="0"/>
        </a:p>
      </dsp:txBody>
      <dsp:txXfrm>
        <a:off x="5545427" y="915565"/>
        <a:ext cx="1481163" cy="19909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5782ED-8667-4CF3-9BA1-E0D67C7C6979}">
      <dsp:nvSpPr>
        <dsp:cNvPr id="0" name=""/>
        <dsp:cNvSpPr/>
      </dsp:nvSpPr>
      <dsp:spPr>
        <a:xfrm>
          <a:off x="2664686" y="0"/>
          <a:ext cx="4729026" cy="3932237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0D45E9-1DB6-47E8-9299-1B0B3931706D}">
      <dsp:nvSpPr>
        <dsp:cNvPr id="0" name=""/>
        <dsp:cNvSpPr/>
      </dsp:nvSpPr>
      <dsp:spPr>
        <a:xfrm>
          <a:off x="0" y="327386"/>
          <a:ext cx="4481405" cy="1533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000" kern="1200" dirty="0"/>
            <a:t>змагальні</a:t>
          </a:r>
          <a:endParaRPr lang="ru-RU" sz="4000" kern="1200" dirty="0"/>
        </a:p>
      </dsp:txBody>
      <dsp:txXfrm>
        <a:off x="74863" y="402249"/>
        <a:ext cx="4331679" cy="1383846"/>
      </dsp:txXfrm>
    </dsp:sp>
    <dsp:sp modelId="{5FCDB886-34DD-4133-BB8E-241210FED6FB}">
      <dsp:nvSpPr>
        <dsp:cNvPr id="0" name=""/>
        <dsp:cNvSpPr/>
      </dsp:nvSpPr>
      <dsp:spPr>
        <a:xfrm>
          <a:off x="5576994" y="299674"/>
          <a:ext cx="4481405" cy="1533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консенсуальні</a:t>
          </a:r>
          <a:endParaRPr lang="ru-RU" sz="3900" kern="1200" dirty="0"/>
        </a:p>
      </dsp:txBody>
      <dsp:txXfrm>
        <a:off x="5651857" y="374537"/>
        <a:ext cx="4331679" cy="1383846"/>
      </dsp:txXfrm>
    </dsp:sp>
    <dsp:sp modelId="{1A5642DA-3E5F-431A-BEDD-74283634FF01}">
      <dsp:nvSpPr>
        <dsp:cNvPr id="0" name=""/>
        <dsp:cNvSpPr/>
      </dsp:nvSpPr>
      <dsp:spPr>
        <a:xfrm>
          <a:off x="0" y="1978926"/>
          <a:ext cx="4481405" cy="1533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дорадчо-консультативні</a:t>
          </a:r>
          <a:endParaRPr lang="ru-RU" sz="3900" kern="1200" dirty="0"/>
        </a:p>
      </dsp:txBody>
      <dsp:txXfrm>
        <a:off x="74863" y="2053789"/>
        <a:ext cx="4331679" cy="1383846"/>
      </dsp:txXfrm>
    </dsp:sp>
    <dsp:sp modelId="{2EC8F4B3-17EF-45C9-AAF4-B2ADA9CEB715}">
      <dsp:nvSpPr>
        <dsp:cNvPr id="0" name=""/>
        <dsp:cNvSpPr/>
      </dsp:nvSpPr>
      <dsp:spPr>
        <a:xfrm>
          <a:off x="5576994" y="1951214"/>
          <a:ext cx="4481405" cy="1533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800" kern="1200" dirty="0"/>
            <a:t>комбіновані</a:t>
          </a:r>
          <a:endParaRPr lang="ru-RU" sz="3800" kern="1200" dirty="0"/>
        </a:p>
      </dsp:txBody>
      <dsp:txXfrm>
        <a:off x="5651857" y="2026077"/>
        <a:ext cx="4331679" cy="1383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72A5923B-678A-49BD-ABB7-D68FBFB70ED5}" type="datetimeFigureOut">
              <a:rPr lang="ru-RU" smtClean="0"/>
              <a:t>07.11.2025</a:t>
            </a:fld>
            <a:endParaRPr lang="ru-RU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38019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923B-678A-49BD-ABB7-D68FBFB70ED5}" type="datetimeFigureOut">
              <a:rPr lang="ru-RU" smtClean="0"/>
              <a:t>07.11.2025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9659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923B-678A-49BD-ABB7-D68FBFB70ED5}" type="datetimeFigureOut">
              <a:rPr lang="ru-RU" smtClean="0"/>
              <a:t>07.11.2025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2603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923B-678A-49BD-ABB7-D68FBFB70ED5}" type="datetimeFigureOut">
              <a:rPr lang="ru-RU" smtClean="0"/>
              <a:t>07.11.2025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4641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2A5923B-678A-49BD-ABB7-D68FBFB70ED5}" type="datetimeFigureOut">
              <a:rPr lang="ru-RU" smtClean="0"/>
              <a:t>07.11.2025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39537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923B-678A-49BD-ABB7-D68FBFB70ED5}" type="datetimeFigureOut">
              <a:rPr lang="ru-RU" smtClean="0"/>
              <a:t>07.11.2025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0930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923B-678A-49BD-ABB7-D68FBFB70ED5}" type="datetimeFigureOut">
              <a:rPr lang="ru-RU" smtClean="0"/>
              <a:t>07.11.2025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8020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923B-678A-49BD-ABB7-D68FBFB70ED5}" type="datetimeFigureOut">
              <a:rPr lang="ru-RU" smtClean="0"/>
              <a:t>07.11.2025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8952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923B-678A-49BD-ABB7-D68FBFB70ED5}" type="datetimeFigureOut">
              <a:rPr lang="ru-RU" smtClean="0"/>
              <a:t>07.11.2025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444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923B-678A-49BD-ABB7-D68FBFB70ED5}" type="datetimeFigureOut">
              <a:rPr lang="ru-RU" smtClean="0"/>
              <a:t>07.11.2025</a:t>
            </a:fld>
            <a:endParaRPr lang="ru-R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323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2A5923B-678A-49BD-ABB7-D68FBFB70ED5}" type="datetimeFigureOut">
              <a:rPr lang="ru-RU" smtClean="0"/>
              <a:t>07.11.2025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03539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2A5923B-678A-49BD-ABB7-D68FBFB70ED5}" type="datetimeFigureOut">
              <a:rPr lang="ru-RU" smtClean="0"/>
              <a:t>07.11.2025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377052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BED7E7-26F1-4F96-8BD0-7C0A1B72C0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b="1" dirty="0" err="1">
                <a:effectLst/>
              </a:rPr>
              <a:t>Процедури</a:t>
            </a:r>
            <a:r>
              <a:rPr lang="ru-RU" sz="4000" b="1" dirty="0">
                <a:effectLst/>
              </a:rPr>
              <a:t> </a:t>
            </a:r>
            <a:r>
              <a:rPr lang="ru-RU" sz="4000" b="1" dirty="0" err="1">
                <a:effectLst/>
              </a:rPr>
              <a:t>позасудового</a:t>
            </a:r>
            <a:r>
              <a:rPr lang="ru-RU" sz="4000" b="1" dirty="0">
                <a:effectLst/>
              </a:rPr>
              <a:t> </a:t>
            </a:r>
            <a:r>
              <a:rPr lang="ru-RU" sz="4000" b="1" dirty="0" err="1">
                <a:effectLst/>
              </a:rPr>
              <a:t>вирішення</a:t>
            </a:r>
            <a:br>
              <a:rPr lang="ru-RU" sz="4000" b="1" dirty="0">
                <a:effectLst/>
              </a:rPr>
            </a:br>
            <a:r>
              <a:rPr lang="ru-RU" sz="4000" b="1" dirty="0" err="1">
                <a:effectLst/>
              </a:rPr>
              <a:t>правових</a:t>
            </a:r>
            <a:r>
              <a:rPr lang="ru-RU" sz="4000" b="1" dirty="0">
                <a:effectLst/>
              </a:rPr>
              <a:t> </a:t>
            </a:r>
            <a:r>
              <a:rPr lang="ru-RU" sz="4000" b="1" dirty="0" err="1">
                <a:effectLst/>
              </a:rPr>
              <a:t>спорів</a:t>
            </a:r>
            <a:r>
              <a:rPr lang="ru-RU" sz="4000" b="1" dirty="0">
                <a:effectLst/>
              </a:rPr>
              <a:t>. </a:t>
            </a:r>
            <a:r>
              <a:rPr lang="ru-RU" sz="4000" b="1" dirty="0" err="1">
                <a:effectLst/>
              </a:rPr>
              <a:t>Переваги</a:t>
            </a:r>
            <a:r>
              <a:rPr lang="ru-RU" sz="4000" b="1" dirty="0">
                <a:effectLst/>
              </a:rPr>
              <a:t> </a:t>
            </a:r>
            <a:r>
              <a:rPr lang="ru-RU" sz="4000" b="1" dirty="0" err="1">
                <a:effectLst/>
              </a:rPr>
              <a:t>позасудового</a:t>
            </a:r>
            <a:br>
              <a:rPr lang="ru-RU" sz="4000" b="1" dirty="0">
                <a:effectLst/>
              </a:rPr>
            </a:br>
            <a:r>
              <a:rPr lang="ru-RU" sz="4000" b="1" dirty="0" err="1">
                <a:effectLst/>
              </a:rPr>
              <a:t>вирішення</a:t>
            </a:r>
            <a:r>
              <a:rPr lang="ru-RU" sz="4000" b="1" dirty="0">
                <a:effectLst/>
              </a:rPr>
              <a:t> </a:t>
            </a:r>
            <a:r>
              <a:rPr lang="ru-RU" sz="4000" b="1" dirty="0" err="1">
                <a:effectLst/>
              </a:rPr>
              <a:t>правових</a:t>
            </a:r>
            <a:r>
              <a:rPr lang="ru-RU" sz="4000" b="1" dirty="0">
                <a:effectLst/>
              </a:rPr>
              <a:t> </a:t>
            </a:r>
            <a:r>
              <a:rPr lang="ru-RU" sz="4000" b="1" dirty="0" err="1">
                <a:effectLst/>
              </a:rPr>
              <a:t>спорів</a:t>
            </a:r>
            <a:endParaRPr lang="ru-RU" sz="66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754A9F8-99F6-4B4E-B978-4427C32D43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uk-UA" sz="3200" b="1" dirty="0"/>
              <a:t>Лекція № 2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625005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FD9371-73D8-48BC-9977-5CBA44BCA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Позасудові способи вирішення спорів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444507-7A58-43B1-A38C-73F900B8BB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799" y="2103120"/>
            <a:ext cx="9888245" cy="37490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4000" dirty="0"/>
              <a:t>система неформальних позасудових процедур, спрямованих на вирішення або врегулювання спорів (конфліктів) без залучення державних юрисдикційних органів, що існують як альтернатива судовій формі захисту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087554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E0AE85-BCA1-4606-A790-08B1213C3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Переваги порівняно з класичним судочинством 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35B5E5-1075-441F-8D70-9A2019F49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400" dirty="0"/>
              <a:t>більший ступінь автономності сторін, максимальне їх  залучення та активність під час процедури;</a:t>
            </a:r>
            <a:endParaRPr lang="ru-RU" sz="2400" dirty="0"/>
          </a:p>
          <a:p>
            <a:pPr algn="just"/>
            <a:r>
              <a:rPr lang="uk-UA" sz="2400" dirty="0"/>
              <a:t>можливість добровільного вибору конкретного способу за згодою сторін;</a:t>
            </a:r>
            <a:endParaRPr lang="ru-RU" sz="2400" dirty="0"/>
          </a:p>
          <a:p>
            <a:pPr algn="just"/>
            <a:r>
              <a:rPr lang="uk-UA" sz="2400" dirty="0"/>
              <a:t>конфіденційність, швидкість та економічність процедури, менша її зарегламентованість та більша гнучкість, відсутність жорстких процедурних правил;</a:t>
            </a:r>
            <a:endParaRPr lang="ru-RU" sz="2400" dirty="0"/>
          </a:p>
          <a:p>
            <a:pPr algn="just"/>
            <a:r>
              <a:rPr lang="uk-UA" sz="2400" dirty="0"/>
              <a:t>остаточний характер рішення, що за загальним правилом не передбачає оскарження;</a:t>
            </a:r>
            <a:endParaRPr lang="ru-RU" sz="2400" dirty="0"/>
          </a:p>
          <a:p>
            <a:pPr algn="just"/>
            <a:r>
              <a:rPr lang="uk-UA" sz="2400" dirty="0"/>
              <a:t>можливість досягнення результату «</a:t>
            </a:r>
            <a:r>
              <a:rPr lang="en-US" sz="2400" dirty="0"/>
              <a:t>win</a:t>
            </a:r>
            <a:r>
              <a:rPr lang="uk-UA" sz="2400" dirty="0"/>
              <a:t>-</a:t>
            </a:r>
            <a:r>
              <a:rPr lang="en-US" sz="2400" dirty="0"/>
              <a:t>win</a:t>
            </a:r>
            <a:r>
              <a:rPr lang="uk-UA" sz="2400" dirty="0"/>
              <a:t>» (перемога-перемога) тощо.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167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D2A1CE-9662-4509-B474-1830BA2EB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Ознаки позасудових способів вирішення спорів 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565F863-2371-4117-B1E4-B2D0564C83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7674492"/>
              </p:ext>
            </p:extLst>
          </p:nvPr>
        </p:nvGraphicFramePr>
        <p:xfrm>
          <a:off x="1066800" y="2103438"/>
          <a:ext cx="10058400" cy="4235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2334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9E8E4E-76DA-440B-B974-C03496FE4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Історичні аспекти позасудового вирішення правових спорів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376E139-794B-4CFF-A4C2-CDB704F53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8064089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0062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384DD6-B833-4FE4-91AB-D74BEADD4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Традиційний поділ ПСВС</a:t>
            </a:r>
            <a:endParaRPr lang="ru-RU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1474E52-FCD0-4DE9-936A-284C0B92CA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5017309"/>
              </p:ext>
            </p:extLst>
          </p:nvPr>
        </p:nvGraphicFramePr>
        <p:xfrm>
          <a:off x="1066800" y="1739453"/>
          <a:ext cx="10058400" cy="4661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3360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A000CF-622E-474F-B041-57D7FFD60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За функціями, які виконують особи: </a:t>
            </a:r>
            <a:endParaRPr lang="ru-RU" b="1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BFB52171-92B8-487A-A2F2-54C6FC4FBB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4972155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34006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Савон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165</TotalTime>
  <Words>188</Words>
  <Application>Microsoft Office PowerPoint</Application>
  <PresentationFormat>Широкоэкранный</PresentationFormat>
  <Paragraphs>33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Garamond</vt:lpstr>
      <vt:lpstr>Савон</vt:lpstr>
      <vt:lpstr>Процедури позасудового вирішення правових спорів. Переваги позасудового вирішення правових спорів</vt:lpstr>
      <vt:lpstr>Позасудові способи вирішення спорів </vt:lpstr>
      <vt:lpstr>Переваги порівняно з класичним судочинством </vt:lpstr>
      <vt:lpstr>Ознаки позасудових способів вирішення спорів </vt:lpstr>
      <vt:lpstr>Історичні аспекти позасудового вирішення правових спорів</vt:lpstr>
      <vt:lpstr>Традиційний поділ ПСВС</vt:lpstr>
      <vt:lpstr>За функціями, які виконують особи: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 та ознаки позасудових способів вирішення правових спорів</dc:title>
  <dc:creator>Lenovo</dc:creator>
  <cp:lastModifiedBy>Marina Tit</cp:lastModifiedBy>
  <cp:revision>10</cp:revision>
  <dcterms:created xsi:type="dcterms:W3CDTF">2021-01-20T09:36:27Z</dcterms:created>
  <dcterms:modified xsi:type="dcterms:W3CDTF">2025-11-07T01:32:42Z</dcterms:modified>
</cp:coreProperties>
</file>