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4" d="100"/>
          <a:sy n="64" d="100"/>
        </p:scale>
        <p:origin x="26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ru/photo/1088977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bg/photo/770176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AD451C-D019-D8AD-6127-CF4BF5BF94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Туристичні ресурси країн світу.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8B317D-0A1F-858E-3E4E-549BB85DBF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Слободяник Ірина Миколаївна</a:t>
            </a:r>
          </a:p>
          <a:p>
            <a:r>
              <a:rPr lang="en-US" dirty="0"/>
              <a:t>Yarina.slobod@gmail.com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42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2AA58-92CF-0652-F707-4CC2A59C3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Лекція</a:t>
            </a:r>
            <a:r>
              <a:rPr lang="ru-RU">
                <a:solidFill>
                  <a:schemeClr val="accent1">
                    <a:lumMod val="60000"/>
                    <a:lumOff val="40000"/>
                  </a:schemeClr>
                </a:solidFill>
              </a:rPr>
              <a:t> 6 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Туристсько-рекреаційні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ресурси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регіонів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світу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Європейський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Азійсько-Тихоокеанський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туристичні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регіони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D74E74-9793-B3BB-A95A-55374D403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3898232"/>
            <a:ext cx="8425699" cy="2350167"/>
          </a:xfrm>
        </p:spPr>
        <p:txBody>
          <a:bodyPr/>
          <a:lstStyle/>
          <a:p>
            <a:r>
              <a:rPr lang="ru-RU" dirty="0"/>
              <a:t>План </a:t>
            </a:r>
          </a:p>
          <a:p>
            <a:r>
              <a:rPr lang="ru-RU" dirty="0"/>
              <a:t>1. . </a:t>
            </a:r>
            <a:r>
              <a:rPr lang="ru-RU" dirty="0" err="1"/>
              <a:t>Туристичне</a:t>
            </a:r>
            <a:r>
              <a:rPr lang="ru-RU" dirty="0"/>
              <a:t> </a:t>
            </a:r>
            <a:r>
              <a:rPr lang="ru-RU" dirty="0" err="1"/>
              <a:t>районування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</a:t>
            </a:r>
            <a:r>
              <a:rPr lang="ru-RU" dirty="0" err="1"/>
              <a:t>Туристичні</a:t>
            </a:r>
            <a:r>
              <a:rPr lang="ru-RU" dirty="0"/>
              <a:t> </a:t>
            </a:r>
            <a:r>
              <a:rPr lang="ru-RU" dirty="0" err="1"/>
              <a:t>регіони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</a:t>
            </a:r>
          </a:p>
          <a:p>
            <a:r>
              <a:rPr lang="ru-RU" dirty="0"/>
              <a:t>2. </a:t>
            </a:r>
            <a:r>
              <a:rPr lang="ru-RU" dirty="0" err="1"/>
              <a:t>Європейський</a:t>
            </a:r>
            <a:r>
              <a:rPr lang="ru-RU" dirty="0"/>
              <a:t> </a:t>
            </a:r>
            <a:r>
              <a:rPr lang="ru-RU" dirty="0" err="1"/>
              <a:t>туристичний</a:t>
            </a:r>
            <a:r>
              <a:rPr lang="ru-RU" dirty="0"/>
              <a:t> </a:t>
            </a:r>
            <a:r>
              <a:rPr lang="ru-RU" dirty="0" err="1"/>
              <a:t>регіон</a:t>
            </a:r>
            <a:r>
              <a:rPr lang="ru-RU" dirty="0"/>
              <a:t> </a:t>
            </a:r>
          </a:p>
          <a:p>
            <a:r>
              <a:rPr lang="ru-RU" dirty="0"/>
              <a:t>3. </a:t>
            </a:r>
            <a:r>
              <a:rPr lang="ru-RU" dirty="0" err="1"/>
              <a:t>Азійсько-Тихоокеанський</a:t>
            </a:r>
            <a:r>
              <a:rPr lang="ru-RU" dirty="0"/>
              <a:t> </a:t>
            </a:r>
            <a:r>
              <a:rPr lang="ru-RU" dirty="0" err="1"/>
              <a:t>туристичний</a:t>
            </a:r>
            <a:r>
              <a:rPr lang="ru-RU" dirty="0"/>
              <a:t> </a:t>
            </a:r>
            <a:r>
              <a:rPr lang="ru-RU" dirty="0" err="1"/>
              <a:t>регіон</a:t>
            </a:r>
            <a:r>
              <a:rPr lang="ru-RU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2915108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B167A-5BE8-F4A5-FB2B-A37BAA6A7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2314975"/>
          </a:xfrm>
        </p:spPr>
        <p:txBody>
          <a:bodyPr/>
          <a:lstStyle/>
          <a:p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п’ять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туристичних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регіонів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у межах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яких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виокремлено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окремі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субрегіони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704712-56B4-2F7C-660E-6A135BA0E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622" y="2767693"/>
            <a:ext cx="9323232" cy="3480706"/>
          </a:xfrm>
        </p:spPr>
        <p:txBody>
          <a:bodyPr/>
          <a:lstStyle/>
          <a:p>
            <a:endParaRPr lang="ru-RU" dirty="0"/>
          </a:p>
          <a:p>
            <a:r>
              <a:rPr lang="ru-RU" dirty="0" err="1"/>
              <a:t>Європейський</a:t>
            </a:r>
            <a:endParaRPr lang="ru-RU" dirty="0"/>
          </a:p>
          <a:p>
            <a:r>
              <a:rPr lang="ru-RU" dirty="0" err="1"/>
              <a:t>Азійсько-Тихоокеанський</a:t>
            </a:r>
            <a:endParaRPr lang="ru-RU" dirty="0"/>
          </a:p>
          <a:p>
            <a:r>
              <a:rPr lang="ru-RU" dirty="0" err="1"/>
              <a:t>Американський</a:t>
            </a:r>
            <a:endParaRPr lang="ru-RU" dirty="0"/>
          </a:p>
          <a:p>
            <a:r>
              <a:rPr lang="ru-RU" dirty="0" err="1"/>
              <a:t>Африканський</a:t>
            </a:r>
            <a:endParaRPr lang="ru-RU" dirty="0"/>
          </a:p>
          <a:p>
            <a:r>
              <a:rPr lang="ru-RU" dirty="0" err="1"/>
              <a:t>Близькосхідний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9543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88BF0-043E-5523-864B-0502E84BE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Розвиток</a:t>
            </a:r>
            <a:r>
              <a:rPr lang="ru-RU" dirty="0"/>
              <a:t> туризму </a:t>
            </a:r>
            <a:r>
              <a:rPr lang="ru-RU" dirty="0" err="1"/>
              <a:t>поділяється</a:t>
            </a:r>
            <a:r>
              <a:rPr lang="ru-RU" dirty="0"/>
              <a:t> на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етапів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28B580-CFA8-3A06-5817-BE16E3143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929" y="2914650"/>
            <a:ext cx="8661924" cy="3333749"/>
          </a:xfrm>
        </p:spPr>
        <p:txBody>
          <a:bodyPr/>
          <a:lstStyle/>
          <a:p>
            <a:r>
              <a:rPr lang="ru-RU" dirty="0"/>
              <a:t>- </a:t>
            </a:r>
            <a:r>
              <a:rPr lang="ru-RU" dirty="0" err="1"/>
              <a:t>мотивації</a:t>
            </a:r>
            <a:r>
              <a:rPr lang="ru-RU" dirty="0"/>
              <a:t> </a:t>
            </a:r>
            <a:r>
              <a:rPr lang="ru-RU" dirty="0" err="1"/>
              <a:t>подорожей</a:t>
            </a:r>
            <a:r>
              <a:rPr lang="ru-RU" dirty="0"/>
              <a:t>;</a:t>
            </a:r>
          </a:p>
          <a:p>
            <a:r>
              <a:rPr lang="ru-RU" dirty="0"/>
              <a:t> - способу </a:t>
            </a:r>
            <a:r>
              <a:rPr lang="ru-RU" dirty="0" err="1"/>
              <a:t>подорожей</a:t>
            </a:r>
            <a:r>
              <a:rPr lang="ru-RU" dirty="0"/>
              <a:t> і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транспортних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;</a:t>
            </a:r>
          </a:p>
          <a:p>
            <a:r>
              <a:rPr lang="ru-RU" dirty="0"/>
              <a:t> -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подорожуючих</a:t>
            </a:r>
            <a:r>
              <a:rPr lang="ru-RU" dirty="0"/>
              <a:t> і </a:t>
            </a:r>
            <a:r>
              <a:rPr lang="ru-RU" dirty="0" err="1"/>
              <a:t>охоплення</a:t>
            </a:r>
            <a:r>
              <a:rPr lang="ru-RU" dirty="0"/>
              <a:t> туризмом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верств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3310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77577A7-FB20-51D7-580C-7967F6EE62E9}"/>
              </a:ext>
            </a:extLst>
          </p:cNvPr>
          <p:cNvSpPr txBox="1"/>
          <p:nvPr/>
        </p:nvSpPr>
        <p:spPr>
          <a:xfrm>
            <a:off x="577516" y="1121333"/>
            <a:ext cx="860688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1.Назвіть </a:t>
            </a:r>
            <a:r>
              <a:rPr lang="ru-RU" dirty="0" err="1"/>
              <a:t>туристичні</a:t>
            </a:r>
            <a:r>
              <a:rPr lang="ru-RU" dirty="0"/>
              <a:t> </a:t>
            </a:r>
            <a:r>
              <a:rPr lang="ru-RU" dirty="0" err="1"/>
              <a:t>регіони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підходів</a:t>
            </a:r>
            <a:r>
              <a:rPr lang="ru-RU" dirty="0"/>
              <a:t>, </a:t>
            </a:r>
            <a:r>
              <a:rPr lang="ru-RU" dirty="0" err="1"/>
              <a:t>запропонованих</a:t>
            </a:r>
            <a:r>
              <a:rPr lang="ru-RU" dirty="0"/>
              <a:t> </a:t>
            </a:r>
            <a:r>
              <a:rPr lang="ru-RU" dirty="0" err="1"/>
              <a:t>Світовою</a:t>
            </a:r>
            <a:r>
              <a:rPr lang="ru-RU" dirty="0"/>
              <a:t> </a:t>
            </a:r>
            <a:r>
              <a:rPr lang="ru-RU" dirty="0" err="1"/>
              <a:t>Туристичною</a:t>
            </a:r>
            <a:r>
              <a:rPr lang="ru-RU" dirty="0"/>
              <a:t> </a:t>
            </a:r>
            <a:r>
              <a:rPr lang="ru-RU" dirty="0" err="1"/>
              <a:t>Організацією</a:t>
            </a:r>
            <a:r>
              <a:rPr lang="ru-RU" dirty="0"/>
              <a:t>. </a:t>
            </a:r>
          </a:p>
          <a:p>
            <a:r>
              <a:rPr lang="ru-RU" dirty="0"/>
              <a:t>2.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туристичні</a:t>
            </a:r>
            <a:r>
              <a:rPr lang="ru-RU" dirty="0"/>
              <a:t> </a:t>
            </a:r>
            <a:r>
              <a:rPr lang="ru-RU" dirty="0" err="1"/>
              <a:t>райони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в межах </a:t>
            </a:r>
            <a:r>
              <a:rPr lang="ru-RU" dirty="0" err="1"/>
              <a:t>Європейського</a:t>
            </a:r>
            <a:r>
              <a:rPr lang="ru-RU" dirty="0"/>
              <a:t> </a:t>
            </a:r>
            <a:r>
              <a:rPr lang="ru-RU" dirty="0" err="1"/>
              <a:t>туристичного</a:t>
            </a:r>
            <a:r>
              <a:rPr lang="ru-RU" dirty="0"/>
              <a:t> </a:t>
            </a:r>
            <a:r>
              <a:rPr lang="ru-RU" dirty="0" err="1"/>
              <a:t>регіону</a:t>
            </a:r>
            <a:r>
              <a:rPr lang="ru-RU" dirty="0"/>
              <a:t>? </a:t>
            </a:r>
          </a:p>
          <a:p>
            <a:r>
              <a:rPr lang="ru-RU" dirty="0"/>
              <a:t>3.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територіальні</a:t>
            </a:r>
            <a:r>
              <a:rPr lang="ru-RU" dirty="0"/>
              <a:t> </a:t>
            </a:r>
            <a:r>
              <a:rPr lang="ru-RU" dirty="0" err="1"/>
              <a:t>відмінності</a:t>
            </a:r>
            <a:r>
              <a:rPr lang="ru-RU" dirty="0"/>
              <a:t> у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туристсько-рекреаційної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в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</a:t>
            </a:r>
            <a:r>
              <a:rPr lang="ru-RU" dirty="0" err="1"/>
              <a:t>туристичного</a:t>
            </a:r>
            <a:r>
              <a:rPr lang="ru-RU" dirty="0"/>
              <a:t> </a:t>
            </a:r>
            <a:r>
              <a:rPr lang="ru-RU" dirty="0" err="1"/>
              <a:t>регіону</a:t>
            </a:r>
            <a:r>
              <a:rPr lang="ru-RU" dirty="0"/>
              <a:t>? </a:t>
            </a:r>
          </a:p>
          <a:p>
            <a:r>
              <a:rPr lang="ru-RU" dirty="0"/>
              <a:t>4. </a:t>
            </a:r>
            <a:r>
              <a:rPr lang="ru-RU" dirty="0" err="1"/>
              <a:t>Назвіть</a:t>
            </a:r>
            <a:r>
              <a:rPr lang="ru-RU" dirty="0"/>
              <a:t> </a:t>
            </a:r>
            <a:r>
              <a:rPr lang="ru-RU" dirty="0" err="1"/>
              <a:t>туристичні</a:t>
            </a:r>
            <a:r>
              <a:rPr lang="ru-RU" dirty="0"/>
              <a:t> </a:t>
            </a:r>
            <a:r>
              <a:rPr lang="ru-RU" dirty="0" err="1"/>
              <a:t>райони</a:t>
            </a:r>
            <a:r>
              <a:rPr lang="ru-RU" dirty="0"/>
              <a:t> </a:t>
            </a:r>
            <a:r>
              <a:rPr lang="ru-RU" dirty="0" err="1"/>
              <a:t>Азійсько-Тихоокеанського</a:t>
            </a:r>
            <a:r>
              <a:rPr lang="ru-RU" dirty="0"/>
              <a:t> </a:t>
            </a:r>
            <a:r>
              <a:rPr lang="ru-RU" dirty="0" err="1"/>
              <a:t>туристичного</a:t>
            </a:r>
            <a:r>
              <a:rPr lang="ru-RU" dirty="0"/>
              <a:t> </a:t>
            </a:r>
            <a:r>
              <a:rPr lang="ru-RU" dirty="0" err="1"/>
              <a:t>регіону</a:t>
            </a:r>
            <a:r>
              <a:rPr lang="ru-RU" dirty="0"/>
              <a:t>. </a:t>
            </a:r>
          </a:p>
          <a:p>
            <a:r>
              <a:rPr lang="ru-RU" dirty="0"/>
              <a:t>5. У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</a:t>
            </a:r>
            <a:r>
              <a:rPr lang="ru-RU" dirty="0" err="1"/>
              <a:t>специфіка</a:t>
            </a:r>
            <a:r>
              <a:rPr lang="ru-RU" dirty="0"/>
              <a:t> </a:t>
            </a:r>
            <a:r>
              <a:rPr lang="ru-RU" dirty="0" err="1"/>
              <a:t>туристсько-рекреаційних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Азійсько-Тихоокеанського</a:t>
            </a:r>
            <a:r>
              <a:rPr lang="ru-RU" dirty="0"/>
              <a:t> </a:t>
            </a:r>
            <a:r>
              <a:rPr lang="ru-RU" dirty="0" err="1"/>
              <a:t>туристичного</a:t>
            </a:r>
            <a:r>
              <a:rPr lang="ru-RU" dirty="0"/>
              <a:t> </a:t>
            </a:r>
            <a:r>
              <a:rPr lang="ru-RU" dirty="0" err="1"/>
              <a:t>регіону</a:t>
            </a:r>
            <a:r>
              <a:rPr lang="ru-RU" dirty="0"/>
              <a:t>?</a:t>
            </a:r>
          </a:p>
          <a:p>
            <a:r>
              <a:rPr lang="ru-RU" dirty="0"/>
              <a:t> 6.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Азійсько-Тихоокеанського</a:t>
            </a:r>
            <a:r>
              <a:rPr lang="ru-RU" dirty="0"/>
              <a:t> </a:t>
            </a:r>
            <a:r>
              <a:rPr lang="ru-RU" dirty="0" err="1"/>
              <a:t>туристичного</a:t>
            </a:r>
            <a:r>
              <a:rPr lang="ru-RU" dirty="0"/>
              <a:t> </a:t>
            </a:r>
            <a:r>
              <a:rPr lang="ru-RU" dirty="0" err="1"/>
              <a:t>регіону</a:t>
            </a:r>
            <a:r>
              <a:rPr lang="ru-RU" dirty="0"/>
              <a:t> є </a:t>
            </a:r>
            <a:r>
              <a:rPr lang="ru-RU" dirty="0" err="1"/>
              <a:t>лідерами</a:t>
            </a:r>
            <a:r>
              <a:rPr lang="ru-RU" dirty="0"/>
              <a:t> у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туристсько-рекреаційної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?  </a:t>
            </a:r>
          </a:p>
          <a:p>
            <a:r>
              <a:rPr lang="ru-RU" dirty="0"/>
              <a:t>7. </a:t>
            </a:r>
            <a:r>
              <a:rPr lang="ru-RU" dirty="0" err="1"/>
              <a:t>Назвіть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стримують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туристсько-рекреаційної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в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та </a:t>
            </a:r>
            <a:r>
              <a:rPr lang="ru-RU" dirty="0" err="1"/>
              <a:t>Азійсько-Тихоокеанського</a:t>
            </a:r>
            <a:r>
              <a:rPr lang="ru-RU" dirty="0"/>
              <a:t> </a:t>
            </a:r>
            <a:r>
              <a:rPr lang="ru-RU" dirty="0" err="1"/>
              <a:t>туристичних</a:t>
            </a:r>
            <a:r>
              <a:rPr lang="ru-RU" dirty="0"/>
              <a:t> </a:t>
            </a:r>
            <a:r>
              <a:rPr lang="ru-RU" dirty="0" err="1"/>
              <a:t>регіонів</a:t>
            </a:r>
            <a:r>
              <a:rPr lang="ru-RU" dirty="0"/>
              <a:t>.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56346-A57F-EBAE-5A44-8873991CF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368" y="452718"/>
            <a:ext cx="9148466" cy="209019"/>
          </a:xfrm>
        </p:spPr>
        <p:txBody>
          <a:bodyPr/>
          <a:lstStyle/>
          <a:p>
            <a:r>
              <a:rPr lang="uk-UA" sz="2000" dirty="0"/>
              <a:t>Питання </a:t>
            </a:r>
            <a:endParaRPr lang="ru-RU" sz="20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0E2CAA1-6306-F936-94AD-8C336C69E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48308" y="5004753"/>
            <a:ext cx="2959328" cy="1664622"/>
          </a:xfrm>
        </p:spPr>
      </p:pic>
    </p:spTree>
    <p:extLst>
      <p:ext uri="{BB962C8B-B14F-4D97-AF65-F5344CB8AC3E}">
        <p14:creationId xmlns:p14="http://schemas.microsoft.com/office/powerpoint/2010/main" val="1039634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FB3AB-E182-BF67-D711-396CF7965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/>
              <a:t>Класифікація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 туризму за </a:t>
            </a:r>
            <a:br>
              <a:rPr lang="ru-RU" sz="2400" dirty="0"/>
            </a:br>
            <a:r>
              <a:rPr lang="ru-RU" sz="2400" dirty="0"/>
              <a:t>метою </a:t>
            </a:r>
            <a:r>
              <a:rPr lang="ru-RU" sz="2400" dirty="0" err="1"/>
              <a:t>подорожі</a:t>
            </a:r>
            <a:r>
              <a:rPr lang="ru-RU" sz="2400" dirty="0"/>
              <a:t>: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2680D91-C4DD-3AA4-B485-30C955A742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46323" y="-225198"/>
            <a:ext cx="3936153" cy="295211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1DE5B2-8AEE-3ED6-09B1-BF25BA8EBC60}"/>
              </a:ext>
            </a:extLst>
          </p:cNvPr>
          <p:cNvSpPr txBox="1"/>
          <p:nvPr/>
        </p:nvSpPr>
        <p:spPr>
          <a:xfrm>
            <a:off x="1120549" y="2736805"/>
            <a:ext cx="609463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Екскурсійний</a:t>
            </a:r>
            <a:r>
              <a:rPr lang="ru-RU" dirty="0"/>
              <a:t> туризм </a:t>
            </a:r>
          </a:p>
          <a:p>
            <a:r>
              <a:rPr lang="ru-RU" dirty="0"/>
              <a:t> </a:t>
            </a:r>
            <a:r>
              <a:rPr lang="ru-RU" dirty="0" err="1"/>
              <a:t>Рекреаційний</a:t>
            </a:r>
            <a:r>
              <a:rPr lang="ru-RU" dirty="0"/>
              <a:t> туризм </a:t>
            </a:r>
          </a:p>
          <a:p>
            <a:r>
              <a:rPr lang="ru-RU" dirty="0"/>
              <a:t> </a:t>
            </a:r>
            <a:r>
              <a:rPr lang="ru-RU" dirty="0" err="1"/>
              <a:t>Діловий</a:t>
            </a:r>
            <a:r>
              <a:rPr lang="ru-RU" dirty="0"/>
              <a:t> туризм</a:t>
            </a:r>
          </a:p>
          <a:p>
            <a:r>
              <a:rPr lang="ru-RU" dirty="0" err="1"/>
              <a:t>Етнічний</a:t>
            </a:r>
            <a:r>
              <a:rPr lang="ru-RU" dirty="0"/>
              <a:t> туризм </a:t>
            </a:r>
          </a:p>
          <a:p>
            <a:r>
              <a:rPr lang="ru-RU" dirty="0" err="1"/>
              <a:t>Спортивний</a:t>
            </a:r>
            <a:r>
              <a:rPr lang="ru-RU" dirty="0"/>
              <a:t> туризм </a:t>
            </a:r>
          </a:p>
          <a:p>
            <a:r>
              <a:rPr lang="ru-RU" dirty="0" err="1"/>
              <a:t>Релігійний</a:t>
            </a:r>
            <a:r>
              <a:rPr lang="ru-RU" dirty="0"/>
              <a:t> туризм</a:t>
            </a:r>
          </a:p>
          <a:p>
            <a:r>
              <a:rPr lang="ru-RU" dirty="0" err="1"/>
              <a:t>Пригодницький</a:t>
            </a:r>
            <a:r>
              <a:rPr lang="ru-RU" dirty="0"/>
              <a:t> туризм</a:t>
            </a:r>
          </a:p>
          <a:p>
            <a:r>
              <a:rPr lang="ru-RU" dirty="0" err="1"/>
              <a:t>Соціальний</a:t>
            </a:r>
            <a:r>
              <a:rPr lang="ru-RU" dirty="0"/>
              <a:t> туризм</a:t>
            </a:r>
          </a:p>
          <a:p>
            <a:r>
              <a:rPr lang="ru-RU" dirty="0" err="1"/>
              <a:t>Екологічний</a:t>
            </a:r>
            <a:r>
              <a:rPr lang="ru-RU" dirty="0"/>
              <a:t> туризм </a:t>
            </a:r>
          </a:p>
          <a:p>
            <a:r>
              <a:rPr lang="ru-RU" dirty="0" err="1"/>
              <a:t>Сільський</a:t>
            </a:r>
            <a:r>
              <a:rPr lang="ru-RU" dirty="0"/>
              <a:t>, </a:t>
            </a:r>
            <a:r>
              <a:rPr lang="ru-RU" dirty="0" err="1"/>
              <a:t>зелений</a:t>
            </a:r>
            <a:r>
              <a:rPr lang="ru-RU" dirty="0"/>
              <a:t> туризм </a:t>
            </a:r>
          </a:p>
          <a:p>
            <a:r>
              <a:rPr lang="ru-RU" dirty="0" err="1"/>
              <a:t>Промисловий</a:t>
            </a:r>
            <a:r>
              <a:rPr lang="ru-RU" dirty="0"/>
              <a:t> (</a:t>
            </a:r>
            <a:r>
              <a:rPr lang="ru-RU" dirty="0" err="1"/>
              <a:t>індустріальний</a:t>
            </a:r>
            <a:r>
              <a:rPr lang="ru-RU" dirty="0"/>
              <a:t>) туризм </a:t>
            </a:r>
          </a:p>
        </p:txBody>
      </p:sp>
    </p:spTree>
    <p:extLst>
      <p:ext uri="{BB962C8B-B14F-4D97-AF65-F5344CB8AC3E}">
        <p14:creationId xmlns:p14="http://schemas.microsoft.com/office/powerpoint/2010/main" val="740648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9DBCA-FF08-5AC7-B08F-C61901468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7A798F-53A3-7EC0-B980-D75DADF1E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3" y="2052918"/>
            <a:ext cx="9119507" cy="3727396"/>
          </a:xfrm>
        </p:spPr>
        <p:txBody>
          <a:bodyPr>
            <a:normAutofit/>
          </a:bodyPr>
          <a:lstStyle/>
          <a:p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752562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01ACC-0875-A096-710F-90081582F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Питання</a:t>
            </a:r>
            <a:r>
              <a:rPr lang="ru-RU" dirty="0"/>
              <a:t> для самоконтролю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0121AA-A1C4-2EFA-ECF5-BB7B5D132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</a:t>
            </a:r>
            <a:r>
              <a:rPr lang="ru-RU" dirty="0" err="1"/>
              <a:t>Назвіть</a:t>
            </a:r>
            <a:r>
              <a:rPr lang="ru-RU" dirty="0"/>
              <a:t> </a:t>
            </a:r>
            <a:r>
              <a:rPr lang="ru-RU" dirty="0" err="1"/>
              <a:t>спільні</a:t>
            </a:r>
            <a:r>
              <a:rPr lang="ru-RU" dirty="0"/>
              <a:t> та </a:t>
            </a:r>
            <a:r>
              <a:rPr lang="ru-RU" dirty="0" err="1"/>
              <a:t>відмінні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 </a:t>
            </a:r>
            <a:r>
              <a:rPr lang="ru-RU" dirty="0" err="1"/>
              <a:t>рекреації</a:t>
            </a:r>
            <a:r>
              <a:rPr lang="ru-RU" dirty="0"/>
              <a:t> та туризму. </a:t>
            </a:r>
          </a:p>
          <a:p>
            <a:r>
              <a:rPr lang="ru-RU" dirty="0"/>
              <a:t>2.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розвиток</a:t>
            </a:r>
            <a:r>
              <a:rPr lang="ru-RU" dirty="0"/>
              <a:t> туризму? </a:t>
            </a:r>
          </a:p>
          <a:p>
            <a:r>
              <a:rPr lang="ru-RU" dirty="0"/>
              <a:t>3. </a:t>
            </a:r>
            <a:r>
              <a:rPr lang="ru-RU" dirty="0" err="1"/>
              <a:t>Назвіть</a:t>
            </a:r>
            <a:r>
              <a:rPr lang="ru-RU" dirty="0"/>
              <a:t> та охарактеризуйте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етапи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туризму. </a:t>
            </a:r>
          </a:p>
          <a:p>
            <a:r>
              <a:rPr lang="ru-RU" dirty="0"/>
              <a:t>4.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туризму за метою </a:t>
            </a:r>
            <a:r>
              <a:rPr lang="ru-RU" dirty="0" err="1"/>
              <a:t>подорожі</a:t>
            </a:r>
            <a:r>
              <a:rPr lang="ru-RU"/>
              <a:t>? </a:t>
            </a:r>
          </a:p>
          <a:p>
            <a:r>
              <a:rPr lang="ru-RU"/>
              <a:t>5</a:t>
            </a:r>
            <a:r>
              <a:rPr lang="ru-RU" dirty="0"/>
              <a:t>. </a:t>
            </a:r>
            <a:r>
              <a:rPr lang="ru-RU" dirty="0" err="1"/>
              <a:t>Розкрийте</a:t>
            </a:r>
            <a:r>
              <a:rPr lang="ru-RU" dirty="0"/>
              <a:t> </a:t>
            </a:r>
            <a:r>
              <a:rPr lang="ru-RU" dirty="0" err="1"/>
              <a:t>сутність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та </a:t>
            </a:r>
            <a:r>
              <a:rPr lang="ru-RU" dirty="0" err="1"/>
              <a:t>міжнародного</a:t>
            </a:r>
            <a:r>
              <a:rPr lang="ru-RU" dirty="0"/>
              <a:t> туризму</a:t>
            </a:r>
          </a:p>
        </p:txBody>
      </p:sp>
    </p:spTree>
    <p:extLst>
      <p:ext uri="{BB962C8B-B14F-4D97-AF65-F5344CB8AC3E}">
        <p14:creationId xmlns:p14="http://schemas.microsoft.com/office/powerpoint/2010/main" val="41527016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5575</TotalTime>
  <Words>290</Words>
  <Application>Microsoft Office PowerPoint</Application>
  <PresentationFormat>Широкоэкранный</PresentationFormat>
  <Paragraphs>45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Ион</vt:lpstr>
      <vt:lpstr>Туристичні ресурси країн світу.</vt:lpstr>
      <vt:lpstr>Лекція 6  Туристсько-рекреаційні ресурси регіонів світу: Європейський та Азійсько-Тихоокеанський туристичні регіони</vt:lpstr>
      <vt:lpstr>п’ять туристичних регіонів, у межах яких виокремлено окремі субрегіони </vt:lpstr>
      <vt:lpstr>Розвиток туризму поділяється на декілька етапів залежно від зміни наступних факторів:  </vt:lpstr>
      <vt:lpstr>Питання </vt:lpstr>
      <vt:lpstr>Класифікація видів туризму за  метою подорожі: </vt:lpstr>
      <vt:lpstr>Презентация PowerPoint</vt:lpstr>
      <vt:lpstr>Питання для самоконтролю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Туристичні ресурси країн світу.</dc:title>
  <dc:creator>Ирина Слободяник</dc:creator>
  <cp:lastModifiedBy>Ирина Слободяник</cp:lastModifiedBy>
  <cp:revision>9</cp:revision>
  <dcterms:created xsi:type="dcterms:W3CDTF">2023-09-10T21:21:22Z</dcterms:created>
  <dcterms:modified xsi:type="dcterms:W3CDTF">2023-09-22T21:27:21Z</dcterms:modified>
</cp:coreProperties>
</file>