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3"/>
  </p:handoutMasterIdLst>
  <p:sldIdLst>
    <p:sldId id="256" r:id="rId2"/>
    <p:sldId id="372" r:id="rId3"/>
    <p:sldId id="373" r:id="rId4"/>
    <p:sldId id="374" r:id="rId5"/>
    <p:sldId id="375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76" r:id="rId22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>
        <p:scale>
          <a:sx n="100" d="100"/>
          <a:sy n="100" d="100"/>
        </p:scale>
        <p:origin x="-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23530F-9572-496D-BA2A-7709CF837B8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206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ED53B-58BB-4446-8C59-C08260FC90E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B04B-C6C0-4B43-9C2B-04CB1FA4BFA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340E-3216-40D7-AF7D-25B8FD03B9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D9B4-4E20-422F-BD48-12B8C386112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82A41-4089-437A-A7BE-278398A18F6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33388-2E58-4D94-9611-800C2C1932B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1E79-4075-4C4D-B465-0C706B5CB05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988E7-C14A-4139-A37E-22528D8E6AB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E784D-EB25-45E7-B437-D018B67A456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C39F-6C1B-4D80-ABDC-50D1801E60C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FAFA3-4B13-427C-9CB7-E1398C5518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FC4C8B-8A95-4E7C-8074-454553EF0A5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ЕЛЕКТРОНІКА БЕЗПІЛОТНИХ ЛІТАЮЧИХ АПАРАТІВ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Практична робота 6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800" dirty="0" smtClean="0"/>
              <a:t>Дослідження </a:t>
            </a:r>
            <a:r>
              <a:rPr lang="uk-UA" sz="2800" dirty="0" err="1" smtClean="0"/>
              <a:t>політного</a:t>
            </a:r>
            <a:r>
              <a:rPr lang="uk-UA" sz="2800" dirty="0" smtClean="0"/>
              <a:t> контролера</a:t>
            </a: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74" y="476300"/>
            <a:ext cx="68484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17232"/>
            <a:ext cx="6486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3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705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3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3" y="764704"/>
            <a:ext cx="66294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3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300"/>
            <a:ext cx="2844268" cy="35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35" y="893789"/>
            <a:ext cx="5230341" cy="269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75" y="4012521"/>
            <a:ext cx="6496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3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667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3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0" y="764704"/>
            <a:ext cx="66770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27029"/>
            <a:ext cx="65913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38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5913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38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153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2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8" y="620688"/>
            <a:ext cx="5755592" cy="345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8" y="4062296"/>
            <a:ext cx="5976664" cy="19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2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6103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2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20" y="548680"/>
            <a:ext cx="3743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82" y="855471"/>
            <a:ext cx="6372200" cy="357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128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35541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2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764704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Завдання: 1) представити схему управління оборотами двигуна за допомогою реальних компонентів; 2) скласти схему в редакторі </a:t>
            </a:r>
            <a:r>
              <a:rPr lang="en-US" sz="1400" dirty="0" smtClean="0"/>
              <a:t>EWB</a:t>
            </a:r>
            <a:r>
              <a:rPr lang="uk-UA" sz="1400" dirty="0" smtClean="0"/>
              <a:t> та записати </a:t>
            </a:r>
            <a:r>
              <a:rPr lang="uk-UA" sz="1400" dirty="0" smtClean="0"/>
              <a:t>логічну</a:t>
            </a:r>
            <a:r>
              <a:rPr lang="uk-UA" sz="1400" dirty="0" smtClean="0"/>
              <a:t> </a:t>
            </a:r>
            <a:r>
              <a:rPr lang="uk-UA" sz="1400" dirty="0" smtClean="0"/>
              <a:t>функцію </a:t>
            </a:r>
            <a:r>
              <a:rPr lang="uk-UA" sz="1400" dirty="0" smtClean="0"/>
              <a:t> </a:t>
            </a:r>
            <a:r>
              <a:rPr lang="uk-UA" sz="1400" dirty="0" smtClean="0"/>
              <a:t>схеми</a:t>
            </a:r>
            <a:endParaRPr lang="" sz="1400" dirty="0"/>
          </a:p>
        </p:txBody>
      </p:sp>
    </p:spTree>
    <p:extLst>
      <p:ext uri="{BB962C8B-B14F-4D97-AF65-F5344CB8AC3E}">
        <p14:creationId xmlns:p14="http://schemas.microsoft.com/office/powerpoint/2010/main" val="184553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3" y="836712"/>
            <a:ext cx="4974704" cy="261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404"/>
            <a:ext cx="326644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5" y="3573016"/>
            <a:ext cx="5265565" cy="277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3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3888432" cy="356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82322"/>
            <a:ext cx="6535889" cy="23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3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300"/>
            <a:ext cx="4464496" cy="18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3888432" cy="296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4" y="5445224"/>
            <a:ext cx="6948166" cy="130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3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42" y="620689"/>
            <a:ext cx="6025430" cy="41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24" y="4809120"/>
            <a:ext cx="5904656" cy="200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67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1648"/>
            <a:ext cx="6705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3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300"/>
            <a:ext cx="4610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5627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736304" cy="218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3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Дослідження </a:t>
            </a:r>
            <a:r>
              <a:rPr lang="uk-UA" altLang="ru-UA" sz="1600" b="1" dirty="0" err="1" smtClean="0"/>
              <a:t>політного</a:t>
            </a:r>
            <a:r>
              <a:rPr lang="uk-UA" altLang="ru-UA" sz="1600" b="1" dirty="0" smtClean="0"/>
              <a:t> контролера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76300"/>
            <a:ext cx="5976664" cy="191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9" y="2741355"/>
            <a:ext cx="6290840" cy="40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3833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ЕЛЕКТРОНІКА БЕЗПІЛОТНИХ ЛІТАЮЧИХ АПАРАТІВ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215</cp:revision>
  <dcterms:created xsi:type="dcterms:W3CDTF">2011-04-07T06:39:14Z</dcterms:created>
  <dcterms:modified xsi:type="dcterms:W3CDTF">2024-11-13T13:56:51Z</dcterms:modified>
</cp:coreProperties>
</file>