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Economica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conomica-regular.fntdata"/><Relationship Id="rId14" Type="http://schemas.openxmlformats.org/officeDocument/2006/relationships/slide" Target="slides/slide9.xml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07a1f918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07a1f918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0df335d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0df335d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07a1f918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07a1f918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0df335d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0df335d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07a1f918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07a1f918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0df335de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0df335de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07a1f918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07a1f918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0df335de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0df335de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КУЛЬТУРА УСНОГО МОВЛЕННЯ З ДРУГОЇ ІНОЗЕМНОЇ МОВИ (ІСПАНСЬКА)</a:t>
            </a:r>
            <a:endParaRPr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ШОВКОПЛЯС ЮЛІЯ ОЛЕКСІЇВНА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290513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700" y="558025"/>
            <a:ext cx="6348600" cy="40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337" y="454988"/>
            <a:ext cx="5341325" cy="42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7763"/>
            <a:ext cx="8839199" cy="330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916538"/>
            <a:ext cx="4419600" cy="331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8350"/>
            <a:ext cx="8839200" cy="3286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6963"/>
            <a:ext cx="8839198" cy="288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