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Economica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conomica-regular.fntdata"/><Relationship Id="rId10" Type="http://schemas.openxmlformats.org/officeDocument/2006/relationships/slide" Target="slides/slide5.xml"/><Relationship Id="rId13" Type="http://schemas.openxmlformats.org/officeDocument/2006/relationships/font" Target="fonts/Economica-italic.fntdata"/><Relationship Id="rId12" Type="http://schemas.openxmlformats.org/officeDocument/2006/relationships/font" Target="fonts/Economic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Economica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82472ef2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82472ef2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82472ef2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82472ef2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82472ef2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82472ef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82472ef2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82472ef2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ДІЛОВА ІНОЗЕМНА МОВА (ІСПАНСЬКА)</a:t>
            </a:r>
            <a:endParaRPr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ШОВКОПЛЯС ЮЛІЯ ОЛЕКСІЇВНА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13" y="0"/>
            <a:ext cx="84839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88" y="0"/>
            <a:ext cx="78284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875" y="964925"/>
            <a:ext cx="4682250" cy="32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