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0" r:id="rId3"/>
    <p:sldId id="352" r:id="rId4"/>
    <p:sldId id="346" r:id="rId5"/>
    <p:sldId id="344" r:id="rId6"/>
    <p:sldId id="348" r:id="rId7"/>
    <p:sldId id="351" r:id="rId8"/>
    <p:sldId id="325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CB6A6"/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>
        <p:scale>
          <a:sx n="60" d="100"/>
          <a:sy n="60" d="100"/>
        </p:scale>
        <p:origin x="-922" y="-12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18.03.2021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pravda.com.ua/society/2018/09/2/23287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2444" y="-61436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10287072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масових комунікацій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Публічний виступ</a:t>
            </a:r>
            <a:endParaRPr lang="ru-RU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Заняття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підготовлене: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кандидатом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соціологічних наук</a:t>
            </a:r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,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членом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Соціологічної асоціації України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КУЛИК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МАРІЄЮ АНАТОЛІЇВНОЮ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0" y="500042"/>
            <a:ext cx="2587604" cy="182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960" y="1643050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7"/>
          <p:cNvSpPr>
            <a:spLocks noChangeArrowheads="1"/>
          </p:cNvSpPr>
          <p:nvPr/>
        </p:nvSpPr>
        <p:spPr bwMode="auto">
          <a:xfrm>
            <a:off x="309522" y="2500306"/>
            <a:ext cx="83581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Психологічні передумови ефективного</a:t>
            </a:r>
          </a:p>
          <a:p>
            <a:pPr marL="457200" indent="-457200"/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	 публічного виступу</a:t>
            </a:r>
          </a:p>
          <a:p>
            <a:pPr marL="457200" indent="-457200"/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2. Підготовка до публічного виступу</a:t>
            </a:r>
          </a:p>
          <a:p>
            <a:pPr marL="457200" indent="-457200"/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3. Невербальні прийоми впливу</a:t>
            </a:r>
          </a:p>
          <a:p>
            <a:pPr marL="457200" indent="-457200"/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4. Встановлення та підтримання контакту</a:t>
            </a:r>
          </a:p>
          <a:p>
            <a:pPr marL="457200" indent="-457200"/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	 з аудиторією</a:t>
            </a:r>
          </a:p>
          <a:p>
            <a:pPr marL="457200" indent="-457200"/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5. Проблеми та їх вирішення</a:t>
            </a:r>
          </a:p>
          <a:p>
            <a:pPr marL="457200" indent="-457200"/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097" y="0"/>
            <a:ext cx="5670903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7"/>
          <p:cNvSpPr>
            <a:spLocks noChangeArrowheads="1"/>
          </p:cNvSpPr>
          <p:nvPr/>
        </p:nvSpPr>
        <p:spPr bwMode="auto">
          <a:xfrm>
            <a:off x="1595406" y="571480"/>
            <a:ext cx="535785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Поділіться з нами своїм власним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досвідом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публічних виступів: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Як і коли?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Скільки слухачів були присутні на вашому виступі?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Що саме на Вашу думку, Вам вдалося у п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у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блічному виступі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Які є резерви?</a:t>
            </a:r>
          </a:p>
          <a:p>
            <a:pPr marL="457200" indent="-457200">
              <a:buFontTx/>
              <a:buChar char="-"/>
            </a:pPr>
            <a:endParaRPr lang="uk-UA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457200" indent="-457200"/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businesswoman giving presentation - public speaking photos et images d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4" y="0"/>
            <a:ext cx="4810116" cy="6910309"/>
          </a:xfrm>
          <a:prstGeom prst="rect">
            <a:avLst/>
          </a:prstGeom>
          <a:noFill/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38150" y="1285860"/>
            <a:ext cx="6572296" cy="4286256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Базова довіра до світу та позитивне ставлення до людей</a:t>
            </a:r>
            <a:r>
              <a:rPr lang="en-GB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Особливості темпераменту та характеру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Як впоратись з хвилюванням?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P.S.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(хвилюватися не за себе, а за предмет обговорення)</a:t>
            </a: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6393" y="0"/>
            <a:ext cx="4935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60008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23836" y="1714488"/>
            <a:ext cx="10501386" cy="4429156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НЕВЕРБАЛЬНІ ПРИЙОМИ ВПЛИВУ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Кінесика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як мова тіла під час публічного виступу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Природність і доречність емоційних проявів поведінки</a:t>
            </a:r>
            <a:r>
              <a:rPr lang="en-GB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Проксемика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(просторово-часова організація публічного виступу)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Створення єдиного емоційного простору між оратором і слухачами, значення фону та </a:t>
            </a:r>
            <a:r>
              <a:rPr lang="uk-UA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презентацій, </a:t>
            </a:r>
            <a:r>
              <a:rPr lang="uk-UA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“не</a:t>
            </a:r>
            <a:r>
              <a:rPr lang="uk-UA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з трибуни, а в дружньому </a:t>
            </a:r>
            <a:r>
              <a:rPr lang="uk-UA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колі”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Організація та виконання регламенту виступу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Екстра і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паралінгвістика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: темп мовлення, використання пауз, та мовленнєвих вкраплень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Зоровий контакт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6646" y="1928802"/>
            <a:ext cx="5857916" cy="3786214"/>
          </a:xfrm>
        </p:spPr>
        <p:txBody>
          <a:bodyPr rtlCol="0">
            <a:noAutofit/>
          </a:bodyPr>
          <a:lstStyle/>
          <a:p>
            <a:pPr algn="l"/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Привітання та представлення себе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Постановка запитань аудиторії під час 	публічного виступу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Ефективний зоровий контакт різних 	частин аудиторії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Використання займенника </a:t>
            </a:r>
            <a:r>
              <a:rPr lang="uk-UA" sz="2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“Ми”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!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Вдячність за увагу! (закон </a:t>
            </a:r>
            <a:r>
              <a:rPr lang="uk-UA" sz="2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края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)</a:t>
            </a:r>
            <a:b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547734" y="571480"/>
            <a:ext cx="7772400" cy="6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Встановлення та підтримка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контакту з аудиторією</a:t>
            </a: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5602" name="AutoShape 2" descr="https://thumb.tildacdn.com/tild3538-3565-4230-b565-363735666330/-/format/webp/unit_4-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4" name="AutoShape 4" descr="https://thumb.tildacdn.com/tild3538-3565-4230-b565-363735666330/-/format/webp/unit_4-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468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62510" y="-407199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547734" y="571480"/>
            <a:ext cx="7772400" cy="6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Проблеми та їх вирішення</a:t>
            </a: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5602" name="AutoShape 2" descr="https://thumb.tildacdn.com/tild3538-3565-4230-b565-363735666330/-/format/webp/unit_4-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4" name="AutoShape 4" descr="https://thumb.tildacdn.com/tild3538-3565-4230-b565-363735666330/-/format/webp/unit_4-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auto">
          <a:xfrm>
            <a:off x="0" y="1857364"/>
            <a:ext cx="72151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 algn="just">
              <a:buFont typeface="Wingdings" pitchFamily="2" charset="2"/>
              <a:buChar char="§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Встановлення правил підчас виступу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Як реагувати на запитання  аудиторії?</a:t>
            </a:r>
          </a:p>
          <a:p>
            <a:pPr lvl="1" algn="just">
              <a:buFont typeface="Wingdings" pitchFamily="2" charset="2"/>
              <a:buChar char="Ø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Запитання ознака зацікавленості</a:t>
            </a:r>
          </a:p>
          <a:p>
            <a:pPr lvl="1" algn="just">
              <a:buFont typeface="Wingdings" pitchFamily="2" charset="2"/>
              <a:buChar char="Ø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Якщо ж докучливі:</a:t>
            </a:r>
          </a:p>
          <a:p>
            <a:pPr lvl="1" algn="just">
              <a:buFont typeface="Wingdings" pitchFamily="2" charset="2"/>
              <a:buChar char="Ø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Ігнорування</a:t>
            </a:r>
          </a:p>
          <a:p>
            <a:pPr lvl="1" algn="just">
              <a:buFont typeface="Wingdings" pitchFamily="2" charset="2"/>
              <a:buChar char="Ø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Переадресування</a:t>
            </a:r>
          </a:p>
          <a:p>
            <a:pPr lvl="1" algn="just">
              <a:buFont typeface="Wingdings" pitchFamily="2" charset="2"/>
              <a:buChar char="Ø"/>
            </a:pPr>
            <a:r>
              <a:rPr lang="uk-UA" sz="2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Відтермінування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Приділення уваги при виникненні  проблем!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Вдячність !</a:t>
            </a:r>
          </a:p>
          <a:p>
            <a:pPr algn="just">
              <a:buFont typeface="Wingdings" pitchFamily="2" charset="2"/>
              <a:buChar char="Ø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6" y="0"/>
            <a:ext cx="6038026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19502" y="-607225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092" y="1214422"/>
            <a:ext cx="864399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самопідготовки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https://life.pravda.com.ua/society/2018/09/2/232877/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52596" y="3643314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Завдання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Підготувати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публічний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виступ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(тематика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виступу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 Ваш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вибір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 – 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Вам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необхідно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тримати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увагу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однокурсників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протягом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хвилин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Формат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презентації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доповідь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використання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медіа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засобів</a:t>
            </a: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презентаці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Power point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Ваш вибір!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наступному семінарі проводимо тренінг публічного виступу!</a:t>
            </a:r>
            <a:endParaRPr lang="ru-RU" sz="28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135729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!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Успіхів у публічних виступах!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Я в вас вірю!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173</Words>
  <Application>Microsoft Office PowerPoint</Application>
  <PresentationFormat>Произвольный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Соціологія масових комунікацій  Публічний виступ</vt:lpstr>
      <vt:lpstr>Зміст</vt:lpstr>
      <vt:lpstr>Слайд 3</vt:lpstr>
      <vt:lpstr>- Базова довіра до світу та позитивне ставлення до людей  - Особливості темпераменту та характеру  - Як впоратись з хвилюванням? P.S.(хвилюватися не за себе, а за предмет обговорення)</vt:lpstr>
      <vt:lpstr>НЕВЕРБАЛЬНІ ПРИЙОМИ ВПЛИВУ  - Кінесика, як мова тіла під час публічного виступу Природність і доречність емоційних проявів поведінки  - Проксемика (просторово-часова організація публічного виступу) Створення єдиного емоційного простору між оратором і слухачами, значення фону та презентацій, “не з трибуни, а в дружньому колі” - Організація та виконання регламенту виступу - Екстра і паралінгвістика: темп мовлення, використання пауз, та мовленнєвих вкраплень - Зоровий контакт  </vt:lpstr>
      <vt:lpstr>- Привітання та представлення себе - Постановка запитань аудиторії під час  публічного виступу - Ефективний зоровий контакт різних  частин аудиторії - Використання займенника “Ми”! - Вдячність за увагу! (закон края) </vt:lpstr>
      <vt:lpstr>Слайд 7</vt:lpstr>
      <vt:lpstr> Додаткові матеріали для самопідготовки: https://life.pravda.com.ua/society/2018/09/2/232877/  </vt:lpstr>
      <vt:lpstr>ДЯКУЮ ЗА УВАГУ! Успіхів у публічних виступах! Я в вас вірю!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316</cp:revision>
  <dcterms:created xsi:type="dcterms:W3CDTF">2014-05-17T18:57:21Z</dcterms:created>
  <dcterms:modified xsi:type="dcterms:W3CDTF">2021-03-18T13:47:07Z</dcterms:modified>
</cp:coreProperties>
</file>