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BBF00DF-A58D-47D0-BE69-D75139203A3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1FC79775-ACC2-4CD4-B34F-198B1F9E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45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00DF-A58D-47D0-BE69-D75139203A3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9775-ACC2-4CD4-B34F-198B1F9E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60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BBF00DF-A58D-47D0-BE69-D75139203A3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FC79775-ACC2-4CD4-B34F-198B1F9E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272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BBF00DF-A58D-47D0-BE69-D75139203A3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FC79775-ACC2-4CD4-B34F-198B1F9E2FB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6937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BBF00DF-A58D-47D0-BE69-D75139203A3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FC79775-ACC2-4CD4-B34F-198B1F9E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312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00DF-A58D-47D0-BE69-D75139203A3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9775-ACC2-4CD4-B34F-198B1F9E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331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00DF-A58D-47D0-BE69-D75139203A3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9775-ACC2-4CD4-B34F-198B1F9E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721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00DF-A58D-47D0-BE69-D75139203A3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9775-ACC2-4CD4-B34F-198B1F9E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644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BBF00DF-A58D-47D0-BE69-D75139203A3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FC79775-ACC2-4CD4-B34F-198B1F9E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97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00DF-A58D-47D0-BE69-D75139203A3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9775-ACC2-4CD4-B34F-198B1F9E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11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BBF00DF-A58D-47D0-BE69-D75139203A3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FC79775-ACC2-4CD4-B34F-198B1F9E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65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00DF-A58D-47D0-BE69-D75139203A3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9775-ACC2-4CD4-B34F-198B1F9E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98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00DF-A58D-47D0-BE69-D75139203A3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9775-ACC2-4CD4-B34F-198B1F9E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14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00DF-A58D-47D0-BE69-D75139203A3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9775-ACC2-4CD4-B34F-198B1F9E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49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00DF-A58D-47D0-BE69-D75139203A3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9775-ACC2-4CD4-B34F-198B1F9E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00DF-A58D-47D0-BE69-D75139203A3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9775-ACC2-4CD4-B34F-198B1F9E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93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00DF-A58D-47D0-BE69-D75139203A3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9775-ACC2-4CD4-B34F-198B1F9E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830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F00DF-A58D-47D0-BE69-D75139203A3A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79775-ACC2-4CD4-B34F-198B1F9E2F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2069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готельного господарства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прибиральних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991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561315"/>
            <a:ext cx="8610600" cy="1496086"/>
          </a:xfrm>
        </p:spPr>
        <p:txBody>
          <a:bodyPr>
            <a:normAutofit fontScale="90000"/>
          </a:bodyPr>
          <a:lstStyle/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Періодичність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прибиральних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готельного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С. 126-129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86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199176"/>
            <a:ext cx="8610600" cy="1858225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прибиральних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прилеглій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готельного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325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знаходитись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озеленені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паркових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зон;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водоймища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мінеральні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тротуари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автошляхи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автостоянки;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розважальні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майданчики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прибиральні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впродовж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часу, коли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потоку,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0075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прибиральні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зимовий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057401"/>
            <a:ext cx="10820400" cy="44339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бруд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сніг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доріжок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бордюрів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тротуарів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під’їзних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автошляхів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Садівники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прочищають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доріжки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парках.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перевіряти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багатолітніх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насаджень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спеціальніші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категорії4 *та 5*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доріжки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тротуару,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ведуть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центрального входу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оснащують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системою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поверхневого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підігріву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зручність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естетичний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437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прибиральні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навесні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Навесні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сміття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залишилось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остаточного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снігу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дрібний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ремонт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тротуарів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доріжок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каналізаційні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колодязі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талоюі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водою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розтавання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снігу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поновлювальні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облаштованих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дитячих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майданчиках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парках і скверах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відпочинку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пляжах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Зібране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сміття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сухі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рослини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спалюють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вивозять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0533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прибиральні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літній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73655"/>
            <a:ext cx="10820400" cy="4680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росту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трав’яних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рослин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виставляють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поливальні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орошають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приділяють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санітарногігієнічному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посиленим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контролем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автостоянка,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заасфальтовану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обробляють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мийними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засобами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розчиняють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бензин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мастила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промивають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потужним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струменем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води.</a:t>
            </a:r>
          </a:p>
        </p:txBody>
      </p:sp>
    </p:spTree>
    <p:extLst>
      <p:ext uri="{BB962C8B-B14F-4D97-AF65-F5344CB8AC3E}">
        <p14:creationId xmlns:p14="http://schemas.microsoft.com/office/powerpoint/2010/main" val="277296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прибиральні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осінній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057402"/>
            <a:ext cx="10820400" cy="4624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Восени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зимового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осіннє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перекопують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клумби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вдобрюють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грунт.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Осіннє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заборонено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палити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пункту, тому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вивозять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основному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укладеного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договору.</a:t>
            </a:r>
          </a:p>
          <a:p>
            <a:pPr marL="0" indent="0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готельних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літніх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будиночках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наметах,їх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розбирають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приділяють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ремонту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6822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прибиральних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77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високоякісного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санітарно-епідеміологічних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у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готелі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висококваліфікований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підготовлений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персонал;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повноцінний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прибиральні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прибиральних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машин і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186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прибиральних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42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прибиральних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поверхах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якомога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попадатися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гостеві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прибиральний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інвентар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прибиральні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залишатися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покоївки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прибиральниці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відволікатися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прибиральних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1063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прибиральних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510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провітрювання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видалення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пилу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крісел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диванів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столиків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дзеркал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видалення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пилу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пилососа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паркетної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підлоги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м’яких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меблів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миття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підлоги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мірі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прибирання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79161351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84</TotalTime>
  <Words>571</Words>
  <Application>Microsoft Office PowerPoint</Application>
  <PresentationFormat>Широкоэкранный</PresentationFormat>
  <Paragraphs>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Times New Roman</vt:lpstr>
      <vt:lpstr>След самолета</vt:lpstr>
      <vt:lpstr>Організація готельного господарства</vt:lpstr>
      <vt:lpstr>Організація прибиральних робіт на прилеглій території підприємства готельного господарства</vt:lpstr>
      <vt:lpstr>Основні прибиральні роботи в зимовий період.</vt:lpstr>
      <vt:lpstr>Основні прибиральні роботи навесні.</vt:lpstr>
      <vt:lpstr>Основні прибиральні роботи в літній період</vt:lpstr>
      <vt:lpstr>Основні прибиральні роботи в осінній період</vt:lpstr>
      <vt:lpstr>Організація прибиральних робіт у житлових групах приміщень</vt:lpstr>
      <vt:lpstr>Організація прибиральних робіт у житлових групах приміщень</vt:lpstr>
      <vt:lpstr>Організація прибиральних робіт у приміщеннях загального користування </vt:lpstr>
      <vt:lpstr>Періодичність виконання прибиральних робіт у приміщеннях готельного підприємства.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готельного господарства</dc:title>
  <dc:creator>Пользователь Windows</dc:creator>
  <cp:lastModifiedBy>Пользователь Windows</cp:lastModifiedBy>
  <cp:revision>6</cp:revision>
  <dcterms:created xsi:type="dcterms:W3CDTF">2020-11-25T14:15:03Z</dcterms:created>
  <dcterms:modified xsi:type="dcterms:W3CDTF">2020-11-25T17:42:23Z</dcterms:modified>
</cp:coreProperties>
</file>