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53A3E6"/>
    <a:srgbClr val="ECF3F9"/>
    <a:srgbClr val="FFC900"/>
    <a:srgbClr val="173A8D"/>
    <a:srgbClr val="129481"/>
    <a:srgbClr val="0F2741"/>
    <a:srgbClr val="001736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65729"/>
            <a:ext cx="788670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804" y="291547"/>
            <a:ext cx="790354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4" b="28664"/>
          <a:stretch/>
        </p:blipFill>
        <p:spPr>
          <a:xfrm>
            <a:off x="0" y="5280991"/>
            <a:ext cx="9144000" cy="1577009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 rot="16200000">
            <a:off x="3783495" y="1497496"/>
            <a:ext cx="1577009" cy="914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grayscl/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101353" y="2996920"/>
            <a:ext cx="5042647" cy="1655762"/>
          </a:xfrm>
        </p:spPr>
        <p:txBody>
          <a:bodyPr>
            <a:normAutofit lnSpcReduction="1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Презентація дисципліни 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Техніко-економ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ічне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обгрунтування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проектних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рішень”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04" y="291548"/>
            <a:ext cx="7903545" cy="44187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uk-UA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Оцінка абсолютної та порівняльної ефективності проектних рішень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1" y="808504"/>
            <a:ext cx="7886700" cy="471123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Визначення абсолютної ефективності проектних рішень у ТЕО використовується для того, щоб отримати величину економічного ефекту від їх використання.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Показником найкращого варіанту проектного рішення на основі порівняльної економічної ефективності є мінімум приведених витрат. Приведені витрати являють собою суму річних поточних витрат (собівартості) і капітальних вкладень, приведених до річного виміру за допомогою нормативу порівняльної ефективності. Отже, умову вибору проектного рішення можна подати у такий спосіб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81225"/>
            <a:ext cx="7429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одержимое 57"/>
          <p:cNvSpPr>
            <a:spLocks noGrp="1"/>
          </p:cNvSpPr>
          <p:nvPr>
            <p:ph idx="1"/>
          </p:nvPr>
        </p:nvSpPr>
        <p:spPr>
          <a:xfrm>
            <a:off x="561416" y="416858"/>
            <a:ext cx="7886700" cy="47112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Метою курсу «Техніко-економічне обґрунтування проектних рішень» є формування у студентів знань щодо техніко-економічного обґрунтування проектних рішень у сфері раціонального використання, охорони та відтворення природних ресурсів. Курс охоплює методологічні основи економічної оцінки проекту з точки зору його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реалізуємості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(включаючи визначення та оцінку витрат проекту, критерії та показники його ефективності, методи аналізу і оцінки ризиків інвестиційних проектів).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Завданням техніко-економічного обґрунтування є аргументація доцільності вибору нового устаткування, технології виробництва або процесу. Техніко-економічне обґрунтування проектних рішень може проводитися по самих різних науково-технічних заходах, які можуть здійснюватися як на конкретному підприємстві, так і в масштабах всього господарства країни. Розробка техніко-економічного обґрунтування будь-якого проекту завжди проводиться перед ухваленням рішення про проектування і серійне виробництво певного устаткування або при ухваленні рішення про створення якого-небудь виробництва, орієнтованого на певний вид продукції.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&quot;технико-экономическое обосновани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294" y="4117292"/>
            <a:ext cx="4386916" cy="248316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Інвестиційний проект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Інвестиційний проект – це комплекс заходів, направлених на зміну системи із встановленими вимогами до термінів виконання, якості результатів та межами витрат ресурсів.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Проект має такі характерні ознаки: цілі проекту повинні бути обов'язково досягнуті з одночасним виконанням технічних, економічних, екологічних та інших вимог; наявність внутрішніх і зовнішніх взаємозв'язків операцій, завдань та ресурсів, що потребують в процесі виконання проекту чіткої координації; встановлені терміни початку та закінчення проекту; обмежені ресурси; унікальність цілей проекту та умов його виконання.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тривалістю проекти поділяють на короткострокові (до трьох років),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середньострокові (3 – 5 років) та довгострокові (понад 5 років).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811" y="201706"/>
            <a:ext cx="8296835" cy="471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Кожний проект у своєму розвитку проходить різні стадії, що становлять його життєвий цикл.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Життєвий цикл проекту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це проміжок часу між початком проекту (коли його ще не існує) та його закінченням (коли він уже не існує). 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2.png" descr="Описание: image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812" y="1800969"/>
            <a:ext cx="6523929" cy="2798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424" y="4639234"/>
            <a:ext cx="454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Витрати за фазами життєвого циклу проекту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6" y="721853"/>
            <a:ext cx="7903545" cy="97789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Сутність та склад техніко-економічного обґрунтування проекту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загальному випадку ТЕО проекту являє собою документ, в якому на основі системи показників та розрахунків доводиться ефективність інвестиційних рішень, передбачених інвестиційним проектом. В практиці інвестиційної діяльності ТЕО може розроблятися залежно від масштабів інвестицій в розгорнутій та стислій формі.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Типова форма ТЕО в розгорнутому вигляді рекомендована ДБН А.2.2-3- 2014 «Склад та зміст проектної документації на будівництво» та є обов’язковою у разі інвестування у будівництво нових об’єктів та реконструкції діючих.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6603" y="658906"/>
            <a:ext cx="7910231" cy="2057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ТЕО (ТЕР) обґрунтовує основні проектні рішення, потужність виробництва, номенклатуру та якість продукції, якщо вони не задані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директивно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, кооперацію виробництва, забезпечення сировиною, матеріалами, напівфабрикатами, паливом,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електро-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та теплоенергією, водою і трудовими ресурсами, включаючи вибір конкретної ділянки для будівництва, вартість будівництва та основні техніко-економічні показники.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lvl="0" indent="-174625" algn="just">
              <a:buFont typeface="+mj-lt"/>
              <a:buAutoNum type="arabicPeriod"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 algn="just">
              <a:buFont typeface="+mj-lt"/>
              <a:buAutoNum type="arabicPeriod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895" y="2877671"/>
            <a:ext cx="7143905" cy="1661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ТЕО може складатися за скороченою, спрощеною формою, якщо необхідно довести доцільність обраного в проекті варіанту техніко-технологічного рішення порівняно з іншими можливостями.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6386" name="Picture 2" descr="Картинки по запросу &quot;технико-экономическое обосновани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1739" y="4368053"/>
            <a:ext cx="4371975" cy="23050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68991" y="591204"/>
          <a:ext cx="7886700" cy="54254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8867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Типова структура техніко-економічного обґрунтування передбачає: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 потреби в збільшенні потужностей виробництва, зміни технології або схеми виробництва;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обґрунтування вибору технології, устаткування, схеми виробництва, будівельні рішення;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розрахунки потреб виробництва в сировині, матеріалах, енергетичних і трудових ресурсах;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економічні розрахунки за проектом;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висновки і пропозиції, в яких наводиться загальна оцінка економічної доцільності і перспектив впровадження проекту.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77" y="376518"/>
            <a:ext cx="7903545" cy="97789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Система техніко-економічних показників ефективності проекту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126" y="1570503"/>
            <a:ext cx="7886700" cy="215377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Ефективність нової техніки досить важко виразити узагальнюючим показником, оскільки технічний прогрес, як правило, викликає багатоаспектний ефект. З цієї причини для визначення економічної ефективності нової техніки та технології рекомендується використовувати систему показників.</a:t>
            </a:r>
          </a:p>
          <a:p>
            <a:pPr marL="0" indent="0"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Крім основних показників (які наведені на наступному слайді) для обґрунтування техніко-економічної ефективності проекту можуть використовуватися показники якості продукції, поліпшення умов праці та підвищення її безпеки.</a:t>
            </a:r>
          </a:p>
          <a:p>
            <a:endParaRPr lang="ru-RU" dirty="0"/>
          </a:p>
        </p:txBody>
      </p:sp>
      <p:pic>
        <p:nvPicPr>
          <p:cNvPr id="22530" name="Picture 2" descr="Картинки по запросу &quot;технико-экономическое обосновани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0" y="3611880"/>
            <a:ext cx="5892800" cy="32461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2425" y="196850"/>
          <a:ext cx="8353425" cy="63182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8200"/>
                <a:gridCol w="7515225"/>
              </a:tblGrid>
              <a:tr h="281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складу такої системи показників входять: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78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вартісні показники: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загальний обсяг та питомі капітальні вкладення (на одиницю продукції або потужності обладнання), необхідні для здійснення передбачених заходів;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собівартість одиниці продукції до та після впровадження техніки та річна економія від зниження собівартості;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додатковий прибуток, що утворюється за рахунок скорочення витрат на утримання та експлуатацію обладнання,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загальноцехових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загальнозаводських та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позавиробничих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витрат;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строк окупності капітальних вкладень в нову техніку;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9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коефіцієнт ефективності інвестицій;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трудові показники: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трудомісткість виробів до та після впровадження нової техніки та технології;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скорочення потреби в робочій силі;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підвищення продуктивності праці;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натуральні показники: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обсяг додаткового випуску продукції;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питомі витрати сировини, матеріалів, палива, енергії (на одиницю продукції);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строки проведення заходів (або тривалість будівництва);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вихід продукції у розрахунку на 1 м</a:t>
                      </a:r>
                      <a:r>
                        <a:rPr lang="uk-UA" sz="12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виробничої площі та ін.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765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Інвестиційний проект</vt:lpstr>
      <vt:lpstr>Презентация PowerPoint</vt:lpstr>
      <vt:lpstr>  Сутність та склад техніко-економічного обґрунтування проекту  </vt:lpstr>
      <vt:lpstr>Презентация PowerPoint</vt:lpstr>
      <vt:lpstr>Презентация PowerPoint</vt:lpstr>
      <vt:lpstr>Система техніко-економічних показників ефективності проекту</vt:lpstr>
      <vt:lpstr>Презентация PowerPoint</vt:lpstr>
      <vt:lpstr>Оцінка абсолютної та порівняльної ефективності проектних рішень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117</cp:revision>
  <dcterms:created xsi:type="dcterms:W3CDTF">2016-11-18T14:12:19Z</dcterms:created>
  <dcterms:modified xsi:type="dcterms:W3CDTF">2021-02-14T11:32:43Z</dcterms:modified>
</cp:coreProperties>
</file>