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68" r:id="rId5"/>
    <p:sldId id="258" r:id="rId6"/>
    <p:sldId id="269" r:id="rId7"/>
    <p:sldId id="270" r:id="rId8"/>
    <p:sldId id="259" r:id="rId9"/>
    <p:sldId id="260" r:id="rId10"/>
    <p:sldId id="261" r:id="rId11"/>
    <p:sldId id="262" r:id="rId12"/>
    <p:sldId id="273" r:id="rId13"/>
    <p:sldId id="263" r:id="rId14"/>
    <p:sldId id="264" r:id="rId15"/>
    <p:sldId id="265" r:id="rId16"/>
    <p:sldId id="276" r:id="rId17"/>
    <p:sldId id="267" r:id="rId18"/>
    <p:sldId id="266" r:id="rId19"/>
    <p:sldId id="271" r:id="rId20"/>
    <p:sldId id="272" r:id="rId21"/>
    <p:sldId id="27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ukraine.ua/visit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ukraine.ua/visit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1D3F61-7986-6247-95CF-E9684688271E}" type="doc">
      <dgm:prSet loTypeId="urn:microsoft.com/office/officeart/2005/8/layout/vList3" loCatId="list" qsTypeId="urn:microsoft.com/office/officeart/2005/8/quickstyle/simple1" qsCatId="simple" csTypeId="urn:microsoft.com/office/officeart/2005/8/colors/accent4_1" csCatId="accent4" phldr="1"/>
      <dgm:spPr/>
    </dgm:pt>
    <dgm:pt modelId="{21443C0D-E5A7-E842-AA4E-ABF32E59F6C6}">
      <dgm:prSet phldrT="[Текст]" phldr="0"/>
      <dgm:spPr/>
      <dgm:t>
        <a:bodyPr/>
        <a:lstStyle/>
        <a:p>
          <a:r>
            <a:rPr lang="uk-UA" dirty="0"/>
            <a:t>Наявність на цій території засобів розміщення, харчування туристів, рекреаційної та розважальної інфраструктури, а також достатньо розвиненої транспортної системи;</a:t>
          </a:r>
          <a:endParaRPr lang="ru-RU" dirty="0"/>
        </a:p>
      </dgm:t>
    </dgm:pt>
    <dgm:pt modelId="{A5B04E05-F197-6849-B4BB-C8D3EEA07973}" type="parTrans" cxnId="{89158A92-0643-E645-A5C2-AD5BF438B178}">
      <dgm:prSet/>
      <dgm:spPr/>
      <dgm:t>
        <a:bodyPr/>
        <a:lstStyle/>
        <a:p>
          <a:endParaRPr lang="ru-RU"/>
        </a:p>
      </dgm:t>
    </dgm:pt>
    <dgm:pt modelId="{8920FD1A-A878-2849-A9FB-5536C5A18685}" type="sibTrans" cxnId="{89158A92-0643-E645-A5C2-AD5BF438B178}">
      <dgm:prSet/>
      <dgm:spPr/>
      <dgm:t>
        <a:bodyPr/>
        <a:lstStyle/>
        <a:p>
          <a:endParaRPr lang="ru-RU"/>
        </a:p>
      </dgm:t>
    </dgm:pt>
    <dgm:pt modelId="{7C3CD17C-F988-E54A-B9CB-B4C076B6E53E}">
      <dgm:prSet phldrT="[Текст]" phldr="0"/>
      <dgm:spPr/>
      <dgm:t>
        <a:bodyPr/>
        <a:lstStyle/>
        <a:p>
          <a:r>
            <a:rPr lang="uk-UA" dirty="0"/>
            <a:t>Наявність визначних пам’яток, які становлять туристичний інтерес (</a:t>
          </a:r>
          <a:r>
            <a:rPr lang="uk-UA" dirty="0" err="1"/>
            <a:t>атрактивність</a:t>
          </a:r>
          <a:r>
            <a:rPr lang="uk-UA" dirty="0"/>
            <a:t> є одним з головних чинників формування та розвитку туристичної </a:t>
          </a:r>
          <a:r>
            <a:rPr lang="uk-UA" dirty="0" err="1"/>
            <a:t>дестинації</a:t>
          </a:r>
          <a:r>
            <a:rPr lang="uk-UA" dirty="0"/>
            <a:t>);</a:t>
          </a:r>
          <a:endParaRPr lang="ru-RU" dirty="0"/>
        </a:p>
      </dgm:t>
    </dgm:pt>
    <dgm:pt modelId="{58A8AB55-B17A-5540-BC38-CFD10E6F5708}" type="parTrans" cxnId="{CC7AB8FE-8029-CD4D-8181-303CB06A70ED}">
      <dgm:prSet/>
      <dgm:spPr/>
      <dgm:t>
        <a:bodyPr/>
        <a:lstStyle/>
        <a:p>
          <a:endParaRPr lang="ru-RU"/>
        </a:p>
      </dgm:t>
    </dgm:pt>
    <dgm:pt modelId="{44520ED7-1B1B-2B45-B1E4-8722FBE60BC9}" type="sibTrans" cxnId="{CC7AB8FE-8029-CD4D-8181-303CB06A70ED}">
      <dgm:prSet/>
      <dgm:spPr/>
      <dgm:t>
        <a:bodyPr/>
        <a:lstStyle/>
        <a:p>
          <a:endParaRPr lang="ru-RU"/>
        </a:p>
      </dgm:t>
    </dgm:pt>
    <dgm:pt modelId="{39600F0A-F635-D646-8C6D-E6D596AD2C0D}">
      <dgm:prSet phldrT="[Текст]" phldr="0"/>
      <dgm:spPr/>
      <dgm:t>
        <a:bodyPr/>
        <a:lstStyle/>
        <a:p>
          <a:r>
            <a:rPr lang="ru-RU" b="0" i="0" dirty="0" err="1">
              <a:effectLst/>
              <a:latin typeface="Open Sans" panose="020B0606030504020204" pitchFamily="34" charset="0"/>
              <a:ea typeface="+mn-ea"/>
              <a:cs typeface="+mn-cs"/>
            </a:rPr>
            <a:t>наявність</a:t>
          </a:r>
          <a:r>
            <a:rPr lang="ru-RU" b="0" i="0" dirty="0">
              <a:effectLst/>
              <a:latin typeface="Open Sans" panose="020B0606030504020204" pitchFamily="34" charset="0"/>
              <a:ea typeface="+mn-ea"/>
              <a:cs typeface="+mn-cs"/>
            </a:rPr>
            <a:t> </a:t>
          </a:r>
          <a:r>
            <a:rPr lang="ru-RU" b="0" i="0" dirty="0" err="1">
              <a:effectLst/>
              <a:latin typeface="Open Sans" panose="020B0606030504020204" pitchFamily="34" charset="0"/>
              <a:ea typeface="+mn-ea"/>
              <a:cs typeface="+mn-cs"/>
            </a:rPr>
            <a:t>інформаційних</a:t>
          </a:r>
          <a:r>
            <a:rPr lang="ru-RU" b="0" i="0" dirty="0">
              <a:effectLst/>
              <a:latin typeface="Open Sans" panose="020B0606030504020204" pitchFamily="34" charset="0"/>
              <a:ea typeface="+mn-ea"/>
              <a:cs typeface="+mn-cs"/>
            </a:rPr>
            <a:t> і </a:t>
          </a:r>
          <a:r>
            <a:rPr lang="ru-RU" b="0" i="0" dirty="0" err="1">
              <a:effectLst/>
              <a:latin typeface="Open Sans" panose="020B0606030504020204" pitchFamily="34" charset="0"/>
              <a:ea typeface="+mn-ea"/>
              <a:cs typeface="+mn-cs"/>
            </a:rPr>
            <a:t>комунікаційних</a:t>
          </a:r>
          <a:r>
            <a:rPr lang="ru-RU" b="0" i="0" dirty="0">
              <a:effectLst/>
              <a:latin typeface="Open Sans" panose="020B0606030504020204" pitchFamily="34" charset="0"/>
              <a:ea typeface="+mn-ea"/>
              <a:cs typeface="+mn-cs"/>
            </a:rPr>
            <a:t> систем (</a:t>
          </a:r>
          <a:r>
            <a:rPr lang="ru-RU" b="0" i="0" dirty="0" err="1">
              <a:effectLst/>
              <a:latin typeface="Open Sans" panose="020B0606030504020204" pitchFamily="34" charset="0"/>
              <a:ea typeface="+mn-ea"/>
              <a:cs typeface="+mn-cs"/>
            </a:rPr>
            <a:t>наприклад</a:t>
          </a:r>
          <a:r>
            <a:rPr lang="ru-RU" b="0" i="0" dirty="0">
              <a:effectLst/>
              <a:latin typeface="Open Sans" panose="020B0606030504020204" pitchFamily="34" charset="0"/>
              <a:ea typeface="+mn-ea"/>
              <a:cs typeface="+mn-cs"/>
            </a:rPr>
            <a:t>, систем </a:t>
          </a:r>
          <a:r>
            <a:rPr lang="ru-RU" b="0" i="0" dirty="0" err="1">
              <a:effectLst/>
              <a:latin typeface="Open Sans" panose="020B0606030504020204" pitchFamily="34" charset="0"/>
              <a:ea typeface="+mn-ea"/>
              <a:cs typeface="+mn-cs"/>
            </a:rPr>
            <a:t>пошуку</a:t>
          </a:r>
          <a:r>
            <a:rPr lang="ru-RU" b="0" i="0" dirty="0">
              <a:effectLst/>
              <a:latin typeface="Open Sans" panose="020B0606030504020204" pitchFamily="34" charset="0"/>
              <a:ea typeface="+mn-ea"/>
              <a:cs typeface="+mn-cs"/>
            </a:rPr>
            <a:t> та </a:t>
          </a:r>
          <a:r>
            <a:rPr lang="ru-RU" b="0" i="0" dirty="0" err="1">
              <a:effectLst/>
              <a:latin typeface="Open Sans" panose="020B0606030504020204" pitchFamily="34" charset="0"/>
              <a:ea typeface="+mn-ea"/>
              <a:cs typeface="+mn-cs"/>
            </a:rPr>
            <a:t>бронювання</a:t>
          </a:r>
          <a:r>
            <a:rPr lang="ru-RU" b="0" i="0" dirty="0">
              <a:effectLst/>
              <a:latin typeface="Open Sans" panose="020B0606030504020204" pitchFamily="34" charset="0"/>
              <a:ea typeface="+mn-ea"/>
              <a:cs typeface="+mn-cs"/>
            </a:rPr>
            <a:t> </a:t>
          </a:r>
          <a:r>
            <a:rPr lang="ru-RU" b="0" i="0" dirty="0" err="1">
              <a:effectLst/>
              <a:latin typeface="Open Sans" panose="020B0606030504020204" pitchFamily="34" charset="0"/>
              <a:ea typeface="+mn-ea"/>
              <a:cs typeface="+mn-cs"/>
            </a:rPr>
            <a:t>турів</a:t>
          </a:r>
          <a:r>
            <a:rPr lang="ru-RU" b="0" i="0" dirty="0">
              <a:effectLst/>
              <a:latin typeface="Open Sans" panose="020B0606030504020204" pitchFamily="34" charset="0"/>
              <a:ea typeface="+mn-ea"/>
              <a:cs typeface="+mn-cs"/>
            </a:rPr>
            <a:t>, </a:t>
          </a:r>
          <a:r>
            <a:rPr lang="ru-RU" b="0" i="0" dirty="0" err="1">
              <a:effectLst/>
              <a:latin typeface="Open Sans" panose="020B0606030504020204" pitchFamily="34" charset="0"/>
              <a:ea typeface="+mn-ea"/>
              <a:cs typeface="+mn-cs"/>
            </a:rPr>
            <a:t>інформаційних</a:t>
          </a:r>
          <a:r>
            <a:rPr lang="ru-RU" b="0" i="0" dirty="0">
              <a:effectLst/>
              <a:latin typeface="Open Sans" panose="020B0606030504020204" pitchFamily="34" charset="0"/>
              <a:ea typeface="+mn-ea"/>
              <a:cs typeface="+mn-cs"/>
            </a:rPr>
            <a:t> </a:t>
          </a:r>
          <a:r>
            <a:rPr lang="ru-RU" b="0" i="0" dirty="0" err="1">
              <a:effectLst/>
              <a:latin typeface="Open Sans" panose="020B0606030504020204" pitchFamily="34" charset="0"/>
              <a:ea typeface="+mn-ea"/>
              <a:cs typeface="+mn-cs"/>
            </a:rPr>
            <a:t>туристичних</a:t>
          </a:r>
          <a:r>
            <a:rPr lang="ru-RU" b="0" i="0" dirty="0">
              <a:effectLst/>
              <a:latin typeface="Open Sans" panose="020B0606030504020204" pitchFamily="34" charset="0"/>
              <a:ea typeface="+mn-ea"/>
              <a:cs typeface="+mn-cs"/>
            </a:rPr>
            <a:t> </a:t>
          </a:r>
          <a:r>
            <a:rPr lang="ru-RU" b="0" i="0" dirty="0" err="1">
              <a:effectLst/>
              <a:latin typeface="Open Sans" panose="020B0606030504020204" pitchFamily="34" charset="0"/>
              <a:ea typeface="+mn-ea"/>
              <a:cs typeface="+mn-cs"/>
            </a:rPr>
            <a:t>порталів</a:t>
          </a:r>
          <a:r>
            <a:rPr lang="ru-RU" b="0" i="0" dirty="0">
              <a:effectLst/>
              <a:latin typeface="Open Sans" panose="020B0606030504020204" pitchFamily="34" charset="0"/>
              <a:ea typeface="+mn-ea"/>
              <a:cs typeface="+mn-cs"/>
            </a:rPr>
            <a:t> </a:t>
          </a:r>
          <a:r>
            <a:rPr lang="ru-RU" b="0" i="0" dirty="0" err="1">
              <a:effectLst/>
              <a:latin typeface="Open Sans" panose="020B0606030504020204" pitchFamily="34" charset="0"/>
              <a:ea typeface="+mn-ea"/>
              <a:cs typeface="+mn-cs"/>
            </a:rPr>
            <a:t>тощо</a:t>
          </a:r>
          <a:r>
            <a:rPr lang="ru-RU" b="0" i="0" dirty="0">
              <a:effectLst/>
              <a:latin typeface="Open Sans" panose="020B0606030504020204" pitchFamily="34" charset="0"/>
              <a:ea typeface="+mn-ea"/>
              <a:cs typeface="+mn-cs"/>
            </a:rPr>
            <a:t>).</a:t>
          </a:r>
          <a:endParaRPr lang="ru-RU" dirty="0"/>
        </a:p>
      </dgm:t>
    </dgm:pt>
    <dgm:pt modelId="{85891509-FB9C-8642-861E-FB8FB273EC57}" type="parTrans" cxnId="{18772772-E499-E24C-902A-3AA4393DFAC1}">
      <dgm:prSet/>
      <dgm:spPr/>
      <dgm:t>
        <a:bodyPr/>
        <a:lstStyle/>
        <a:p>
          <a:endParaRPr lang="ru-RU"/>
        </a:p>
      </dgm:t>
    </dgm:pt>
    <dgm:pt modelId="{542CEC24-FE89-B946-B486-A1B021F66405}" type="sibTrans" cxnId="{18772772-E499-E24C-902A-3AA4393DFAC1}">
      <dgm:prSet/>
      <dgm:spPr/>
      <dgm:t>
        <a:bodyPr/>
        <a:lstStyle/>
        <a:p>
          <a:endParaRPr lang="ru-RU"/>
        </a:p>
      </dgm:t>
    </dgm:pt>
    <dgm:pt modelId="{E57CF03D-F37C-6041-8350-07B1BDE12FEE}" type="pres">
      <dgm:prSet presAssocID="{E71D3F61-7986-6247-95CF-E9684688271E}" presName="linearFlow" presStyleCnt="0">
        <dgm:presLayoutVars>
          <dgm:dir/>
          <dgm:resizeHandles val="exact"/>
        </dgm:presLayoutVars>
      </dgm:prSet>
      <dgm:spPr/>
    </dgm:pt>
    <dgm:pt modelId="{DA19C948-F932-E544-A599-A8E84E81506F}" type="pres">
      <dgm:prSet presAssocID="{21443C0D-E5A7-E842-AA4E-ABF32E59F6C6}" presName="composite" presStyleCnt="0"/>
      <dgm:spPr/>
    </dgm:pt>
    <dgm:pt modelId="{FBA5CB8C-C621-2342-B4B1-5E5AC6DEF9F4}" type="pres">
      <dgm:prSet presAssocID="{21443C0D-E5A7-E842-AA4E-ABF32E59F6C6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43021E57-9C8F-8347-A3FA-9F646246E765}" type="pres">
      <dgm:prSet presAssocID="{21443C0D-E5A7-E842-AA4E-ABF32E59F6C6}" presName="txShp" presStyleLbl="node1" presStyleIdx="0" presStyleCnt="3">
        <dgm:presLayoutVars>
          <dgm:bulletEnabled val="1"/>
        </dgm:presLayoutVars>
      </dgm:prSet>
      <dgm:spPr/>
    </dgm:pt>
    <dgm:pt modelId="{8C800B36-C2DD-984C-9A38-E8551B60F4B4}" type="pres">
      <dgm:prSet presAssocID="{8920FD1A-A878-2849-A9FB-5536C5A18685}" presName="spacing" presStyleCnt="0"/>
      <dgm:spPr/>
    </dgm:pt>
    <dgm:pt modelId="{89FC6809-F99E-A243-92BE-095809553797}" type="pres">
      <dgm:prSet presAssocID="{7C3CD17C-F988-E54A-B9CB-B4C076B6E53E}" presName="composite" presStyleCnt="0"/>
      <dgm:spPr/>
    </dgm:pt>
    <dgm:pt modelId="{AFE4B53C-96C0-694C-83FD-8F400FE2AC61}" type="pres">
      <dgm:prSet presAssocID="{7C3CD17C-F988-E54A-B9CB-B4C076B6E53E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EA0C8A1-0344-934D-B0C8-9E7E8DADA4FF}" type="pres">
      <dgm:prSet presAssocID="{7C3CD17C-F988-E54A-B9CB-B4C076B6E53E}" presName="txShp" presStyleLbl="node1" presStyleIdx="1" presStyleCnt="3">
        <dgm:presLayoutVars>
          <dgm:bulletEnabled val="1"/>
        </dgm:presLayoutVars>
      </dgm:prSet>
      <dgm:spPr/>
    </dgm:pt>
    <dgm:pt modelId="{906895DB-1B74-484F-AD37-4DDCE1C27FCE}" type="pres">
      <dgm:prSet presAssocID="{44520ED7-1B1B-2B45-B1E4-8722FBE60BC9}" presName="spacing" presStyleCnt="0"/>
      <dgm:spPr/>
    </dgm:pt>
    <dgm:pt modelId="{1EF8D98B-B039-6641-A7E0-09F6E9338B38}" type="pres">
      <dgm:prSet presAssocID="{39600F0A-F635-D646-8C6D-E6D596AD2C0D}" presName="composite" presStyleCnt="0"/>
      <dgm:spPr/>
    </dgm:pt>
    <dgm:pt modelId="{844E1EBD-08B2-6C46-B22C-16578BA1FBF5}" type="pres">
      <dgm:prSet presAssocID="{39600F0A-F635-D646-8C6D-E6D596AD2C0D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B1FDD6E-92F0-AA43-A38E-6E301AE6EE96}" type="pres">
      <dgm:prSet presAssocID="{39600F0A-F635-D646-8C6D-E6D596AD2C0D}" presName="txShp" presStyleLbl="node1" presStyleIdx="2" presStyleCnt="3">
        <dgm:presLayoutVars>
          <dgm:bulletEnabled val="1"/>
        </dgm:presLayoutVars>
      </dgm:prSet>
      <dgm:spPr/>
    </dgm:pt>
  </dgm:ptLst>
  <dgm:cxnLst>
    <dgm:cxn modelId="{4B524803-60BC-4B40-BDDA-3B4E5AC055C8}" type="presOf" srcId="{39600F0A-F635-D646-8C6D-E6D596AD2C0D}" destId="{0B1FDD6E-92F0-AA43-A38E-6E301AE6EE96}" srcOrd="0" destOrd="0" presId="urn:microsoft.com/office/officeart/2005/8/layout/vList3"/>
    <dgm:cxn modelId="{10C6043C-2F80-7648-9EFC-0627B5DAFF8B}" type="presOf" srcId="{7C3CD17C-F988-E54A-B9CB-B4C076B6E53E}" destId="{CEA0C8A1-0344-934D-B0C8-9E7E8DADA4FF}" srcOrd="0" destOrd="0" presId="urn:microsoft.com/office/officeart/2005/8/layout/vList3"/>
    <dgm:cxn modelId="{9DE41763-3760-6D48-8C04-C5ECC00E5DB3}" type="presOf" srcId="{E71D3F61-7986-6247-95CF-E9684688271E}" destId="{E57CF03D-F37C-6041-8350-07B1BDE12FEE}" srcOrd="0" destOrd="0" presId="urn:microsoft.com/office/officeart/2005/8/layout/vList3"/>
    <dgm:cxn modelId="{18772772-E499-E24C-902A-3AA4393DFAC1}" srcId="{E71D3F61-7986-6247-95CF-E9684688271E}" destId="{39600F0A-F635-D646-8C6D-E6D596AD2C0D}" srcOrd="2" destOrd="0" parTransId="{85891509-FB9C-8642-861E-FB8FB273EC57}" sibTransId="{542CEC24-FE89-B946-B486-A1B021F66405}"/>
    <dgm:cxn modelId="{89158A92-0643-E645-A5C2-AD5BF438B178}" srcId="{E71D3F61-7986-6247-95CF-E9684688271E}" destId="{21443C0D-E5A7-E842-AA4E-ABF32E59F6C6}" srcOrd="0" destOrd="0" parTransId="{A5B04E05-F197-6849-B4BB-C8D3EEA07973}" sibTransId="{8920FD1A-A878-2849-A9FB-5536C5A18685}"/>
    <dgm:cxn modelId="{23A1C2C5-0F81-BB44-A213-768EA7D892B9}" type="presOf" srcId="{21443C0D-E5A7-E842-AA4E-ABF32E59F6C6}" destId="{43021E57-9C8F-8347-A3FA-9F646246E765}" srcOrd="0" destOrd="0" presId="urn:microsoft.com/office/officeart/2005/8/layout/vList3"/>
    <dgm:cxn modelId="{CC7AB8FE-8029-CD4D-8181-303CB06A70ED}" srcId="{E71D3F61-7986-6247-95CF-E9684688271E}" destId="{7C3CD17C-F988-E54A-B9CB-B4C076B6E53E}" srcOrd="1" destOrd="0" parTransId="{58A8AB55-B17A-5540-BC38-CFD10E6F5708}" sibTransId="{44520ED7-1B1B-2B45-B1E4-8722FBE60BC9}"/>
    <dgm:cxn modelId="{C57766F3-BF89-824C-9477-6D3A8E15C28A}" type="presParOf" srcId="{E57CF03D-F37C-6041-8350-07B1BDE12FEE}" destId="{DA19C948-F932-E544-A599-A8E84E81506F}" srcOrd="0" destOrd="0" presId="urn:microsoft.com/office/officeart/2005/8/layout/vList3"/>
    <dgm:cxn modelId="{65E087E0-D5C3-5143-9B31-1A86F7661107}" type="presParOf" srcId="{DA19C948-F932-E544-A599-A8E84E81506F}" destId="{FBA5CB8C-C621-2342-B4B1-5E5AC6DEF9F4}" srcOrd="0" destOrd="0" presId="urn:microsoft.com/office/officeart/2005/8/layout/vList3"/>
    <dgm:cxn modelId="{AE0A84E4-C583-A142-A49C-EB4813A1EF86}" type="presParOf" srcId="{DA19C948-F932-E544-A599-A8E84E81506F}" destId="{43021E57-9C8F-8347-A3FA-9F646246E765}" srcOrd="1" destOrd="0" presId="urn:microsoft.com/office/officeart/2005/8/layout/vList3"/>
    <dgm:cxn modelId="{EE182B2D-0991-FC4D-BEFF-D987D6C9CBDD}" type="presParOf" srcId="{E57CF03D-F37C-6041-8350-07B1BDE12FEE}" destId="{8C800B36-C2DD-984C-9A38-E8551B60F4B4}" srcOrd="1" destOrd="0" presId="urn:microsoft.com/office/officeart/2005/8/layout/vList3"/>
    <dgm:cxn modelId="{03D82C68-AF84-3844-9B39-F8F197B28A02}" type="presParOf" srcId="{E57CF03D-F37C-6041-8350-07B1BDE12FEE}" destId="{89FC6809-F99E-A243-92BE-095809553797}" srcOrd="2" destOrd="0" presId="urn:microsoft.com/office/officeart/2005/8/layout/vList3"/>
    <dgm:cxn modelId="{46C8828A-6DDD-D647-98B7-7A4BC121426B}" type="presParOf" srcId="{89FC6809-F99E-A243-92BE-095809553797}" destId="{AFE4B53C-96C0-694C-83FD-8F400FE2AC61}" srcOrd="0" destOrd="0" presId="urn:microsoft.com/office/officeart/2005/8/layout/vList3"/>
    <dgm:cxn modelId="{49E169DA-D769-C746-A93D-99A7DC1041B6}" type="presParOf" srcId="{89FC6809-F99E-A243-92BE-095809553797}" destId="{CEA0C8A1-0344-934D-B0C8-9E7E8DADA4FF}" srcOrd="1" destOrd="0" presId="urn:microsoft.com/office/officeart/2005/8/layout/vList3"/>
    <dgm:cxn modelId="{5EDC4557-AFF8-5D4B-9725-7CAA03BC7AA3}" type="presParOf" srcId="{E57CF03D-F37C-6041-8350-07B1BDE12FEE}" destId="{906895DB-1B74-484F-AD37-4DDCE1C27FCE}" srcOrd="3" destOrd="0" presId="urn:microsoft.com/office/officeart/2005/8/layout/vList3"/>
    <dgm:cxn modelId="{12E0AB46-7527-5B48-AD1F-47051DBF3E4D}" type="presParOf" srcId="{E57CF03D-F37C-6041-8350-07B1BDE12FEE}" destId="{1EF8D98B-B039-6641-A7E0-09F6E9338B38}" srcOrd="4" destOrd="0" presId="urn:microsoft.com/office/officeart/2005/8/layout/vList3"/>
    <dgm:cxn modelId="{0D73190D-B000-E04F-A146-8F7930A566CD}" type="presParOf" srcId="{1EF8D98B-B039-6641-A7E0-09F6E9338B38}" destId="{844E1EBD-08B2-6C46-B22C-16578BA1FBF5}" srcOrd="0" destOrd="0" presId="urn:microsoft.com/office/officeart/2005/8/layout/vList3"/>
    <dgm:cxn modelId="{757DB80E-976A-374D-A406-670FEFD71A71}" type="presParOf" srcId="{1EF8D98B-B039-6641-A7E0-09F6E9338B38}" destId="{0B1FDD6E-92F0-AA43-A38E-6E301AE6EE9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321EA4-713A-4CEC-BF9F-B3727972F41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AE5ED57-16BF-4A67-A947-1CB7FA69FE9D}">
      <dgm:prSet/>
      <dgm:spPr/>
      <dgm:t>
        <a:bodyPr/>
        <a:lstStyle/>
        <a:p>
          <a:r>
            <a:rPr lang="ru-RU" b="0" i="0"/>
            <a:t>Учасники також представили міжнародну інформаційну кампанію </a:t>
          </a:r>
          <a:r>
            <a:rPr lang="en-US" b="0" i="0"/>
            <a:t>Visit Ukraine – Summer in Ukraine, </a:t>
          </a:r>
          <a:r>
            <a:rPr lang="ru-RU" b="0" i="0"/>
            <a:t>яка покликана популяризувати літній відпочинок в Україні серед іноземців. Закордонні дипломатичні установи України вже розпочали її втілення на всіх континентах. </a:t>
          </a:r>
          <a:endParaRPr lang="en-US"/>
        </a:p>
      </dgm:t>
    </dgm:pt>
    <dgm:pt modelId="{93933B83-B818-438B-AAA5-ECE2A3D919FF}" type="parTrans" cxnId="{56D6264A-FB1F-4CEB-9357-1BB70A6A6ECA}">
      <dgm:prSet/>
      <dgm:spPr/>
      <dgm:t>
        <a:bodyPr/>
        <a:lstStyle/>
        <a:p>
          <a:endParaRPr lang="en-US"/>
        </a:p>
      </dgm:t>
    </dgm:pt>
    <dgm:pt modelId="{7ABA69B9-E363-4809-836B-C833D8E167DB}" type="sibTrans" cxnId="{56D6264A-FB1F-4CEB-9357-1BB70A6A6ECA}">
      <dgm:prSet/>
      <dgm:spPr/>
      <dgm:t>
        <a:bodyPr/>
        <a:lstStyle/>
        <a:p>
          <a:endParaRPr lang="en-US"/>
        </a:p>
      </dgm:t>
    </dgm:pt>
    <dgm:pt modelId="{21BFBA80-CD1A-4996-A19B-6C2066E44987}">
      <dgm:prSet/>
      <dgm:spPr/>
      <dgm:t>
        <a:bodyPr/>
        <a:lstStyle/>
        <a:p>
          <a:r>
            <a:rPr lang="ru-RU" b="0" i="0"/>
            <a:t>Кампанія включає в себе промоційне відео, тематичну сторінку </a:t>
          </a:r>
          <a:r>
            <a:rPr lang="en-US" b="0" i="0">
              <a:hlinkClick xmlns:r="http://schemas.openxmlformats.org/officeDocument/2006/relationships" r:id="rId1"/>
            </a:rPr>
            <a:t>Visit Ukraine</a:t>
          </a:r>
          <a:r>
            <a:rPr lang="en-US" b="0" i="0"/>
            <a:t> </a:t>
          </a:r>
          <a:r>
            <a:rPr lang="ru-RU" b="0" i="0"/>
            <a:t>на офіційному сайті України </a:t>
          </a:r>
          <a:r>
            <a:rPr lang="en-US" b="0" i="0"/>
            <a:t>UKRAINE.UA </a:t>
          </a:r>
          <a:r>
            <a:rPr lang="ru-RU" b="0" i="0"/>
            <a:t>та кампанії в соціальних мережах іноземними мовами.  </a:t>
          </a:r>
          <a:endParaRPr lang="en-US"/>
        </a:p>
      </dgm:t>
    </dgm:pt>
    <dgm:pt modelId="{695802F5-95BA-45BF-B97D-5C3FA029529A}" type="parTrans" cxnId="{CB8A2AB9-BAFA-48E4-89A1-ED67B82B05A0}">
      <dgm:prSet/>
      <dgm:spPr/>
      <dgm:t>
        <a:bodyPr/>
        <a:lstStyle/>
        <a:p>
          <a:endParaRPr lang="en-US"/>
        </a:p>
      </dgm:t>
    </dgm:pt>
    <dgm:pt modelId="{0010A138-FC9D-46D0-95D6-B7DB960FA033}" type="sibTrans" cxnId="{CB8A2AB9-BAFA-48E4-89A1-ED67B82B05A0}">
      <dgm:prSet/>
      <dgm:spPr/>
      <dgm:t>
        <a:bodyPr/>
        <a:lstStyle/>
        <a:p>
          <a:endParaRPr lang="en-US"/>
        </a:p>
      </dgm:t>
    </dgm:pt>
    <dgm:pt modelId="{9FA3AFB3-1367-F842-9AA6-F9616DB2AF58}" type="pres">
      <dgm:prSet presAssocID="{81321EA4-713A-4CEC-BF9F-B3727972F41C}" presName="vert0" presStyleCnt="0">
        <dgm:presLayoutVars>
          <dgm:dir/>
          <dgm:animOne val="branch"/>
          <dgm:animLvl val="lvl"/>
        </dgm:presLayoutVars>
      </dgm:prSet>
      <dgm:spPr/>
    </dgm:pt>
    <dgm:pt modelId="{2F858DF4-BC80-0B44-99AF-5A976A18C5E6}" type="pres">
      <dgm:prSet presAssocID="{8AE5ED57-16BF-4A67-A947-1CB7FA69FE9D}" presName="thickLine" presStyleLbl="alignNode1" presStyleIdx="0" presStyleCnt="2"/>
      <dgm:spPr/>
    </dgm:pt>
    <dgm:pt modelId="{21CE814B-8326-4F4F-B8FE-94538E293EE7}" type="pres">
      <dgm:prSet presAssocID="{8AE5ED57-16BF-4A67-A947-1CB7FA69FE9D}" presName="horz1" presStyleCnt="0"/>
      <dgm:spPr/>
    </dgm:pt>
    <dgm:pt modelId="{01619306-2231-6240-94F7-EF6DA493EC04}" type="pres">
      <dgm:prSet presAssocID="{8AE5ED57-16BF-4A67-A947-1CB7FA69FE9D}" presName="tx1" presStyleLbl="revTx" presStyleIdx="0" presStyleCnt="2"/>
      <dgm:spPr/>
    </dgm:pt>
    <dgm:pt modelId="{EDB04137-F380-F548-BBFA-716E53C5790F}" type="pres">
      <dgm:prSet presAssocID="{8AE5ED57-16BF-4A67-A947-1CB7FA69FE9D}" presName="vert1" presStyleCnt="0"/>
      <dgm:spPr/>
    </dgm:pt>
    <dgm:pt modelId="{0097F953-FDFF-9242-9240-7DFDDCC070EE}" type="pres">
      <dgm:prSet presAssocID="{21BFBA80-CD1A-4996-A19B-6C2066E44987}" presName="thickLine" presStyleLbl="alignNode1" presStyleIdx="1" presStyleCnt="2"/>
      <dgm:spPr/>
    </dgm:pt>
    <dgm:pt modelId="{1E1832E4-E319-5449-B87C-A7B59DADB7A6}" type="pres">
      <dgm:prSet presAssocID="{21BFBA80-CD1A-4996-A19B-6C2066E44987}" presName="horz1" presStyleCnt="0"/>
      <dgm:spPr/>
    </dgm:pt>
    <dgm:pt modelId="{4DF07FCA-13E5-2C4A-9C8A-3EC4ADFC61F0}" type="pres">
      <dgm:prSet presAssocID="{21BFBA80-CD1A-4996-A19B-6C2066E44987}" presName="tx1" presStyleLbl="revTx" presStyleIdx="1" presStyleCnt="2"/>
      <dgm:spPr/>
    </dgm:pt>
    <dgm:pt modelId="{3911B273-CAE3-8444-AF52-A5FF03F36E10}" type="pres">
      <dgm:prSet presAssocID="{21BFBA80-CD1A-4996-A19B-6C2066E44987}" presName="vert1" presStyleCnt="0"/>
      <dgm:spPr/>
    </dgm:pt>
  </dgm:ptLst>
  <dgm:cxnLst>
    <dgm:cxn modelId="{A1A01A4A-336E-BC4A-BE7C-90BFA8F43800}" type="presOf" srcId="{8AE5ED57-16BF-4A67-A947-1CB7FA69FE9D}" destId="{01619306-2231-6240-94F7-EF6DA493EC04}" srcOrd="0" destOrd="0" presId="urn:microsoft.com/office/officeart/2008/layout/LinedList"/>
    <dgm:cxn modelId="{56D6264A-FB1F-4CEB-9357-1BB70A6A6ECA}" srcId="{81321EA4-713A-4CEC-BF9F-B3727972F41C}" destId="{8AE5ED57-16BF-4A67-A947-1CB7FA69FE9D}" srcOrd="0" destOrd="0" parTransId="{93933B83-B818-438B-AAA5-ECE2A3D919FF}" sibTransId="{7ABA69B9-E363-4809-836B-C833D8E167DB}"/>
    <dgm:cxn modelId="{DDDD3294-8452-9843-877A-D917D05AA67F}" type="presOf" srcId="{81321EA4-713A-4CEC-BF9F-B3727972F41C}" destId="{9FA3AFB3-1367-F842-9AA6-F9616DB2AF58}" srcOrd="0" destOrd="0" presId="urn:microsoft.com/office/officeart/2008/layout/LinedList"/>
    <dgm:cxn modelId="{CB8A2AB9-BAFA-48E4-89A1-ED67B82B05A0}" srcId="{81321EA4-713A-4CEC-BF9F-B3727972F41C}" destId="{21BFBA80-CD1A-4996-A19B-6C2066E44987}" srcOrd="1" destOrd="0" parTransId="{695802F5-95BA-45BF-B97D-5C3FA029529A}" sibTransId="{0010A138-FC9D-46D0-95D6-B7DB960FA033}"/>
    <dgm:cxn modelId="{94EFF1C8-0E7A-CB49-AF6B-FE33C585DF19}" type="presOf" srcId="{21BFBA80-CD1A-4996-A19B-6C2066E44987}" destId="{4DF07FCA-13E5-2C4A-9C8A-3EC4ADFC61F0}" srcOrd="0" destOrd="0" presId="urn:microsoft.com/office/officeart/2008/layout/LinedList"/>
    <dgm:cxn modelId="{6119F3BE-C806-8840-84E4-2E19C241D9FE}" type="presParOf" srcId="{9FA3AFB3-1367-F842-9AA6-F9616DB2AF58}" destId="{2F858DF4-BC80-0B44-99AF-5A976A18C5E6}" srcOrd="0" destOrd="0" presId="urn:microsoft.com/office/officeart/2008/layout/LinedList"/>
    <dgm:cxn modelId="{E19E4C68-0965-9F4E-8D8E-B3D7C59293FB}" type="presParOf" srcId="{9FA3AFB3-1367-F842-9AA6-F9616DB2AF58}" destId="{21CE814B-8326-4F4F-B8FE-94538E293EE7}" srcOrd="1" destOrd="0" presId="urn:microsoft.com/office/officeart/2008/layout/LinedList"/>
    <dgm:cxn modelId="{6BF4E273-6E7D-854F-9179-6683D8ECC58A}" type="presParOf" srcId="{21CE814B-8326-4F4F-B8FE-94538E293EE7}" destId="{01619306-2231-6240-94F7-EF6DA493EC04}" srcOrd="0" destOrd="0" presId="urn:microsoft.com/office/officeart/2008/layout/LinedList"/>
    <dgm:cxn modelId="{015CA7F6-0368-0D4F-B81C-33B102B108D5}" type="presParOf" srcId="{21CE814B-8326-4F4F-B8FE-94538E293EE7}" destId="{EDB04137-F380-F548-BBFA-716E53C5790F}" srcOrd="1" destOrd="0" presId="urn:microsoft.com/office/officeart/2008/layout/LinedList"/>
    <dgm:cxn modelId="{C075DD7E-D80A-8F4D-A6AC-C58B7BF6E0EE}" type="presParOf" srcId="{9FA3AFB3-1367-F842-9AA6-F9616DB2AF58}" destId="{0097F953-FDFF-9242-9240-7DFDDCC070EE}" srcOrd="2" destOrd="0" presId="urn:microsoft.com/office/officeart/2008/layout/LinedList"/>
    <dgm:cxn modelId="{5B74F7D0-608A-B14A-9102-02D6F45408EE}" type="presParOf" srcId="{9FA3AFB3-1367-F842-9AA6-F9616DB2AF58}" destId="{1E1832E4-E319-5449-B87C-A7B59DADB7A6}" srcOrd="3" destOrd="0" presId="urn:microsoft.com/office/officeart/2008/layout/LinedList"/>
    <dgm:cxn modelId="{278D3574-1599-9846-BA04-AC88546991D1}" type="presParOf" srcId="{1E1832E4-E319-5449-B87C-A7B59DADB7A6}" destId="{4DF07FCA-13E5-2C4A-9C8A-3EC4ADFC61F0}" srcOrd="0" destOrd="0" presId="urn:microsoft.com/office/officeart/2008/layout/LinedList"/>
    <dgm:cxn modelId="{233CA325-E368-E94C-82C6-298C7481FF51}" type="presParOf" srcId="{1E1832E4-E319-5449-B87C-A7B59DADB7A6}" destId="{3911B273-CAE3-8444-AF52-A5FF03F36E1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5B5357-C210-43D8-A50F-877BE6F81DDF}" type="doc">
      <dgm:prSet loTypeId="urn:microsoft.com/office/officeart/2016/7/layout/RepeatingBendingProcessNew" loCatId="process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FDC99F3-EE7C-4283-89CD-091C6CE6FD3B}">
      <dgm:prSet/>
      <dgm:spPr/>
      <dgm:t>
        <a:bodyPr/>
        <a:lstStyle/>
        <a:p>
          <a:r>
            <a:rPr lang="ru-RU" b="0" i="0"/>
            <a:t>Стратегічне планування та розробка політики дестинації</a:t>
          </a:r>
          <a:endParaRPr lang="en-US"/>
        </a:p>
      </dgm:t>
    </dgm:pt>
    <dgm:pt modelId="{CFA6ECCE-420E-4C1A-8B00-FE5D14F7DDB4}" type="parTrans" cxnId="{2B8C4764-AEE4-4032-9387-442D2F99C5DE}">
      <dgm:prSet/>
      <dgm:spPr/>
      <dgm:t>
        <a:bodyPr/>
        <a:lstStyle/>
        <a:p>
          <a:endParaRPr lang="en-US"/>
        </a:p>
      </dgm:t>
    </dgm:pt>
    <dgm:pt modelId="{9150627E-DCCB-444A-A06B-6390D01C1F0B}" type="sibTrans" cxnId="{2B8C4764-AEE4-4032-9387-442D2F99C5DE}">
      <dgm:prSet/>
      <dgm:spPr/>
      <dgm:t>
        <a:bodyPr/>
        <a:lstStyle/>
        <a:p>
          <a:endParaRPr lang="en-US"/>
        </a:p>
      </dgm:t>
    </dgm:pt>
    <dgm:pt modelId="{E6B50543-397B-45EB-BE64-064A8CA9F6BE}">
      <dgm:prSet/>
      <dgm:spPr/>
      <dgm:t>
        <a:bodyPr/>
        <a:lstStyle/>
        <a:p>
          <a:r>
            <a:rPr lang="ru-RU" b="0" i="0"/>
            <a:t>Консолідація бізнесу, влади та всіх зацікавлених сторін</a:t>
          </a:r>
          <a:endParaRPr lang="en-US"/>
        </a:p>
      </dgm:t>
    </dgm:pt>
    <dgm:pt modelId="{FE048A44-6F5D-4679-A7BC-4C956D59873B}" type="parTrans" cxnId="{F4150CAC-1132-46CD-BBA9-7F5F7E215C1B}">
      <dgm:prSet/>
      <dgm:spPr/>
      <dgm:t>
        <a:bodyPr/>
        <a:lstStyle/>
        <a:p>
          <a:endParaRPr lang="en-US"/>
        </a:p>
      </dgm:t>
    </dgm:pt>
    <dgm:pt modelId="{D97E75F9-959F-4B50-B573-88464597E47F}" type="sibTrans" cxnId="{F4150CAC-1132-46CD-BBA9-7F5F7E215C1B}">
      <dgm:prSet/>
      <dgm:spPr/>
      <dgm:t>
        <a:bodyPr/>
        <a:lstStyle/>
        <a:p>
          <a:endParaRPr lang="en-US"/>
        </a:p>
      </dgm:t>
    </dgm:pt>
    <dgm:pt modelId="{F14A227B-B681-4651-9CA9-287C890113AD}">
      <dgm:prSet/>
      <dgm:spPr/>
      <dgm:t>
        <a:bodyPr/>
        <a:lstStyle/>
        <a:p>
          <a:r>
            <a:rPr lang="ru-RU" b="0" i="0"/>
            <a:t>захист інтересів туристичного сектору</a:t>
          </a:r>
          <a:endParaRPr lang="en-US"/>
        </a:p>
      </dgm:t>
    </dgm:pt>
    <dgm:pt modelId="{2B72FFC5-B26A-4DD9-8DE2-520E4E5395AE}" type="parTrans" cxnId="{834C03E1-5182-484E-9AF1-EBF6A4937FCE}">
      <dgm:prSet/>
      <dgm:spPr/>
      <dgm:t>
        <a:bodyPr/>
        <a:lstStyle/>
        <a:p>
          <a:endParaRPr lang="en-US"/>
        </a:p>
      </dgm:t>
    </dgm:pt>
    <dgm:pt modelId="{DE74C7ED-3B95-4D2B-A7CE-356F8A9819D1}" type="sibTrans" cxnId="{834C03E1-5182-484E-9AF1-EBF6A4937FCE}">
      <dgm:prSet/>
      <dgm:spPr/>
      <dgm:t>
        <a:bodyPr/>
        <a:lstStyle/>
        <a:p>
          <a:endParaRPr lang="en-US"/>
        </a:p>
      </dgm:t>
    </dgm:pt>
    <dgm:pt modelId="{C59F16B6-43D9-43A6-AEB7-69AC93A4BF2F}">
      <dgm:prSet/>
      <dgm:spPr/>
      <dgm:t>
        <a:bodyPr/>
        <a:lstStyle/>
        <a:p>
          <a:r>
            <a:rPr lang="ru-RU" b="0" i="0"/>
            <a:t>Планування розвитку інфраструктури дестинацій</a:t>
          </a:r>
          <a:endParaRPr lang="en-US"/>
        </a:p>
      </dgm:t>
    </dgm:pt>
    <dgm:pt modelId="{954FAE52-4B7E-4968-93A6-F910D0CFB805}" type="parTrans" cxnId="{52E2059B-5E69-4EDD-8E68-560969FC02FE}">
      <dgm:prSet/>
      <dgm:spPr/>
      <dgm:t>
        <a:bodyPr/>
        <a:lstStyle/>
        <a:p>
          <a:endParaRPr lang="en-US"/>
        </a:p>
      </dgm:t>
    </dgm:pt>
    <dgm:pt modelId="{6F37147F-A2A3-43DF-AD29-C6FB49F511CC}" type="sibTrans" cxnId="{52E2059B-5E69-4EDD-8E68-560969FC02FE}">
      <dgm:prSet/>
      <dgm:spPr/>
      <dgm:t>
        <a:bodyPr/>
        <a:lstStyle/>
        <a:p>
          <a:endParaRPr lang="en-US"/>
        </a:p>
      </dgm:t>
    </dgm:pt>
    <dgm:pt modelId="{A2DA8775-B6B5-4772-BEA9-740D4FC7762C}">
      <dgm:prSet/>
      <dgm:spPr/>
      <dgm:t>
        <a:bodyPr/>
        <a:lstStyle/>
        <a:p>
          <a:r>
            <a:rPr lang="ru-RU" b="0" i="0"/>
            <a:t>Залучення інвестицій</a:t>
          </a:r>
          <a:endParaRPr lang="en-US"/>
        </a:p>
      </dgm:t>
    </dgm:pt>
    <dgm:pt modelId="{07773A23-2176-4B8D-AB62-1363F127FE92}" type="parTrans" cxnId="{CA4ED2B0-7EA5-46F3-B62D-8F99C1D34D3F}">
      <dgm:prSet/>
      <dgm:spPr/>
      <dgm:t>
        <a:bodyPr/>
        <a:lstStyle/>
        <a:p>
          <a:endParaRPr lang="en-US"/>
        </a:p>
      </dgm:t>
    </dgm:pt>
    <dgm:pt modelId="{A89CE262-4F9F-4399-9E5A-39DADF382ED2}" type="sibTrans" cxnId="{CA4ED2B0-7EA5-46F3-B62D-8F99C1D34D3F}">
      <dgm:prSet/>
      <dgm:spPr/>
      <dgm:t>
        <a:bodyPr/>
        <a:lstStyle/>
        <a:p>
          <a:endParaRPr lang="en-US"/>
        </a:p>
      </dgm:t>
    </dgm:pt>
    <dgm:pt modelId="{0C5DB1F0-DACC-49B0-B69C-6C26C41B3D1F}">
      <dgm:prSet/>
      <dgm:spPr/>
      <dgm:t>
        <a:bodyPr/>
        <a:lstStyle/>
        <a:p>
          <a:r>
            <a:rPr lang="ru-RU" b="0" i="0"/>
            <a:t>Маркетинг та брендинг дестинацій</a:t>
          </a:r>
          <a:endParaRPr lang="en-US"/>
        </a:p>
      </dgm:t>
    </dgm:pt>
    <dgm:pt modelId="{937CBC16-BD52-4B9B-A4D8-2F42887582E0}" type="parTrans" cxnId="{9C04A80B-5EE4-4DCF-8103-5E41170D0DA3}">
      <dgm:prSet/>
      <dgm:spPr/>
      <dgm:t>
        <a:bodyPr/>
        <a:lstStyle/>
        <a:p>
          <a:endParaRPr lang="en-US"/>
        </a:p>
      </dgm:t>
    </dgm:pt>
    <dgm:pt modelId="{61C4E336-366E-4B02-B850-288CFE8C1D0B}" type="sibTrans" cxnId="{9C04A80B-5EE4-4DCF-8103-5E41170D0DA3}">
      <dgm:prSet/>
      <dgm:spPr/>
      <dgm:t>
        <a:bodyPr/>
        <a:lstStyle/>
        <a:p>
          <a:endParaRPr lang="en-US"/>
        </a:p>
      </dgm:t>
    </dgm:pt>
    <dgm:pt modelId="{93659BDC-DF2A-4378-A902-0313176FD548}">
      <dgm:prSet/>
      <dgm:spPr/>
      <dgm:t>
        <a:bodyPr/>
        <a:lstStyle/>
        <a:p>
          <a:r>
            <a:rPr lang="ru-RU" b="0" i="0"/>
            <a:t>Участь у міжнародних організаціях</a:t>
          </a:r>
          <a:endParaRPr lang="en-US"/>
        </a:p>
      </dgm:t>
    </dgm:pt>
    <dgm:pt modelId="{CD72361A-ADC4-472A-8641-595866EBE873}" type="parTrans" cxnId="{0BA0BB99-368E-4029-8A41-62A328620C05}">
      <dgm:prSet/>
      <dgm:spPr/>
      <dgm:t>
        <a:bodyPr/>
        <a:lstStyle/>
        <a:p>
          <a:endParaRPr lang="en-US"/>
        </a:p>
      </dgm:t>
    </dgm:pt>
    <dgm:pt modelId="{73DC54C2-B042-4926-B7C8-BBCD81E0C676}" type="sibTrans" cxnId="{0BA0BB99-368E-4029-8A41-62A328620C05}">
      <dgm:prSet/>
      <dgm:spPr/>
      <dgm:t>
        <a:bodyPr/>
        <a:lstStyle/>
        <a:p>
          <a:endParaRPr lang="en-US"/>
        </a:p>
      </dgm:t>
    </dgm:pt>
    <dgm:pt modelId="{96ED35B3-04BC-42F0-A817-85EFB1106A25}">
      <dgm:prSet/>
      <dgm:spPr/>
      <dgm:t>
        <a:bodyPr/>
        <a:lstStyle/>
        <a:p>
          <a:r>
            <a:rPr lang="ru-RU" b="0" i="0"/>
            <a:t>Діджиталізація та інновації</a:t>
          </a:r>
          <a:endParaRPr lang="en-US"/>
        </a:p>
      </dgm:t>
    </dgm:pt>
    <dgm:pt modelId="{8B2A7018-83FB-49E8-9149-05D3CC501856}" type="parTrans" cxnId="{3418449B-66BC-450F-9756-A210810E6613}">
      <dgm:prSet/>
      <dgm:spPr/>
      <dgm:t>
        <a:bodyPr/>
        <a:lstStyle/>
        <a:p>
          <a:endParaRPr lang="en-US"/>
        </a:p>
      </dgm:t>
    </dgm:pt>
    <dgm:pt modelId="{E2456871-03EE-444F-9B2A-C54299C65320}" type="sibTrans" cxnId="{3418449B-66BC-450F-9756-A210810E6613}">
      <dgm:prSet/>
      <dgm:spPr/>
      <dgm:t>
        <a:bodyPr/>
        <a:lstStyle/>
        <a:p>
          <a:endParaRPr lang="en-US"/>
        </a:p>
      </dgm:t>
    </dgm:pt>
    <dgm:pt modelId="{FD883BE6-5B43-48B4-8466-4CDE4DFD7E05}">
      <dgm:prSet/>
      <dgm:spPr/>
      <dgm:t>
        <a:bodyPr/>
        <a:lstStyle/>
        <a:p>
          <a:r>
            <a:rPr lang="ru-RU" b="0" i="0"/>
            <a:t>Дослідження, моніторинг, аналітика, статистика</a:t>
          </a:r>
          <a:endParaRPr lang="en-US"/>
        </a:p>
      </dgm:t>
    </dgm:pt>
    <dgm:pt modelId="{72A3D64C-009E-4FA2-9DE7-773A8ECB814A}" type="parTrans" cxnId="{7C0E85CB-065F-4E13-BFFA-00845C8352FE}">
      <dgm:prSet/>
      <dgm:spPr/>
      <dgm:t>
        <a:bodyPr/>
        <a:lstStyle/>
        <a:p>
          <a:endParaRPr lang="en-US"/>
        </a:p>
      </dgm:t>
    </dgm:pt>
    <dgm:pt modelId="{B9879668-1162-4B58-964E-D0964044DAF3}" type="sibTrans" cxnId="{7C0E85CB-065F-4E13-BFFA-00845C8352FE}">
      <dgm:prSet/>
      <dgm:spPr/>
      <dgm:t>
        <a:bodyPr/>
        <a:lstStyle/>
        <a:p>
          <a:endParaRPr lang="en-US"/>
        </a:p>
      </dgm:t>
    </dgm:pt>
    <dgm:pt modelId="{57D8608D-3119-4013-AC79-5C3F5EE66DDB}">
      <dgm:prSet/>
      <dgm:spPr/>
      <dgm:t>
        <a:bodyPr/>
        <a:lstStyle/>
        <a:p>
          <a:r>
            <a:rPr lang="ru-RU" b="0" i="0"/>
            <a:t>Створення туристичних інформаційних центрів</a:t>
          </a:r>
          <a:endParaRPr lang="en-US"/>
        </a:p>
      </dgm:t>
    </dgm:pt>
    <dgm:pt modelId="{B351947C-4647-44C7-AE42-469D2E462FBE}" type="parTrans" cxnId="{0882097B-0795-4A44-942B-66B0EDCA4CE7}">
      <dgm:prSet/>
      <dgm:spPr/>
      <dgm:t>
        <a:bodyPr/>
        <a:lstStyle/>
        <a:p>
          <a:endParaRPr lang="en-US"/>
        </a:p>
      </dgm:t>
    </dgm:pt>
    <dgm:pt modelId="{A544955C-9F38-4EDD-A8D7-A101E5D016A0}" type="sibTrans" cxnId="{0882097B-0795-4A44-942B-66B0EDCA4CE7}">
      <dgm:prSet/>
      <dgm:spPr/>
      <dgm:t>
        <a:bodyPr/>
        <a:lstStyle/>
        <a:p>
          <a:endParaRPr lang="en-US"/>
        </a:p>
      </dgm:t>
    </dgm:pt>
    <dgm:pt modelId="{0550875A-9012-4C7F-9C97-FFDB0414B336}">
      <dgm:prSet/>
      <dgm:spPr/>
      <dgm:t>
        <a:bodyPr/>
        <a:lstStyle/>
        <a:p>
          <a:r>
            <a:rPr lang="ru-RU" b="0" i="0"/>
            <a:t>Розробка та продаж туристичних продуктів</a:t>
          </a:r>
          <a:endParaRPr lang="en-US"/>
        </a:p>
      </dgm:t>
    </dgm:pt>
    <dgm:pt modelId="{71E3B144-D773-4C36-94C7-76AA29992FBF}" type="parTrans" cxnId="{EB3B7C14-B026-4A9F-B16E-1103E6F1F669}">
      <dgm:prSet/>
      <dgm:spPr/>
      <dgm:t>
        <a:bodyPr/>
        <a:lstStyle/>
        <a:p>
          <a:endParaRPr lang="en-US"/>
        </a:p>
      </dgm:t>
    </dgm:pt>
    <dgm:pt modelId="{5502BDE0-12BC-4078-85F4-84070A2D6F44}" type="sibTrans" cxnId="{EB3B7C14-B026-4A9F-B16E-1103E6F1F669}">
      <dgm:prSet/>
      <dgm:spPr/>
      <dgm:t>
        <a:bodyPr/>
        <a:lstStyle/>
        <a:p>
          <a:endParaRPr lang="en-US"/>
        </a:p>
      </dgm:t>
    </dgm:pt>
    <dgm:pt modelId="{143DA760-958B-4767-BEA1-F0F895D1EBF4}">
      <dgm:prSet/>
      <dgm:spPr/>
      <dgm:t>
        <a:bodyPr/>
        <a:lstStyle/>
        <a:p>
          <a:r>
            <a:rPr lang="ru-RU" b="0" i="0"/>
            <a:t>Управління якістю дестинації. Стандартизація</a:t>
          </a:r>
          <a:endParaRPr lang="en-US"/>
        </a:p>
      </dgm:t>
    </dgm:pt>
    <dgm:pt modelId="{B1402305-198D-471C-AEB4-F2006A562C7E}" type="parTrans" cxnId="{5C4E3A44-983C-4E34-A3A7-86E8EF4DD10F}">
      <dgm:prSet/>
      <dgm:spPr/>
      <dgm:t>
        <a:bodyPr/>
        <a:lstStyle/>
        <a:p>
          <a:endParaRPr lang="en-US"/>
        </a:p>
      </dgm:t>
    </dgm:pt>
    <dgm:pt modelId="{F9DCDCBD-424B-4D31-906C-308413A150AF}" type="sibTrans" cxnId="{5C4E3A44-983C-4E34-A3A7-86E8EF4DD10F}">
      <dgm:prSet/>
      <dgm:spPr/>
      <dgm:t>
        <a:bodyPr/>
        <a:lstStyle/>
        <a:p>
          <a:endParaRPr lang="en-US"/>
        </a:p>
      </dgm:t>
    </dgm:pt>
    <dgm:pt modelId="{BA438502-7699-482F-9617-B3AF2F3A7D1A}">
      <dgm:prSet/>
      <dgm:spPr/>
      <dgm:t>
        <a:bodyPr/>
        <a:lstStyle/>
        <a:p>
          <a:r>
            <a:rPr lang="ru-RU" b="0" i="0"/>
            <a:t>Розвиток людських ресурсів (освіта та профпідготовка)</a:t>
          </a:r>
          <a:endParaRPr lang="en-US"/>
        </a:p>
      </dgm:t>
    </dgm:pt>
    <dgm:pt modelId="{3EF7760D-0438-4287-A92B-5C9759540DEB}" type="parTrans" cxnId="{8D30E94A-3AC3-4368-9F8B-3F16DCBFC74C}">
      <dgm:prSet/>
      <dgm:spPr/>
      <dgm:t>
        <a:bodyPr/>
        <a:lstStyle/>
        <a:p>
          <a:endParaRPr lang="en-US"/>
        </a:p>
      </dgm:t>
    </dgm:pt>
    <dgm:pt modelId="{C4A4E631-2630-4D39-A14F-DCBCACB7BA83}" type="sibTrans" cxnId="{8D30E94A-3AC3-4368-9F8B-3F16DCBFC74C}">
      <dgm:prSet/>
      <dgm:spPr/>
      <dgm:t>
        <a:bodyPr/>
        <a:lstStyle/>
        <a:p>
          <a:endParaRPr lang="en-US"/>
        </a:p>
      </dgm:t>
    </dgm:pt>
    <dgm:pt modelId="{62270AB7-FF2B-E84C-BA8C-46DEFA73DD26}" type="pres">
      <dgm:prSet presAssocID="{025B5357-C210-43D8-A50F-877BE6F81DDF}" presName="Name0" presStyleCnt="0">
        <dgm:presLayoutVars>
          <dgm:dir/>
          <dgm:resizeHandles val="exact"/>
        </dgm:presLayoutVars>
      </dgm:prSet>
      <dgm:spPr/>
    </dgm:pt>
    <dgm:pt modelId="{6C7F255D-4033-7A43-BD22-944713882F4A}" type="pres">
      <dgm:prSet presAssocID="{AFDC99F3-EE7C-4283-89CD-091C6CE6FD3B}" presName="node" presStyleLbl="node1" presStyleIdx="0" presStyleCnt="13">
        <dgm:presLayoutVars>
          <dgm:bulletEnabled val="1"/>
        </dgm:presLayoutVars>
      </dgm:prSet>
      <dgm:spPr/>
    </dgm:pt>
    <dgm:pt modelId="{CDFC2AE5-C98E-CE4F-8441-3C76D301156D}" type="pres">
      <dgm:prSet presAssocID="{9150627E-DCCB-444A-A06B-6390D01C1F0B}" presName="sibTrans" presStyleLbl="sibTrans1D1" presStyleIdx="0" presStyleCnt="12"/>
      <dgm:spPr/>
    </dgm:pt>
    <dgm:pt modelId="{90631E46-D172-1B49-B118-3BB1CE8E883D}" type="pres">
      <dgm:prSet presAssocID="{9150627E-DCCB-444A-A06B-6390D01C1F0B}" presName="connectorText" presStyleLbl="sibTrans1D1" presStyleIdx="0" presStyleCnt="12"/>
      <dgm:spPr/>
    </dgm:pt>
    <dgm:pt modelId="{5C58AF09-1FDD-FD40-9F82-D4DFB8A23424}" type="pres">
      <dgm:prSet presAssocID="{E6B50543-397B-45EB-BE64-064A8CA9F6BE}" presName="node" presStyleLbl="node1" presStyleIdx="1" presStyleCnt="13">
        <dgm:presLayoutVars>
          <dgm:bulletEnabled val="1"/>
        </dgm:presLayoutVars>
      </dgm:prSet>
      <dgm:spPr/>
    </dgm:pt>
    <dgm:pt modelId="{A9FC9ECC-8269-864C-B1D7-FB3ED4433C68}" type="pres">
      <dgm:prSet presAssocID="{D97E75F9-959F-4B50-B573-88464597E47F}" presName="sibTrans" presStyleLbl="sibTrans1D1" presStyleIdx="1" presStyleCnt="12"/>
      <dgm:spPr/>
    </dgm:pt>
    <dgm:pt modelId="{67C1616E-DA78-404A-864B-DDC8AF383D1A}" type="pres">
      <dgm:prSet presAssocID="{D97E75F9-959F-4B50-B573-88464597E47F}" presName="connectorText" presStyleLbl="sibTrans1D1" presStyleIdx="1" presStyleCnt="12"/>
      <dgm:spPr/>
    </dgm:pt>
    <dgm:pt modelId="{B1A03B8A-D634-5E45-9CDF-153ACE69AC1B}" type="pres">
      <dgm:prSet presAssocID="{F14A227B-B681-4651-9CA9-287C890113AD}" presName="node" presStyleLbl="node1" presStyleIdx="2" presStyleCnt="13">
        <dgm:presLayoutVars>
          <dgm:bulletEnabled val="1"/>
        </dgm:presLayoutVars>
      </dgm:prSet>
      <dgm:spPr/>
    </dgm:pt>
    <dgm:pt modelId="{D0973924-6889-0C4F-A8BC-FB15B5D9C634}" type="pres">
      <dgm:prSet presAssocID="{DE74C7ED-3B95-4D2B-A7CE-356F8A9819D1}" presName="sibTrans" presStyleLbl="sibTrans1D1" presStyleIdx="2" presStyleCnt="12"/>
      <dgm:spPr/>
    </dgm:pt>
    <dgm:pt modelId="{522D3CF7-2613-CC4C-8117-A37F8EB186FE}" type="pres">
      <dgm:prSet presAssocID="{DE74C7ED-3B95-4D2B-A7CE-356F8A9819D1}" presName="connectorText" presStyleLbl="sibTrans1D1" presStyleIdx="2" presStyleCnt="12"/>
      <dgm:spPr/>
    </dgm:pt>
    <dgm:pt modelId="{A1B627D0-60AC-8D4E-AF2D-41EC57EBD999}" type="pres">
      <dgm:prSet presAssocID="{C59F16B6-43D9-43A6-AEB7-69AC93A4BF2F}" presName="node" presStyleLbl="node1" presStyleIdx="3" presStyleCnt="13">
        <dgm:presLayoutVars>
          <dgm:bulletEnabled val="1"/>
        </dgm:presLayoutVars>
      </dgm:prSet>
      <dgm:spPr/>
    </dgm:pt>
    <dgm:pt modelId="{38A244CE-65A8-054E-B884-8A8801F759A0}" type="pres">
      <dgm:prSet presAssocID="{6F37147F-A2A3-43DF-AD29-C6FB49F511CC}" presName="sibTrans" presStyleLbl="sibTrans1D1" presStyleIdx="3" presStyleCnt="12"/>
      <dgm:spPr/>
    </dgm:pt>
    <dgm:pt modelId="{3166E172-064E-974C-9BA3-99BEAC4853A5}" type="pres">
      <dgm:prSet presAssocID="{6F37147F-A2A3-43DF-AD29-C6FB49F511CC}" presName="connectorText" presStyleLbl="sibTrans1D1" presStyleIdx="3" presStyleCnt="12"/>
      <dgm:spPr/>
    </dgm:pt>
    <dgm:pt modelId="{1B03874B-2641-7042-8EFD-47756FF39059}" type="pres">
      <dgm:prSet presAssocID="{A2DA8775-B6B5-4772-BEA9-740D4FC7762C}" presName="node" presStyleLbl="node1" presStyleIdx="4" presStyleCnt="13">
        <dgm:presLayoutVars>
          <dgm:bulletEnabled val="1"/>
        </dgm:presLayoutVars>
      </dgm:prSet>
      <dgm:spPr/>
    </dgm:pt>
    <dgm:pt modelId="{C5295391-2E34-384B-A984-CF5CB58C24F2}" type="pres">
      <dgm:prSet presAssocID="{A89CE262-4F9F-4399-9E5A-39DADF382ED2}" presName="sibTrans" presStyleLbl="sibTrans1D1" presStyleIdx="4" presStyleCnt="12"/>
      <dgm:spPr/>
    </dgm:pt>
    <dgm:pt modelId="{528C11B9-8923-144D-90C1-EADEEA066B41}" type="pres">
      <dgm:prSet presAssocID="{A89CE262-4F9F-4399-9E5A-39DADF382ED2}" presName="connectorText" presStyleLbl="sibTrans1D1" presStyleIdx="4" presStyleCnt="12"/>
      <dgm:spPr/>
    </dgm:pt>
    <dgm:pt modelId="{B66FAD0F-9F83-8D49-B553-794F5EB69174}" type="pres">
      <dgm:prSet presAssocID="{0C5DB1F0-DACC-49B0-B69C-6C26C41B3D1F}" presName="node" presStyleLbl="node1" presStyleIdx="5" presStyleCnt="13">
        <dgm:presLayoutVars>
          <dgm:bulletEnabled val="1"/>
        </dgm:presLayoutVars>
      </dgm:prSet>
      <dgm:spPr/>
    </dgm:pt>
    <dgm:pt modelId="{C901682A-BD3C-4745-955A-39DA9FC23A46}" type="pres">
      <dgm:prSet presAssocID="{61C4E336-366E-4B02-B850-288CFE8C1D0B}" presName="sibTrans" presStyleLbl="sibTrans1D1" presStyleIdx="5" presStyleCnt="12"/>
      <dgm:spPr/>
    </dgm:pt>
    <dgm:pt modelId="{7046D037-390E-7845-9668-BE1DF40492CC}" type="pres">
      <dgm:prSet presAssocID="{61C4E336-366E-4B02-B850-288CFE8C1D0B}" presName="connectorText" presStyleLbl="sibTrans1D1" presStyleIdx="5" presStyleCnt="12"/>
      <dgm:spPr/>
    </dgm:pt>
    <dgm:pt modelId="{E1E98038-CD86-C845-A15D-74BD7A40F56C}" type="pres">
      <dgm:prSet presAssocID="{93659BDC-DF2A-4378-A902-0313176FD548}" presName="node" presStyleLbl="node1" presStyleIdx="6" presStyleCnt="13">
        <dgm:presLayoutVars>
          <dgm:bulletEnabled val="1"/>
        </dgm:presLayoutVars>
      </dgm:prSet>
      <dgm:spPr/>
    </dgm:pt>
    <dgm:pt modelId="{B3CA6B2D-D768-0148-BC00-A967B598BB16}" type="pres">
      <dgm:prSet presAssocID="{73DC54C2-B042-4926-B7C8-BBCD81E0C676}" presName="sibTrans" presStyleLbl="sibTrans1D1" presStyleIdx="6" presStyleCnt="12"/>
      <dgm:spPr/>
    </dgm:pt>
    <dgm:pt modelId="{EF2B43E2-5C33-264A-AB3A-2B7C60227E1B}" type="pres">
      <dgm:prSet presAssocID="{73DC54C2-B042-4926-B7C8-BBCD81E0C676}" presName="connectorText" presStyleLbl="sibTrans1D1" presStyleIdx="6" presStyleCnt="12"/>
      <dgm:spPr/>
    </dgm:pt>
    <dgm:pt modelId="{92E0A0D4-557A-CF44-B903-8F1427096542}" type="pres">
      <dgm:prSet presAssocID="{96ED35B3-04BC-42F0-A817-85EFB1106A25}" presName="node" presStyleLbl="node1" presStyleIdx="7" presStyleCnt="13">
        <dgm:presLayoutVars>
          <dgm:bulletEnabled val="1"/>
        </dgm:presLayoutVars>
      </dgm:prSet>
      <dgm:spPr/>
    </dgm:pt>
    <dgm:pt modelId="{92924FC0-F758-2F49-9931-F01C9C078182}" type="pres">
      <dgm:prSet presAssocID="{E2456871-03EE-444F-9B2A-C54299C65320}" presName="sibTrans" presStyleLbl="sibTrans1D1" presStyleIdx="7" presStyleCnt="12"/>
      <dgm:spPr/>
    </dgm:pt>
    <dgm:pt modelId="{5536BF80-E499-6345-929E-D4301039ADD2}" type="pres">
      <dgm:prSet presAssocID="{E2456871-03EE-444F-9B2A-C54299C65320}" presName="connectorText" presStyleLbl="sibTrans1D1" presStyleIdx="7" presStyleCnt="12"/>
      <dgm:spPr/>
    </dgm:pt>
    <dgm:pt modelId="{4876510A-3AD2-A24B-B180-8CF5B1F8C619}" type="pres">
      <dgm:prSet presAssocID="{FD883BE6-5B43-48B4-8466-4CDE4DFD7E05}" presName="node" presStyleLbl="node1" presStyleIdx="8" presStyleCnt="13">
        <dgm:presLayoutVars>
          <dgm:bulletEnabled val="1"/>
        </dgm:presLayoutVars>
      </dgm:prSet>
      <dgm:spPr/>
    </dgm:pt>
    <dgm:pt modelId="{52C77885-EF87-EF4E-8617-21D045F89189}" type="pres">
      <dgm:prSet presAssocID="{B9879668-1162-4B58-964E-D0964044DAF3}" presName="sibTrans" presStyleLbl="sibTrans1D1" presStyleIdx="8" presStyleCnt="12"/>
      <dgm:spPr/>
    </dgm:pt>
    <dgm:pt modelId="{79E01FC5-4ADF-4345-B49A-04358CE4CA99}" type="pres">
      <dgm:prSet presAssocID="{B9879668-1162-4B58-964E-D0964044DAF3}" presName="connectorText" presStyleLbl="sibTrans1D1" presStyleIdx="8" presStyleCnt="12"/>
      <dgm:spPr/>
    </dgm:pt>
    <dgm:pt modelId="{D9AE3C20-8276-0441-B1E0-22D5CE43FE2B}" type="pres">
      <dgm:prSet presAssocID="{57D8608D-3119-4013-AC79-5C3F5EE66DDB}" presName="node" presStyleLbl="node1" presStyleIdx="9" presStyleCnt="13">
        <dgm:presLayoutVars>
          <dgm:bulletEnabled val="1"/>
        </dgm:presLayoutVars>
      </dgm:prSet>
      <dgm:spPr/>
    </dgm:pt>
    <dgm:pt modelId="{C3E84DA1-3336-4C4C-B302-62391F0BC2DC}" type="pres">
      <dgm:prSet presAssocID="{A544955C-9F38-4EDD-A8D7-A101E5D016A0}" presName="sibTrans" presStyleLbl="sibTrans1D1" presStyleIdx="9" presStyleCnt="12"/>
      <dgm:spPr/>
    </dgm:pt>
    <dgm:pt modelId="{62EDD6B4-CC7A-7341-B67A-477C69CFCB4B}" type="pres">
      <dgm:prSet presAssocID="{A544955C-9F38-4EDD-A8D7-A101E5D016A0}" presName="connectorText" presStyleLbl="sibTrans1D1" presStyleIdx="9" presStyleCnt="12"/>
      <dgm:spPr/>
    </dgm:pt>
    <dgm:pt modelId="{D3FE0450-15BB-1449-B122-5B57BAF648F7}" type="pres">
      <dgm:prSet presAssocID="{0550875A-9012-4C7F-9C97-FFDB0414B336}" presName="node" presStyleLbl="node1" presStyleIdx="10" presStyleCnt="13">
        <dgm:presLayoutVars>
          <dgm:bulletEnabled val="1"/>
        </dgm:presLayoutVars>
      </dgm:prSet>
      <dgm:spPr/>
    </dgm:pt>
    <dgm:pt modelId="{03125B0E-5F8D-F740-866A-2C924CD93FCA}" type="pres">
      <dgm:prSet presAssocID="{5502BDE0-12BC-4078-85F4-84070A2D6F44}" presName="sibTrans" presStyleLbl="sibTrans1D1" presStyleIdx="10" presStyleCnt="12"/>
      <dgm:spPr/>
    </dgm:pt>
    <dgm:pt modelId="{FED2D4D4-54AB-5140-BDA8-64F58A12A347}" type="pres">
      <dgm:prSet presAssocID="{5502BDE0-12BC-4078-85F4-84070A2D6F44}" presName="connectorText" presStyleLbl="sibTrans1D1" presStyleIdx="10" presStyleCnt="12"/>
      <dgm:spPr/>
    </dgm:pt>
    <dgm:pt modelId="{16CB43FE-80C0-E54C-BDB3-C1093FD65AB2}" type="pres">
      <dgm:prSet presAssocID="{143DA760-958B-4767-BEA1-F0F895D1EBF4}" presName="node" presStyleLbl="node1" presStyleIdx="11" presStyleCnt="13">
        <dgm:presLayoutVars>
          <dgm:bulletEnabled val="1"/>
        </dgm:presLayoutVars>
      </dgm:prSet>
      <dgm:spPr/>
    </dgm:pt>
    <dgm:pt modelId="{AD8D52D8-85DC-ED47-8FE6-84CF0104DBD3}" type="pres">
      <dgm:prSet presAssocID="{F9DCDCBD-424B-4D31-906C-308413A150AF}" presName="sibTrans" presStyleLbl="sibTrans1D1" presStyleIdx="11" presStyleCnt="12"/>
      <dgm:spPr/>
    </dgm:pt>
    <dgm:pt modelId="{434A40F2-25D7-7643-A9AC-E5E06761EDD3}" type="pres">
      <dgm:prSet presAssocID="{F9DCDCBD-424B-4D31-906C-308413A150AF}" presName="connectorText" presStyleLbl="sibTrans1D1" presStyleIdx="11" presStyleCnt="12"/>
      <dgm:spPr/>
    </dgm:pt>
    <dgm:pt modelId="{9B049966-D68A-C445-8D84-7F4E265DA7D3}" type="pres">
      <dgm:prSet presAssocID="{BA438502-7699-482F-9617-B3AF2F3A7D1A}" presName="node" presStyleLbl="node1" presStyleIdx="12" presStyleCnt="13">
        <dgm:presLayoutVars>
          <dgm:bulletEnabled val="1"/>
        </dgm:presLayoutVars>
      </dgm:prSet>
      <dgm:spPr/>
    </dgm:pt>
  </dgm:ptLst>
  <dgm:cxnLst>
    <dgm:cxn modelId="{9EB0F600-766F-114D-BC56-C4586625C26B}" type="presOf" srcId="{73DC54C2-B042-4926-B7C8-BBCD81E0C676}" destId="{EF2B43E2-5C33-264A-AB3A-2B7C60227E1B}" srcOrd="1" destOrd="0" presId="urn:microsoft.com/office/officeart/2016/7/layout/RepeatingBendingProcessNew"/>
    <dgm:cxn modelId="{79988801-B017-0140-B1FA-782441351367}" type="presOf" srcId="{61C4E336-366E-4B02-B850-288CFE8C1D0B}" destId="{C901682A-BD3C-4745-955A-39DA9FC23A46}" srcOrd="0" destOrd="0" presId="urn:microsoft.com/office/officeart/2016/7/layout/RepeatingBendingProcessNew"/>
    <dgm:cxn modelId="{168E1409-D479-1E4A-AE13-91F1F9D2B029}" type="presOf" srcId="{C59F16B6-43D9-43A6-AEB7-69AC93A4BF2F}" destId="{A1B627D0-60AC-8D4E-AF2D-41EC57EBD999}" srcOrd="0" destOrd="0" presId="urn:microsoft.com/office/officeart/2016/7/layout/RepeatingBendingProcessNew"/>
    <dgm:cxn modelId="{9C04A80B-5EE4-4DCF-8103-5E41170D0DA3}" srcId="{025B5357-C210-43D8-A50F-877BE6F81DDF}" destId="{0C5DB1F0-DACC-49B0-B69C-6C26C41B3D1F}" srcOrd="5" destOrd="0" parTransId="{937CBC16-BD52-4B9B-A4D8-2F42887582E0}" sibTransId="{61C4E336-366E-4B02-B850-288CFE8C1D0B}"/>
    <dgm:cxn modelId="{EB3B7C14-B026-4A9F-B16E-1103E6F1F669}" srcId="{025B5357-C210-43D8-A50F-877BE6F81DDF}" destId="{0550875A-9012-4C7F-9C97-FFDB0414B336}" srcOrd="10" destOrd="0" parTransId="{71E3B144-D773-4C36-94C7-76AA29992FBF}" sibTransId="{5502BDE0-12BC-4078-85F4-84070A2D6F44}"/>
    <dgm:cxn modelId="{1121BA18-65F2-B64B-BC8B-60A998D0D61A}" type="presOf" srcId="{F9DCDCBD-424B-4D31-906C-308413A150AF}" destId="{434A40F2-25D7-7643-A9AC-E5E06761EDD3}" srcOrd="1" destOrd="0" presId="urn:microsoft.com/office/officeart/2016/7/layout/RepeatingBendingProcessNew"/>
    <dgm:cxn modelId="{CB007622-F353-B440-9AF9-AEF044140DBD}" type="presOf" srcId="{57D8608D-3119-4013-AC79-5C3F5EE66DDB}" destId="{D9AE3C20-8276-0441-B1E0-22D5CE43FE2B}" srcOrd="0" destOrd="0" presId="urn:microsoft.com/office/officeart/2016/7/layout/RepeatingBendingProcessNew"/>
    <dgm:cxn modelId="{7BBC8B28-E528-C54D-BDDB-643149D627AE}" type="presOf" srcId="{93659BDC-DF2A-4378-A902-0313176FD548}" destId="{E1E98038-CD86-C845-A15D-74BD7A40F56C}" srcOrd="0" destOrd="0" presId="urn:microsoft.com/office/officeart/2016/7/layout/RepeatingBendingProcessNew"/>
    <dgm:cxn modelId="{7745472B-6606-1946-856E-0FF8978D2405}" type="presOf" srcId="{FD883BE6-5B43-48B4-8466-4CDE4DFD7E05}" destId="{4876510A-3AD2-A24B-B180-8CF5B1F8C619}" srcOrd="0" destOrd="0" presId="urn:microsoft.com/office/officeart/2016/7/layout/RepeatingBendingProcessNew"/>
    <dgm:cxn modelId="{AB58142C-E45C-3A4A-9D78-60E7149F872C}" type="presOf" srcId="{96ED35B3-04BC-42F0-A817-85EFB1106A25}" destId="{92E0A0D4-557A-CF44-B903-8F1427096542}" srcOrd="0" destOrd="0" presId="urn:microsoft.com/office/officeart/2016/7/layout/RepeatingBendingProcessNew"/>
    <dgm:cxn modelId="{D2E5922F-BAF9-0049-8658-4F9133D3A7FD}" type="presOf" srcId="{A544955C-9F38-4EDD-A8D7-A101E5D016A0}" destId="{62EDD6B4-CC7A-7341-B67A-477C69CFCB4B}" srcOrd="1" destOrd="0" presId="urn:microsoft.com/office/officeart/2016/7/layout/RepeatingBendingProcessNew"/>
    <dgm:cxn modelId="{7B98C033-4E71-7E4C-A00E-14ADE30ADCA5}" type="presOf" srcId="{6F37147F-A2A3-43DF-AD29-C6FB49F511CC}" destId="{38A244CE-65A8-054E-B884-8A8801F759A0}" srcOrd="0" destOrd="0" presId="urn:microsoft.com/office/officeart/2016/7/layout/RepeatingBendingProcessNew"/>
    <dgm:cxn modelId="{D036BB40-F91E-614F-AB42-87C0281599A5}" type="presOf" srcId="{61C4E336-366E-4B02-B850-288CFE8C1D0B}" destId="{7046D037-390E-7845-9668-BE1DF40492CC}" srcOrd="1" destOrd="0" presId="urn:microsoft.com/office/officeart/2016/7/layout/RepeatingBendingProcessNew"/>
    <dgm:cxn modelId="{FE2BD05B-5AB1-5344-B129-466B57923BE3}" type="presOf" srcId="{DE74C7ED-3B95-4D2B-A7CE-356F8A9819D1}" destId="{D0973924-6889-0C4F-A8BC-FB15B5D9C634}" srcOrd="0" destOrd="0" presId="urn:microsoft.com/office/officeart/2016/7/layout/RepeatingBendingProcessNew"/>
    <dgm:cxn modelId="{3900455F-A360-E043-B70E-CF7B3065E5D2}" type="presOf" srcId="{143DA760-958B-4767-BEA1-F0F895D1EBF4}" destId="{16CB43FE-80C0-E54C-BDB3-C1093FD65AB2}" srcOrd="0" destOrd="0" presId="urn:microsoft.com/office/officeart/2016/7/layout/RepeatingBendingProcessNew"/>
    <dgm:cxn modelId="{5C4E3A44-983C-4E34-A3A7-86E8EF4DD10F}" srcId="{025B5357-C210-43D8-A50F-877BE6F81DDF}" destId="{143DA760-958B-4767-BEA1-F0F895D1EBF4}" srcOrd="11" destOrd="0" parTransId="{B1402305-198D-471C-AEB4-F2006A562C7E}" sibTransId="{F9DCDCBD-424B-4D31-906C-308413A150AF}"/>
    <dgm:cxn modelId="{2B8C4764-AEE4-4032-9387-442D2F99C5DE}" srcId="{025B5357-C210-43D8-A50F-877BE6F81DDF}" destId="{AFDC99F3-EE7C-4283-89CD-091C6CE6FD3B}" srcOrd="0" destOrd="0" parTransId="{CFA6ECCE-420E-4C1A-8B00-FE5D14F7DDB4}" sibTransId="{9150627E-DCCB-444A-A06B-6390D01C1F0B}"/>
    <dgm:cxn modelId="{379C6B69-01F9-394B-9204-CF2E2D004C15}" type="presOf" srcId="{A89CE262-4F9F-4399-9E5A-39DADF382ED2}" destId="{C5295391-2E34-384B-A984-CF5CB58C24F2}" srcOrd="0" destOrd="0" presId="urn:microsoft.com/office/officeart/2016/7/layout/RepeatingBendingProcessNew"/>
    <dgm:cxn modelId="{8D30E94A-3AC3-4368-9F8B-3F16DCBFC74C}" srcId="{025B5357-C210-43D8-A50F-877BE6F81DDF}" destId="{BA438502-7699-482F-9617-B3AF2F3A7D1A}" srcOrd="12" destOrd="0" parTransId="{3EF7760D-0438-4287-A92B-5C9759540DEB}" sibTransId="{C4A4E631-2630-4D39-A14F-DCBCACB7BA83}"/>
    <dgm:cxn modelId="{2021EC4B-4205-8043-A38A-535885C9161E}" type="presOf" srcId="{9150627E-DCCB-444A-A06B-6390D01C1F0B}" destId="{CDFC2AE5-C98E-CE4F-8441-3C76D301156D}" srcOrd="0" destOrd="0" presId="urn:microsoft.com/office/officeart/2016/7/layout/RepeatingBendingProcessNew"/>
    <dgm:cxn modelId="{EACE8D6F-85CA-9A4B-B45F-FCA0DEABB6F0}" type="presOf" srcId="{B9879668-1162-4B58-964E-D0964044DAF3}" destId="{52C77885-EF87-EF4E-8617-21D045F89189}" srcOrd="0" destOrd="0" presId="urn:microsoft.com/office/officeart/2016/7/layout/RepeatingBendingProcessNew"/>
    <dgm:cxn modelId="{9783B375-7D24-1E4A-85B0-1AC00AC1B460}" type="presOf" srcId="{A544955C-9F38-4EDD-A8D7-A101E5D016A0}" destId="{C3E84DA1-3336-4C4C-B302-62391F0BC2DC}" srcOrd="0" destOrd="0" presId="urn:microsoft.com/office/officeart/2016/7/layout/RepeatingBendingProcessNew"/>
    <dgm:cxn modelId="{D8D5DA78-6C44-2243-9606-DE4BE47804A4}" type="presOf" srcId="{6F37147F-A2A3-43DF-AD29-C6FB49F511CC}" destId="{3166E172-064E-974C-9BA3-99BEAC4853A5}" srcOrd="1" destOrd="0" presId="urn:microsoft.com/office/officeart/2016/7/layout/RepeatingBendingProcessNew"/>
    <dgm:cxn modelId="{0882097B-0795-4A44-942B-66B0EDCA4CE7}" srcId="{025B5357-C210-43D8-A50F-877BE6F81DDF}" destId="{57D8608D-3119-4013-AC79-5C3F5EE66DDB}" srcOrd="9" destOrd="0" parTransId="{B351947C-4647-44C7-AE42-469D2E462FBE}" sibTransId="{A544955C-9F38-4EDD-A8D7-A101E5D016A0}"/>
    <dgm:cxn modelId="{53F2B67F-ABAB-9042-A0EA-8D7E214FD6B6}" type="presOf" srcId="{B9879668-1162-4B58-964E-D0964044DAF3}" destId="{79E01FC5-4ADF-4345-B49A-04358CE4CA99}" srcOrd="1" destOrd="0" presId="urn:microsoft.com/office/officeart/2016/7/layout/RepeatingBendingProcessNew"/>
    <dgm:cxn modelId="{A235D783-1A3C-6043-8010-4B189F9EC6DF}" type="presOf" srcId="{A89CE262-4F9F-4399-9E5A-39DADF382ED2}" destId="{528C11B9-8923-144D-90C1-EADEEA066B41}" srcOrd="1" destOrd="0" presId="urn:microsoft.com/office/officeart/2016/7/layout/RepeatingBendingProcessNew"/>
    <dgm:cxn modelId="{DDEFE189-52AF-FE4F-B2FE-F414412AA40F}" type="presOf" srcId="{9150627E-DCCB-444A-A06B-6390D01C1F0B}" destId="{90631E46-D172-1B49-B118-3BB1CE8E883D}" srcOrd="1" destOrd="0" presId="urn:microsoft.com/office/officeart/2016/7/layout/RepeatingBendingProcessNew"/>
    <dgm:cxn modelId="{B301AC8C-22DE-134A-8102-BD950598BB9B}" type="presOf" srcId="{A2DA8775-B6B5-4772-BEA9-740D4FC7762C}" destId="{1B03874B-2641-7042-8EFD-47756FF39059}" srcOrd="0" destOrd="0" presId="urn:microsoft.com/office/officeart/2016/7/layout/RepeatingBendingProcessNew"/>
    <dgm:cxn modelId="{DA11D58F-2848-9547-9DE7-A4DEA7064CC5}" type="presOf" srcId="{DE74C7ED-3B95-4D2B-A7CE-356F8A9819D1}" destId="{522D3CF7-2613-CC4C-8117-A37F8EB186FE}" srcOrd="1" destOrd="0" presId="urn:microsoft.com/office/officeart/2016/7/layout/RepeatingBendingProcessNew"/>
    <dgm:cxn modelId="{FE40AF91-6714-FF4C-9362-825AEE8063DB}" type="presOf" srcId="{AFDC99F3-EE7C-4283-89CD-091C6CE6FD3B}" destId="{6C7F255D-4033-7A43-BD22-944713882F4A}" srcOrd="0" destOrd="0" presId="urn:microsoft.com/office/officeart/2016/7/layout/RepeatingBendingProcessNew"/>
    <dgm:cxn modelId="{9308DB93-0CF1-AF44-ACE3-973CB5E87446}" type="presOf" srcId="{E2456871-03EE-444F-9B2A-C54299C65320}" destId="{92924FC0-F758-2F49-9931-F01C9C078182}" srcOrd="0" destOrd="0" presId="urn:microsoft.com/office/officeart/2016/7/layout/RepeatingBendingProcessNew"/>
    <dgm:cxn modelId="{FC09FE93-C795-8041-A72A-BAB13627CDD3}" type="presOf" srcId="{73DC54C2-B042-4926-B7C8-BBCD81E0C676}" destId="{B3CA6B2D-D768-0148-BC00-A967B598BB16}" srcOrd="0" destOrd="0" presId="urn:microsoft.com/office/officeart/2016/7/layout/RepeatingBendingProcessNew"/>
    <dgm:cxn modelId="{0BA0BB99-368E-4029-8A41-62A328620C05}" srcId="{025B5357-C210-43D8-A50F-877BE6F81DDF}" destId="{93659BDC-DF2A-4378-A902-0313176FD548}" srcOrd="6" destOrd="0" parTransId="{CD72361A-ADC4-472A-8641-595866EBE873}" sibTransId="{73DC54C2-B042-4926-B7C8-BBCD81E0C676}"/>
    <dgm:cxn modelId="{52E2059B-5E69-4EDD-8E68-560969FC02FE}" srcId="{025B5357-C210-43D8-A50F-877BE6F81DDF}" destId="{C59F16B6-43D9-43A6-AEB7-69AC93A4BF2F}" srcOrd="3" destOrd="0" parTransId="{954FAE52-4B7E-4968-93A6-F910D0CFB805}" sibTransId="{6F37147F-A2A3-43DF-AD29-C6FB49F511CC}"/>
    <dgm:cxn modelId="{3418449B-66BC-450F-9756-A210810E6613}" srcId="{025B5357-C210-43D8-A50F-877BE6F81DDF}" destId="{96ED35B3-04BC-42F0-A817-85EFB1106A25}" srcOrd="7" destOrd="0" parTransId="{8B2A7018-83FB-49E8-9149-05D3CC501856}" sibTransId="{E2456871-03EE-444F-9B2A-C54299C65320}"/>
    <dgm:cxn modelId="{E884209F-E6F2-E044-A829-F6E17BA170AB}" type="presOf" srcId="{5502BDE0-12BC-4078-85F4-84070A2D6F44}" destId="{03125B0E-5F8D-F740-866A-2C924CD93FCA}" srcOrd="0" destOrd="0" presId="urn:microsoft.com/office/officeart/2016/7/layout/RepeatingBendingProcessNew"/>
    <dgm:cxn modelId="{F4150CAC-1132-46CD-BBA9-7F5F7E215C1B}" srcId="{025B5357-C210-43D8-A50F-877BE6F81DDF}" destId="{E6B50543-397B-45EB-BE64-064A8CA9F6BE}" srcOrd="1" destOrd="0" parTransId="{FE048A44-6F5D-4679-A7BC-4C956D59873B}" sibTransId="{D97E75F9-959F-4B50-B573-88464597E47F}"/>
    <dgm:cxn modelId="{0041DEAD-61EE-5B41-96D8-40299F38C453}" type="presOf" srcId="{BA438502-7699-482F-9617-B3AF2F3A7D1A}" destId="{9B049966-D68A-C445-8D84-7F4E265DA7D3}" srcOrd="0" destOrd="0" presId="urn:microsoft.com/office/officeart/2016/7/layout/RepeatingBendingProcessNew"/>
    <dgm:cxn modelId="{CA4ED2B0-7EA5-46F3-B62D-8F99C1D34D3F}" srcId="{025B5357-C210-43D8-A50F-877BE6F81DDF}" destId="{A2DA8775-B6B5-4772-BEA9-740D4FC7762C}" srcOrd="4" destOrd="0" parTransId="{07773A23-2176-4B8D-AB62-1363F127FE92}" sibTransId="{A89CE262-4F9F-4399-9E5A-39DADF382ED2}"/>
    <dgm:cxn modelId="{4DC9F8B6-1690-8B46-B011-A7CBA63B816E}" type="presOf" srcId="{D97E75F9-959F-4B50-B573-88464597E47F}" destId="{A9FC9ECC-8269-864C-B1D7-FB3ED4433C68}" srcOrd="0" destOrd="0" presId="urn:microsoft.com/office/officeart/2016/7/layout/RepeatingBendingProcessNew"/>
    <dgm:cxn modelId="{B50310B8-69AB-244D-B95B-2A9B862D7AFE}" type="presOf" srcId="{E6B50543-397B-45EB-BE64-064A8CA9F6BE}" destId="{5C58AF09-1FDD-FD40-9F82-D4DFB8A23424}" srcOrd="0" destOrd="0" presId="urn:microsoft.com/office/officeart/2016/7/layout/RepeatingBendingProcessNew"/>
    <dgm:cxn modelId="{7C0E85CB-065F-4E13-BFFA-00845C8352FE}" srcId="{025B5357-C210-43D8-A50F-877BE6F81DDF}" destId="{FD883BE6-5B43-48B4-8466-4CDE4DFD7E05}" srcOrd="8" destOrd="0" parTransId="{72A3D64C-009E-4FA2-9DE7-773A8ECB814A}" sibTransId="{B9879668-1162-4B58-964E-D0964044DAF3}"/>
    <dgm:cxn modelId="{47DE59D1-F57D-7E44-83FD-FC5A218FC24B}" type="presOf" srcId="{E2456871-03EE-444F-9B2A-C54299C65320}" destId="{5536BF80-E499-6345-929E-D4301039ADD2}" srcOrd="1" destOrd="0" presId="urn:microsoft.com/office/officeart/2016/7/layout/RepeatingBendingProcessNew"/>
    <dgm:cxn modelId="{9F3D5AD4-7461-FF44-B73C-B3AFECA7BFD4}" type="presOf" srcId="{F9DCDCBD-424B-4D31-906C-308413A150AF}" destId="{AD8D52D8-85DC-ED47-8FE6-84CF0104DBD3}" srcOrd="0" destOrd="0" presId="urn:microsoft.com/office/officeart/2016/7/layout/RepeatingBendingProcessNew"/>
    <dgm:cxn modelId="{AFB1D9D7-7E4F-E847-A397-40FBFFEEFD13}" type="presOf" srcId="{F14A227B-B681-4651-9CA9-287C890113AD}" destId="{B1A03B8A-D634-5E45-9CDF-153ACE69AC1B}" srcOrd="0" destOrd="0" presId="urn:microsoft.com/office/officeart/2016/7/layout/RepeatingBendingProcessNew"/>
    <dgm:cxn modelId="{2CECC8DE-F144-7F43-B194-E0B0385C8423}" type="presOf" srcId="{025B5357-C210-43D8-A50F-877BE6F81DDF}" destId="{62270AB7-FF2B-E84C-BA8C-46DEFA73DD26}" srcOrd="0" destOrd="0" presId="urn:microsoft.com/office/officeart/2016/7/layout/RepeatingBendingProcessNew"/>
    <dgm:cxn modelId="{834C03E1-5182-484E-9AF1-EBF6A4937FCE}" srcId="{025B5357-C210-43D8-A50F-877BE6F81DDF}" destId="{F14A227B-B681-4651-9CA9-287C890113AD}" srcOrd="2" destOrd="0" parTransId="{2B72FFC5-B26A-4DD9-8DE2-520E4E5395AE}" sibTransId="{DE74C7ED-3B95-4D2B-A7CE-356F8A9819D1}"/>
    <dgm:cxn modelId="{3D22E1E9-D030-1F4B-9A9E-EC48872A85DF}" type="presOf" srcId="{D97E75F9-959F-4B50-B573-88464597E47F}" destId="{67C1616E-DA78-404A-864B-DDC8AF383D1A}" srcOrd="1" destOrd="0" presId="urn:microsoft.com/office/officeart/2016/7/layout/RepeatingBendingProcessNew"/>
    <dgm:cxn modelId="{771617EB-A729-DB4C-BF32-DAA905F7728B}" type="presOf" srcId="{0C5DB1F0-DACC-49B0-B69C-6C26C41B3D1F}" destId="{B66FAD0F-9F83-8D49-B553-794F5EB69174}" srcOrd="0" destOrd="0" presId="urn:microsoft.com/office/officeart/2016/7/layout/RepeatingBendingProcessNew"/>
    <dgm:cxn modelId="{BCC6CCEB-B1B5-3A4E-8516-792986131E38}" type="presOf" srcId="{5502BDE0-12BC-4078-85F4-84070A2D6F44}" destId="{FED2D4D4-54AB-5140-BDA8-64F58A12A347}" srcOrd="1" destOrd="0" presId="urn:microsoft.com/office/officeart/2016/7/layout/RepeatingBendingProcessNew"/>
    <dgm:cxn modelId="{44651BFB-B46C-0245-BE7D-C59B01837F5C}" type="presOf" srcId="{0550875A-9012-4C7F-9C97-FFDB0414B336}" destId="{D3FE0450-15BB-1449-B122-5B57BAF648F7}" srcOrd="0" destOrd="0" presId="urn:microsoft.com/office/officeart/2016/7/layout/RepeatingBendingProcessNew"/>
    <dgm:cxn modelId="{3E74C0A4-E668-2D41-BB0C-B2F5F1E5B903}" type="presParOf" srcId="{62270AB7-FF2B-E84C-BA8C-46DEFA73DD26}" destId="{6C7F255D-4033-7A43-BD22-944713882F4A}" srcOrd="0" destOrd="0" presId="urn:microsoft.com/office/officeart/2016/7/layout/RepeatingBendingProcessNew"/>
    <dgm:cxn modelId="{6C121C29-8125-6B4E-AB63-9DF50E9BD983}" type="presParOf" srcId="{62270AB7-FF2B-E84C-BA8C-46DEFA73DD26}" destId="{CDFC2AE5-C98E-CE4F-8441-3C76D301156D}" srcOrd="1" destOrd="0" presId="urn:microsoft.com/office/officeart/2016/7/layout/RepeatingBendingProcessNew"/>
    <dgm:cxn modelId="{ED867167-4113-C343-9BBC-869E3D53F5A1}" type="presParOf" srcId="{CDFC2AE5-C98E-CE4F-8441-3C76D301156D}" destId="{90631E46-D172-1B49-B118-3BB1CE8E883D}" srcOrd="0" destOrd="0" presId="urn:microsoft.com/office/officeart/2016/7/layout/RepeatingBendingProcessNew"/>
    <dgm:cxn modelId="{6767E906-2EFC-6A44-BFF4-6E198E147EBA}" type="presParOf" srcId="{62270AB7-FF2B-E84C-BA8C-46DEFA73DD26}" destId="{5C58AF09-1FDD-FD40-9F82-D4DFB8A23424}" srcOrd="2" destOrd="0" presId="urn:microsoft.com/office/officeart/2016/7/layout/RepeatingBendingProcessNew"/>
    <dgm:cxn modelId="{B6F10211-00D5-A048-AB34-0425ED002C5B}" type="presParOf" srcId="{62270AB7-FF2B-E84C-BA8C-46DEFA73DD26}" destId="{A9FC9ECC-8269-864C-B1D7-FB3ED4433C68}" srcOrd="3" destOrd="0" presId="urn:microsoft.com/office/officeart/2016/7/layout/RepeatingBendingProcessNew"/>
    <dgm:cxn modelId="{50BD791E-4587-A042-B9FE-2696E53C0C43}" type="presParOf" srcId="{A9FC9ECC-8269-864C-B1D7-FB3ED4433C68}" destId="{67C1616E-DA78-404A-864B-DDC8AF383D1A}" srcOrd="0" destOrd="0" presId="urn:microsoft.com/office/officeart/2016/7/layout/RepeatingBendingProcessNew"/>
    <dgm:cxn modelId="{8C470F0E-0BFA-1743-A0DD-2DCDF865FB5B}" type="presParOf" srcId="{62270AB7-FF2B-E84C-BA8C-46DEFA73DD26}" destId="{B1A03B8A-D634-5E45-9CDF-153ACE69AC1B}" srcOrd="4" destOrd="0" presId="urn:microsoft.com/office/officeart/2016/7/layout/RepeatingBendingProcessNew"/>
    <dgm:cxn modelId="{416D4CED-F15A-684B-BEEC-BD3036ADC4D6}" type="presParOf" srcId="{62270AB7-FF2B-E84C-BA8C-46DEFA73DD26}" destId="{D0973924-6889-0C4F-A8BC-FB15B5D9C634}" srcOrd="5" destOrd="0" presId="urn:microsoft.com/office/officeart/2016/7/layout/RepeatingBendingProcessNew"/>
    <dgm:cxn modelId="{C8BB59CC-E3B6-1448-A3E7-3D10AA1AF10F}" type="presParOf" srcId="{D0973924-6889-0C4F-A8BC-FB15B5D9C634}" destId="{522D3CF7-2613-CC4C-8117-A37F8EB186FE}" srcOrd="0" destOrd="0" presId="urn:microsoft.com/office/officeart/2016/7/layout/RepeatingBendingProcessNew"/>
    <dgm:cxn modelId="{EE33ABA8-8E18-C348-8410-929437E11639}" type="presParOf" srcId="{62270AB7-FF2B-E84C-BA8C-46DEFA73DD26}" destId="{A1B627D0-60AC-8D4E-AF2D-41EC57EBD999}" srcOrd="6" destOrd="0" presId="urn:microsoft.com/office/officeart/2016/7/layout/RepeatingBendingProcessNew"/>
    <dgm:cxn modelId="{5B8901A5-8D13-E54B-A75B-6D220FA54600}" type="presParOf" srcId="{62270AB7-FF2B-E84C-BA8C-46DEFA73DD26}" destId="{38A244CE-65A8-054E-B884-8A8801F759A0}" srcOrd="7" destOrd="0" presId="urn:microsoft.com/office/officeart/2016/7/layout/RepeatingBendingProcessNew"/>
    <dgm:cxn modelId="{072D8DD4-349B-084D-87A2-540BDDD3123B}" type="presParOf" srcId="{38A244CE-65A8-054E-B884-8A8801F759A0}" destId="{3166E172-064E-974C-9BA3-99BEAC4853A5}" srcOrd="0" destOrd="0" presId="urn:microsoft.com/office/officeart/2016/7/layout/RepeatingBendingProcessNew"/>
    <dgm:cxn modelId="{ACECD73A-6E15-234B-B3A1-579F92A8E27A}" type="presParOf" srcId="{62270AB7-FF2B-E84C-BA8C-46DEFA73DD26}" destId="{1B03874B-2641-7042-8EFD-47756FF39059}" srcOrd="8" destOrd="0" presId="urn:microsoft.com/office/officeart/2016/7/layout/RepeatingBendingProcessNew"/>
    <dgm:cxn modelId="{1180E2C6-5D6D-A346-86B2-2ADED8701997}" type="presParOf" srcId="{62270AB7-FF2B-E84C-BA8C-46DEFA73DD26}" destId="{C5295391-2E34-384B-A984-CF5CB58C24F2}" srcOrd="9" destOrd="0" presId="urn:microsoft.com/office/officeart/2016/7/layout/RepeatingBendingProcessNew"/>
    <dgm:cxn modelId="{E62EEDFE-6CF4-3247-A0C2-DA68A36A2D54}" type="presParOf" srcId="{C5295391-2E34-384B-A984-CF5CB58C24F2}" destId="{528C11B9-8923-144D-90C1-EADEEA066B41}" srcOrd="0" destOrd="0" presId="urn:microsoft.com/office/officeart/2016/7/layout/RepeatingBendingProcessNew"/>
    <dgm:cxn modelId="{3D103E40-391D-894D-98D4-60DB181F1E87}" type="presParOf" srcId="{62270AB7-FF2B-E84C-BA8C-46DEFA73DD26}" destId="{B66FAD0F-9F83-8D49-B553-794F5EB69174}" srcOrd="10" destOrd="0" presId="urn:microsoft.com/office/officeart/2016/7/layout/RepeatingBendingProcessNew"/>
    <dgm:cxn modelId="{C11E3159-C661-274C-B129-565E0A881A9B}" type="presParOf" srcId="{62270AB7-FF2B-E84C-BA8C-46DEFA73DD26}" destId="{C901682A-BD3C-4745-955A-39DA9FC23A46}" srcOrd="11" destOrd="0" presId="urn:microsoft.com/office/officeart/2016/7/layout/RepeatingBendingProcessNew"/>
    <dgm:cxn modelId="{E7E92567-95CC-7E4B-9E38-76C20CB45559}" type="presParOf" srcId="{C901682A-BD3C-4745-955A-39DA9FC23A46}" destId="{7046D037-390E-7845-9668-BE1DF40492CC}" srcOrd="0" destOrd="0" presId="urn:microsoft.com/office/officeart/2016/7/layout/RepeatingBendingProcessNew"/>
    <dgm:cxn modelId="{FBCCF2D8-A140-764B-9763-350F4A8D20B5}" type="presParOf" srcId="{62270AB7-FF2B-E84C-BA8C-46DEFA73DD26}" destId="{E1E98038-CD86-C845-A15D-74BD7A40F56C}" srcOrd="12" destOrd="0" presId="urn:microsoft.com/office/officeart/2016/7/layout/RepeatingBendingProcessNew"/>
    <dgm:cxn modelId="{6D963362-9779-8A41-92A4-E5E90E6D63E7}" type="presParOf" srcId="{62270AB7-FF2B-E84C-BA8C-46DEFA73DD26}" destId="{B3CA6B2D-D768-0148-BC00-A967B598BB16}" srcOrd="13" destOrd="0" presId="urn:microsoft.com/office/officeart/2016/7/layout/RepeatingBendingProcessNew"/>
    <dgm:cxn modelId="{916C5AE4-3F3C-3846-AF86-4F6C561A2B83}" type="presParOf" srcId="{B3CA6B2D-D768-0148-BC00-A967B598BB16}" destId="{EF2B43E2-5C33-264A-AB3A-2B7C60227E1B}" srcOrd="0" destOrd="0" presId="urn:microsoft.com/office/officeart/2016/7/layout/RepeatingBendingProcessNew"/>
    <dgm:cxn modelId="{4FACEB73-E09C-5348-8898-F528317A2B86}" type="presParOf" srcId="{62270AB7-FF2B-E84C-BA8C-46DEFA73DD26}" destId="{92E0A0D4-557A-CF44-B903-8F1427096542}" srcOrd="14" destOrd="0" presId="urn:microsoft.com/office/officeart/2016/7/layout/RepeatingBendingProcessNew"/>
    <dgm:cxn modelId="{E00E310B-2E73-D341-BA8D-2382EC448B62}" type="presParOf" srcId="{62270AB7-FF2B-E84C-BA8C-46DEFA73DD26}" destId="{92924FC0-F758-2F49-9931-F01C9C078182}" srcOrd="15" destOrd="0" presId="urn:microsoft.com/office/officeart/2016/7/layout/RepeatingBendingProcessNew"/>
    <dgm:cxn modelId="{DA4D8269-E26C-AB47-BE3D-1157B2B6E89A}" type="presParOf" srcId="{92924FC0-F758-2F49-9931-F01C9C078182}" destId="{5536BF80-E499-6345-929E-D4301039ADD2}" srcOrd="0" destOrd="0" presId="urn:microsoft.com/office/officeart/2016/7/layout/RepeatingBendingProcessNew"/>
    <dgm:cxn modelId="{93595804-B12F-C649-811A-52EA9C46024E}" type="presParOf" srcId="{62270AB7-FF2B-E84C-BA8C-46DEFA73DD26}" destId="{4876510A-3AD2-A24B-B180-8CF5B1F8C619}" srcOrd="16" destOrd="0" presId="urn:microsoft.com/office/officeart/2016/7/layout/RepeatingBendingProcessNew"/>
    <dgm:cxn modelId="{D45AEBF2-B587-704A-83A5-C943C0F85BCB}" type="presParOf" srcId="{62270AB7-FF2B-E84C-BA8C-46DEFA73DD26}" destId="{52C77885-EF87-EF4E-8617-21D045F89189}" srcOrd="17" destOrd="0" presId="urn:microsoft.com/office/officeart/2016/7/layout/RepeatingBendingProcessNew"/>
    <dgm:cxn modelId="{D86D99BB-3242-6347-BAD4-3512CAF68191}" type="presParOf" srcId="{52C77885-EF87-EF4E-8617-21D045F89189}" destId="{79E01FC5-4ADF-4345-B49A-04358CE4CA99}" srcOrd="0" destOrd="0" presId="urn:microsoft.com/office/officeart/2016/7/layout/RepeatingBendingProcessNew"/>
    <dgm:cxn modelId="{E6586075-6FFD-6743-9294-D26F2BB4051C}" type="presParOf" srcId="{62270AB7-FF2B-E84C-BA8C-46DEFA73DD26}" destId="{D9AE3C20-8276-0441-B1E0-22D5CE43FE2B}" srcOrd="18" destOrd="0" presId="urn:microsoft.com/office/officeart/2016/7/layout/RepeatingBendingProcessNew"/>
    <dgm:cxn modelId="{7199A08E-724E-B54C-9771-4C131DB04989}" type="presParOf" srcId="{62270AB7-FF2B-E84C-BA8C-46DEFA73DD26}" destId="{C3E84DA1-3336-4C4C-B302-62391F0BC2DC}" srcOrd="19" destOrd="0" presId="urn:microsoft.com/office/officeart/2016/7/layout/RepeatingBendingProcessNew"/>
    <dgm:cxn modelId="{16BF76E1-6F71-C94A-A328-B4A2CF32C96B}" type="presParOf" srcId="{C3E84DA1-3336-4C4C-B302-62391F0BC2DC}" destId="{62EDD6B4-CC7A-7341-B67A-477C69CFCB4B}" srcOrd="0" destOrd="0" presId="urn:microsoft.com/office/officeart/2016/7/layout/RepeatingBendingProcessNew"/>
    <dgm:cxn modelId="{85B12BFA-5CEB-8046-8364-1E364784406D}" type="presParOf" srcId="{62270AB7-FF2B-E84C-BA8C-46DEFA73DD26}" destId="{D3FE0450-15BB-1449-B122-5B57BAF648F7}" srcOrd="20" destOrd="0" presId="urn:microsoft.com/office/officeart/2016/7/layout/RepeatingBendingProcessNew"/>
    <dgm:cxn modelId="{5A2C2FFD-D5D1-B24C-BC21-C989E7346EF9}" type="presParOf" srcId="{62270AB7-FF2B-E84C-BA8C-46DEFA73DD26}" destId="{03125B0E-5F8D-F740-866A-2C924CD93FCA}" srcOrd="21" destOrd="0" presId="urn:microsoft.com/office/officeart/2016/7/layout/RepeatingBendingProcessNew"/>
    <dgm:cxn modelId="{72D2CA54-020C-7743-BEAC-8E1FC9D07290}" type="presParOf" srcId="{03125B0E-5F8D-F740-866A-2C924CD93FCA}" destId="{FED2D4D4-54AB-5140-BDA8-64F58A12A347}" srcOrd="0" destOrd="0" presId="urn:microsoft.com/office/officeart/2016/7/layout/RepeatingBendingProcessNew"/>
    <dgm:cxn modelId="{7A6D230A-2B5F-274D-92EC-5737FA1D85B1}" type="presParOf" srcId="{62270AB7-FF2B-E84C-BA8C-46DEFA73DD26}" destId="{16CB43FE-80C0-E54C-BDB3-C1093FD65AB2}" srcOrd="22" destOrd="0" presId="urn:microsoft.com/office/officeart/2016/7/layout/RepeatingBendingProcessNew"/>
    <dgm:cxn modelId="{313F6CF6-B544-1545-A147-F83D402DD985}" type="presParOf" srcId="{62270AB7-FF2B-E84C-BA8C-46DEFA73DD26}" destId="{AD8D52D8-85DC-ED47-8FE6-84CF0104DBD3}" srcOrd="23" destOrd="0" presId="urn:microsoft.com/office/officeart/2016/7/layout/RepeatingBendingProcessNew"/>
    <dgm:cxn modelId="{0F4F2C30-B25B-4F42-BE1E-E97872F3F16F}" type="presParOf" srcId="{AD8D52D8-85DC-ED47-8FE6-84CF0104DBD3}" destId="{434A40F2-25D7-7643-A9AC-E5E06761EDD3}" srcOrd="0" destOrd="0" presId="urn:microsoft.com/office/officeart/2016/7/layout/RepeatingBendingProcessNew"/>
    <dgm:cxn modelId="{85DD344B-94EF-9D48-80C8-FCD411CD82FF}" type="presParOf" srcId="{62270AB7-FF2B-E84C-BA8C-46DEFA73DD26}" destId="{9B049966-D68A-C445-8D84-7F4E265DA7D3}" srcOrd="2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BD61FD-A835-4F53-AB85-74965377FFFC}" type="doc">
      <dgm:prSet loTypeId="urn:microsoft.com/office/officeart/2016/7/layout/BasicLinearProcessNumbered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3FB710B-5BB9-44EF-B865-B36888630FB3}">
      <dgm:prSet/>
      <dgm:spPr/>
      <dgm:t>
        <a:bodyPr/>
        <a:lstStyle/>
        <a:p>
          <a:r>
            <a:rPr lang="ru-RU"/>
            <a:t>1. Які туристичні дестинації в Україні ви знаєте? </a:t>
          </a:r>
          <a:endParaRPr lang="en-US"/>
        </a:p>
      </dgm:t>
    </dgm:pt>
    <dgm:pt modelId="{AD068667-9A3E-4407-9CB8-5F90AF355632}" type="parTrans" cxnId="{263741CB-6955-48BB-BBF1-EF33159BD3A2}">
      <dgm:prSet/>
      <dgm:spPr/>
      <dgm:t>
        <a:bodyPr/>
        <a:lstStyle/>
        <a:p>
          <a:endParaRPr lang="en-US"/>
        </a:p>
      </dgm:t>
    </dgm:pt>
    <dgm:pt modelId="{B9608421-B24E-4A73-860E-60A3B7DA44C3}" type="sibTrans" cxnId="{263741CB-6955-48BB-BBF1-EF33159BD3A2}">
      <dgm:prSet phldrT="1"/>
      <dgm:spPr/>
      <dgm:t>
        <a:bodyPr/>
        <a:lstStyle/>
        <a:p>
          <a:r>
            <a:rPr lang="en-US"/>
            <a:t>1</a:t>
          </a:r>
        </a:p>
      </dgm:t>
    </dgm:pt>
    <dgm:pt modelId="{04DC506E-4362-4EC3-8866-628EAE9E33F8}">
      <dgm:prSet/>
      <dgm:spPr/>
      <dgm:t>
        <a:bodyPr/>
        <a:lstStyle/>
        <a:p>
          <a:r>
            <a:rPr lang="ru-RU"/>
            <a:t>2. Що на вашу думку необхідно для розвитку туристичних дестинації в Україні? </a:t>
          </a:r>
          <a:endParaRPr lang="en-US"/>
        </a:p>
      </dgm:t>
    </dgm:pt>
    <dgm:pt modelId="{0D7FE59F-5589-487C-8535-6477335FC686}" type="parTrans" cxnId="{9E9F6226-B127-4069-8548-11814B9404A0}">
      <dgm:prSet/>
      <dgm:spPr/>
      <dgm:t>
        <a:bodyPr/>
        <a:lstStyle/>
        <a:p>
          <a:endParaRPr lang="en-US"/>
        </a:p>
      </dgm:t>
    </dgm:pt>
    <dgm:pt modelId="{BAC5CBF2-25FC-4810-9FF6-3993A0596462}" type="sibTrans" cxnId="{9E9F6226-B127-4069-8548-11814B9404A0}">
      <dgm:prSet phldrT="2"/>
      <dgm:spPr/>
      <dgm:t>
        <a:bodyPr/>
        <a:lstStyle/>
        <a:p>
          <a:r>
            <a:rPr lang="en-US"/>
            <a:t>2</a:t>
          </a:r>
        </a:p>
      </dgm:t>
    </dgm:pt>
    <dgm:pt modelId="{F23711F1-2480-4647-ADEC-47846A1D10B4}" type="pres">
      <dgm:prSet presAssocID="{1EBD61FD-A835-4F53-AB85-74965377FFFC}" presName="Name0" presStyleCnt="0">
        <dgm:presLayoutVars>
          <dgm:animLvl val="lvl"/>
          <dgm:resizeHandles val="exact"/>
        </dgm:presLayoutVars>
      </dgm:prSet>
      <dgm:spPr/>
    </dgm:pt>
    <dgm:pt modelId="{5AAFF7FF-0BD0-224D-ACE7-7122722DD83F}" type="pres">
      <dgm:prSet presAssocID="{03FB710B-5BB9-44EF-B865-B36888630FB3}" presName="compositeNode" presStyleCnt="0">
        <dgm:presLayoutVars>
          <dgm:bulletEnabled val="1"/>
        </dgm:presLayoutVars>
      </dgm:prSet>
      <dgm:spPr/>
    </dgm:pt>
    <dgm:pt modelId="{5E7847CE-B1A4-014C-9821-116D2A482A36}" type="pres">
      <dgm:prSet presAssocID="{03FB710B-5BB9-44EF-B865-B36888630FB3}" presName="bgRect" presStyleLbl="bgAccFollowNode1" presStyleIdx="0" presStyleCnt="2"/>
      <dgm:spPr/>
    </dgm:pt>
    <dgm:pt modelId="{A7400D4C-721F-3040-AF3A-8011905DF4D3}" type="pres">
      <dgm:prSet presAssocID="{B9608421-B24E-4A73-860E-60A3B7DA44C3}" presName="sibTransNodeCircle" presStyleLbl="alignNode1" presStyleIdx="0" presStyleCnt="4">
        <dgm:presLayoutVars>
          <dgm:chMax val="0"/>
          <dgm:bulletEnabled/>
        </dgm:presLayoutVars>
      </dgm:prSet>
      <dgm:spPr/>
    </dgm:pt>
    <dgm:pt modelId="{B7628E43-9F92-D44A-B483-70D64917271C}" type="pres">
      <dgm:prSet presAssocID="{03FB710B-5BB9-44EF-B865-B36888630FB3}" presName="bottomLine" presStyleLbl="alignNode1" presStyleIdx="1" presStyleCnt="4">
        <dgm:presLayoutVars/>
      </dgm:prSet>
      <dgm:spPr/>
    </dgm:pt>
    <dgm:pt modelId="{EEC3308F-08F1-EF4E-81B0-F55A44E1A26A}" type="pres">
      <dgm:prSet presAssocID="{03FB710B-5BB9-44EF-B865-B36888630FB3}" presName="nodeText" presStyleLbl="bgAccFollowNode1" presStyleIdx="0" presStyleCnt="2">
        <dgm:presLayoutVars>
          <dgm:bulletEnabled val="1"/>
        </dgm:presLayoutVars>
      </dgm:prSet>
      <dgm:spPr/>
    </dgm:pt>
    <dgm:pt modelId="{D4B834A9-E0C6-CF46-BCDE-8C51DA97EF43}" type="pres">
      <dgm:prSet presAssocID="{B9608421-B24E-4A73-860E-60A3B7DA44C3}" presName="sibTrans" presStyleCnt="0"/>
      <dgm:spPr/>
    </dgm:pt>
    <dgm:pt modelId="{760EE227-67D9-864C-972E-B1FC22A9B55C}" type="pres">
      <dgm:prSet presAssocID="{04DC506E-4362-4EC3-8866-628EAE9E33F8}" presName="compositeNode" presStyleCnt="0">
        <dgm:presLayoutVars>
          <dgm:bulletEnabled val="1"/>
        </dgm:presLayoutVars>
      </dgm:prSet>
      <dgm:spPr/>
    </dgm:pt>
    <dgm:pt modelId="{E28EED87-C2DA-7F49-BD56-B8A785AC20B6}" type="pres">
      <dgm:prSet presAssocID="{04DC506E-4362-4EC3-8866-628EAE9E33F8}" presName="bgRect" presStyleLbl="bgAccFollowNode1" presStyleIdx="1" presStyleCnt="2"/>
      <dgm:spPr/>
    </dgm:pt>
    <dgm:pt modelId="{5AE34EB9-D715-A740-BFDC-14253F32C136}" type="pres">
      <dgm:prSet presAssocID="{BAC5CBF2-25FC-4810-9FF6-3993A0596462}" presName="sibTransNodeCircle" presStyleLbl="alignNode1" presStyleIdx="2" presStyleCnt="4">
        <dgm:presLayoutVars>
          <dgm:chMax val="0"/>
          <dgm:bulletEnabled/>
        </dgm:presLayoutVars>
      </dgm:prSet>
      <dgm:spPr/>
    </dgm:pt>
    <dgm:pt modelId="{C5EB949D-69EE-4F41-BE83-7BAE432239D5}" type="pres">
      <dgm:prSet presAssocID="{04DC506E-4362-4EC3-8866-628EAE9E33F8}" presName="bottomLine" presStyleLbl="alignNode1" presStyleIdx="3" presStyleCnt="4">
        <dgm:presLayoutVars/>
      </dgm:prSet>
      <dgm:spPr/>
    </dgm:pt>
    <dgm:pt modelId="{B72A5F77-508A-4148-A9E5-8D38E19D69E3}" type="pres">
      <dgm:prSet presAssocID="{04DC506E-4362-4EC3-8866-628EAE9E33F8}" presName="nodeText" presStyleLbl="bgAccFollowNode1" presStyleIdx="1" presStyleCnt="2">
        <dgm:presLayoutVars>
          <dgm:bulletEnabled val="1"/>
        </dgm:presLayoutVars>
      </dgm:prSet>
      <dgm:spPr/>
    </dgm:pt>
  </dgm:ptLst>
  <dgm:cxnLst>
    <dgm:cxn modelId="{9E9F6226-B127-4069-8548-11814B9404A0}" srcId="{1EBD61FD-A835-4F53-AB85-74965377FFFC}" destId="{04DC506E-4362-4EC3-8866-628EAE9E33F8}" srcOrd="1" destOrd="0" parTransId="{0D7FE59F-5589-487C-8535-6477335FC686}" sibTransId="{BAC5CBF2-25FC-4810-9FF6-3993A0596462}"/>
    <dgm:cxn modelId="{3C754F2A-0BA3-1F4F-ADCD-AC787B196ABC}" type="presOf" srcId="{03FB710B-5BB9-44EF-B865-B36888630FB3}" destId="{EEC3308F-08F1-EF4E-81B0-F55A44E1A26A}" srcOrd="1" destOrd="0" presId="urn:microsoft.com/office/officeart/2016/7/layout/BasicLinearProcessNumbered"/>
    <dgm:cxn modelId="{3A30673B-8D3A-9240-B426-B70409F1BD44}" type="presOf" srcId="{1EBD61FD-A835-4F53-AB85-74965377FFFC}" destId="{F23711F1-2480-4647-ADEC-47846A1D10B4}" srcOrd="0" destOrd="0" presId="urn:microsoft.com/office/officeart/2016/7/layout/BasicLinearProcessNumbered"/>
    <dgm:cxn modelId="{DF363868-5D12-074E-B3E3-A5E1826D92DF}" type="presOf" srcId="{04DC506E-4362-4EC3-8866-628EAE9E33F8}" destId="{B72A5F77-508A-4148-A9E5-8D38E19D69E3}" srcOrd="1" destOrd="0" presId="urn:microsoft.com/office/officeart/2016/7/layout/BasicLinearProcessNumbered"/>
    <dgm:cxn modelId="{9008D471-626E-C84D-8190-CE828B2A53E8}" type="presOf" srcId="{04DC506E-4362-4EC3-8866-628EAE9E33F8}" destId="{E28EED87-C2DA-7F49-BD56-B8A785AC20B6}" srcOrd="0" destOrd="0" presId="urn:microsoft.com/office/officeart/2016/7/layout/BasicLinearProcessNumbered"/>
    <dgm:cxn modelId="{366ED580-2473-AB4C-8FCC-7DD1A8FC236C}" type="presOf" srcId="{BAC5CBF2-25FC-4810-9FF6-3993A0596462}" destId="{5AE34EB9-D715-A740-BFDC-14253F32C136}" srcOrd="0" destOrd="0" presId="urn:microsoft.com/office/officeart/2016/7/layout/BasicLinearProcessNumbered"/>
    <dgm:cxn modelId="{8D704B84-D734-EA43-9841-01AE39518703}" type="presOf" srcId="{B9608421-B24E-4A73-860E-60A3B7DA44C3}" destId="{A7400D4C-721F-3040-AF3A-8011905DF4D3}" srcOrd="0" destOrd="0" presId="urn:microsoft.com/office/officeart/2016/7/layout/BasicLinearProcessNumbered"/>
    <dgm:cxn modelId="{FCF7A698-8C30-8449-8F73-E7ABC96D45CA}" type="presOf" srcId="{03FB710B-5BB9-44EF-B865-B36888630FB3}" destId="{5E7847CE-B1A4-014C-9821-116D2A482A36}" srcOrd="0" destOrd="0" presId="urn:microsoft.com/office/officeart/2016/7/layout/BasicLinearProcessNumbered"/>
    <dgm:cxn modelId="{263741CB-6955-48BB-BBF1-EF33159BD3A2}" srcId="{1EBD61FD-A835-4F53-AB85-74965377FFFC}" destId="{03FB710B-5BB9-44EF-B865-B36888630FB3}" srcOrd="0" destOrd="0" parTransId="{AD068667-9A3E-4407-9CB8-5F90AF355632}" sibTransId="{B9608421-B24E-4A73-860E-60A3B7DA44C3}"/>
    <dgm:cxn modelId="{2E98AA98-3750-F040-A9B0-7797B39AA41F}" type="presParOf" srcId="{F23711F1-2480-4647-ADEC-47846A1D10B4}" destId="{5AAFF7FF-0BD0-224D-ACE7-7122722DD83F}" srcOrd="0" destOrd="0" presId="urn:microsoft.com/office/officeart/2016/7/layout/BasicLinearProcessNumbered"/>
    <dgm:cxn modelId="{9CC40902-80D0-E44E-9F51-050F5432839B}" type="presParOf" srcId="{5AAFF7FF-0BD0-224D-ACE7-7122722DD83F}" destId="{5E7847CE-B1A4-014C-9821-116D2A482A36}" srcOrd="0" destOrd="0" presId="urn:microsoft.com/office/officeart/2016/7/layout/BasicLinearProcessNumbered"/>
    <dgm:cxn modelId="{2568C27B-F8AA-C64B-B039-45744E3312E1}" type="presParOf" srcId="{5AAFF7FF-0BD0-224D-ACE7-7122722DD83F}" destId="{A7400D4C-721F-3040-AF3A-8011905DF4D3}" srcOrd="1" destOrd="0" presId="urn:microsoft.com/office/officeart/2016/7/layout/BasicLinearProcessNumbered"/>
    <dgm:cxn modelId="{61C9421D-B770-DA41-A4E9-B4C00F9385B4}" type="presParOf" srcId="{5AAFF7FF-0BD0-224D-ACE7-7122722DD83F}" destId="{B7628E43-9F92-D44A-B483-70D64917271C}" srcOrd="2" destOrd="0" presId="urn:microsoft.com/office/officeart/2016/7/layout/BasicLinearProcessNumbered"/>
    <dgm:cxn modelId="{E09F9E38-605F-4840-9F84-2C471B830FF3}" type="presParOf" srcId="{5AAFF7FF-0BD0-224D-ACE7-7122722DD83F}" destId="{EEC3308F-08F1-EF4E-81B0-F55A44E1A26A}" srcOrd="3" destOrd="0" presId="urn:microsoft.com/office/officeart/2016/7/layout/BasicLinearProcessNumbered"/>
    <dgm:cxn modelId="{3A98DC0F-C773-AA42-8457-EBD438F7B130}" type="presParOf" srcId="{F23711F1-2480-4647-ADEC-47846A1D10B4}" destId="{D4B834A9-E0C6-CF46-BCDE-8C51DA97EF43}" srcOrd="1" destOrd="0" presId="urn:microsoft.com/office/officeart/2016/7/layout/BasicLinearProcessNumbered"/>
    <dgm:cxn modelId="{09EC0307-2880-3145-8972-10979CEA7B53}" type="presParOf" srcId="{F23711F1-2480-4647-ADEC-47846A1D10B4}" destId="{760EE227-67D9-864C-972E-B1FC22A9B55C}" srcOrd="2" destOrd="0" presId="urn:microsoft.com/office/officeart/2016/7/layout/BasicLinearProcessNumbered"/>
    <dgm:cxn modelId="{A0508063-7D9F-F347-AF8C-59379FD39BAA}" type="presParOf" srcId="{760EE227-67D9-864C-972E-B1FC22A9B55C}" destId="{E28EED87-C2DA-7F49-BD56-B8A785AC20B6}" srcOrd="0" destOrd="0" presId="urn:microsoft.com/office/officeart/2016/7/layout/BasicLinearProcessNumbered"/>
    <dgm:cxn modelId="{493D3301-6352-034D-8641-8D07E12CB314}" type="presParOf" srcId="{760EE227-67D9-864C-972E-B1FC22A9B55C}" destId="{5AE34EB9-D715-A740-BFDC-14253F32C136}" srcOrd="1" destOrd="0" presId="urn:microsoft.com/office/officeart/2016/7/layout/BasicLinearProcessNumbered"/>
    <dgm:cxn modelId="{8EF33D0B-DC6B-BC49-AC57-39C90E3AB579}" type="presParOf" srcId="{760EE227-67D9-864C-972E-B1FC22A9B55C}" destId="{C5EB949D-69EE-4F41-BE83-7BAE432239D5}" srcOrd="2" destOrd="0" presId="urn:microsoft.com/office/officeart/2016/7/layout/BasicLinearProcessNumbered"/>
    <dgm:cxn modelId="{F6A1AD58-EAFA-0D43-A31B-1F4302BDA254}" type="presParOf" srcId="{760EE227-67D9-864C-972E-B1FC22A9B55C}" destId="{B72A5F77-508A-4148-A9E5-8D38E19D69E3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021E57-9C8F-8347-A3FA-9F646246E765}">
      <dsp:nvSpPr>
        <dsp:cNvPr id="0" name=""/>
        <dsp:cNvSpPr/>
      </dsp:nvSpPr>
      <dsp:spPr>
        <a:xfrm rot="10800000">
          <a:off x="1521608" y="314"/>
          <a:ext cx="4431229" cy="162188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520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Наявність на цій території засобів розміщення, харчування туристів, рекреаційної та розважальної інфраструктури, а також достатньо розвиненої транспортної системи;</a:t>
          </a:r>
          <a:endParaRPr lang="ru-RU" sz="1600" kern="1200" dirty="0"/>
        </a:p>
      </dsp:txBody>
      <dsp:txXfrm rot="10800000">
        <a:off x="1927079" y="314"/>
        <a:ext cx="4025758" cy="1621886"/>
      </dsp:txXfrm>
    </dsp:sp>
    <dsp:sp modelId="{FBA5CB8C-C621-2342-B4B1-5E5AC6DEF9F4}">
      <dsp:nvSpPr>
        <dsp:cNvPr id="0" name=""/>
        <dsp:cNvSpPr/>
      </dsp:nvSpPr>
      <dsp:spPr>
        <a:xfrm>
          <a:off x="710665" y="314"/>
          <a:ext cx="1621886" cy="162188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A0C8A1-0344-934D-B0C8-9E7E8DADA4FF}">
      <dsp:nvSpPr>
        <dsp:cNvPr id="0" name=""/>
        <dsp:cNvSpPr/>
      </dsp:nvSpPr>
      <dsp:spPr>
        <a:xfrm rot="10800000">
          <a:off x="1521608" y="2106345"/>
          <a:ext cx="4431229" cy="162188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520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Наявність визначних пам’яток, які становлять туристичний інтерес (</a:t>
          </a:r>
          <a:r>
            <a:rPr lang="uk-UA" sz="1600" kern="1200" dirty="0" err="1"/>
            <a:t>атрактивність</a:t>
          </a:r>
          <a:r>
            <a:rPr lang="uk-UA" sz="1600" kern="1200" dirty="0"/>
            <a:t> є одним з головних чинників формування та розвитку туристичної </a:t>
          </a:r>
          <a:r>
            <a:rPr lang="uk-UA" sz="1600" kern="1200" dirty="0" err="1"/>
            <a:t>дестинації</a:t>
          </a:r>
          <a:r>
            <a:rPr lang="uk-UA" sz="1600" kern="1200" dirty="0"/>
            <a:t>);</a:t>
          </a:r>
          <a:endParaRPr lang="ru-RU" sz="1600" kern="1200" dirty="0"/>
        </a:p>
      </dsp:txBody>
      <dsp:txXfrm rot="10800000">
        <a:off x="1927079" y="2106345"/>
        <a:ext cx="4025758" cy="1621886"/>
      </dsp:txXfrm>
    </dsp:sp>
    <dsp:sp modelId="{AFE4B53C-96C0-694C-83FD-8F400FE2AC61}">
      <dsp:nvSpPr>
        <dsp:cNvPr id="0" name=""/>
        <dsp:cNvSpPr/>
      </dsp:nvSpPr>
      <dsp:spPr>
        <a:xfrm>
          <a:off x="710665" y="2106345"/>
          <a:ext cx="1621886" cy="162188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FDD6E-92F0-AA43-A38E-6E301AE6EE96}">
      <dsp:nvSpPr>
        <dsp:cNvPr id="0" name=""/>
        <dsp:cNvSpPr/>
      </dsp:nvSpPr>
      <dsp:spPr>
        <a:xfrm rot="10800000">
          <a:off x="1521608" y="4212376"/>
          <a:ext cx="4431229" cy="162188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520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 err="1">
              <a:effectLst/>
              <a:latin typeface="Open Sans" panose="020B0606030504020204" pitchFamily="34" charset="0"/>
              <a:ea typeface="+mn-ea"/>
              <a:cs typeface="+mn-cs"/>
            </a:rPr>
            <a:t>наявність</a:t>
          </a:r>
          <a:r>
            <a:rPr lang="ru-RU" sz="1600" b="0" i="0" kern="1200" dirty="0">
              <a:effectLst/>
              <a:latin typeface="Open Sans" panose="020B0606030504020204" pitchFamily="34" charset="0"/>
              <a:ea typeface="+mn-ea"/>
              <a:cs typeface="+mn-cs"/>
            </a:rPr>
            <a:t> </a:t>
          </a:r>
          <a:r>
            <a:rPr lang="ru-RU" sz="1600" b="0" i="0" kern="1200" dirty="0" err="1">
              <a:effectLst/>
              <a:latin typeface="Open Sans" panose="020B0606030504020204" pitchFamily="34" charset="0"/>
              <a:ea typeface="+mn-ea"/>
              <a:cs typeface="+mn-cs"/>
            </a:rPr>
            <a:t>інформаційних</a:t>
          </a:r>
          <a:r>
            <a:rPr lang="ru-RU" sz="1600" b="0" i="0" kern="1200" dirty="0">
              <a:effectLst/>
              <a:latin typeface="Open Sans" panose="020B0606030504020204" pitchFamily="34" charset="0"/>
              <a:ea typeface="+mn-ea"/>
              <a:cs typeface="+mn-cs"/>
            </a:rPr>
            <a:t> і </a:t>
          </a:r>
          <a:r>
            <a:rPr lang="ru-RU" sz="1600" b="0" i="0" kern="1200" dirty="0" err="1">
              <a:effectLst/>
              <a:latin typeface="Open Sans" panose="020B0606030504020204" pitchFamily="34" charset="0"/>
              <a:ea typeface="+mn-ea"/>
              <a:cs typeface="+mn-cs"/>
            </a:rPr>
            <a:t>комунікаційних</a:t>
          </a:r>
          <a:r>
            <a:rPr lang="ru-RU" sz="1600" b="0" i="0" kern="1200" dirty="0">
              <a:effectLst/>
              <a:latin typeface="Open Sans" panose="020B0606030504020204" pitchFamily="34" charset="0"/>
              <a:ea typeface="+mn-ea"/>
              <a:cs typeface="+mn-cs"/>
            </a:rPr>
            <a:t> систем (</a:t>
          </a:r>
          <a:r>
            <a:rPr lang="ru-RU" sz="1600" b="0" i="0" kern="1200" dirty="0" err="1">
              <a:effectLst/>
              <a:latin typeface="Open Sans" panose="020B0606030504020204" pitchFamily="34" charset="0"/>
              <a:ea typeface="+mn-ea"/>
              <a:cs typeface="+mn-cs"/>
            </a:rPr>
            <a:t>наприклад</a:t>
          </a:r>
          <a:r>
            <a:rPr lang="ru-RU" sz="1600" b="0" i="0" kern="1200" dirty="0">
              <a:effectLst/>
              <a:latin typeface="Open Sans" panose="020B0606030504020204" pitchFamily="34" charset="0"/>
              <a:ea typeface="+mn-ea"/>
              <a:cs typeface="+mn-cs"/>
            </a:rPr>
            <a:t>, систем </a:t>
          </a:r>
          <a:r>
            <a:rPr lang="ru-RU" sz="1600" b="0" i="0" kern="1200" dirty="0" err="1">
              <a:effectLst/>
              <a:latin typeface="Open Sans" panose="020B0606030504020204" pitchFamily="34" charset="0"/>
              <a:ea typeface="+mn-ea"/>
              <a:cs typeface="+mn-cs"/>
            </a:rPr>
            <a:t>пошуку</a:t>
          </a:r>
          <a:r>
            <a:rPr lang="ru-RU" sz="1600" b="0" i="0" kern="1200" dirty="0">
              <a:effectLst/>
              <a:latin typeface="Open Sans" panose="020B0606030504020204" pitchFamily="34" charset="0"/>
              <a:ea typeface="+mn-ea"/>
              <a:cs typeface="+mn-cs"/>
            </a:rPr>
            <a:t> та </a:t>
          </a:r>
          <a:r>
            <a:rPr lang="ru-RU" sz="1600" b="0" i="0" kern="1200" dirty="0" err="1">
              <a:effectLst/>
              <a:latin typeface="Open Sans" panose="020B0606030504020204" pitchFamily="34" charset="0"/>
              <a:ea typeface="+mn-ea"/>
              <a:cs typeface="+mn-cs"/>
            </a:rPr>
            <a:t>бронювання</a:t>
          </a:r>
          <a:r>
            <a:rPr lang="ru-RU" sz="1600" b="0" i="0" kern="1200" dirty="0">
              <a:effectLst/>
              <a:latin typeface="Open Sans" panose="020B0606030504020204" pitchFamily="34" charset="0"/>
              <a:ea typeface="+mn-ea"/>
              <a:cs typeface="+mn-cs"/>
            </a:rPr>
            <a:t> </a:t>
          </a:r>
          <a:r>
            <a:rPr lang="ru-RU" sz="1600" b="0" i="0" kern="1200" dirty="0" err="1">
              <a:effectLst/>
              <a:latin typeface="Open Sans" panose="020B0606030504020204" pitchFamily="34" charset="0"/>
              <a:ea typeface="+mn-ea"/>
              <a:cs typeface="+mn-cs"/>
            </a:rPr>
            <a:t>турів</a:t>
          </a:r>
          <a:r>
            <a:rPr lang="ru-RU" sz="1600" b="0" i="0" kern="1200" dirty="0">
              <a:effectLst/>
              <a:latin typeface="Open Sans" panose="020B0606030504020204" pitchFamily="34" charset="0"/>
              <a:ea typeface="+mn-ea"/>
              <a:cs typeface="+mn-cs"/>
            </a:rPr>
            <a:t>, </a:t>
          </a:r>
          <a:r>
            <a:rPr lang="ru-RU" sz="1600" b="0" i="0" kern="1200" dirty="0" err="1">
              <a:effectLst/>
              <a:latin typeface="Open Sans" panose="020B0606030504020204" pitchFamily="34" charset="0"/>
              <a:ea typeface="+mn-ea"/>
              <a:cs typeface="+mn-cs"/>
            </a:rPr>
            <a:t>інформаційних</a:t>
          </a:r>
          <a:r>
            <a:rPr lang="ru-RU" sz="1600" b="0" i="0" kern="1200" dirty="0">
              <a:effectLst/>
              <a:latin typeface="Open Sans" panose="020B0606030504020204" pitchFamily="34" charset="0"/>
              <a:ea typeface="+mn-ea"/>
              <a:cs typeface="+mn-cs"/>
            </a:rPr>
            <a:t> </a:t>
          </a:r>
          <a:r>
            <a:rPr lang="ru-RU" sz="1600" b="0" i="0" kern="1200" dirty="0" err="1">
              <a:effectLst/>
              <a:latin typeface="Open Sans" panose="020B0606030504020204" pitchFamily="34" charset="0"/>
              <a:ea typeface="+mn-ea"/>
              <a:cs typeface="+mn-cs"/>
            </a:rPr>
            <a:t>туристичних</a:t>
          </a:r>
          <a:r>
            <a:rPr lang="ru-RU" sz="1600" b="0" i="0" kern="1200" dirty="0">
              <a:effectLst/>
              <a:latin typeface="Open Sans" panose="020B0606030504020204" pitchFamily="34" charset="0"/>
              <a:ea typeface="+mn-ea"/>
              <a:cs typeface="+mn-cs"/>
            </a:rPr>
            <a:t> </a:t>
          </a:r>
          <a:r>
            <a:rPr lang="ru-RU" sz="1600" b="0" i="0" kern="1200" dirty="0" err="1">
              <a:effectLst/>
              <a:latin typeface="Open Sans" panose="020B0606030504020204" pitchFamily="34" charset="0"/>
              <a:ea typeface="+mn-ea"/>
              <a:cs typeface="+mn-cs"/>
            </a:rPr>
            <a:t>порталів</a:t>
          </a:r>
          <a:r>
            <a:rPr lang="ru-RU" sz="1600" b="0" i="0" kern="1200" dirty="0">
              <a:effectLst/>
              <a:latin typeface="Open Sans" panose="020B0606030504020204" pitchFamily="34" charset="0"/>
              <a:ea typeface="+mn-ea"/>
              <a:cs typeface="+mn-cs"/>
            </a:rPr>
            <a:t> </a:t>
          </a:r>
          <a:r>
            <a:rPr lang="ru-RU" sz="1600" b="0" i="0" kern="1200" dirty="0" err="1">
              <a:effectLst/>
              <a:latin typeface="Open Sans" panose="020B0606030504020204" pitchFamily="34" charset="0"/>
              <a:ea typeface="+mn-ea"/>
              <a:cs typeface="+mn-cs"/>
            </a:rPr>
            <a:t>тощо</a:t>
          </a:r>
          <a:r>
            <a:rPr lang="ru-RU" sz="1600" b="0" i="0" kern="1200" dirty="0">
              <a:effectLst/>
              <a:latin typeface="Open Sans" panose="020B0606030504020204" pitchFamily="34" charset="0"/>
              <a:ea typeface="+mn-ea"/>
              <a:cs typeface="+mn-cs"/>
            </a:rPr>
            <a:t>).</a:t>
          </a:r>
          <a:endParaRPr lang="ru-RU" sz="1600" kern="1200" dirty="0"/>
        </a:p>
      </dsp:txBody>
      <dsp:txXfrm rot="10800000">
        <a:off x="1927079" y="4212376"/>
        <a:ext cx="4025758" cy="1621886"/>
      </dsp:txXfrm>
    </dsp:sp>
    <dsp:sp modelId="{844E1EBD-08B2-6C46-B22C-16578BA1FBF5}">
      <dsp:nvSpPr>
        <dsp:cNvPr id="0" name=""/>
        <dsp:cNvSpPr/>
      </dsp:nvSpPr>
      <dsp:spPr>
        <a:xfrm>
          <a:off x="710665" y="4212376"/>
          <a:ext cx="1621886" cy="162188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858DF4-BC80-0B44-99AF-5A976A18C5E6}">
      <dsp:nvSpPr>
        <dsp:cNvPr id="0" name=""/>
        <dsp:cNvSpPr/>
      </dsp:nvSpPr>
      <dsp:spPr>
        <a:xfrm>
          <a:off x="0" y="0"/>
          <a:ext cx="48328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619306-2231-6240-94F7-EF6DA493EC04}">
      <dsp:nvSpPr>
        <dsp:cNvPr id="0" name=""/>
        <dsp:cNvSpPr/>
      </dsp:nvSpPr>
      <dsp:spPr>
        <a:xfrm>
          <a:off x="0" y="0"/>
          <a:ext cx="4832803" cy="1832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/>
            <a:t>Учасники також представили міжнародну інформаційну кампанію </a:t>
          </a:r>
          <a:r>
            <a:rPr lang="en-US" sz="1800" b="0" i="0" kern="1200"/>
            <a:t>Visit Ukraine – Summer in Ukraine, </a:t>
          </a:r>
          <a:r>
            <a:rPr lang="ru-RU" sz="1800" b="0" i="0" kern="1200"/>
            <a:t>яка покликана популяризувати літній відпочинок в Україні серед іноземців. Закордонні дипломатичні установи України вже розпочали її втілення на всіх континентах. </a:t>
          </a:r>
          <a:endParaRPr lang="en-US" sz="1800" kern="1200"/>
        </a:p>
      </dsp:txBody>
      <dsp:txXfrm>
        <a:off x="0" y="0"/>
        <a:ext cx="4832803" cy="1832175"/>
      </dsp:txXfrm>
    </dsp:sp>
    <dsp:sp modelId="{0097F953-FDFF-9242-9240-7DFDDCC070EE}">
      <dsp:nvSpPr>
        <dsp:cNvPr id="0" name=""/>
        <dsp:cNvSpPr/>
      </dsp:nvSpPr>
      <dsp:spPr>
        <a:xfrm>
          <a:off x="0" y="1832175"/>
          <a:ext cx="483280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F07FCA-13E5-2C4A-9C8A-3EC4ADFC61F0}">
      <dsp:nvSpPr>
        <dsp:cNvPr id="0" name=""/>
        <dsp:cNvSpPr/>
      </dsp:nvSpPr>
      <dsp:spPr>
        <a:xfrm>
          <a:off x="0" y="1832175"/>
          <a:ext cx="4832803" cy="1832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/>
            <a:t>Кампанія включає в себе промоційне відео, тематичну сторінку </a:t>
          </a:r>
          <a:r>
            <a:rPr lang="en-US" sz="1800" b="0" i="0" kern="1200">
              <a:hlinkClick xmlns:r="http://schemas.openxmlformats.org/officeDocument/2006/relationships" r:id="rId1"/>
            </a:rPr>
            <a:t>Visit Ukraine</a:t>
          </a:r>
          <a:r>
            <a:rPr lang="en-US" sz="1800" b="0" i="0" kern="1200"/>
            <a:t> </a:t>
          </a:r>
          <a:r>
            <a:rPr lang="ru-RU" sz="1800" b="0" i="0" kern="1200"/>
            <a:t>на офіційному сайті України </a:t>
          </a:r>
          <a:r>
            <a:rPr lang="en-US" sz="1800" b="0" i="0" kern="1200"/>
            <a:t>UKRAINE.UA </a:t>
          </a:r>
          <a:r>
            <a:rPr lang="ru-RU" sz="1800" b="0" i="0" kern="1200"/>
            <a:t>та кампанії в соціальних мережах іноземними мовами.  </a:t>
          </a:r>
          <a:endParaRPr lang="en-US" sz="1800" kern="1200"/>
        </a:p>
      </dsp:txBody>
      <dsp:txXfrm>
        <a:off x="0" y="1832175"/>
        <a:ext cx="4832803" cy="18321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FC2AE5-C98E-CE4F-8441-3C76D301156D}">
      <dsp:nvSpPr>
        <dsp:cNvPr id="0" name=""/>
        <dsp:cNvSpPr/>
      </dsp:nvSpPr>
      <dsp:spPr>
        <a:xfrm>
          <a:off x="1778971" y="657533"/>
          <a:ext cx="3774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7418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57480" y="701213"/>
        <a:ext cx="20400" cy="4080"/>
      </dsp:txXfrm>
    </dsp:sp>
    <dsp:sp modelId="{6C7F255D-4033-7A43-BD22-944713882F4A}">
      <dsp:nvSpPr>
        <dsp:cNvPr id="0" name=""/>
        <dsp:cNvSpPr/>
      </dsp:nvSpPr>
      <dsp:spPr>
        <a:xfrm>
          <a:off x="6777" y="171055"/>
          <a:ext cx="1773994" cy="106439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927" tIns="91245" rIns="86927" bIns="9124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/>
            <a:t>Стратегічне планування та розробка політики дестинації</a:t>
          </a:r>
          <a:endParaRPr lang="en-US" sz="1500" kern="1200"/>
        </a:p>
      </dsp:txBody>
      <dsp:txXfrm>
        <a:off x="6777" y="171055"/>
        <a:ext cx="1773994" cy="1064396"/>
      </dsp:txXfrm>
    </dsp:sp>
    <dsp:sp modelId="{A9FC9ECC-8269-864C-B1D7-FB3ED4433C68}">
      <dsp:nvSpPr>
        <dsp:cNvPr id="0" name=""/>
        <dsp:cNvSpPr/>
      </dsp:nvSpPr>
      <dsp:spPr>
        <a:xfrm>
          <a:off x="3960984" y="657533"/>
          <a:ext cx="3774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7418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39493" y="701213"/>
        <a:ext cx="20400" cy="4080"/>
      </dsp:txXfrm>
    </dsp:sp>
    <dsp:sp modelId="{5C58AF09-1FDD-FD40-9F82-D4DFB8A23424}">
      <dsp:nvSpPr>
        <dsp:cNvPr id="0" name=""/>
        <dsp:cNvSpPr/>
      </dsp:nvSpPr>
      <dsp:spPr>
        <a:xfrm>
          <a:off x="2188790" y="171055"/>
          <a:ext cx="1773994" cy="106439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927" tIns="91245" rIns="86927" bIns="9124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/>
            <a:t>Консолідація бізнесу, влади та всіх зацікавлених сторін</a:t>
          </a:r>
          <a:endParaRPr lang="en-US" sz="1500" kern="1200"/>
        </a:p>
      </dsp:txBody>
      <dsp:txXfrm>
        <a:off x="2188790" y="171055"/>
        <a:ext cx="1773994" cy="1064396"/>
      </dsp:txXfrm>
    </dsp:sp>
    <dsp:sp modelId="{D0973924-6889-0C4F-A8BC-FB15B5D9C634}">
      <dsp:nvSpPr>
        <dsp:cNvPr id="0" name=""/>
        <dsp:cNvSpPr/>
      </dsp:nvSpPr>
      <dsp:spPr>
        <a:xfrm>
          <a:off x="6142997" y="657533"/>
          <a:ext cx="3774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7418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21505" y="701213"/>
        <a:ext cx="20400" cy="4080"/>
      </dsp:txXfrm>
    </dsp:sp>
    <dsp:sp modelId="{B1A03B8A-D634-5E45-9CDF-153ACE69AC1B}">
      <dsp:nvSpPr>
        <dsp:cNvPr id="0" name=""/>
        <dsp:cNvSpPr/>
      </dsp:nvSpPr>
      <dsp:spPr>
        <a:xfrm>
          <a:off x="4370802" y="171055"/>
          <a:ext cx="1773994" cy="106439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927" tIns="91245" rIns="86927" bIns="9124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/>
            <a:t>захист інтересів туристичного сектору</a:t>
          </a:r>
          <a:endParaRPr lang="en-US" sz="1500" kern="1200"/>
        </a:p>
      </dsp:txBody>
      <dsp:txXfrm>
        <a:off x="4370802" y="171055"/>
        <a:ext cx="1773994" cy="1064396"/>
      </dsp:txXfrm>
    </dsp:sp>
    <dsp:sp modelId="{38A244CE-65A8-054E-B884-8A8801F759A0}">
      <dsp:nvSpPr>
        <dsp:cNvPr id="0" name=""/>
        <dsp:cNvSpPr/>
      </dsp:nvSpPr>
      <dsp:spPr>
        <a:xfrm>
          <a:off x="8325009" y="657533"/>
          <a:ext cx="3774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7418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503518" y="701213"/>
        <a:ext cx="20400" cy="4080"/>
      </dsp:txXfrm>
    </dsp:sp>
    <dsp:sp modelId="{A1B627D0-60AC-8D4E-AF2D-41EC57EBD999}">
      <dsp:nvSpPr>
        <dsp:cNvPr id="0" name=""/>
        <dsp:cNvSpPr/>
      </dsp:nvSpPr>
      <dsp:spPr>
        <a:xfrm>
          <a:off x="6552815" y="171055"/>
          <a:ext cx="1773994" cy="10643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927" tIns="91245" rIns="86927" bIns="9124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/>
            <a:t>Планування розвитку інфраструктури дестинацій</a:t>
          </a:r>
          <a:endParaRPr lang="en-US" sz="1500" kern="1200"/>
        </a:p>
      </dsp:txBody>
      <dsp:txXfrm>
        <a:off x="6552815" y="171055"/>
        <a:ext cx="1773994" cy="1064396"/>
      </dsp:txXfrm>
    </dsp:sp>
    <dsp:sp modelId="{C5295391-2E34-384B-A984-CF5CB58C24F2}">
      <dsp:nvSpPr>
        <dsp:cNvPr id="0" name=""/>
        <dsp:cNvSpPr/>
      </dsp:nvSpPr>
      <dsp:spPr>
        <a:xfrm>
          <a:off x="893774" y="1233652"/>
          <a:ext cx="8728050" cy="377418"/>
        </a:xfrm>
        <a:custGeom>
          <a:avLst/>
          <a:gdLst/>
          <a:ahLst/>
          <a:cxnLst/>
          <a:rect l="0" t="0" r="0" b="0"/>
          <a:pathLst>
            <a:path>
              <a:moveTo>
                <a:pt x="8728050" y="0"/>
              </a:moveTo>
              <a:lnTo>
                <a:pt x="8728050" y="205809"/>
              </a:lnTo>
              <a:lnTo>
                <a:pt x="0" y="205809"/>
              </a:lnTo>
              <a:lnTo>
                <a:pt x="0" y="377418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39360" y="1420321"/>
        <a:ext cx="436879" cy="4080"/>
      </dsp:txXfrm>
    </dsp:sp>
    <dsp:sp modelId="{1B03874B-2641-7042-8EFD-47756FF39059}">
      <dsp:nvSpPr>
        <dsp:cNvPr id="0" name=""/>
        <dsp:cNvSpPr/>
      </dsp:nvSpPr>
      <dsp:spPr>
        <a:xfrm>
          <a:off x="8734828" y="171055"/>
          <a:ext cx="1773994" cy="106439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927" tIns="91245" rIns="86927" bIns="9124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/>
            <a:t>Залучення інвестицій</a:t>
          </a:r>
          <a:endParaRPr lang="en-US" sz="1500" kern="1200"/>
        </a:p>
      </dsp:txBody>
      <dsp:txXfrm>
        <a:off x="8734828" y="171055"/>
        <a:ext cx="1773994" cy="1064396"/>
      </dsp:txXfrm>
    </dsp:sp>
    <dsp:sp modelId="{C901682A-BD3C-4745-955A-39DA9FC23A46}">
      <dsp:nvSpPr>
        <dsp:cNvPr id="0" name=""/>
        <dsp:cNvSpPr/>
      </dsp:nvSpPr>
      <dsp:spPr>
        <a:xfrm>
          <a:off x="1778971" y="2129948"/>
          <a:ext cx="3774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7418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57480" y="2173628"/>
        <a:ext cx="20400" cy="4080"/>
      </dsp:txXfrm>
    </dsp:sp>
    <dsp:sp modelId="{B66FAD0F-9F83-8D49-B553-794F5EB69174}">
      <dsp:nvSpPr>
        <dsp:cNvPr id="0" name=""/>
        <dsp:cNvSpPr/>
      </dsp:nvSpPr>
      <dsp:spPr>
        <a:xfrm>
          <a:off x="6777" y="1643470"/>
          <a:ext cx="1773994" cy="106439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927" tIns="91245" rIns="86927" bIns="9124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/>
            <a:t>Маркетинг та брендинг дестинацій</a:t>
          </a:r>
          <a:endParaRPr lang="en-US" sz="1500" kern="1200"/>
        </a:p>
      </dsp:txBody>
      <dsp:txXfrm>
        <a:off x="6777" y="1643470"/>
        <a:ext cx="1773994" cy="1064396"/>
      </dsp:txXfrm>
    </dsp:sp>
    <dsp:sp modelId="{B3CA6B2D-D768-0148-BC00-A967B598BB16}">
      <dsp:nvSpPr>
        <dsp:cNvPr id="0" name=""/>
        <dsp:cNvSpPr/>
      </dsp:nvSpPr>
      <dsp:spPr>
        <a:xfrm>
          <a:off x="3960984" y="2129948"/>
          <a:ext cx="3774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7418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39493" y="2173628"/>
        <a:ext cx="20400" cy="4080"/>
      </dsp:txXfrm>
    </dsp:sp>
    <dsp:sp modelId="{E1E98038-CD86-C845-A15D-74BD7A40F56C}">
      <dsp:nvSpPr>
        <dsp:cNvPr id="0" name=""/>
        <dsp:cNvSpPr/>
      </dsp:nvSpPr>
      <dsp:spPr>
        <a:xfrm>
          <a:off x="2188790" y="1643470"/>
          <a:ext cx="1773994" cy="106439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927" tIns="91245" rIns="86927" bIns="9124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/>
            <a:t>Участь у міжнародних організаціях</a:t>
          </a:r>
          <a:endParaRPr lang="en-US" sz="1500" kern="1200"/>
        </a:p>
      </dsp:txBody>
      <dsp:txXfrm>
        <a:off x="2188790" y="1643470"/>
        <a:ext cx="1773994" cy="1064396"/>
      </dsp:txXfrm>
    </dsp:sp>
    <dsp:sp modelId="{92924FC0-F758-2F49-9931-F01C9C078182}">
      <dsp:nvSpPr>
        <dsp:cNvPr id="0" name=""/>
        <dsp:cNvSpPr/>
      </dsp:nvSpPr>
      <dsp:spPr>
        <a:xfrm>
          <a:off x="6142997" y="2129948"/>
          <a:ext cx="3774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7418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21505" y="2173628"/>
        <a:ext cx="20400" cy="4080"/>
      </dsp:txXfrm>
    </dsp:sp>
    <dsp:sp modelId="{92E0A0D4-557A-CF44-B903-8F1427096542}">
      <dsp:nvSpPr>
        <dsp:cNvPr id="0" name=""/>
        <dsp:cNvSpPr/>
      </dsp:nvSpPr>
      <dsp:spPr>
        <a:xfrm>
          <a:off x="4370802" y="1643470"/>
          <a:ext cx="1773994" cy="106439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927" tIns="91245" rIns="86927" bIns="9124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/>
            <a:t>Діджиталізація та інновації</a:t>
          </a:r>
          <a:endParaRPr lang="en-US" sz="1500" kern="1200"/>
        </a:p>
      </dsp:txBody>
      <dsp:txXfrm>
        <a:off x="4370802" y="1643470"/>
        <a:ext cx="1773994" cy="1064396"/>
      </dsp:txXfrm>
    </dsp:sp>
    <dsp:sp modelId="{52C77885-EF87-EF4E-8617-21D045F89189}">
      <dsp:nvSpPr>
        <dsp:cNvPr id="0" name=""/>
        <dsp:cNvSpPr/>
      </dsp:nvSpPr>
      <dsp:spPr>
        <a:xfrm>
          <a:off x="8325009" y="2129948"/>
          <a:ext cx="3774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7418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503518" y="2173628"/>
        <a:ext cx="20400" cy="4080"/>
      </dsp:txXfrm>
    </dsp:sp>
    <dsp:sp modelId="{4876510A-3AD2-A24B-B180-8CF5B1F8C619}">
      <dsp:nvSpPr>
        <dsp:cNvPr id="0" name=""/>
        <dsp:cNvSpPr/>
      </dsp:nvSpPr>
      <dsp:spPr>
        <a:xfrm>
          <a:off x="6552815" y="1643470"/>
          <a:ext cx="1773994" cy="106439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927" tIns="91245" rIns="86927" bIns="9124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/>
            <a:t>Дослідження, моніторинг, аналітика, статистика</a:t>
          </a:r>
          <a:endParaRPr lang="en-US" sz="1500" kern="1200"/>
        </a:p>
      </dsp:txBody>
      <dsp:txXfrm>
        <a:off x="6552815" y="1643470"/>
        <a:ext cx="1773994" cy="1064396"/>
      </dsp:txXfrm>
    </dsp:sp>
    <dsp:sp modelId="{C3E84DA1-3336-4C4C-B302-62391F0BC2DC}">
      <dsp:nvSpPr>
        <dsp:cNvPr id="0" name=""/>
        <dsp:cNvSpPr/>
      </dsp:nvSpPr>
      <dsp:spPr>
        <a:xfrm>
          <a:off x="893774" y="2706067"/>
          <a:ext cx="8728050" cy="377418"/>
        </a:xfrm>
        <a:custGeom>
          <a:avLst/>
          <a:gdLst/>
          <a:ahLst/>
          <a:cxnLst/>
          <a:rect l="0" t="0" r="0" b="0"/>
          <a:pathLst>
            <a:path>
              <a:moveTo>
                <a:pt x="8728050" y="0"/>
              </a:moveTo>
              <a:lnTo>
                <a:pt x="8728050" y="205809"/>
              </a:lnTo>
              <a:lnTo>
                <a:pt x="0" y="205809"/>
              </a:lnTo>
              <a:lnTo>
                <a:pt x="0" y="377418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39360" y="2892736"/>
        <a:ext cx="436879" cy="4080"/>
      </dsp:txXfrm>
    </dsp:sp>
    <dsp:sp modelId="{D9AE3C20-8276-0441-B1E0-22D5CE43FE2B}">
      <dsp:nvSpPr>
        <dsp:cNvPr id="0" name=""/>
        <dsp:cNvSpPr/>
      </dsp:nvSpPr>
      <dsp:spPr>
        <a:xfrm>
          <a:off x="8734828" y="1643470"/>
          <a:ext cx="1773994" cy="106439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927" tIns="91245" rIns="86927" bIns="9124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/>
            <a:t>Створення туристичних інформаційних центрів</a:t>
          </a:r>
          <a:endParaRPr lang="en-US" sz="1500" kern="1200"/>
        </a:p>
      </dsp:txBody>
      <dsp:txXfrm>
        <a:off x="8734828" y="1643470"/>
        <a:ext cx="1773994" cy="1064396"/>
      </dsp:txXfrm>
    </dsp:sp>
    <dsp:sp modelId="{03125B0E-5F8D-F740-866A-2C924CD93FCA}">
      <dsp:nvSpPr>
        <dsp:cNvPr id="0" name=""/>
        <dsp:cNvSpPr/>
      </dsp:nvSpPr>
      <dsp:spPr>
        <a:xfrm>
          <a:off x="1778971" y="3602364"/>
          <a:ext cx="3774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7418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57480" y="3646043"/>
        <a:ext cx="20400" cy="4080"/>
      </dsp:txXfrm>
    </dsp:sp>
    <dsp:sp modelId="{D3FE0450-15BB-1449-B122-5B57BAF648F7}">
      <dsp:nvSpPr>
        <dsp:cNvPr id="0" name=""/>
        <dsp:cNvSpPr/>
      </dsp:nvSpPr>
      <dsp:spPr>
        <a:xfrm>
          <a:off x="6777" y="3115885"/>
          <a:ext cx="1773994" cy="106439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927" tIns="91245" rIns="86927" bIns="9124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/>
            <a:t>Розробка та продаж туристичних продуктів</a:t>
          </a:r>
          <a:endParaRPr lang="en-US" sz="1500" kern="1200"/>
        </a:p>
      </dsp:txBody>
      <dsp:txXfrm>
        <a:off x="6777" y="3115885"/>
        <a:ext cx="1773994" cy="1064396"/>
      </dsp:txXfrm>
    </dsp:sp>
    <dsp:sp modelId="{AD8D52D8-85DC-ED47-8FE6-84CF0104DBD3}">
      <dsp:nvSpPr>
        <dsp:cNvPr id="0" name=""/>
        <dsp:cNvSpPr/>
      </dsp:nvSpPr>
      <dsp:spPr>
        <a:xfrm>
          <a:off x="3960984" y="3602364"/>
          <a:ext cx="3774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7418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39493" y="3646043"/>
        <a:ext cx="20400" cy="4080"/>
      </dsp:txXfrm>
    </dsp:sp>
    <dsp:sp modelId="{16CB43FE-80C0-E54C-BDB3-C1093FD65AB2}">
      <dsp:nvSpPr>
        <dsp:cNvPr id="0" name=""/>
        <dsp:cNvSpPr/>
      </dsp:nvSpPr>
      <dsp:spPr>
        <a:xfrm>
          <a:off x="2188790" y="3115885"/>
          <a:ext cx="1773994" cy="106439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927" tIns="91245" rIns="86927" bIns="9124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/>
            <a:t>Управління якістю дестинації. Стандартизація</a:t>
          </a:r>
          <a:endParaRPr lang="en-US" sz="1500" kern="1200"/>
        </a:p>
      </dsp:txBody>
      <dsp:txXfrm>
        <a:off x="2188790" y="3115885"/>
        <a:ext cx="1773994" cy="1064396"/>
      </dsp:txXfrm>
    </dsp:sp>
    <dsp:sp modelId="{9B049966-D68A-C445-8D84-7F4E265DA7D3}">
      <dsp:nvSpPr>
        <dsp:cNvPr id="0" name=""/>
        <dsp:cNvSpPr/>
      </dsp:nvSpPr>
      <dsp:spPr>
        <a:xfrm>
          <a:off x="4370802" y="3115885"/>
          <a:ext cx="1773994" cy="106439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927" tIns="91245" rIns="86927" bIns="9124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/>
            <a:t>Розвиток людських ресурсів (освіта та профпідготовка)</a:t>
          </a:r>
          <a:endParaRPr lang="en-US" sz="1500" kern="1200"/>
        </a:p>
      </dsp:txBody>
      <dsp:txXfrm>
        <a:off x="4370802" y="3115885"/>
        <a:ext cx="1773994" cy="10643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847CE-B1A4-014C-9821-116D2A482A36}">
      <dsp:nvSpPr>
        <dsp:cNvPr id="0" name=""/>
        <dsp:cNvSpPr/>
      </dsp:nvSpPr>
      <dsp:spPr>
        <a:xfrm>
          <a:off x="813" y="505224"/>
          <a:ext cx="3173907" cy="444347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450" tIns="330200" rIns="247450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1. Які туристичні дестинації в Україні ви знаєте? </a:t>
          </a:r>
          <a:endParaRPr lang="en-US" sz="2400" kern="1200"/>
        </a:p>
      </dsp:txBody>
      <dsp:txXfrm>
        <a:off x="813" y="2193743"/>
        <a:ext cx="3173907" cy="2666082"/>
      </dsp:txXfrm>
    </dsp:sp>
    <dsp:sp modelId="{A7400D4C-721F-3040-AF3A-8011905DF4D3}">
      <dsp:nvSpPr>
        <dsp:cNvPr id="0" name=""/>
        <dsp:cNvSpPr/>
      </dsp:nvSpPr>
      <dsp:spPr>
        <a:xfrm>
          <a:off x="921246" y="949571"/>
          <a:ext cx="1333041" cy="133304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3929" tIns="12700" rIns="103929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116465" y="1144790"/>
        <a:ext cx="942603" cy="942603"/>
      </dsp:txXfrm>
    </dsp:sp>
    <dsp:sp modelId="{B7628E43-9F92-D44A-B483-70D64917271C}">
      <dsp:nvSpPr>
        <dsp:cNvPr id="0" name=""/>
        <dsp:cNvSpPr/>
      </dsp:nvSpPr>
      <dsp:spPr>
        <a:xfrm>
          <a:off x="813" y="4948623"/>
          <a:ext cx="3173907" cy="7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8EED87-C2DA-7F49-BD56-B8A785AC20B6}">
      <dsp:nvSpPr>
        <dsp:cNvPr id="0" name=""/>
        <dsp:cNvSpPr/>
      </dsp:nvSpPr>
      <dsp:spPr>
        <a:xfrm>
          <a:off x="3492111" y="505224"/>
          <a:ext cx="3173907" cy="444347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450" tIns="330200" rIns="247450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2. Що на вашу думку необхідно для розвитку туристичних дестинації в Україні? </a:t>
          </a:r>
          <a:endParaRPr lang="en-US" sz="2400" kern="1200"/>
        </a:p>
      </dsp:txBody>
      <dsp:txXfrm>
        <a:off x="3492111" y="2193743"/>
        <a:ext cx="3173907" cy="2666082"/>
      </dsp:txXfrm>
    </dsp:sp>
    <dsp:sp modelId="{5AE34EB9-D715-A740-BFDC-14253F32C136}">
      <dsp:nvSpPr>
        <dsp:cNvPr id="0" name=""/>
        <dsp:cNvSpPr/>
      </dsp:nvSpPr>
      <dsp:spPr>
        <a:xfrm>
          <a:off x="4412544" y="949571"/>
          <a:ext cx="1333041" cy="133304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3929" tIns="12700" rIns="103929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607763" y="1144790"/>
        <a:ext cx="942603" cy="942603"/>
      </dsp:txXfrm>
    </dsp:sp>
    <dsp:sp modelId="{C5EB949D-69EE-4F41-BE83-7BAE432239D5}">
      <dsp:nvSpPr>
        <dsp:cNvPr id="0" name=""/>
        <dsp:cNvSpPr/>
      </dsp:nvSpPr>
      <dsp:spPr>
        <a:xfrm>
          <a:off x="3492111" y="4948623"/>
          <a:ext cx="3173907" cy="7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80D42-4E5D-9DD5-A4F3-AB3F3DC8F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1C5FD5-5AC2-D6C7-1CE9-016B5B1BA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44AEED-50D4-2361-1EFC-5E307BD07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4DB-E4D6-A54B-941D-4AFB4EF2B49E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CC9FB7-6960-2F62-8E53-BAD44E1D5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48DC3A-40DF-B46B-5E86-DE7296F72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AE070-A4EF-3949-8707-99705C85F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880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1F450-0817-A47F-E559-BEDF0053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92273C-2BD5-74DF-DCA4-4975DE650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399A52-DA30-15ED-C53D-D5905288D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4DB-E4D6-A54B-941D-4AFB4EF2B49E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83B8D4-C593-ABA7-C963-7EC5E0A4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24CF80-7A1C-6F8C-8AB2-E279A099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AE070-A4EF-3949-8707-99705C85F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856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AC1B02-EBB5-2B35-E710-138FDD587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5BADAE-CB0D-3EAE-FDEA-5E51C4D72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268ACF-37B2-AD5A-BBCE-4E5B345A0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4DB-E4D6-A54B-941D-4AFB4EF2B49E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3D0B7F-E6F5-2258-6091-83C922E77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095B8C-7198-354E-5A91-6D5F4E779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AE070-A4EF-3949-8707-99705C85F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755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E68007-484D-FDAC-C923-C850B4976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8DDCB1-CD47-CE5E-CF6B-5AFA86679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0F0754-ECDA-F810-CE40-EA673306F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4DB-E4D6-A54B-941D-4AFB4EF2B49E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3105C2-9D79-F81B-E52C-133BE0731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BD6CC5-E166-DE06-73C8-F5934C2FF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AE070-A4EF-3949-8707-99705C85F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5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CFA68-9159-E60A-3F22-79251BEF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740468-F85E-0B65-550F-4178F3D38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981D9D-C7D1-D150-C5A5-2C6462B9D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4DB-E4D6-A54B-941D-4AFB4EF2B49E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923CF5-BBFA-2A35-A8E0-BE0F52278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FFCFFA-7887-3C05-43B1-B1E8F0050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AE070-A4EF-3949-8707-99705C85F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872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20838-FFD5-D9E5-19BB-DD0BAB97F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F57964-E5BC-8148-F235-636A21868D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6820DE-CF1F-928B-7BF6-EE90067FE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3E02D7-CA30-C22A-2371-07FCAD559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4DB-E4D6-A54B-941D-4AFB4EF2B49E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EB0CE0-6801-5A10-2081-C0CAFC2F4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C071C4-D802-C854-EC8A-9A81DAB7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AE070-A4EF-3949-8707-99705C85F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865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3B65C-3777-E7EC-0E7A-08F139B9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B1D419-252E-2A06-8A79-32AF5E178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5F62A1-A132-2752-7857-233C18EAE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57BA62-42D3-8850-8EF6-9206741A2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1AEF4EF-BDF7-6252-27AA-D9893CE03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0E9BFE7-51C6-8EB4-D92B-42992A1F1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4DB-E4D6-A54B-941D-4AFB4EF2B49E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0243F03-AF36-2903-3C08-6BE53EE4E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E19B5D-128E-51A2-A2DD-B934EB67D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AE070-A4EF-3949-8707-99705C85F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204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0A1207-E175-1F8F-5D36-4289AFD34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F9D5876-F1E0-A44E-4D43-1635D857C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4DB-E4D6-A54B-941D-4AFB4EF2B49E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32B6F95-15E6-74B4-5798-5C21D7F63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AE3E88B-268A-3C4E-EDC8-7B2D14B2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AE070-A4EF-3949-8707-99705C85F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856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64B1989-756D-5C3D-A5DC-F244C34A6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4DB-E4D6-A54B-941D-4AFB4EF2B49E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4949704-F816-BF50-A509-7E672842A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48897BB-D151-50BA-AB73-5CE84462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AE070-A4EF-3949-8707-99705C85F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456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C7911-0C43-3ED8-2020-CBCC5677C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CC8377-C5D3-248C-5A52-8426121C6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91E605-8D27-5597-EF6A-7B7B202C3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BB91DB-627B-82D8-A56A-831F3CDC4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4DB-E4D6-A54B-941D-4AFB4EF2B49E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612EE7-A855-33D6-1198-89484251E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9C62C3-DF8F-AF2B-6FA0-EA11FA2B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AE070-A4EF-3949-8707-99705C85F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413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DAFEA2-66EA-B7F9-9578-EE6813183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DAE4C90-3BF3-A53F-7F15-EC0D9DD2CC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07DE2B-02C5-C89A-8031-5F63AC451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83BBE9-0A57-5C82-94B4-AAFF8C400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4DB-E4D6-A54B-941D-4AFB4EF2B49E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B7519C-37D9-F273-BCDA-0B02CFD87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8708E2-A717-981F-EAD8-6DB9A68B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AE070-A4EF-3949-8707-99705C85F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003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049179-5B48-7E38-BEEC-F9B4C5F8A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D6F7D5-626A-5574-B922-41D601A16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601379-9649-232D-410F-5BC50F9F05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D24DB-E4D6-A54B-941D-4AFB4EF2B49E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33FC86-53DF-9C81-EE7C-E84437D21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4AEF28-E35C-999E-F78E-73960084B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AE070-A4EF-3949-8707-99705C85F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7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B16891EB-3A06-E7CC-FDFC-E96FE87092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130181-9B88-BBA2-2725-41788286C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</a:rPr>
              <a:t>Основні ознаки і тенденції розвитку туристичних дестинацій в Україні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099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32DF175-2DD8-4694-B4BB-045DCFCE7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8612" y="633619"/>
            <a:ext cx="6852464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E52748-BA9E-DC98-36D5-25529463C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16" y="978408"/>
            <a:ext cx="6003511" cy="1106424"/>
          </a:xfrm>
        </p:spPr>
        <p:txBody>
          <a:bodyPr>
            <a:normAutofit/>
          </a:bodyPr>
          <a:lstStyle/>
          <a:p>
            <a:r>
              <a:rPr lang="uk-UA" sz="2800"/>
              <a:t>Шляхи вирішення даних проблем (до початку війни) </a:t>
            </a:r>
            <a:endParaRPr lang="ru-RU" sz="280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EC9E19E-F89E-DE02-4E17-1FDD34A1B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759011"/>
            <a:ext cx="4233672" cy="24009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604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3073" y="2121408"/>
            <a:ext cx="582472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70F035B5-74BB-7772-18C1-4AE66320B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95" y="3472468"/>
            <a:ext cx="3984885" cy="265176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C3C3CB90-F907-44E5-7E33-3BA620FDD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6864" y="2359152"/>
            <a:ext cx="6003511" cy="342900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endParaRPr lang="ru-RU" sz="1900" b="0" i="0">
              <a:effectLst/>
              <a:latin typeface="ProbaPro"/>
            </a:endParaRPr>
          </a:p>
          <a:p>
            <a:pPr rtl="0" fontAlgn="base"/>
            <a:r>
              <a:rPr lang="ru-RU" sz="1900" b="0" i="0">
                <a:effectLst/>
                <a:latin typeface="ProbaPro"/>
              </a:rPr>
              <a:t>Міністерство закордонних справ України, Міністерство культури та інформаційної політики, Державне агентство розвитку туризму (ДАРТ) представили нову комунікаційну стратегію популяризації туристичного бренду України, розроблену креативною школою </a:t>
            </a:r>
            <a:r>
              <a:rPr lang="en-US" sz="1900" b="0" i="0">
                <a:effectLst/>
                <a:latin typeface="ProbaPro"/>
              </a:rPr>
              <a:t>Projector.</a:t>
            </a:r>
          </a:p>
          <a:p>
            <a:r>
              <a:rPr lang="ru-RU" sz="1900" b="0" i="0">
                <a:effectLst/>
                <a:latin typeface="ProbaPro"/>
              </a:rPr>
              <a:t>Документ визначає формати, канали та практичні кроки для формування сталого туристичного іміджу України та системного залучення іноземних туристів засобами комунікації і публічної дипломатії</a:t>
            </a:r>
            <a:endParaRPr lang="ru-RU" sz="1900"/>
          </a:p>
        </p:txBody>
      </p:sp>
    </p:spTree>
    <p:extLst>
      <p:ext uri="{BB962C8B-B14F-4D97-AF65-F5344CB8AC3E}">
        <p14:creationId xmlns:p14="http://schemas.microsoft.com/office/powerpoint/2010/main" val="3785876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9" name="Объект 2">
            <a:extLst>
              <a:ext uri="{FF2B5EF4-FFF2-40B4-BE49-F238E27FC236}">
                <a16:creationId xmlns:a16="http://schemas.microsoft.com/office/drawing/2014/main" id="{F03DE1CA-455C-73D4-81BB-D454BD4CE3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3915862"/>
              </p:ext>
            </p:extLst>
          </p:nvPr>
        </p:nvGraphicFramePr>
        <p:xfrm>
          <a:off x="538337" y="1806047"/>
          <a:ext cx="4832803" cy="3664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5810CF3-8C42-89C4-1AC6-A7064401FB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819" y="517600"/>
            <a:ext cx="3796816" cy="2743200"/>
          </a:xfrm>
          <a:prstGeom prst="rect">
            <a:avLst/>
          </a:prstGeom>
        </p:spPr>
      </p:pic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68EC61C0-8A4A-3A7F-41BC-4ACD01AE57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092800" y="4089566"/>
            <a:ext cx="4565293" cy="175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77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CAD23C-40D1-B5D7-CF65-D465C3351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Summer</a:t>
            </a:r>
            <a:r>
              <a:rPr lang="uk-UA" dirty="0"/>
              <a:t> </a:t>
            </a:r>
            <a:r>
              <a:rPr lang="uk-UA" dirty="0" err="1"/>
              <a:t>in</a:t>
            </a:r>
            <a:r>
              <a:rPr lang="uk-UA" dirty="0"/>
              <a:t> </a:t>
            </a:r>
            <a:r>
              <a:rPr lang="uk-UA" dirty="0" err="1"/>
              <a:t>Ukraine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4" name="Visit Ukraine this summer ☀️.mp4">
            <a:hlinkClick r:id="" action="ppaction://media"/>
            <a:extLst>
              <a:ext uri="{FF2B5EF4-FFF2-40B4-BE49-F238E27FC236}">
                <a16:creationId xmlns:a16="http://schemas.microsoft.com/office/drawing/2014/main" id="{DBDA9473-1C51-BDE0-96B2-A3845CF4EB6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99591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D523C2E-DC50-85AB-09F0-69B7BD91D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7"/>
          <a:stretch/>
        </p:blipFill>
        <p:spPr>
          <a:xfrm>
            <a:off x="4555236" y="6"/>
            <a:ext cx="7636763" cy="276272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32265A3F-0666-130D-C97C-9EBE9622B6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2826737"/>
            <a:ext cx="4619244" cy="402703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7C97A99-2C08-6D7D-B749-9C66A4B83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633" y="3455208"/>
            <a:ext cx="6355974" cy="3101658"/>
          </a:xfrm>
        </p:spPr>
        <p:txBody>
          <a:bodyPr anchor="ctr">
            <a:noAutofit/>
          </a:bodyPr>
          <a:lstStyle/>
          <a:p>
            <a:pPr rtl="0" fontAlgn="base"/>
            <a:r>
              <a:rPr lang="ru-RU" sz="2000" b="0" i="0">
                <a:effectLst/>
                <a:latin typeface="ProbaPro"/>
              </a:rPr>
              <a:t>Дослідження свідчать, що міжнародна аудиторія хоче дізнаватися історії успіху з України, і це створює простір для просування позитивних наративів про Україну у світі. Теми туризму, популярних туристичних магнітів дуже добре сприймаються іноземними аудиторіями. Окремий напрям роботи нашої команди МЗС на чолі з Дмитром Кулебою полягає у системному формуванні в іноземців уявлення про те, що Україна безпечна для подорожей”</a:t>
            </a:r>
            <a:r>
              <a:rPr lang="uk-UA" sz="2000" b="0" i="0">
                <a:effectLst/>
                <a:latin typeface="ProbaPro"/>
              </a:rPr>
              <a:t> (Це завдання залишиться і після завершення війни) </a:t>
            </a:r>
            <a:endParaRPr lang="ru-RU" sz="2000" b="0" i="0">
              <a:effectLst/>
              <a:latin typeface="ProbaPro"/>
            </a:endParaRPr>
          </a:p>
          <a:p>
            <a:pPr rtl="0" fontAlgn="base"/>
            <a:endParaRPr lang="ru-RU" sz="20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52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DF73866-7896-EFB9-2A19-06177ADC0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2" r="11652" b="3"/>
          <a:stretch/>
        </p:blipFill>
        <p:spPr>
          <a:xfrm>
            <a:off x="20" y="-13"/>
            <a:ext cx="2171414" cy="4005072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5963583E-3DBA-C3C4-A9F6-CF9C5F4347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139545" y="8"/>
            <a:ext cx="3919238" cy="3989866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41F98826-9913-8BE6-7CDB-8FE20D36AB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8" r="11025" b="-2"/>
          <a:stretch/>
        </p:blipFill>
        <p:spPr>
          <a:xfrm>
            <a:off x="2286496" y="-15197"/>
            <a:ext cx="2469343" cy="4005071"/>
          </a:xfrm>
          <a:prstGeom prst="rect">
            <a:avLst/>
          </a:prstGeom>
        </p:spPr>
      </p:pic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62E303EB-A2F1-DDE8-D775-DC0CFFE531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3" r="23552" b="2"/>
          <a:stretch/>
        </p:blipFill>
        <p:spPr>
          <a:xfrm>
            <a:off x="4870900" y="-15198"/>
            <a:ext cx="3135427" cy="40050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1F4D85-607A-0B2D-B030-09F804685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27" y="4111993"/>
            <a:ext cx="11386157" cy="2303138"/>
          </a:xfrm>
        </p:spPr>
        <p:txBody>
          <a:bodyPr anchor="ctr">
            <a:normAutofit/>
          </a:bodyPr>
          <a:lstStyle/>
          <a:p>
            <a:pPr rtl="0" fontAlgn="base"/>
            <a:r>
              <a:rPr lang="ru-RU" sz="2000" b="0" i="0">
                <a:effectLst/>
                <a:latin typeface="ProbaPro"/>
              </a:rPr>
              <a:t>Україна має низку переваг, що стимулює до її відвідування: “Це і доступність, і зручне розташування на карті світу (у центрі Європи), смачну національну кухню, різноманітність туристичних дестинацій, віддалені туристичні локації</a:t>
            </a:r>
            <a:r>
              <a:rPr lang="en-US" sz="2000" b="0" i="0">
                <a:effectLst/>
                <a:latin typeface="ProbaPro"/>
              </a:rPr>
              <a:t>. </a:t>
            </a:r>
            <a:r>
              <a:rPr lang="ru-RU" sz="2000" b="0" i="0">
                <a:effectLst/>
                <a:latin typeface="ProbaPro"/>
              </a:rPr>
              <a:t>Окрім того, на сьогодні ми маємо безвізовий режим з багатьма країнами, що значно спрощує процедуру перетину кордону".Для ДАРТ важливо показати, що турист може безпечно, комфортно та безперешкодно подорожувати територією нашої держави. У нас багата культурна та національна спадщина, яка приваблює іноземних гостей, талановиті та гостинні люди, автентичність, різноманітність природи. </a:t>
            </a: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498468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92E26B03-EC9A-1B9E-18BB-0B225792B8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" r="2" b="2"/>
          <a:stretch/>
        </p:blipFill>
        <p:spPr>
          <a:xfrm>
            <a:off x="20" y="1"/>
            <a:ext cx="4187091" cy="2164321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5E831F7-C569-AC50-DA60-B812DD69EB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5" r="3" b="4133"/>
          <a:stretch/>
        </p:blipFill>
        <p:spPr>
          <a:xfrm>
            <a:off x="20" y="2342320"/>
            <a:ext cx="4187091" cy="2164321"/>
          </a:xfrm>
          <a:prstGeom prst="rect">
            <a:avLst/>
          </a:prstGeom>
        </p:spPr>
      </p:pic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0FCE48C3-6643-6FD6-EDD1-5F55771C65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9" b="2"/>
          <a:stretch/>
        </p:blipFill>
        <p:spPr>
          <a:xfrm>
            <a:off x="20" y="4693680"/>
            <a:ext cx="4187091" cy="216432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F98788D-ED71-22E6-405F-E3C1D1B55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366" y="2399720"/>
            <a:ext cx="6870954" cy="3736507"/>
          </a:xfrm>
        </p:spPr>
        <p:txBody>
          <a:bodyPr>
            <a:normAutofit/>
          </a:bodyPr>
          <a:lstStyle/>
          <a:p>
            <a:r>
              <a:rPr lang="ru-RU" sz="2000" b="0" i="0">
                <a:effectLst/>
                <a:latin typeface="ProbaPro"/>
              </a:rPr>
              <a:t>2018 році Україна отримала офіційний бренд </a:t>
            </a:r>
            <a:r>
              <a:rPr lang="en-US" sz="2000" b="0" i="0">
                <a:effectLst/>
                <a:latin typeface="ProbaPro"/>
              </a:rPr>
              <a:t>UkraineNow, </a:t>
            </a:r>
            <a:r>
              <a:rPr lang="ru-RU" sz="2000" b="0" i="0">
                <a:effectLst/>
                <a:latin typeface="ProbaPro"/>
              </a:rPr>
              <a:t>який формує образ відкритої сучасної країни, де все найцікавіше відбувається просто зараз. На початку року МЗС запустило сайт </a:t>
            </a:r>
            <a:r>
              <a:rPr lang="en-US" sz="2000"/>
              <a:t>Ukraine.ua </a:t>
            </a:r>
            <a:r>
              <a:rPr lang="en-US" sz="2000" b="0" i="0">
                <a:effectLst/>
                <a:latin typeface="ProbaPro"/>
              </a:rPr>
              <a:t>— </a:t>
            </a:r>
            <a:r>
              <a:rPr lang="ru-RU" sz="2000" b="0" i="0">
                <a:effectLst/>
                <a:latin typeface="ProbaPro"/>
              </a:rPr>
              <a:t>цифровий портал про сучасну Україну для іноземних аудиторій, розвиває офіційні сторінки у </a:t>
            </a:r>
            <a:r>
              <a:rPr lang="en-US" sz="2000"/>
              <a:t>Facebook</a:t>
            </a:r>
            <a:r>
              <a:rPr lang="en-US" sz="2000" b="0" i="0">
                <a:effectLst/>
                <a:latin typeface="ProbaPro"/>
              </a:rPr>
              <a:t> </a:t>
            </a:r>
            <a:r>
              <a:rPr lang="ru-RU" sz="2000" b="0" i="0">
                <a:effectLst/>
                <a:latin typeface="ProbaPro"/>
              </a:rPr>
              <a:t>та </a:t>
            </a:r>
            <a:r>
              <a:rPr lang="en-US" sz="2000"/>
              <a:t>Instagram</a:t>
            </a:r>
            <a:r>
              <a:rPr lang="en-US" sz="2000" b="0" i="0">
                <a:effectLst/>
                <a:latin typeface="ProbaPro"/>
              </a:rPr>
              <a:t>. </a:t>
            </a:r>
            <a:r>
              <a:rPr lang="ru-RU" sz="2000" b="0" i="0">
                <a:effectLst/>
                <a:latin typeface="ProbaPro"/>
              </a:rPr>
              <a:t>Створення та реалізація Стратегії просування туристичного бренду України в світі дозволить підсилити комунікації держави на міжнародному рівні та забезпечити їхню сталість.</a:t>
            </a: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3428525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024F7BAE-8C97-EAF6-8FC1-4D76A2A1AA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" r="-3" b="-3"/>
          <a:stretch/>
        </p:blipFill>
        <p:spPr>
          <a:xfrm>
            <a:off x="534219" y="302659"/>
            <a:ext cx="5032008" cy="608293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5146152-46C0-D3C1-1DBD-AABA1BCD5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2585" y="1247868"/>
            <a:ext cx="5458838" cy="4192520"/>
          </a:xfrm>
        </p:spPr>
        <p:txBody>
          <a:bodyPr>
            <a:normAutofit/>
          </a:bodyPr>
          <a:lstStyle/>
          <a:p>
            <a:r>
              <a:rPr lang="uk-UA" sz="2200"/>
              <a:t>В підсумку, комунікація налагоджена, реклама є, є сайт де можна дізнатися про Україну і всю необхідну інформацію для туристів. Туристичні об’єкти також є і в кожному місті велика кількість. Але в нас не розбудовано туристична інфраструктура, навколо туристичних об’єктів, а це дуже важливо для розвитку туристичної дестинації і розвитку туризму. Тому важливим завданням після завершення війни буде розвиток інфраструктури навколо туристичних об’єктів. </a:t>
            </a:r>
            <a:endParaRPr lang="ru-RU" sz="2200"/>
          </a:p>
        </p:txBody>
      </p:sp>
    </p:spTree>
    <p:extLst>
      <p:ext uri="{BB962C8B-B14F-4D97-AF65-F5344CB8AC3E}">
        <p14:creationId xmlns:p14="http://schemas.microsoft.com/office/powerpoint/2010/main" val="3901959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0634066F-A1CE-A0B9-CB68-74161AED6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" y="2826737"/>
            <a:ext cx="4555236" cy="40270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C45CD7CC-F7FF-BEBE-AD3D-06846DD040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" r="-4" b="10852"/>
          <a:stretch/>
        </p:blipFill>
        <p:spPr>
          <a:xfrm>
            <a:off x="4587240" y="-8466"/>
            <a:ext cx="7540751" cy="3578676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A573003-BC0E-D8A1-D117-183B94485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1248" y="3336845"/>
            <a:ext cx="7572755" cy="3516922"/>
          </a:xfrm>
        </p:spPr>
        <p:txBody>
          <a:bodyPr anchor="ctr">
            <a:noAutofit/>
          </a:bodyPr>
          <a:lstStyle/>
          <a:p>
            <a:r>
              <a:rPr lang="ru-RU" sz="2000" dirty="0"/>
              <a:t>За прогнозом ЮНВТО </a:t>
            </a:r>
            <a:r>
              <a:rPr lang="ru-RU" sz="2000" dirty="0" err="1"/>
              <a:t>Україна</a:t>
            </a:r>
            <a:r>
              <a:rPr lang="ru-RU" sz="2000" dirty="0"/>
              <a:t> </a:t>
            </a:r>
            <a:r>
              <a:rPr lang="ru-RU" sz="2000" dirty="0" err="1"/>
              <a:t>може</a:t>
            </a:r>
            <a:r>
              <a:rPr lang="ru-RU" sz="2000" dirty="0"/>
              <a:t> </a:t>
            </a:r>
            <a:r>
              <a:rPr lang="ru-RU" sz="2000" dirty="0" err="1"/>
              <a:t>ввійти</a:t>
            </a:r>
            <a:r>
              <a:rPr lang="ru-RU" sz="2000" dirty="0"/>
              <a:t> до </a:t>
            </a:r>
            <a:r>
              <a:rPr lang="ru-RU" sz="2000" dirty="0" err="1"/>
              <a:t>першої</a:t>
            </a:r>
            <a:r>
              <a:rPr lang="ru-RU" sz="2000" dirty="0"/>
              <a:t> </a:t>
            </a:r>
            <a:r>
              <a:rPr lang="ru-RU" sz="2000" dirty="0" err="1"/>
              <a:t>двадцятки</a:t>
            </a:r>
            <a:r>
              <a:rPr lang="ru-RU" sz="2000" dirty="0"/>
              <a:t> </a:t>
            </a:r>
            <a:r>
              <a:rPr lang="ru-RU" sz="2000" dirty="0" err="1"/>
              <a:t>країн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найбільш</a:t>
            </a:r>
            <a:r>
              <a:rPr lang="ru-RU" sz="2000" dirty="0"/>
              <a:t> </a:t>
            </a:r>
            <a:r>
              <a:rPr lang="ru-RU" sz="2000" dirty="0" err="1"/>
              <a:t>популярними</a:t>
            </a:r>
            <a:r>
              <a:rPr lang="ru-RU" sz="2000" dirty="0"/>
              <a:t> </a:t>
            </a:r>
            <a:r>
              <a:rPr lang="ru-RU" sz="2000" dirty="0" err="1"/>
              <a:t>напрямами</a:t>
            </a:r>
            <a:r>
              <a:rPr lang="ru-RU" sz="2000" dirty="0"/>
              <a:t> туризму</a:t>
            </a:r>
          </a:p>
          <a:p>
            <a:r>
              <a:rPr lang="ru-RU" sz="2000" dirty="0"/>
              <a:t> </a:t>
            </a:r>
            <a:r>
              <a:rPr lang="ru-RU" sz="2000" dirty="0" err="1"/>
              <a:t>Відтак</a:t>
            </a:r>
            <a:r>
              <a:rPr lang="ru-RU" sz="2000" dirty="0"/>
              <a:t>, </a:t>
            </a:r>
            <a:r>
              <a:rPr lang="ru-RU" sz="2000" dirty="0" err="1"/>
              <a:t>стратегічна</a:t>
            </a:r>
            <a:r>
              <a:rPr lang="ru-RU" sz="2000" dirty="0"/>
              <a:t> мета </a:t>
            </a:r>
            <a:r>
              <a:rPr lang="ru-RU" sz="2000" dirty="0" err="1"/>
              <a:t>розвитку</a:t>
            </a:r>
            <a:r>
              <a:rPr lang="ru-RU" sz="2000" dirty="0"/>
              <a:t> туризму в </a:t>
            </a:r>
            <a:r>
              <a:rPr lang="ru-RU" sz="2000" dirty="0" err="1"/>
              <a:t>Україні</a:t>
            </a:r>
            <a:r>
              <a:rPr lang="ru-RU" sz="2000" dirty="0"/>
              <a:t> </a:t>
            </a:r>
            <a:r>
              <a:rPr lang="ru-RU" sz="2000" dirty="0" err="1"/>
              <a:t>полягає</a:t>
            </a:r>
            <a:r>
              <a:rPr lang="ru-RU" sz="2000" dirty="0"/>
              <a:t> у </a:t>
            </a:r>
            <a:r>
              <a:rPr lang="ru-RU" sz="2000" dirty="0" err="1"/>
              <a:t>створенні</a:t>
            </a:r>
            <a:r>
              <a:rPr lang="ru-RU" sz="2000" dirty="0"/>
              <a:t> продукту, </a:t>
            </a:r>
            <a:r>
              <a:rPr lang="ru-RU" sz="2000" dirty="0" err="1"/>
              <a:t>конкурентоспроможного</a:t>
            </a:r>
            <a:r>
              <a:rPr lang="ru-RU" sz="2000" dirty="0"/>
              <a:t> на </a:t>
            </a:r>
            <a:r>
              <a:rPr lang="ru-RU" sz="2000" dirty="0" err="1"/>
              <a:t>світовому</a:t>
            </a:r>
            <a:r>
              <a:rPr lang="ru-RU" sz="2000" dirty="0"/>
              <a:t> ринку, </a:t>
            </a:r>
            <a:r>
              <a:rPr lang="ru-RU" sz="2000" dirty="0" err="1"/>
              <a:t>здатного</a:t>
            </a:r>
            <a:r>
              <a:rPr lang="ru-RU" sz="2000" dirty="0"/>
              <a:t> максимально </a:t>
            </a:r>
            <a:r>
              <a:rPr lang="ru-RU" sz="2000" dirty="0" err="1"/>
              <a:t>задовольнити</a:t>
            </a:r>
            <a:r>
              <a:rPr lang="ru-RU" sz="2000" dirty="0"/>
              <a:t> </a:t>
            </a:r>
            <a:r>
              <a:rPr lang="ru-RU" sz="2000" dirty="0" err="1"/>
              <a:t>туристичні</a:t>
            </a:r>
            <a:r>
              <a:rPr lang="ru-RU" sz="2000" dirty="0"/>
              <a:t> потреби </a:t>
            </a:r>
            <a:r>
              <a:rPr lang="ru-RU" sz="2000" dirty="0" err="1"/>
              <a:t>населення</a:t>
            </a:r>
            <a:r>
              <a:rPr lang="ru-RU" sz="2000" dirty="0"/>
              <a:t> </a:t>
            </a:r>
            <a:r>
              <a:rPr lang="ru-RU" sz="2000" dirty="0" err="1"/>
              <a:t>країни</a:t>
            </a:r>
            <a:r>
              <a:rPr lang="ru-RU" sz="2000" dirty="0"/>
              <a:t>, </a:t>
            </a:r>
            <a:r>
              <a:rPr lang="ru-RU" sz="2000" dirty="0" err="1"/>
              <a:t>забезпечити</a:t>
            </a:r>
            <a:r>
              <a:rPr lang="ru-RU" sz="2000" dirty="0"/>
              <a:t> на </a:t>
            </a:r>
            <a:r>
              <a:rPr lang="ru-RU" sz="2000" dirty="0" err="1"/>
              <a:t>цій</a:t>
            </a:r>
            <a:r>
              <a:rPr lang="ru-RU" sz="2000" dirty="0"/>
              <a:t> </a:t>
            </a:r>
            <a:r>
              <a:rPr lang="ru-RU" sz="2000" dirty="0" err="1"/>
              <a:t>основі</a:t>
            </a:r>
            <a:r>
              <a:rPr lang="ru-RU" sz="2000" dirty="0"/>
              <a:t> </a:t>
            </a:r>
            <a:r>
              <a:rPr lang="ru-RU" sz="2000" dirty="0" err="1"/>
              <a:t>комплексний</a:t>
            </a:r>
            <a:r>
              <a:rPr lang="ru-RU" sz="2000" dirty="0"/>
              <a:t> </a:t>
            </a:r>
            <a:r>
              <a:rPr lang="ru-RU" sz="2000" dirty="0" err="1"/>
              <a:t>розвиток</a:t>
            </a:r>
            <a:r>
              <a:rPr lang="ru-RU" sz="2000" dirty="0"/>
              <a:t> </a:t>
            </a:r>
            <a:r>
              <a:rPr lang="ru-RU" sz="2000" dirty="0" err="1"/>
              <a:t>територій</a:t>
            </a:r>
            <a:r>
              <a:rPr lang="ru-RU" sz="2000" dirty="0"/>
              <a:t> та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соціально-економічних</a:t>
            </a:r>
            <a:r>
              <a:rPr lang="ru-RU" sz="2000" dirty="0"/>
              <a:t> </a:t>
            </a:r>
            <a:r>
              <a:rPr lang="ru-RU" sz="2000" dirty="0" err="1"/>
              <a:t>інтересів</a:t>
            </a:r>
            <a:r>
              <a:rPr lang="ru-RU" sz="2000" dirty="0"/>
              <a:t> при </a:t>
            </a:r>
            <a:r>
              <a:rPr lang="ru-RU" sz="2000" dirty="0" err="1"/>
              <a:t>збереженні</a:t>
            </a:r>
            <a:r>
              <a:rPr lang="ru-RU" sz="2000" dirty="0"/>
              <a:t> </a:t>
            </a:r>
            <a:r>
              <a:rPr lang="ru-RU" sz="2000" dirty="0" err="1"/>
              <a:t>економічної</a:t>
            </a:r>
            <a:r>
              <a:rPr lang="ru-RU" sz="2000" dirty="0"/>
              <a:t> </a:t>
            </a:r>
            <a:r>
              <a:rPr lang="ru-RU" sz="2000" dirty="0" err="1"/>
              <a:t>рівноваги</a:t>
            </a:r>
            <a:r>
              <a:rPr lang="ru-RU" sz="2000" dirty="0"/>
              <a:t> та </a:t>
            </a:r>
            <a:r>
              <a:rPr lang="ru-RU" sz="2000" dirty="0" err="1"/>
              <a:t>історико-культурної</a:t>
            </a:r>
            <a:r>
              <a:rPr lang="ru-RU" sz="2000" dirty="0"/>
              <a:t> </a:t>
            </a:r>
            <a:r>
              <a:rPr lang="ru-RU" sz="2000" dirty="0" err="1"/>
              <a:t>ідентичності</a:t>
            </a:r>
            <a:r>
              <a:rPr lang="ru-RU" sz="2000" dirty="0"/>
              <a:t>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3BE256-A967-1D9E-C1E2-39A0F9EF339E}"/>
              </a:ext>
            </a:extLst>
          </p:cNvPr>
          <p:cNvSpPr txBox="1"/>
          <p:nvPr/>
        </p:nvSpPr>
        <p:spPr>
          <a:xfrm>
            <a:off x="143208" y="517479"/>
            <a:ext cx="40531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fira sans" panose="02000000000000000000" pitchFamily="2" charset="0"/>
              </a:rPr>
              <a:t>у 2021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fira sans" panose="02000000000000000000" pitchFamily="2" charset="0"/>
              </a:rPr>
              <a:t>році</a:t>
            </a:r>
            <a:r>
              <a:rPr lang="ru-RU" b="0" i="0" dirty="0">
                <a:solidFill>
                  <a:srgbClr val="000000"/>
                </a:solidFill>
                <a:effectLst/>
                <a:latin typeface="fira sans" panose="02000000000000000000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fira sans" panose="02000000000000000000" pitchFamily="2" charset="0"/>
              </a:rPr>
              <a:t>кількість</a:t>
            </a:r>
            <a:r>
              <a:rPr lang="ru-RU" b="0" i="0" dirty="0">
                <a:solidFill>
                  <a:srgbClr val="000000"/>
                </a:solidFill>
                <a:effectLst/>
                <a:latin typeface="fira sans" panose="02000000000000000000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fira sans" panose="02000000000000000000" pitchFamily="2" charset="0"/>
              </a:rPr>
              <a:t>туристів</a:t>
            </a:r>
            <a:r>
              <a:rPr lang="ru-RU" b="0" i="0" dirty="0">
                <a:solidFill>
                  <a:srgbClr val="000000"/>
                </a:solidFill>
                <a:effectLst/>
                <a:latin typeface="fira sans" panose="02000000000000000000" pitchFamily="2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fira sans" panose="02000000000000000000" pitchFamily="2" charset="0"/>
              </a:rPr>
              <a:t>які</a:t>
            </a:r>
            <a:r>
              <a:rPr lang="ru-RU" b="0" i="0" dirty="0">
                <a:solidFill>
                  <a:srgbClr val="000000"/>
                </a:solidFill>
                <a:effectLst/>
                <a:latin typeface="fira sans" panose="02000000000000000000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fira sans" panose="02000000000000000000" pitchFamily="2" charset="0"/>
              </a:rPr>
              <a:t>приїхали</a:t>
            </a:r>
            <a:r>
              <a:rPr lang="ru-RU" b="0" i="0" dirty="0">
                <a:solidFill>
                  <a:srgbClr val="000000"/>
                </a:solidFill>
                <a:effectLst/>
                <a:latin typeface="fira sans" panose="02000000000000000000" pitchFamily="2" charset="0"/>
              </a:rPr>
              <a:t> в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fira sans" panose="02000000000000000000" pitchFamily="2" charset="0"/>
              </a:rPr>
              <a:t>Україну</a:t>
            </a:r>
            <a:r>
              <a:rPr lang="ru-RU" b="0" i="0" dirty="0">
                <a:solidFill>
                  <a:srgbClr val="000000"/>
                </a:solidFill>
                <a:effectLst/>
                <a:latin typeface="fira sans" panose="02000000000000000000" pitchFamily="2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fira sans" panose="02000000000000000000" pitchFamily="2" charset="0"/>
              </a:rPr>
              <a:t>зменшилася</a:t>
            </a:r>
            <a:r>
              <a:rPr lang="ru-RU" b="0" i="0" dirty="0">
                <a:solidFill>
                  <a:srgbClr val="000000"/>
                </a:solidFill>
                <a:effectLst/>
                <a:latin typeface="fira sans" panose="02000000000000000000" pitchFamily="2" charset="0"/>
              </a:rPr>
              <a:t> на 9% і становила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fira sans" panose="02000000000000000000" pitchFamily="2" charset="0"/>
              </a:rPr>
              <a:t>трохи</a:t>
            </a:r>
            <a:r>
              <a:rPr lang="ru-RU" b="0" i="0" dirty="0">
                <a:solidFill>
                  <a:srgbClr val="000000"/>
                </a:solidFill>
                <a:effectLst/>
                <a:latin typeface="fira sans" panose="02000000000000000000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fira sans" panose="02000000000000000000" pitchFamily="2" charset="0"/>
              </a:rPr>
              <a:t>більше</a:t>
            </a:r>
            <a:r>
              <a:rPr lang="ru-RU" b="0" i="0" dirty="0">
                <a:solidFill>
                  <a:srgbClr val="000000"/>
                </a:solidFill>
                <a:effectLst/>
                <a:latin typeface="fira sans" panose="02000000000000000000" pitchFamily="2" charset="0"/>
              </a:rPr>
              <a:t> 3 млн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fira sans" panose="02000000000000000000" pitchFamily="2" charset="0"/>
              </a:rPr>
              <a:t>проти</a:t>
            </a:r>
            <a:r>
              <a:rPr lang="ru-RU" b="0" i="0" dirty="0">
                <a:solidFill>
                  <a:srgbClr val="000000"/>
                </a:solidFill>
                <a:effectLst/>
                <a:latin typeface="fira sans" panose="02000000000000000000" pitchFamily="2" charset="0"/>
              </a:rPr>
              <a:t> 13,7 млн у 2019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fira sans" panose="02000000000000000000" pitchFamily="2" charset="0"/>
              </a:rPr>
              <a:t>році</a:t>
            </a:r>
            <a:r>
              <a:rPr lang="ru-RU" b="0" i="0" dirty="0">
                <a:solidFill>
                  <a:srgbClr val="000000"/>
                </a:solidFill>
                <a:effectLst/>
                <a:latin typeface="fira sans" panose="02000000000000000000" pitchFamily="2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5620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C2BFB1-C33D-AD03-234B-51C9E0C728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4D7C41-E8AD-1EDF-C316-C6D037F3C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uk-UA">
                <a:solidFill>
                  <a:srgbClr val="FFFFFF"/>
                </a:solidFill>
              </a:rPr>
              <a:t>Кроки після завершення війни </a:t>
            </a:r>
            <a:endParaRPr lang="ru-RU">
              <a:solidFill>
                <a:srgbClr val="FFFFFF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ED49BA7F-AF10-9F12-ECB6-8755DA098F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181022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36323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1AB01585-3544-013E-D47F-962E7A2593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983736"/>
            <a:ext cx="6988613" cy="5874264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903F083-33E9-86CD-A4E1-1CD97353E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7947" y="0"/>
            <a:ext cx="5544483" cy="5072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0" i="0">
                <a:effectLst/>
                <a:latin typeface="Open Sans" panose="020B0606030504020204" pitchFamily="34" charset="0"/>
              </a:rPr>
              <a:t>ДАРТ співпрацюватиме з Дрезденським університетом прикладних наук у сфері розвитку туризму та гостинності, популяризації нашої країни у світі та просування іміджу України як туристично привабливої дестинації.</a:t>
            </a:r>
          </a:p>
          <a:p>
            <a:pPr marL="0" indent="0">
              <a:buNone/>
            </a:pPr>
            <a:r>
              <a:rPr lang="ru-RU" sz="2000" b="0" i="0">
                <a:effectLst/>
                <a:latin typeface="Open Sans" panose="020B0606030504020204" pitchFamily="34" charset="0"/>
              </a:rPr>
              <a:t>Один з дієвих інструментів, який допоможе підвищити якість туристичних послуг після перемоги – Інститут гостинності. Наразі йдеться не про створення нової освітньої установи, але про напрацювання нових стандартів, обмін досвідом з нашими партнерами та пошук потенційних інвесторів»</a:t>
            </a:r>
          </a:p>
          <a:p>
            <a:pPr marL="0" indent="0">
              <a:buNone/>
            </a:pPr>
            <a:r>
              <a:rPr lang="ru-RU" sz="2000" b="0" i="0">
                <a:effectLst/>
                <a:latin typeface="Open Sans" panose="020B0606030504020204" pitchFamily="34" charset="0"/>
              </a:rPr>
              <a:t>Документом передбачено такі основні напрямки співпраці:</a:t>
            </a:r>
          </a:p>
          <a:p>
            <a:endParaRPr lang="ru-RU" sz="200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F3544D6-2276-A62A-2E4B-EA773A837A69}"/>
              </a:ext>
            </a:extLst>
          </p:cNvPr>
          <p:cNvSpPr/>
          <p:nvPr/>
        </p:nvSpPr>
        <p:spPr>
          <a:xfrm>
            <a:off x="12128072" y="-1"/>
            <a:ext cx="63928" cy="6872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5475B2-482C-A2CE-139D-FDB7B50D4AE4}"/>
              </a:ext>
            </a:extLst>
          </p:cNvPr>
          <p:cNvSpPr txBox="1"/>
          <p:nvPr/>
        </p:nvSpPr>
        <p:spPr>
          <a:xfrm>
            <a:off x="-1" y="106573"/>
            <a:ext cx="62570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Ми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прагнемо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сформувати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нову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політику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обслуговування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яка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базуватиметься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на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найкращому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міжнародному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досвіді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та стандартах.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Це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підготує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туристичний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ринок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до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нових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потреб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українського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суспільства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у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повоєнний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час.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Переконана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–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Мар’яна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Олеськів</a:t>
            </a:r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Голова ДАРТ.</a:t>
            </a:r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BADCD5E-BDA4-28E9-8731-66253D3910B6}"/>
              </a:ext>
            </a:extLst>
          </p:cNvPr>
          <p:cNvSpPr/>
          <p:nvPr/>
        </p:nvSpPr>
        <p:spPr>
          <a:xfrm rot="16200000">
            <a:off x="6003156" y="748271"/>
            <a:ext cx="121760" cy="12128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053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12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6A9EF2-C97C-F5A5-0660-52B2A56E9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167" y="718950"/>
            <a:ext cx="4244632" cy="5076304"/>
          </a:xfrm>
        </p:spPr>
        <p:txBody>
          <a:bodyPr>
            <a:noAutofit/>
          </a:bodyPr>
          <a:lstStyle/>
          <a:p>
            <a:r>
              <a:rPr lang="ru-RU" sz="2400" err="1"/>
              <a:t>Майже</a:t>
            </a:r>
            <a:r>
              <a:rPr lang="ru-RU" sz="2400"/>
              <a:t> </a:t>
            </a:r>
            <a:r>
              <a:rPr lang="ru-RU" sz="2400" err="1"/>
              <a:t>кожна</a:t>
            </a:r>
            <a:r>
              <a:rPr lang="ru-RU" sz="2400"/>
              <a:t> </a:t>
            </a:r>
            <a:r>
              <a:rPr lang="ru-RU" sz="2400" err="1"/>
              <a:t>країна</a:t>
            </a:r>
            <a:r>
              <a:rPr lang="ru-RU" sz="2400"/>
              <a:t> в нас </a:t>
            </a:r>
            <a:r>
              <a:rPr lang="ru-RU" sz="2400" err="1"/>
              <a:t>ассоціюється</a:t>
            </a:r>
            <a:r>
              <a:rPr lang="ru-RU" sz="2400"/>
              <a:t> з </a:t>
            </a:r>
            <a:r>
              <a:rPr lang="ru-RU" sz="2400" err="1"/>
              <a:t>туристичним</a:t>
            </a:r>
            <a:r>
              <a:rPr lang="ru-RU" sz="2400"/>
              <a:t> </a:t>
            </a:r>
            <a:r>
              <a:rPr lang="ru-RU" sz="2400" err="1"/>
              <a:t>об'єктом</a:t>
            </a:r>
            <a:r>
              <a:rPr lang="ru-RU" sz="2400"/>
              <a:t>, </a:t>
            </a:r>
            <a:r>
              <a:rPr lang="ru-RU" sz="2400" err="1"/>
              <a:t>який</a:t>
            </a:r>
            <a:r>
              <a:rPr lang="ru-RU" sz="2400"/>
              <a:t> </a:t>
            </a:r>
            <a:r>
              <a:rPr lang="ru-RU" sz="2400" err="1"/>
              <a:t>приваблює</a:t>
            </a:r>
            <a:r>
              <a:rPr lang="ru-RU" sz="2400"/>
              <a:t> </a:t>
            </a:r>
            <a:r>
              <a:rPr lang="ru-RU" sz="2400" err="1"/>
              <a:t>туристів</a:t>
            </a:r>
            <a:r>
              <a:rPr lang="ru-RU" sz="2400"/>
              <a:t> (</a:t>
            </a:r>
            <a:r>
              <a:rPr lang="ru-RU" sz="2400" err="1"/>
              <a:t>наприклад</a:t>
            </a:r>
            <a:r>
              <a:rPr lang="ru-RU" sz="2400"/>
              <a:t> Париж- </a:t>
            </a:r>
            <a:r>
              <a:rPr lang="ru-RU" sz="2400" err="1"/>
              <a:t>Ейфелева</a:t>
            </a:r>
            <a:r>
              <a:rPr lang="ru-RU" sz="2400"/>
              <a:t> вежа, Лондон-</a:t>
            </a:r>
            <a:r>
              <a:rPr lang="ru-RU" sz="2400" err="1"/>
              <a:t>Біг</a:t>
            </a:r>
            <a:r>
              <a:rPr lang="ru-RU" sz="2400"/>
              <a:t>-Бен, </a:t>
            </a:r>
            <a:r>
              <a:rPr lang="ru-RU" sz="2400" err="1"/>
              <a:t>Єгипет</a:t>
            </a:r>
            <a:r>
              <a:rPr lang="ru-RU" sz="2400"/>
              <a:t>- </a:t>
            </a:r>
            <a:r>
              <a:rPr lang="ru-RU" sz="2400" err="1"/>
              <a:t>Піраміди</a:t>
            </a:r>
            <a:r>
              <a:rPr lang="ru-RU" sz="2400"/>
              <a:t>) </a:t>
            </a:r>
          </a:p>
          <a:p>
            <a:r>
              <a:rPr lang="ru-RU" sz="2400"/>
              <a:t>В </a:t>
            </a:r>
            <a:r>
              <a:rPr lang="ru-RU" sz="2400" err="1"/>
              <a:t>Україні</a:t>
            </a:r>
            <a:r>
              <a:rPr lang="ru-RU" sz="2400"/>
              <a:t> таких </a:t>
            </a:r>
            <a:r>
              <a:rPr lang="ru-RU" sz="2400" err="1"/>
              <a:t>місць</a:t>
            </a:r>
            <a:r>
              <a:rPr lang="ru-RU" sz="2400"/>
              <a:t> </a:t>
            </a:r>
            <a:r>
              <a:rPr lang="ru-RU" sz="2400" err="1"/>
              <a:t>дуже</a:t>
            </a:r>
            <a:r>
              <a:rPr lang="ru-RU" sz="2400"/>
              <a:t> </a:t>
            </a:r>
            <a:r>
              <a:rPr lang="ru-RU" sz="2400" err="1"/>
              <a:t>багато</a:t>
            </a:r>
            <a:r>
              <a:rPr lang="ru-RU" sz="2400"/>
              <a:t> (</a:t>
            </a:r>
            <a:r>
              <a:rPr lang="ru-RU" sz="2400" err="1"/>
              <a:t>наприклад</a:t>
            </a:r>
            <a:r>
              <a:rPr lang="ru-RU" sz="2400"/>
              <a:t> </a:t>
            </a:r>
            <a:r>
              <a:rPr lang="ru-RU" sz="2400" err="1"/>
              <a:t>острів</a:t>
            </a:r>
            <a:r>
              <a:rPr lang="ru-RU" sz="2400"/>
              <a:t> </a:t>
            </a:r>
            <a:r>
              <a:rPr lang="ru-RU" sz="2400" err="1"/>
              <a:t>Хортиця</a:t>
            </a:r>
            <a:r>
              <a:rPr lang="ru-RU" sz="2400"/>
              <a:t>, </a:t>
            </a:r>
            <a:r>
              <a:rPr lang="ru-RU" sz="2400" err="1"/>
              <a:t>заповідник</a:t>
            </a:r>
            <a:r>
              <a:rPr lang="ru-RU" sz="2400"/>
              <a:t> </a:t>
            </a:r>
            <a:r>
              <a:rPr lang="ru-RU" sz="2400" err="1"/>
              <a:t>Аасканія</a:t>
            </a:r>
            <a:r>
              <a:rPr lang="ru-RU" sz="2400"/>
              <a:t>-Нова, Соф</a:t>
            </a:r>
            <a:r>
              <a:rPr lang="uk-UA" sz="2400" err="1"/>
              <a:t>іїв</a:t>
            </a:r>
            <a:r>
              <a:rPr lang="ru-RU" sz="2400" err="1"/>
              <a:t>ський</a:t>
            </a:r>
            <a:r>
              <a:rPr lang="ru-RU" sz="2400"/>
              <a:t> собор) </a:t>
            </a:r>
          </a:p>
          <a:p>
            <a:r>
              <a:rPr lang="ru-RU" sz="2400"/>
              <a:t>Та </a:t>
            </a:r>
            <a:r>
              <a:rPr lang="ru-RU" sz="2400" err="1"/>
              <a:t>чи</a:t>
            </a:r>
            <a:r>
              <a:rPr lang="ru-RU" sz="2400"/>
              <a:t> можно </a:t>
            </a:r>
            <a:r>
              <a:rPr lang="ru-RU" sz="2400" err="1"/>
              <a:t>їх</a:t>
            </a:r>
            <a:r>
              <a:rPr lang="ru-RU" sz="2400"/>
              <a:t> </a:t>
            </a:r>
            <a:r>
              <a:rPr lang="ru-RU" sz="2400" err="1"/>
              <a:t>назвати</a:t>
            </a:r>
            <a:r>
              <a:rPr lang="ru-RU" sz="2400"/>
              <a:t> </a:t>
            </a:r>
            <a:r>
              <a:rPr lang="ru-RU" sz="2400" err="1"/>
              <a:t>туристичною</a:t>
            </a:r>
            <a:r>
              <a:rPr lang="ru-RU" sz="2400"/>
              <a:t> </a:t>
            </a:r>
            <a:r>
              <a:rPr lang="ru-RU" sz="2400" err="1"/>
              <a:t>дестинація</a:t>
            </a:r>
            <a:r>
              <a:rPr lang="ru-RU" sz="2400"/>
              <a:t>? </a:t>
            </a:r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5548C2DD-66D4-6453-AED5-E6EC8C5CB4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9" r="15914" b="1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51" name="Arc 1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F0E0F831-5400-86E5-BFB0-0410080757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5" r="17830" b="2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2B6743CF-F000-296F-6ABB-306B13ABCD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1" r="18794" b="4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504EDC0F-584E-88AF-1898-6F2F2756864F}"/>
              </a:ext>
            </a:extLst>
          </p:cNvPr>
          <p:cNvSpPr/>
          <p:nvPr/>
        </p:nvSpPr>
        <p:spPr>
          <a:xfrm>
            <a:off x="4858300" y="2659724"/>
            <a:ext cx="2257004" cy="222237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А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пригадали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9682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A4FB68-3E82-E653-FB3A-296D0230E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uk-UA"/>
              <a:t>Підсумовуючи вищевикладене </a:t>
            </a:r>
            <a:endParaRPr lang="ru-RU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8F96A53-CFDF-94B5-0959-2E1DB5312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2" y="966054"/>
            <a:ext cx="4777381" cy="475614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070C63E-731B-B169-C2B2-EE4231308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0323" y="1725612"/>
            <a:ext cx="5828115" cy="4756148"/>
          </a:xfrm>
        </p:spPr>
        <p:txBody>
          <a:bodyPr>
            <a:noAutofit/>
          </a:bodyPr>
          <a:lstStyle/>
          <a:p>
            <a:r>
              <a:rPr lang="uk-UA" sz="2000"/>
              <a:t>Розвиток туристичних дестинацій більш активно почався в 2021р. В 2022 році коли карантині обмеження через пандемію, ставали менш жорсткими, необхідно було зробити все можливе для залучення туристів та відновлення туризму в Україні. Та початок війни перекреслив всі плани. Після перемоги необхідно залучати інвестицій для відбудови туристичної інфраструктури. Туристичних ресурсів по всій країні велика кількість, але в більшості місць туристична інфраструктура мало розвиненна.</a:t>
            </a:r>
          </a:p>
          <a:p>
            <a:r>
              <a:rPr lang="uk-UA" sz="2000"/>
              <a:t>Про Україну вже знають по всьому світу, це наша можливість розвивати туризм і туристичні дестинації для цього необхідні. </a:t>
            </a:r>
          </a:p>
        </p:txBody>
      </p:sp>
    </p:spTree>
    <p:extLst>
      <p:ext uri="{BB962C8B-B14F-4D97-AF65-F5344CB8AC3E}">
        <p14:creationId xmlns:p14="http://schemas.microsoft.com/office/powerpoint/2010/main" val="611121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979AD-FC08-B9B2-2F9C-1403CE917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uk-UA" sz="4000">
                <a:solidFill>
                  <a:srgbClr val="FFFFFF"/>
                </a:solidFill>
              </a:rPr>
              <a:t>Питання </a:t>
            </a:r>
            <a:endParaRPr lang="ru-RU" sz="4000">
              <a:solidFill>
                <a:srgbClr val="FFFFFF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C156581E-F16B-2F73-2AD1-39C80987FD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0768904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8293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5A5F1D7-F0D0-4687-9BD3-CA6A0714C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C9377D-4D19-2965-77CD-E08EC9FE2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ru-RU" sz="3300" b="0" i="0">
                <a:effectLst/>
                <a:latin typeface="Open Sans" panose="02000000000000000000" pitchFamily="2" charset="0"/>
              </a:rPr>
              <a:t>Туристична дестинація</a:t>
            </a:r>
            <a:endParaRPr lang="ru-RU" sz="33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C73B36-2188-8681-9EC8-B0FACFEB2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/>
          </a:bodyPr>
          <a:lstStyle/>
          <a:p>
            <a:r>
              <a:rPr lang="ru-RU" sz="1800" b="0" i="0">
                <a:effectLst/>
                <a:latin typeface="Open Sans" panose="020B0606030504020204" pitchFamily="34" charset="0"/>
              </a:rPr>
              <a:t>ключовий елемент індустрії туризму. Її можна охарактеризувати як центр (територію) із засобами обслуговування та послугами для забезпечення потреб туристів.</a:t>
            </a:r>
            <a:endParaRPr lang="uk-UA" sz="1800" b="0" i="0">
              <a:effectLst/>
              <a:latin typeface="Open Sans" panose="020B0606030504020204" pitchFamily="34" charset="0"/>
            </a:endParaRPr>
          </a:p>
          <a:p>
            <a:r>
              <a:rPr lang="ru-RU" sz="1800"/>
              <a:t>Туристична дестинація є однією із самих важливих у туристичній </a:t>
            </a:r>
          </a:p>
          <a:p>
            <a:r>
              <a:rPr lang="ru-RU" sz="1800"/>
              <a:t>системі, оскільки туристичні дестинації та їх імідж приваблюють туристів, </a:t>
            </a:r>
          </a:p>
          <a:p>
            <a:r>
              <a:rPr lang="ru-RU" sz="1800"/>
              <a:t>мотивують подорожі, активізують туристичну систему.</a:t>
            </a:r>
          </a:p>
        </p:txBody>
      </p:sp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6A04AEB1-4BB4-6B14-34CB-D5D1628BB5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6109"/>
          <a:stretch/>
        </p:blipFill>
        <p:spPr>
          <a:xfrm>
            <a:off x="6788383" y="613148"/>
            <a:ext cx="4991629" cy="2679192"/>
          </a:xfrm>
          <a:prstGeom prst="rect">
            <a:avLst/>
          </a:prstGeom>
        </p:spPr>
      </p:pic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934A3B92-2919-62B4-A54C-C271399F2E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675855" y="3528753"/>
            <a:ext cx="5167117" cy="285750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525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77CF3F-AD5E-A287-D0F2-19441DADF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97" y="407279"/>
            <a:ext cx="5330611" cy="634351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ru-RU" sz="2400" dirty="0"/>
              <a:t>У </a:t>
            </a:r>
            <a:r>
              <a:rPr lang="ru-RU" sz="2400" dirty="0" err="1"/>
              <a:t>новій</a:t>
            </a:r>
            <a:r>
              <a:rPr lang="ru-RU" sz="2400" dirty="0"/>
              <a:t> </a:t>
            </a:r>
            <a:r>
              <a:rPr lang="ru-RU" sz="2400" dirty="0" err="1"/>
              <a:t>редакції</a:t>
            </a:r>
            <a:r>
              <a:rPr lang="ru-RU" sz="2400" dirty="0"/>
              <a:t> Закону </a:t>
            </a:r>
            <a:r>
              <a:rPr lang="ru-RU" sz="2400" dirty="0" err="1"/>
              <a:t>України</a:t>
            </a:r>
            <a:r>
              <a:rPr lang="ru-RU" sz="2400" dirty="0"/>
              <a:t> «Про туризм» </a:t>
            </a:r>
            <a:r>
              <a:rPr lang="ru-RU" sz="2400" dirty="0" err="1"/>
              <a:t>зазначається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«</a:t>
            </a:r>
            <a:r>
              <a:rPr lang="ru-RU" sz="2400" dirty="0" err="1"/>
              <a:t>дестинація</a:t>
            </a:r>
            <a:r>
              <a:rPr lang="ru-RU" sz="2400" dirty="0"/>
              <a:t> (</a:t>
            </a:r>
            <a:r>
              <a:rPr lang="ru-RU" sz="2400" dirty="0" err="1"/>
              <a:t>туристична</a:t>
            </a:r>
            <a:r>
              <a:rPr lang="ru-RU" sz="2400" dirty="0"/>
              <a:t>) – </a:t>
            </a:r>
            <a:r>
              <a:rPr lang="ru-RU" sz="2400" dirty="0" err="1"/>
              <a:t>місце</a:t>
            </a:r>
            <a:r>
              <a:rPr lang="ru-RU" sz="2400" dirty="0"/>
              <a:t> </a:t>
            </a:r>
            <a:r>
              <a:rPr lang="ru-RU" sz="2400" dirty="0" err="1"/>
              <a:t>призначення</a:t>
            </a:r>
            <a:r>
              <a:rPr lang="ru-RU" sz="2400" dirty="0"/>
              <a:t> </a:t>
            </a:r>
            <a:r>
              <a:rPr lang="ru-RU" sz="2400" dirty="0" err="1"/>
              <a:t>туристичної</a:t>
            </a:r>
            <a:r>
              <a:rPr lang="ru-RU" sz="2400" dirty="0"/>
              <a:t> </a:t>
            </a:r>
            <a:r>
              <a:rPr lang="ru-RU" sz="2400" dirty="0" err="1"/>
              <a:t>подорожі</a:t>
            </a:r>
            <a:r>
              <a:rPr lang="uk-UA" sz="2400" dirty="0"/>
              <a:t> </a:t>
            </a:r>
            <a:r>
              <a:rPr lang="ru-RU" sz="2400" dirty="0"/>
              <a:t>(</a:t>
            </a:r>
            <a:r>
              <a:rPr lang="ru-RU" sz="2400" dirty="0" err="1"/>
              <a:t>туристичної</a:t>
            </a:r>
            <a:r>
              <a:rPr lang="ru-RU" sz="2400" dirty="0"/>
              <a:t> </a:t>
            </a:r>
            <a:r>
              <a:rPr lang="ru-RU" sz="2400" dirty="0" err="1"/>
              <a:t>поїздки</a:t>
            </a:r>
            <a:r>
              <a:rPr lang="ru-RU" sz="2400" dirty="0"/>
              <a:t>, туру, </a:t>
            </a:r>
            <a:r>
              <a:rPr lang="ru-RU" sz="2400" dirty="0" err="1"/>
              <a:t>екскурсії</a:t>
            </a:r>
            <a:r>
              <a:rPr lang="ru-RU" sz="2400" dirty="0"/>
              <a:t>), </a:t>
            </a:r>
            <a:r>
              <a:rPr lang="ru-RU" sz="2400" dirty="0" err="1"/>
              <a:t>місце</a:t>
            </a:r>
            <a:r>
              <a:rPr lang="ru-RU" sz="2400" dirty="0"/>
              <a:t> </a:t>
            </a:r>
            <a:r>
              <a:rPr lang="ru-RU" sz="2400" dirty="0" err="1"/>
              <a:t>відвідування</a:t>
            </a:r>
            <a:r>
              <a:rPr lang="ru-RU" sz="2400" dirty="0"/>
              <a:t> (</a:t>
            </a:r>
            <a:r>
              <a:rPr lang="ru-RU" sz="2400" dirty="0" err="1"/>
              <a:t>територія</a:t>
            </a:r>
            <a:r>
              <a:rPr lang="ru-RU" sz="2400" dirty="0"/>
              <a:t>, </a:t>
            </a:r>
            <a:r>
              <a:rPr lang="ru-RU" sz="2400" dirty="0" err="1"/>
              <a:t>місцевість</a:t>
            </a:r>
            <a:r>
              <a:rPr lang="ru-RU" sz="2400" dirty="0"/>
              <a:t>, </a:t>
            </a:r>
            <a:r>
              <a:rPr lang="ru-RU" sz="2400" dirty="0" err="1"/>
              <a:t>місто</a:t>
            </a:r>
            <a:r>
              <a:rPr lang="ru-RU" sz="2400" dirty="0"/>
              <a:t>, населений пункт, </a:t>
            </a:r>
            <a:r>
              <a:rPr lang="ru-RU" sz="2400" dirty="0" err="1"/>
              <a:t>туристичний</a:t>
            </a:r>
            <a:r>
              <a:rPr lang="ru-RU" sz="2400" dirty="0"/>
              <a:t> центр) особами, </a:t>
            </a:r>
            <a:r>
              <a:rPr lang="ru-RU" sz="2400" dirty="0" err="1"/>
              <a:t>які</a:t>
            </a:r>
            <a:r>
              <a:rPr lang="ru-RU" sz="2400" dirty="0"/>
              <a:t> не </a:t>
            </a:r>
            <a:r>
              <a:rPr lang="uk-UA" sz="2400" dirty="0"/>
              <a:t>п</a:t>
            </a:r>
            <a:r>
              <a:rPr lang="ru-RU" sz="2400" dirty="0" err="1"/>
              <a:t>роживають</a:t>
            </a:r>
            <a:r>
              <a:rPr lang="ru-RU" sz="2400" dirty="0"/>
              <a:t> </a:t>
            </a:r>
            <a:r>
              <a:rPr lang="ru-RU" sz="2400" dirty="0" err="1"/>
              <a:t>постійно</a:t>
            </a:r>
            <a:r>
              <a:rPr lang="ru-RU" sz="2400" dirty="0"/>
              <a:t> в </a:t>
            </a:r>
            <a:r>
              <a:rPr lang="ru-RU" sz="2400" dirty="0" err="1"/>
              <a:t>даній</a:t>
            </a:r>
            <a:r>
              <a:rPr lang="ru-RU" sz="2400" dirty="0"/>
              <a:t> </a:t>
            </a:r>
            <a:r>
              <a:rPr lang="ru-RU" sz="2400" dirty="0" err="1"/>
              <a:t>місцевості</a:t>
            </a:r>
            <a:r>
              <a:rPr lang="ru-RU" sz="2400" dirty="0"/>
              <a:t> і не належать до </a:t>
            </a:r>
            <a:r>
              <a:rPr lang="ru-RU" sz="2400" dirty="0" err="1"/>
              <a:t>категорії</a:t>
            </a:r>
            <a:r>
              <a:rPr lang="ru-RU" sz="2400" dirty="0"/>
              <a:t> </a:t>
            </a:r>
            <a:r>
              <a:rPr lang="ru-RU" sz="2400" dirty="0" err="1"/>
              <a:t>місцевого</a:t>
            </a:r>
            <a:r>
              <a:rPr lang="ru-RU" sz="2400" dirty="0"/>
              <a:t> </a:t>
            </a:r>
            <a:r>
              <a:rPr lang="ru-RU" sz="2400" dirty="0" err="1"/>
              <a:t>населення</a:t>
            </a:r>
            <a:r>
              <a:rPr lang="ru-RU" sz="2400" dirty="0"/>
              <a:t>». </a:t>
            </a:r>
            <a:r>
              <a:rPr lang="ru-RU" sz="2400" dirty="0" err="1"/>
              <a:t>Відмінністю</a:t>
            </a:r>
            <a:r>
              <a:rPr lang="ru-RU" sz="2400" dirty="0"/>
              <a:t> «</a:t>
            </a:r>
            <a:r>
              <a:rPr lang="ru-RU" sz="2400" dirty="0" err="1"/>
              <a:t>дестинації</a:t>
            </a:r>
            <a:r>
              <a:rPr lang="ru-RU" sz="2400" dirty="0"/>
              <a:t>» </a:t>
            </a:r>
            <a:r>
              <a:rPr lang="ru-RU" sz="2400" dirty="0" err="1"/>
              <a:t>від</a:t>
            </a:r>
            <a:r>
              <a:rPr lang="ru-RU" sz="2400" dirty="0"/>
              <a:t> «</a:t>
            </a:r>
            <a:r>
              <a:rPr lang="ru-RU" sz="2400" dirty="0" err="1"/>
              <a:t>туристичного</a:t>
            </a:r>
            <a:r>
              <a:rPr lang="ru-RU" sz="2400" dirty="0"/>
              <a:t> центру», «</a:t>
            </a:r>
            <a:r>
              <a:rPr lang="ru-RU" sz="2400" dirty="0" err="1"/>
              <a:t>туристичного</a:t>
            </a:r>
            <a:r>
              <a:rPr lang="ru-RU" sz="2400" dirty="0"/>
              <a:t> </a:t>
            </a:r>
            <a:r>
              <a:rPr lang="ru-RU" sz="2400" dirty="0" err="1"/>
              <a:t>напрямку</a:t>
            </a:r>
            <a:r>
              <a:rPr lang="ru-RU" sz="2400" dirty="0"/>
              <a:t>» є </a:t>
            </a:r>
            <a:r>
              <a:rPr lang="ru-RU" sz="2400" dirty="0" err="1"/>
              <a:t>єдність</a:t>
            </a:r>
            <a:r>
              <a:rPr lang="ru-RU" sz="2400" dirty="0"/>
              <a:t> </a:t>
            </a:r>
            <a:r>
              <a:rPr lang="ru-RU" sz="2400" dirty="0" err="1"/>
              <a:t>усіх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частин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у </a:t>
            </a:r>
            <a:r>
              <a:rPr lang="ru-RU" sz="2400" dirty="0" err="1"/>
              <a:t>сукупності</a:t>
            </a:r>
            <a:r>
              <a:rPr lang="ru-RU" sz="2400" dirty="0"/>
              <a:t> </a:t>
            </a:r>
            <a:r>
              <a:rPr lang="ru-RU" sz="2400" dirty="0" err="1"/>
              <a:t>роблять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подібним</a:t>
            </a:r>
            <a:r>
              <a:rPr lang="ru-RU" sz="2400" dirty="0"/>
              <a:t> товару </a:t>
            </a:r>
            <a:r>
              <a:rPr lang="ru-RU" sz="2400" dirty="0" err="1"/>
              <a:t>чи</a:t>
            </a:r>
            <a:r>
              <a:rPr lang="ru-RU" sz="2400" dirty="0"/>
              <a:t> продукту, </a:t>
            </a:r>
            <a:r>
              <a:rPr lang="ru-RU" sz="2400" dirty="0" err="1"/>
              <a:t>якістю</a:t>
            </a:r>
            <a:r>
              <a:rPr lang="ru-RU" sz="2400" dirty="0"/>
              <a:t> </a:t>
            </a:r>
            <a:r>
              <a:rPr lang="ru-RU" sz="2400" dirty="0" err="1"/>
              <a:t>якого</a:t>
            </a:r>
            <a:r>
              <a:rPr lang="ru-RU" sz="2400" dirty="0"/>
              <a:t> </a:t>
            </a:r>
            <a:r>
              <a:rPr lang="ru-RU" sz="2400" dirty="0" err="1"/>
              <a:t>можна</a:t>
            </a:r>
            <a:r>
              <a:rPr lang="ru-RU" sz="2400" dirty="0"/>
              <a:t> </a:t>
            </a:r>
            <a:r>
              <a:rPr lang="uk-UA" sz="2400" dirty="0"/>
              <a:t>у</a:t>
            </a:r>
            <a:r>
              <a:rPr lang="ru-RU" sz="2400" dirty="0" err="1"/>
              <a:t>правляти</a:t>
            </a:r>
            <a:r>
              <a:rPr lang="ru-RU" sz="2400" dirty="0"/>
              <a:t>, </a:t>
            </a:r>
            <a:r>
              <a:rPr lang="ru-RU" sz="2400" dirty="0" err="1"/>
              <a:t>можна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просувати</a:t>
            </a:r>
            <a:r>
              <a:rPr lang="ru-RU" sz="2400" dirty="0"/>
              <a:t>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продавати</a:t>
            </a:r>
            <a:r>
              <a:rPr lang="ru-RU" sz="2400" dirty="0"/>
              <a:t>. У </a:t>
            </a:r>
            <a:r>
              <a:rPr lang="ru-RU" sz="2400" dirty="0" err="1"/>
              <a:t>цьому</a:t>
            </a:r>
            <a:r>
              <a:rPr lang="ru-RU" sz="2400" dirty="0"/>
              <a:t> </a:t>
            </a:r>
            <a:r>
              <a:rPr lang="ru-RU" sz="2400" dirty="0" err="1"/>
              <a:t>полягає</a:t>
            </a:r>
            <a:r>
              <a:rPr lang="ru-RU" sz="2400" dirty="0"/>
              <a:t> </a:t>
            </a:r>
            <a:r>
              <a:rPr lang="ru-RU" sz="2400" dirty="0" err="1"/>
              <a:t>зміст</a:t>
            </a:r>
            <a:r>
              <a:rPr lang="ru-RU" sz="2400" dirty="0"/>
              <a:t> </a:t>
            </a:r>
            <a:r>
              <a:rPr lang="uk-UA" sz="2400" dirty="0"/>
              <a:t>т</a:t>
            </a:r>
            <a:r>
              <a:rPr lang="ru-RU" sz="2400" dirty="0" err="1"/>
              <a:t>уристичної</a:t>
            </a:r>
            <a:r>
              <a:rPr lang="ru-RU" sz="2400" dirty="0"/>
              <a:t> </a:t>
            </a:r>
            <a:r>
              <a:rPr lang="ru-RU" sz="2400" dirty="0" err="1"/>
              <a:t>дестинації</a:t>
            </a:r>
            <a:r>
              <a:rPr lang="ru-RU" sz="2400" dirty="0"/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B8565F4B-EF7A-161C-5368-032EE93A00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685809" y="1042245"/>
            <a:ext cx="6009365" cy="449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02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771731-32C1-5DF8-3935-42BFDE0A1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738" y="459834"/>
            <a:ext cx="4824279" cy="16307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b="0" i="0" dirty="0">
                <a:effectLst/>
                <a:latin typeface="Open Sans" panose="020B0606030504020204" pitchFamily="34" charset="0"/>
              </a:rPr>
              <a:t>Для того, </a:t>
            </a:r>
            <a:r>
              <a:rPr lang="ru-RU" sz="2000" b="0" i="0" dirty="0" err="1">
                <a:effectLst/>
                <a:latin typeface="Open Sans" panose="020B0606030504020204" pitchFamily="34" charset="0"/>
              </a:rPr>
              <a:t>щоб</a:t>
            </a:r>
            <a:r>
              <a:rPr lang="ru-RU" sz="2000" b="0" i="0" dirty="0"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effectLst/>
                <a:latin typeface="Open Sans" panose="020B0606030504020204" pitchFamily="34" charset="0"/>
              </a:rPr>
              <a:t>певну</a:t>
            </a:r>
            <a:r>
              <a:rPr lang="ru-RU" sz="2000" b="0" i="0" dirty="0"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effectLst/>
                <a:latin typeface="Open Sans" panose="020B0606030504020204" pitchFamily="34" charset="0"/>
              </a:rPr>
              <a:t>територію</a:t>
            </a:r>
            <a:r>
              <a:rPr lang="ru-RU" sz="2000" b="0" i="0" dirty="0"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effectLst/>
                <a:latin typeface="Open Sans" panose="020B0606030504020204" pitchFamily="34" charset="0"/>
              </a:rPr>
              <a:t>можна</a:t>
            </a:r>
            <a:r>
              <a:rPr lang="ru-RU" sz="2000" b="0" i="0" dirty="0"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effectLst/>
                <a:latin typeface="Open Sans" panose="020B0606030504020204" pitchFamily="34" charset="0"/>
              </a:rPr>
              <a:t>було</a:t>
            </a:r>
            <a:r>
              <a:rPr lang="ru-RU" sz="2000" b="0" i="0" dirty="0"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effectLst/>
                <a:latin typeface="Open Sans" panose="020B0606030504020204" pitchFamily="34" charset="0"/>
              </a:rPr>
              <a:t>вважати</a:t>
            </a:r>
            <a:r>
              <a:rPr lang="ru-RU" sz="2000" b="0" i="0" dirty="0"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effectLst/>
                <a:latin typeface="Open Sans" panose="020B0606030504020204" pitchFamily="34" charset="0"/>
              </a:rPr>
              <a:t>дестинацією</a:t>
            </a:r>
            <a:r>
              <a:rPr lang="ru-RU" sz="2000" b="0" i="0" dirty="0">
                <a:effectLst/>
                <a:latin typeface="Open Sans" panose="020B0606030504020204" pitchFamily="34" charset="0"/>
              </a:rPr>
              <a:t>, </a:t>
            </a:r>
            <a:r>
              <a:rPr lang="ru-RU" sz="2000" b="0" i="0" dirty="0" err="1">
                <a:effectLst/>
                <a:latin typeface="Open Sans" panose="020B0606030504020204" pitchFamily="34" charset="0"/>
              </a:rPr>
              <a:t>необхідне</a:t>
            </a:r>
            <a:r>
              <a:rPr lang="ru-RU" sz="2000" b="0" i="0" dirty="0"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effectLst/>
                <a:latin typeface="Open Sans" panose="020B0606030504020204" pitchFamily="34" charset="0"/>
              </a:rPr>
              <a:t>виконання</a:t>
            </a:r>
            <a:r>
              <a:rPr lang="ru-RU" sz="2000" b="0" i="0" dirty="0">
                <a:effectLst/>
                <a:latin typeface="Open Sans" panose="020B0606030504020204" pitchFamily="34" charset="0"/>
              </a:rPr>
              <a:t> таких умов:</a:t>
            </a:r>
          </a:p>
          <a:p>
            <a:endParaRPr lang="ru-RU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A3B6B772-3CB4-32BF-36A3-EC424082D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7363" y="2550404"/>
            <a:ext cx="5441133" cy="3770594"/>
          </a:xfrm>
          <a:prstGeom prst="rect">
            <a:avLst/>
          </a:prstGeom>
        </p:spPr>
      </p:pic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id="{62F11697-E573-C83E-2D52-DE1F5934A5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159087"/>
              </p:ext>
            </p:extLst>
          </p:nvPr>
        </p:nvGraphicFramePr>
        <p:xfrm>
          <a:off x="5685810" y="486421"/>
          <a:ext cx="6663503" cy="5834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0766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09BC4B-0D6F-0247-821D-537104D8B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96" y="847960"/>
            <a:ext cx="5856276" cy="4926556"/>
          </a:xfrm>
        </p:spPr>
        <p:txBody>
          <a:bodyPr anchor="ctr">
            <a:normAutofit/>
          </a:bodyPr>
          <a:lstStyle/>
          <a:p>
            <a:r>
              <a:rPr lang="ru-RU" sz="2400" dirty="0"/>
              <a:t>в </a:t>
            </a:r>
            <a:r>
              <a:rPr lang="ru-RU" sz="2400" dirty="0" err="1"/>
              <a:t>нашій</a:t>
            </a:r>
            <a:r>
              <a:rPr lang="ru-RU" sz="2400" dirty="0"/>
              <a:t> </a:t>
            </a:r>
            <a:r>
              <a:rPr lang="ru-RU" sz="2400" dirty="0" err="1"/>
              <a:t>державі</a:t>
            </a:r>
            <a:r>
              <a:rPr lang="ru-RU" sz="2400" dirty="0"/>
              <a:t> </a:t>
            </a:r>
            <a:r>
              <a:rPr lang="ru-RU" sz="2400" dirty="0" err="1"/>
              <a:t>дестинації</a:t>
            </a:r>
            <a:r>
              <a:rPr lang="ru-RU" sz="2400" dirty="0"/>
              <a:t> </a:t>
            </a:r>
            <a:r>
              <a:rPr lang="uk-UA" sz="2400" dirty="0"/>
              <a:t> </a:t>
            </a:r>
            <a:r>
              <a:rPr lang="ru-RU" sz="2400" dirty="0" err="1"/>
              <a:t>тільки</a:t>
            </a:r>
            <a:r>
              <a:rPr lang="ru-RU" sz="2400" dirty="0"/>
              <a:t> </a:t>
            </a:r>
            <a:r>
              <a:rPr lang="ru-RU" sz="2400" dirty="0" err="1"/>
              <a:t>починають</a:t>
            </a:r>
            <a:r>
              <a:rPr lang="ru-RU" sz="2400" dirty="0"/>
              <a:t> </a:t>
            </a:r>
            <a:r>
              <a:rPr lang="ru-RU" sz="2400" dirty="0" err="1"/>
              <a:t>формуватися</a:t>
            </a:r>
            <a:r>
              <a:rPr lang="ru-RU" sz="2400" dirty="0"/>
              <a:t>.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пов’язано</a:t>
            </a:r>
            <a:r>
              <a:rPr lang="ru-RU" sz="2400" dirty="0"/>
              <a:t> з </a:t>
            </a:r>
            <a:r>
              <a:rPr lang="ru-RU" sz="2400" dirty="0" err="1"/>
              <a:t>трансформаційними</a:t>
            </a:r>
            <a:r>
              <a:rPr lang="ru-RU" sz="2400" dirty="0"/>
              <a:t> </a:t>
            </a:r>
          </a:p>
          <a:p>
            <a:r>
              <a:rPr lang="ru-RU" sz="2400" dirty="0" err="1"/>
              <a:t>процесами</a:t>
            </a:r>
            <a:r>
              <a:rPr lang="ru-RU" sz="2400" dirty="0"/>
              <a:t> в </a:t>
            </a:r>
            <a:r>
              <a:rPr lang="ru-RU" sz="2400" dirty="0" err="1"/>
              <a:t>економіці</a:t>
            </a:r>
            <a:r>
              <a:rPr lang="ru-RU" sz="2400" dirty="0"/>
              <a:t> </a:t>
            </a:r>
            <a:r>
              <a:rPr lang="ru-RU" sz="2400" dirty="0" err="1"/>
              <a:t>країни</a:t>
            </a:r>
            <a:r>
              <a:rPr lang="ru-RU" sz="2400" dirty="0"/>
              <a:t> та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повільною</a:t>
            </a:r>
            <a:r>
              <a:rPr lang="ru-RU" sz="2400" dirty="0"/>
              <a:t> </a:t>
            </a:r>
            <a:r>
              <a:rPr lang="ru-RU" sz="2400" dirty="0" err="1"/>
              <a:t>інтеграцією</a:t>
            </a:r>
            <a:r>
              <a:rPr lang="ru-RU" sz="2400" dirty="0"/>
              <a:t> до </a:t>
            </a:r>
            <a:r>
              <a:rPr lang="ru-RU" sz="2400" dirty="0" err="1"/>
              <a:t>світового</a:t>
            </a:r>
            <a:r>
              <a:rPr lang="ru-RU" sz="2400" dirty="0"/>
              <a:t> </a:t>
            </a:r>
            <a:r>
              <a:rPr lang="ru-RU" sz="2400" dirty="0" err="1"/>
              <a:t>економічного</a:t>
            </a:r>
            <a:r>
              <a:rPr lang="ru-RU" sz="2400" dirty="0"/>
              <a:t> простору. За </a:t>
            </a:r>
            <a:r>
              <a:rPr lang="ru-RU" sz="2400" dirty="0" err="1"/>
              <a:t>концентрацією</a:t>
            </a:r>
            <a:r>
              <a:rPr lang="ru-RU" sz="2400" dirty="0"/>
              <a:t> </a:t>
            </a:r>
            <a:r>
              <a:rPr lang="ru-RU" sz="2400" dirty="0" err="1"/>
              <a:t>пам’яток</a:t>
            </a:r>
            <a:r>
              <a:rPr lang="ru-RU" sz="2400" dirty="0"/>
              <a:t> </a:t>
            </a:r>
            <a:r>
              <a:rPr lang="ru-RU" sz="2400" dirty="0" err="1"/>
              <a:t>національного</a:t>
            </a:r>
            <a:r>
              <a:rPr lang="ru-RU" sz="2400" dirty="0"/>
              <a:t> </a:t>
            </a:r>
          </a:p>
          <a:p>
            <a:r>
              <a:rPr lang="ru-RU" sz="2400" dirty="0" err="1"/>
              <a:t>значення</a:t>
            </a:r>
            <a:r>
              <a:rPr lang="ru-RU" sz="2400" dirty="0"/>
              <a:t> </a:t>
            </a:r>
            <a:r>
              <a:rPr lang="ru-RU" sz="2400" dirty="0" err="1"/>
              <a:t>першість</a:t>
            </a:r>
            <a:r>
              <a:rPr lang="ru-RU" sz="2400" dirty="0"/>
              <a:t> </a:t>
            </a:r>
            <a:r>
              <a:rPr lang="ru-RU" sz="2400" dirty="0" err="1"/>
              <a:t>тримають</a:t>
            </a:r>
            <a:r>
              <a:rPr lang="ru-RU" sz="2400" dirty="0"/>
              <a:t> </a:t>
            </a:r>
            <a:r>
              <a:rPr lang="ru-RU" sz="2400" dirty="0" err="1"/>
              <a:t>Львівська</a:t>
            </a:r>
            <a:r>
              <a:rPr lang="ru-RU" sz="2400" dirty="0"/>
              <a:t> (816 </a:t>
            </a:r>
            <a:r>
              <a:rPr lang="ru-RU" sz="2400" dirty="0" err="1"/>
              <a:t>об’єктів</a:t>
            </a:r>
            <a:r>
              <a:rPr lang="ru-RU" sz="2400" dirty="0"/>
              <a:t>), </a:t>
            </a:r>
            <a:r>
              <a:rPr lang="ru-RU" sz="2400" dirty="0" err="1"/>
              <a:t>Волинська</a:t>
            </a:r>
            <a:r>
              <a:rPr lang="ru-RU" sz="2400" dirty="0"/>
              <a:t> (224), </a:t>
            </a:r>
            <a:r>
              <a:rPr lang="ru-RU" sz="2400" dirty="0" err="1"/>
              <a:t>Чернігівська</a:t>
            </a:r>
            <a:r>
              <a:rPr lang="ru-RU" sz="2400" dirty="0"/>
              <a:t> (211),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8C8DF023-4578-E33A-7ED0-C6DC5BC0A5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6" b="2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FE8AD88-1C78-0AA1-44B6-088845DBB6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9" r="1" b="1"/>
          <a:stretch/>
        </p:blipFill>
        <p:spPr>
          <a:xfrm>
            <a:off x="7083423" y="3707894"/>
            <a:ext cx="4395569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97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0">
            <a:extLst>
              <a:ext uri="{FF2B5EF4-FFF2-40B4-BE49-F238E27FC236}">
                <a16:creationId xmlns:a16="http://schemas.microsoft.com/office/drawing/2014/main" id="{D7F307E1-26FA-4252-94D1-9711C4518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11189C1C-8943-40D1-1C0B-FBD875A72E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2" r="9329" b="-3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46F2B75-F71A-E459-3C6B-66481EA22E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4" r="4141" b="-1"/>
          <a:stretch/>
        </p:blipFill>
        <p:spPr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BB1601AE-E5E3-D66D-AE53-844D2FE9D8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" r="30172" b="-1"/>
          <a:stretch/>
        </p:blipFill>
        <p:spPr>
          <a:xfrm>
            <a:off x="4529371" y="3456432"/>
            <a:ext cx="4703580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2" name="Freeform: Shape 12">
            <a:extLst>
              <a:ext uri="{FF2B5EF4-FFF2-40B4-BE49-F238E27FC236}">
                <a16:creationId xmlns:a16="http://schemas.microsoft.com/office/drawing/2014/main" id="{398DFB7A-5FB9-4FBB-8BD1-0DBC6A365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14">
            <a:extLst>
              <a:ext uri="{FF2B5EF4-FFF2-40B4-BE49-F238E27FC236}">
                <a16:creationId xmlns:a16="http://schemas.microsoft.com/office/drawing/2014/main" id="{357E4EC5-5150-4D8A-B97F-668E9075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8E9DCF-C7FE-19D2-019F-CF108ED3E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51" y="1385316"/>
            <a:ext cx="4922338" cy="3666744"/>
          </a:xfrm>
        </p:spPr>
        <p:txBody>
          <a:bodyPr>
            <a:noAutofit/>
          </a:bodyPr>
          <a:lstStyle/>
          <a:p>
            <a:r>
              <a:rPr lang="ru-RU" sz="2400" dirty="0"/>
              <a:t>Прикладами </a:t>
            </a:r>
            <a:r>
              <a:rPr lang="ru-RU" sz="2400" dirty="0" err="1"/>
              <a:t>типів</a:t>
            </a:r>
            <a:r>
              <a:rPr lang="ru-RU" sz="2400" dirty="0"/>
              <a:t> </a:t>
            </a:r>
            <a:r>
              <a:rPr lang="ru-RU" sz="2400" dirty="0" err="1"/>
              <a:t>дестинацій</a:t>
            </a:r>
            <a:r>
              <a:rPr lang="ru-RU" sz="2400" dirty="0"/>
              <a:t> в </a:t>
            </a:r>
            <a:r>
              <a:rPr lang="ru-RU" sz="2400" dirty="0" err="1"/>
              <a:t>Україні</a:t>
            </a:r>
            <a:r>
              <a:rPr lang="ru-RU" sz="2400" dirty="0"/>
              <a:t> є: </a:t>
            </a:r>
            <a:endParaRPr lang="uk-UA" sz="2400" dirty="0"/>
          </a:p>
          <a:p>
            <a:r>
              <a:rPr lang="ru-RU" sz="2400" dirty="0"/>
              <a:t>«</a:t>
            </a:r>
            <a:r>
              <a:rPr lang="ru-RU" sz="2400" dirty="0" err="1"/>
              <a:t>Національний</a:t>
            </a:r>
            <a:r>
              <a:rPr lang="ru-RU" sz="2400" dirty="0"/>
              <a:t> </a:t>
            </a:r>
            <a:r>
              <a:rPr lang="ru-RU" sz="2400" dirty="0" err="1"/>
              <a:t>дендрологічний</a:t>
            </a:r>
            <a:r>
              <a:rPr lang="ru-RU" sz="2400" dirty="0"/>
              <a:t> парк «</a:t>
            </a:r>
            <a:r>
              <a:rPr lang="ru-RU" sz="2400" dirty="0" err="1"/>
              <a:t>Софіївка</a:t>
            </a:r>
            <a:r>
              <a:rPr lang="ru-RU" sz="2400" dirty="0"/>
              <a:t>» як </a:t>
            </a:r>
            <a:r>
              <a:rPr lang="ru-RU" sz="2400" dirty="0" err="1"/>
              <a:t>екологічна</a:t>
            </a:r>
            <a:r>
              <a:rPr lang="ru-RU" sz="2400" dirty="0"/>
              <a:t> </a:t>
            </a:r>
            <a:r>
              <a:rPr lang="ru-RU" sz="2400" dirty="0" err="1"/>
              <a:t>дестинація</a:t>
            </a:r>
            <a:r>
              <a:rPr lang="ru-RU" sz="2400" dirty="0"/>
              <a:t>, </a:t>
            </a:r>
            <a:endParaRPr lang="uk-UA" sz="2400" dirty="0"/>
          </a:p>
          <a:p>
            <a:r>
              <a:rPr lang="ru-RU" sz="2400" dirty="0"/>
              <a:t>спортивно-</a:t>
            </a:r>
            <a:r>
              <a:rPr lang="ru-RU" sz="2400" dirty="0" err="1"/>
              <a:t>оздоровча</a:t>
            </a:r>
            <a:r>
              <a:rPr lang="ru-RU" sz="2400" dirty="0"/>
              <a:t> </a:t>
            </a:r>
            <a:r>
              <a:rPr lang="ru-RU" sz="2400" dirty="0" err="1"/>
              <a:t>дестинація</a:t>
            </a:r>
            <a:r>
              <a:rPr lang="ru-RU" sz="2400" dirty="0"/>
              <a:t> «</a:t>
            </a:r>
            <a:r>
              <a:rPr lang="ru-RU" sz="2400" dirty="0" err="1"/>
              <a:t>Буковель</a:t>
            </a:r>
            <a:r>
              <a:rPr lang="ru-RU" sz="2400" dirty="0"/>
              <a:t>»</a:t>
            </a:r>
            <a:endParaRPr lang="uk-UA" sz="2400" dirty="0"/>
          </a:p>
          <a:p>
            <a:r>
              <a:rPr lang="ru-RU" sz="2400" dirty="0" err="1"/>
              <a:t>релігійна</a:t>
            </a:r>
            <a:r>
              <a:rPr lang="ru-RU" sz="2400" dirty="0"/>
              <a:t> </a:t>
            </a:r>
            <a:r>
              <a:rPr lang="ru-RU" sz="2400" dirty="0" err="1"/>
              <a:t>дестинація</a:t>
            </a:r>
            <a:r>
              <a:rPr lang="ru-RU" sz="2400" dirty="0"/>
              <a:t> «Свято-</a:t>
            </a:r>
            <a:r>
              <a:rPr lang="ru-RU" sz="2400" dirty="0" err="1"/>
              <a:t>Успенська</a:t>
            </a:r>
            <a:r>
              <a:rPr lang="ru-RU" sz="2400" dirty="0"/>
              <a:t> </a:t>
            </a:r>
            <a:r>
              <a:rPr lang="ru-RU" sz="2400" dirty="0" err="1"/>
              <a:t>Почаївська</a:t>
            </a:r>
            <a:r>
              <a:rPr lang="ru-RU" sz="2400" dirty="0"/>
              <a:t> лавра», </a:t>
            </a:r>
          </a:p>
          <a:p>
            <a:r>
              <a:rPr lang="ru-RU" sz="2400" dirty="0" err="1"/>
              <a:t>екологічна</a:t>
            </a:r>
            <a:r>
              <a:rPr lang="ru-RU" sz="2400" dirty="0"/>
              <a:t> та </a:t>
            </a:r>
            <a:r>
              <a:rPr lang="ru-RU" sz="2400" dirty="0" err="1"/>
              <a:t>сільська</a:t>
            </a:r>
            <a:r>
              <a:rPr lang="ru-RU" sz="2400" dirty="0"/>
              <a:t> </a:t>
            </a:r>
            <a:r>
              <a:rPr lang="ru-RU" sz="2400" dirty="0" err="1"/>
              <a:t>дестинація</a:t>
            </a:r>
            <a:r>
              <a:rPr lang="ru-RU" sz="2400" dirty="0"/>
              <a:t> «</a:t>
            </a:r>
            <a:r>
              <a:rPr lang="ru-RU" sz="2400" dirty="0" err="1"/>
              <a:t>Дунайські</a:t>
            </a:r>
            <a:r>
              <a:rPr lang="ru-RU" sz="2400" dirty="0"/>
              <a:t> </a:t>
            </a:r>
            <a:r>
              <a:rPr lang="ru-RU" sz="2400" dirty="0" err="1"/>
              <a:t>плавні</a:t>
            </a:r>
            <a:r>
              <a:rPr lang="ru-RU" sz="2400" dirty="0"/>
              <a:t>»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179E961-CA14-6D0D-9EA6-4B90E9ABB1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8" r="22313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5237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7E04D-A98D-449B-7A7F-B5F5DE966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Туристичні </a:t>
            </a:r>
            <a:r>
              <a:rPr lang="uk-UA" dirty="0" err="1"/>
              <a:t>дестинації</a:t>
            </a:r>
            <a:r>
              <a:rPr lang="uk-UA" dirty="0"/>
              <a:t> України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1BE401-B219-FB11-3588-984A25018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/>
              <a:t> </a:t>
            </a:r>
            <a:endParaRPr lang="ru-RU" dirty="0"/>
          </a:p>
        </p:txBody>
      </p:sp>
      <p:pic>
        <p:nvPicPr>
          <p:cNvPr id="4" name="What is Ukraine 🇺🇦.mp4">
            <a:hlinkClick r:id="" action="ppaction://media"/>
            <a:extLst>
              <a:ext uri="{FF2B5EF4-FFF2-40B4-BE49-F238E27FC236}">
                <a16:creationId xmlns:a16="http://schemas.microsoft.com/office/drawing/2014/main" id="{3CC3AC28-3458-EE2E-26B8-0D79AD008A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3033" y="1535692"/>
            <a:ext cx="3767810" cy="464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8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18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F5D2406-9E90-8661-EDBD-7F650D0F0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3" r="-2" b="15373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8992F976-BF9C-7587-A7BA-B11520F2AC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" r="-2" b="16487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47" name="Freeform: Shape 20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8" name="Freeform: Shape 22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75ABC-444D-3A77-490A-ADE3E6D22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uk-UA" sz="2600"/>
              <a:t>Проблеми розвитку туристичних дестинацій в Україні </a:t>
            </a:r>
            <a:endParaRPr lang="ru-RU" sz="2600"/>
          </a:p>
        </p:txBody>
      </p:sp>
      <p:sp>
        <p:nvSpPr>
          <p:cNvPr id="49" name="Rectangle 24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50" name="Rectangle 26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28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07D333-E8E4-BDB4-47D2-AA7F9A883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ru-RU" sz="1700"/>
              <a:t>слабкість державної підтримки популяризації турстичного продукту дестинацій на світовому туристичному ринку; </a:t>
            </a:r>
            <a:br>
              <a:rPr lang="ru-RU" sz="1700"/>
            </a:br>
            <a:r>
              <a:rPr lang="ru-RU" sz="1700"/>
              <a:t>відсутність державної системи стимулювання туристичних дестинацій, які створюють інноваційні турпродукти, системи комплексного просування туристичного продукту; </a:t>
            </a:r>
            <a:br>
              <a:rPr lang="ru-RU" sz="1700"/>
            </a:br>
            <a:r>
              <a:rPr lang="ru-RU" sz="1700"/>
              <a:t>- повільна розбудова якісної інфраструктури та низька інвестиційна активність дестинацій; </a:t>
            </a:r>
            <a:br>
              <a:rPr lang="ru-RU" sz="1700"/>
            </a:br>
            <a:r>
              <a:rPr lang="ru-RU" sz="1700"/>
              <a:t>- недостатній рівень забезпеченості дестинацій висококваліфікованими фахівцями індустрії туризму.</a:t>
            </a:r>
          </a:p>
        </p:txBody>
      </p:sp>
    </p:spTree>
    <p:extLst>
      <p:ext uri="{BB962C8B-B14F-4D97-AF65-F5344CB8AC3E}">
        <p14:creationId xmlns:p14="http://schemas.microsoft.com/office/powerpoint/2010/main" val="41396590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1289</Words>
  <Application>Microsoft Office PowerPoint</Application>
  <PresentationFormat>Широкоэкранный</PresentationFormat>
  <Paragraphs>67</Paragraphs>
  <Slides>21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fira sans</vt:lpstr>
      <vt:lpstr>Open Sans</vt:lpstr>
      <vt:lpstr>ProbaPro</vt:lpstr>
      <vt:lpstr>Тема Office</vt:lpstr>
      <vt:lpstr>Основні ознаки і тенденції розвитку туристичних дестинацій в Україні </vt:lpstr>
      <vt:lpstr>Презентация PowerPoint</vt:lpstr>
      <vt:lpstr>Туристична дестинація</vt:lpstr>
      <vt:lpstr>Презентация PowerPoint</vt:lpstr>
      <vt:lpstr>Презентация PowerPoint</vt:lpstr>
      <vt:lpstr>Презентация PowerPoint</vt:lpstr>
      <vt:lpstr>Презентация PowerPoint</vt:lpstr>
      <vt:lpstr>Туристичні дестинації України </vt:lpstr>
      <vt:lpstr>Проблеми розвитку туристичних дестинацій в Україні </vt:lpstr>
      <vt:lpstr>Шляхи вирішення даних проблем (до початку війни) </vt:lpstr>
      <vt:lpstr>Презентация PowerPoint</vt:lpstr>
      <vt:lpstr>Summer in Ukraine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Кроки після завершення війни </vt:lpstr>
      <vt:lpstr>Презентация PowerPoint</vt:lpstr>
      <vt:lpstr>Підсумовуючи вищевикладене </vt:lpstr>
      <vt:lpstr>Питання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Основні ознаки і тенденції розвитку туристичних дестинацій в Україні</dc:title>
  <dc:creator>nica badlo</dc:creator>
  <cp:lastModifiedBy>Анна Сидорук</cp:lastModifiedBy>
  <cp:revision>11</cp:revision>
  <dcterms:created xsi:type="dcterms:W3CDTF">2023-03-31T15:16:37Z</dcterms:created>
  <dcterms:modified xsi:type="dcterms:W3CDTF">2023-04-03T11:49:24Z</dcterms:modified>
</cp:coreProperties>
</file>