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63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36"/>
    <a:srgbClr val="F1F1F1"/>
    <a:srgbClr val="0F2741"/>
    <a:srgbClr val="003374"/>
    <a:srgbClr val="173A8D"/>
    <a:srgbClr val="C9A093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483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EC3CD-212C-4B0A-B2E8-68BFF939658A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2984C5D-3A7B-4188-9427-FADBAB473183}">
      <dgm:prSet/>
      <dgm:spPr/>
      <dgm:t>
        <a:bodyPr/>
        <a:lstStyle/>
        <a:p>
          <a:r>
            <a:rPr lang="ru-RU" dirty="0" smtClean="0"/>
            <a:t>коли народжується детектив</a:t>
          </a:r>
          <a:endParaRPr lang="ru-RU" dirty="0" smtClean="0"/>
        </a:p>
      </dgm:t>
    </dgm:pt>
    <dgm:pt modelId="{4E734483-C4AF-4C59-BC95-B878F33B1634}" type="parTrans" cxnId="{2582A71D-6694-4140-A953-8CC61E9F9FB0}">
      <dgm:prSet/>
      <dgm:spPr/>
      <dgm:t>
        <a:bodyPr/>
        <a:lstStyle/>
        <a:p>
          <a:endParaRPr lang="ru-RU"/>
        </a:p>
      </dgm:t>
    </dgm:pt>
    <dgm:pt modelId="{0403EDCE-5F1F-4428-B470-0D2097D329CF}" type="sibTrans" cxnId="{2582A71D-6694-4140-A953-8CC61E9F9FB0}">
      <dgm:prSet/>
      <dgm:spPr/>
      <dgm:t>
        <a:bodyPr/>
        <a:lstStyle/>
        <a:p>
          <a:endParaRPr lang="ru-RU"/>
        </a:p>
      </dgm:t>
    </dgm:pt>
    <dgm:pt modelId="{DCB7E961-4740-4E3A-94F7-67137D947A1D}">
      <dgm:prSet/>
      <dgm:spPr/>
      <dgm:t>
        <a:bodyPr/>
        <a:lstStyle/>
        <a:p>
          <a:r>
            <a:rPr lang="ru-RU" dirty="0" smtClean="0"/>
            <a:t>хто з майстрів детективу </a:t>
          </a:r>
          <a:r>
            <a:rPr lang="ru-RU" dirty="0" err="1" smtClean="0"/>
            <a:t>був</a:t>
          </a:r>
          <a:r>
            <a:rPr lang="ru-RU" dirty="0" smtClean="0"/>
            <a:t> </a:t>
          </a:r>
          <a:r>
            <a:rPr lang="ru-RU" dirty="0" err="1" smtClean="0"/>
            <a:t>наркотично</a:t>
          </a:r>
          <a:r>
            <a:rPr lang="ru-RU" dirty="0" smtClean="0"/>
            <a:t> </a:t>
          </a:r>
          <a:r>
            <a:rPr lang="ru-RU" dirty="0" err="1" smtClean="0"/>
            <a:t>залежним</a:t>
          </a:r>
          <a:r>
            <a:rPr lang="ru-RU" dirty="0" smtClean="0"/>
            <a:t>, хто расистом, а кого обрали президентом лондонського Детективного клубу</a:t>
          </a:r>
          <a:endParaRPr lang="ru-RU" dirty="0" smtClean="0"/>
        </a:p>
      </dgm:t>
    </dgm:pt>
    <dgm:pt modelId="{04CEA0E5-FD88-4403-A3AD-99ACC173129D}" type="parTrans" cxnId="{7A75707D-DD29-46FE-844F-666E76433030}">
      <dgm:prSet/>
      <dgm:spPr/>
      <dgm:t>
        <a:bodyPr/>
        <a:lstStyle/>
        <a:p>
          <a:endParaRPr lang="ru-RU"/>
        </a:p>
      </dgm:t>
    </dgm:pt>
    <dgm:pt modelId="{E4954565-A6E4-4A4A-BDDF-F685A5A9E954}" type="sibTrans" cxnId="{7A75707D-DD29-46FE-844F-666E76433030}">
      <dgm:prSet/>
      <dgm:spPr/>
      <dgm:t>
        <a:bodyPr/>
        <a:lstStyle/>
        <a:p>
          <a:endParaRPr lang="ru-RU"/>
        </a:p>
      </dgm:t>
    </dgm:pt>
    <dgm:pt modelId="{A67C0160-A2F4-424C-B660-20F91174D57E}">
      <dgm:prSet/>
      <dgm:spPr/>
      <dgm:t>
        <a:bodyPr/>
        <a:lstStyle/>
        <a:p>
          <a:r>
            <a:rPr lang="ru-RU" dirty="0" smtClean="0"/>
            <a:t>навіщо членам Детективного клубу потрібен був череп</a:t>
          </a:r>
          <a:endParaRPr lang="ru-RU" dirty="0" smtClean="0"/>
        </a:p>
      </dgm:t>
    </dgm:pt>
    <dgm:pt modelId="{D7944C29-243D-4DF7-A286-960918E515EF}" type="parTrans" cxnId="{12CF3A02-6F55-4C30-8071-8BD71CD72018}">
      <dgm:prSet/>
      <dgm:spPr/>
      <dgm:t>
        <a:bodyPr/>
        <a:lstStyle/>
        <a:p>
          <a:endParaRPr lang="ru-RU"/>
        </a:p>
      </dgm:t>
    </dgm:pt>
    <dgm:pt modelId="{372AFC09-07E1-438C-AC95-E3EEA3B9FA21}" type="sibTrans" cxnId="{12CF3A02-6F55-4C30-8071-8BD71CD72018}">
      <dgm:prSet/>
      <dgm:spPr/>
      <dgm:t>
        <a:bodyPr/>
        <a:lstStyle/>
        <a:p>
          <a:endParaRPr lang="ru-RU"/>
        </a:p>
      </dgm:t>
    </dgm:pt>
    <dgm:pt modelId="{98613759-3E25-4BE5-AF57-73E930FA0FF9}">
      <dgm:prSet/>
      <dgm:spPr/>
      <dgm:t>
        <a:bodyPr/>
        <a:lstStyle/>
        <a:p>
          <a:r>
            <a:rPr lang="ru-RU" dirty="0" smtClean="0"/>
            <a:t>хто був прототипами Холмса і Моріарті</a:t>
          </a:r>
          <a:endParaRPr lang="ru-RU" dirty="0" smtClean="0"/>
        </a:p>
      </dgm:t>
    </dgm:pt>
    <dgm:pt modelId="{942A72B2-1F81-49EA-AD1B-F65058C67C05}" type="parTrans" cxnId="{E8AA3E24-B737-477E-AAF3-CCF1C65FE859}">
      <dgm:prSet/>
      <dgm:spPr/>
      <dgm:t>
        <a:bodyPr/>
        <a:lstStyle/>
        <a:p>
          <a:endParaRPr lang="ru-RU"/>
        </a:p>
      </dgm:t>
    </dgm:pt>
    <dgm:pt modelId="{4CCDBC32-1AFE-42E9-8D52-B1D71630FD10}" type="sibTrans" cxnId="{E8AA3E24-B737-477E-AAF3-CCF1C65FE859}">
      <dgm:prSet/>
      <dgm:spPr/>
      <dgm:t>
        <a:bodyPr/>
        <a:lstStyle/>
        <a:p>
          <a:endParaRPr lang="ru-RU"/>
        </a:p>
      </dgm:t>
    </dgm:pt>
    <dgm:pt modelId="{781335D3-E4ED-4EF2-A91F-C829B21D9BE3}" type="pres">
      <dgm:prSet presAssocID="{5FBEC3CD-212C-4B0A-B2E8-68BFF93965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412BB9-87F4-4BB1-B46E-F0E82235CC00}" type="pres">
      <dgm:prSet presAssocID="{42984C5D-3A7B-4188-9427-FADBAB473183}" presName="node" presStyleLbl="node1" presStyleIdx="0" presStyleCnt="4">
        <dgm:presLayoutVars>
          <dgm:bulletEnabled val="1"/>
        </dgm:presLayoutVars>
      </dgm:prSet>
      <dgm:spPr/>
    </dgm:pt>
    <dgm:pt modelId="{229DBAD4-C0AC-4454-95AF-A1D16E2C4297}" type="pres">
      <dgm:prSet presAssocID="{0403EDCE-5F1F-4428-B470-0D2097D329CF}" presName="sibTrans" presStyleCnt="0"/>
      <dgm:spPr/>
    </dgm:pt>
    <dgm:pt modelId="{EFF40173-168A-4B2A-9FD4-D6F51FCBA9F5}" type="pres">
      <dgm:prSet presAssocID="{DCB7E961-4740-4E3A-94F7-67137D947A1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05F03-81D8-4F23-9361-F508B3BA13D3}" type="pres">
      <dgm:prSet presAssocID="{E4954565-A6E4-4A4A-BDDF-F685A5A9E954}" presName="sibTrans" presStyleCnt="0"/>
      <dgm:spPr/>
    </dgm:pt>
    <dgm:pt modelId="{A5062FE0-1AA2-45C2-9D0B-2C0811CDA0AC}" type="pres">
      <dgm:prSet presAssocID="{98613759-3E25-4BE5-AF57-73E930FA0FF9}" presName="node" presStyleLbl="node1" presStyleIdx="2" presStyleCnt="4">
        <dgm:presLayoutVars>
          <dgm:bulletEnabled val="1"/>
        </dgm:presLayoutVars>
      </dgm:prSet>
      <dgm:spPr/>
    </dgm:pt>
    <dgm:pt modelId="{0CF8FCD1-8834-45BE-96A0-864B4B1AF16B}" type="pres">
      <dgm:prSet presAssocID="{4CCDBC32-1AFE-42E9-8D52-B1D71630FD10}" presName="sibTrans" presStyleCnt="0"/>
      <dgm:spPr/>
    </dgm:pt>
    <dgm:pt modelId="{AFED30A5-1E42-4263-A888-939F9463F03E}" type="pres">
      <dgm:prSet presAssocID="{A67C0160-A2F4-424C-B660-20F91174D57E}" presName="node" presStyleLbl="node1" presStyleIdx="3" presStyleCnt="4">
        <dgm:presLayoutVars>
          <dgm:bulletEnabled val="1"/>
        </dgm:presLayoutVars>
      </dgm:prSet>
      <dgm:spPr/>
    </dgm:pt>
  </dgm:ptLst>
  <dgm:cxnLst>
    <dgm:cxn modelId="{7A75707D-DD29-46FE-844F-666E76433030}" srcId="{5FBEC3CD-212C-4B0A-B2E8-68BFF939658A}" destId="{DCB7E961-4740-4E3A-94F7-67137D947A1D}" srcOrd="1" destOrd="0" parTransId="{04CEA0E5-FD88-4403-A3AD-99ACC173129D}" sibTransId="{E4954565-A6E4-4A4A-BDDF-F685A5A9E954}"/>
    <dgm:cxn modelId="{F49B735E-DA4B-4AF0-BE55-5DD9F5D915A1}" type="presOf" srcId="{DCB7E961-4740-4E3A-94F7-67137D947A1D}" destId="{EFF40173-168A-4B2A-9FD4-D6F51FCBA9F5}" srcOrd="0" destOrd="0" presId="urn:microsoft.com/office/officeart/2005/8/layout/default"/>
    <dgm:cxn modelId="{2582A71D-6694-4140-A953-8CC61E9F9FB0}" srcId="{5FBEC3CD-212C-4B0A-B2E8-68BFF939658A}" destId="{42984C5D-3A7B-4188-9427-FADBAB473183}" srcOrd="0" destOrd="0" parTransId="{4E734483-C4AF-4C59-BC95-B878F33B1634}" sibTransId="{0403EDCE-5F1F-4428-B470-0D2097D329CF}"/>
    <dgm:cxn modelId="{E8AA3E24-B737-477E-AAF3-CCF1C65FE859}" srcId="{5FBEC3CD-212C-4B0A-B2E8-68BFF939658A}" destId="{98613759-3E25-4BE5-AF57-73E930FA0FF9}" srcOrd="2" destOrd="0" parTransId="{942A72B2-1F81-49EA-AD1B-F65058C67C05}" sibTransId="{4CCDBC32-1AFE-42E9-8D52-B1D71630FD10}"/>
    <dgm:cxn modelId="{7B207A11-8618-4704-9938-3C506DC38A97}" type="presOf" srcId="{42984C5D-3A7B-4188-9427-FADBAB473183}" destId="{DC412BB9-87F4-4BB1-B46E-F0E82235CC00}" srcOrd="0" destOrd="0" presId="urn:microsoft.com/office/officeart/2005/8/layout/default"/>
    <dgm:cxn modelId="{F3258580-7661-42B4-824A-907906F6B647}" type="presOf" srcId="{5FBEC3CD-212C-4B0A-B2E8-68BFF939658A}" destId="{781335D3-E4ED-4EF2-A91F-C829B21D9BE3}" srcOrd="0" destOrd="0" presId="urn:microsoft.com/office/officeart/2005/8/layout/default"/>
    <dgm:cxn modelId="{6CB1C76C-3BCE-45F2-96BF-E39C4F91AC0E}" type="presOf" srcId="{98613759-3E25-4BE5-AF57-73E930FA0FF9}" destId="{A5062FE0-1AA2-45C2-9D0B-2C0811CDA0AC}" srcOrd="0" destOrd="0" presId="urn:microsoft.com/office/officeart/2005/8/layout/default"/>
    <dgm:cxn modelId="{12CF3A02-6F55-4C30-8071-8BD71CD72018}" srcId="{5FBEC3CD-212C-4B0A-B2E8-68BFF939658A}" destId="{A67C0160-A2F4-424C-B660-20F91174D57E}" srcOrd="3" destOrd="0" parTransId="{D7944C29-243D-4DF7-A286-960918E515EF}" sibTransId="{372AFC09-07E1-438C-AC95-E3EEA3B9FA21}"/>
    <dgm:cxn modelId="{75F20579-F031-4944-80EC-8D75B93B55DA}" type="presOf" srcId="{A67C0160-A2F4-424C-B660-20F91174D57E}" destId="{AFED30A5-1E42-4263-A888-939F9463F03E}" srcOrd="0" destOrd="0" presId="urn:microsoft.com/office/officeart/2005/8/layout/default"/>
    <dgm:cxn modelId="{B56E9057-F835-4CD0-ACEC-9F68F2583284}" type="presParOf" srcId="{781335D3-E4ED-4EF2-A91F-C829B21D9BE3}" destId="{DC412BB9-87F4-4BB1-B46E-F0E82235CC00}" srcOrd="0" destOrd="0" presId="urn:microsoft.com/office/officeart/2005/8/layout/default"/>
    <dgm:cxn modelId="{D1F085AE-7D40-4E15-A3D9-6B6FA47B9202}" type="presParOf" srcId="{781335D3-E4ED-4EF2-A91F-C829B21D9BE3}" destId="{229DBAD4-C0AC-4454-95AF-A1D16E2C4297}" srcOrd="1" destOrd="0" presId="urn:microsoft.com/office/officeart/2005/8/layout/default"/>
    <dgm:cxn modelId="{0936598F-63EF-4F75-821F-8BB70ABB6D55}" type="presParOf" srcId="{781335D3-E4ED-4EF2-A91F-C829B21D9BE3}" destId="{EFF40173-168A-4B2A-9FD4-D6F51FCBA9F5}" srcOrd="2" destOrd="0" presId="urn:microsoft.com/office/officeart/2005/8/layout/default"/>
    <dgm:cxn modelId="{517ECD2A-98B8-4711-8A6A-B84391A62B8D}" type="presParOf" srcId="{781335D3-E4ED-4EF2-A91F-C829B21D9BE3}" destId="{48605F03-81D8-4F23-9361-F508B3BA13D3}" srcOrd="3" destOrd="0" presId="urn:microsoft.com/office/officeart/2005/8/layout/default"/>
    <dgm:cxn modelId="{D1DAC896-54CF-4658-89FE-BDF3EBD28ADB}" type="presParOf" srcId="{781335D3-E4ED-4EF2-A91F-C829B21D9BE3}" destId="{A5062FE0-1AA2-45C2-9D0B-2C0811CDA0AC}" srcOrd="4" destOrd="0" presId="urn:microsoft.com/office/officeart/2005/8/layout/default"/>
    <dgm:cxn modelId="{1872DEF2-1E15-42C3-9F8E-BD3491CA9FA1}" type="presParOf" srcId="{781335D3-E4ED-4EF2-A91F-C829B21D9BE3}" destId="{0CF8FCD1-8834-45BE-96A0-864B4B1AF16B}" srcOrd="5" destOrd="0" presId="urn:microsoft.com/office/officeart/2005/8/layout/default"/>
    <dgm:cxn modelId="{4FE2BF8B-6782-4902-8874-AB27A041ABCF}" type="presParOf" srcId="{781335D3-E4ED-4EF2-A91F-C829B21D9BE3}" destId="{AFED30A5-1E42-4263-A888-939F9463F03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88346A-2BF4-4300-9B22-500535AE1EA9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8AB97E0-25FE-4102-8F3D-80BF36D899C1}">
      <dgm:prSet phldrT="[Текст]"/>
      <dgm:spPr/>
      <dgm:t>
        <a:bodyPr/>
        <a:lstStyle/>
        <a:p>
          <a:r>
            <a:rPr lang="uk-UA" dirty="0" smtClean="0"/>
            <a:t>Детектив / професійний поліцейський</a:t>
          </a:r>
          <a:endParaRPr lang="ru-RU" dirty="0"/>
        </a:p>
      </dgm:t>
    </dgm:pt>
    <dgm:pt modelId="{F7266B1D-AF76-490E-A9BD-95420240F20A}" type="parTrans" cxnId="{A4F07551-180A-40C9-A47B-3E351E04AF8D}">
      <dgm:prSet/>
      <dgm:spPr/>
      <dgm:t>
        <a:bodyPr/>
        <a:lstStyle/>
        <a:p>
          <a:endParaRPr lang="ru-RU"/>
        </a:p>
      </dgm:t>
    </dgm:pt>
    <dgm:pt modelId="{98130CC9-D15A-4627-ACEC-2B604A1BCB99}" type="sibTrans" cxnId="{A4F07551-180A-40C9-A47B-3E351E04AF8D}">
      <dgm:prSet/>
      <dgm:spPr/>
      <dgm:t>
        <a:bodyPr/>
        <a:lstStyle/>
        <a:p>
          <a:endParaRPr lang="ru-RU"/>
        </a:p>
      </dgm:t>
    </dgm:pt>
    <dgm:pt modelId="{920D5097-CF8B-4532-8E92-A7E57A646964}">
      <dgm:prSet phldrT="[Текст]"/>
      <dgm:spPr/>
      <dgm:t>
        <a:bodyPr/>
        <a:lstStyle/>
        <a:p>
          <a:r>
            <a:rPr lang="uk-UA" dirty="0" smtClean="0"/>
            <a:t>Злочинець</a:t>
          </a:r>
          <a:endParaRPr lang="ru-RU" dirty="0"/>
        </a:p>
      </dgm:t>
    </dgm:pt>
    <dgm:pt modelId="{15E73E21-6EB0-4B57-A289-8E9C879CE86E}" type="parTrans" cxnId="{CF6A112D-5F6C-4DBF-8B3A-7176050D66AE}">
      <dgm:prSet/>
      <dgm:spPr/>
      <dgm:t>
        <a:bodyPr/>
        <a:lstStyle/>
        <a:p>
          <a:endParaRPr lang="ru-RU"/>
        </a:p>
      </dgm:t>
    </dgm:pt>
    <dgm:pt modelId="{F20D76EA-E113-4F7D-AEA0-BFE31F304545}" type="sibTrans" cxnId="{CF6A112D-5F6C-4DBF-8B3A-7176050D66AE}">
      <dgm:prSet/>
      <dgm:spPr/>
      <dgm:t>
        <a:bodyPr/>
        <a:lstStyle/>
        <a:p>
          <a:endParaRPr lang="ru-RU"/>
        </a:p>
      </dgm:t>
    </dgm:pt>
    <dgm:pt modelId="{8042C52C-3518-4D41-9F12-8B32072F670A}">
      <dgm:prSet phldrT="[Текст]"/>
      <dgm:spPr/>
      <dgm:t>
        <a:bodyPr/>
        <a:lstStyle/>
        <a:p>
          <a:r>
            <a:rPr lang="uk-UA" dirty="0" smtClean="0"/>
            <a:t>Жертва</a:t>
          </a:r>
          <a:endParaRPr lang="ru-RU" dirty="0"/>
        </a:p>
      </dgm:t>
    </dgm:pt>
    <dgm:pt modelId="{4BE0AC95-B03D-4D5C-9E1B-58BFA069D581}" type="parTrans" cxnId="{64C67353-D649-4349-A55E-BB63C758E258}">
      <dgm:prSet/>
      <dgm:spPr/>
      <dgm:t>
        <a:bodyPr/>
        <a:lstStyle/>
        <a:p>
          <a:endParaRPr lang="ru-RU"/>
        </a:p>
      </dgm:t>
    </dgm:pt>
    <dgm:pt modelId="{FE9B4D12-069B-4DF0-83EB-E04FBDC9BFA5}" type="sibTrans" cxnId="{64C67353-D649-4349-A55E-BB63C758E258}">
      <dgm:prSet/>
      <dgm:spPr/>
      <dgm:t>
        <a:bodyPr/>
        <a:lstStyle/>
        <a:p>
          <a:endParaRPr lang="ru-RU"/>
        </a:p>
      </dgm:t>
    </dgm:pt>
    <dgm:pt modelId="{1A08238B-6C72-487F-8395-BC492384DC05}">
      <dgm:prSet phldrT="[Текст]"/>
      <dgm:spPr/>
      <dgm:t>
        <a:bodyPr/>
        <a:lstStyle/>
        <a:p>
          <a:r>
            <a:rPr lang="uk-UA" dirty="0" smtClean="0"/>
            <a:t>Свідок </a:t>
          </a:r>
          <a:endParaRPr lang="ru-RU" dirty="0"/>
        </a:p>
      </dgm:t>
    </dgm:pt>
    <dgm:pt modelId="{B5F7AB7E-47E1-443C-BC55-AFB2E3ABD397}" type="parTrans" cxnId="{26B74F5A-76FD-477E-A2ED-9F0BF76B73AF}">
      <dgm:prSet/>
      <dgm:spPr/>
      <dgm:t>
        <a:bodyPr/>
        <a:lstStyle/>
        <a:p>
          <a:endParaRPr lang="ru-RU"/>
        </a:p>
      </dgm:t>
    </dgm:pt>
    <dgm:pt modelId="{2D068A31-9EE7-403C-9D45-CA81EA5F0EFE}" type="sibTrans" cxnId="{26B74F5A-76FD-477E-A2ED-9F0BF76B73AF}">
      <dgm:prSet/>
      <dgm:spPr/>
      <dgm:t>
        <a:bodyPr/>
        <a:lstStyle/>
        <a:p>
          <a:endParaRPr lang="ru-RU"/>
        </a:p>
      </dgm:t>
    </dgm:pt>
    <dgm:pt modelId="{DABC57CB-81F7-4D4B-9456-0E43EAA034C5}">
      <dgm:prSet phldrT="[Текст]"/>
      <dgm:spPr/>
      <dgm:t>
        <a:bodyPr/>
        <a:lstStyle/>
        <a:p>
          <a:r>
            <a:rPr lang="uk-UA" dirty="0" smtClean="0"/>
            <a:t>Друг детектива, компаньйон, напарник, помічник</a:t>
          </a:r>
          <a:endParaRPr lang="ru-RU" dirty="0"/>
        </a:p>
      </dgm:t>
    </dgm:pt>
    <dgm:pt modelId="{38D54B13-054B-4A7B-B0BE-94523F57C773}" type="parTrans" cxnId="{2AB0A14C-AFE1-4ECD-83AC-5016E26D9C20}">
      <dgm:prSet/>
      <dgm:spPr/>
      <dgm:t>
        <a:bodyPr/>
        <a:lstStyle/>
        <a:p>
          <a:endParaRPr lang="ru-RU"/>
        </a:p>
      </dgm:t>
    </dgm:pt>
    <dgm:pt modelId="{0AEA9D77-E95C-4780-B5E5-7860B4DD6257}" type="sibTrans" cxnId="{2AB0A14C-AFE1-4ECD-83AC-5016E26D9C20}">
      <dgm:prSet/>
      <dgm:spPr/>
      <dgm:t>
        <a:bodyPr/>
        <a:lstStyle/>
        <a:p>
          <a:endParaRPr lang="ru-RU"/>
        </a:p>
      </dgm:t>
    </dgm:pt>
    <dgm:pt modelId="{12063EF9-F0F8-49E3-B9AA-1234BB6B2CD9}">
      <dgm:prSet/>
      <dgm:spPr/>
      <dgm:t>
        <a:bodyPr/>
        <a:lstStyle/>
        <a:p>
          <a:r>
            <a:rPr lang="uk-UA" dirty="0" smtClean="0"/>
            <a:t>Консультант</a:t>
          </a:r>
          <a:endParaRPr lang="ru-RU" dirty="0"/>
        </a:p>
      </dgm:t>
    </dgm:pt>
    <dgm:pt modelId="{FBD6C1C1-979B-4490-BCD5-D7B4C973CF80}" type="parTrans" cxnId="{5B90AB21-69F4-4B1D-98CE-88FFAE5B28D8}">
      <dgm:prSet/>
      <dgm:spPr/>
      <dgm:t>
        <a:bodyPr/>
        <a:lstStyle/>
        <a:p>
          <a:endParaRPr lang="ru-RU"/>
        </a:p>
      </dgm:t>
    </dgm:pt>
    <dgm:pt modelId="{85F0829D-BEE2-493E-9DC0-2B14C1CB70F6}" type="sibTrans" cxnId="{5B90AB21-69F4-4B1D-98CE-88FFAE5B28D8}">
      <dgm:prSet/>
      <dgm:spPr/>
      <dgm:t>
        <a:bodyPr/>
        <a:lstStyle/>
        <a:p>
          <a:endParaRPr lang="ru-RU"/>
        </a:p>
      </dgm:t>
    </dgm:pt>
    <dgm:pt modelId="{563C4733-2241-4A4E-A9D9-012542B1D729}">
      <dgm:prSet/>
      <dgm:spPr/>
      <dgm:t>
        <a:bodyPr/>
        <a:lstStyle/>
        <a:p>
          <a:r>
            <a:rPr lang="uk-UA" dirty="0" smtClean="0"/>
            <a:t>Підозрюваний </a:t>
          </a:r>
          <a:endParaRPr lang="ru-RU" dirty="0"/>
        </a:p>
      </dgm:t>
    </dgm:pt>
    <dgm:pt modelId="{CBAF2DA2-3566-4D92-9250-0C1F553DFB78}" type="parTrans" cxnId="{6047A49D-59D1-4F8E-A5E4-D40975B50E2C}">
      <dgm:prSet/>
      <dgm:spPr/>
      <dgm:t>
        <a:bodyPr/>
        <a:lstStyle/>
        <a:p>
          <a:endParaRPr lang="ru-RU"/>
        </a:p>
      </dgm:t>
    </dgm:pt>
    <dgm:pt modelId="{EB1D2EC9-5D1A-4003-A5AF-E3BC849ABD5A}" type="sibTrans" cxnId="{6047A49D-59D1-4F8E-A5E4-D40975B50E2C}">
      <dgm:prSet/>
      <dgm:spPr/>
      <dgm:t>
        <a:bodyPr/>
        <a:lstStyle/>
        <a:p>
          <a:endParaRPr lang="ru-RU"/>
        </a:p>
      </dgm:t>
    </dgm:pt>
    <dgm:pt modelId="{FE56989A-C874-47DE-A2BC-8C6EB33DA391}">
      <dgm:prSet/>
      <dgm:spPr/>
      <dgm:t>
        <a:bodyPr/>
        <a:lstStyle/>
        <a:p>
          <a:r>
            <a:rPr lang="uk-UA" dirty="0" smtClean="0"/>
            <a:t>Родина, кохана детектива</a:t>
          </a:r>
          <a:endParaRPr lang="ru-RU" dirty="0"/>
        </a:p>
      </dgm:t>
    </dgm:pt>
    <dgm:pt modelId="{7E6AA4A6-6050-45F1-8B4F-7DA3D5986DF4}" type="parTrans" cxnId="{6F2E2E46-FFA1-45BA-8D43-9CE49B6EDBB5}">
      <dgm:prSet/>
      <dgm:spPr/>
      <dgm:t>
        <a:bodyPr/>
        <a:lstStyle/>
        <a:p>
          <a:endParaRPr lang="ru-RU"/>
        </a:p>
      </dgm:t>
    </dgm:pt>
    <dgm:pt modelId="{666D8E59-9BF8-4CCE-A137-63A6E4499D17}" type="sibTrans" cxnId="{6F2E2E46-FFA1-45BA-8D43-9CE49B6EDBB5}">
      <dgm:prSet/>
      <dgm:spPr/>
      <dgm:t>
        <a:bodyPr/>
        <a:lstStyle/>
        <a:p>
          <a:endParaRPr lang="ru-RU"/>
        </a:p>
      </dgm:t>
    </dgm:pt>
    <dgm:pt modelId="{BA13B4BF-EBD8-474B-A842-DAE2002BB22D}" type="pres">
      <dgm:prSet presAssocID="{0E88346A-2BF4-4300-9B22-500535AE1EA9}" presName="diagram" presStyleCnt="0">
        <dgm:presLayoutVars>
          <dgm:dir/>
          <dgm:resizeHandles val="exact"/>
        </dgm:presLayoutVars>
      </dgm:prSet>
      <dgm:spPr/>
    </dgm:pt>
    <dgm:pt modelId="{1F82AD52-0510-445C-AB0D-4FA316809986}" type="pres">
      <dgm:prSet presAssocID="{B8AB97E0-25FE-4102-8F3D-80BF36D899C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67CBA-5FC1-48B3-AD5E-DC51265DCFF9}" type="pres">
      <dgm:prSet presAssocID="{98130CC9-D15A-4627-ACEC-2B604A1BCB99}" presName="sibTrans" presStyleCnt="0"/>
      <dgm:spPr/>
    </dgm:pt>
    <dgm:pt modelId="{DA419F7D-9F90-4983-AA34-47D8A3F20948}" type="pres">
      <dgm:prSet presAssocID="{920D5097-CF8B-4532-8E92-A7E57A64696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97B9C-7892-48EB-8E67-78AAECF16CBB}" type="pres">
      <dgm:prSet presAssocID="{F20D76EA-E113-4F7D-AEA0-BFE31F304545}" presName="sibTrans" presStyleCnt="0"/>
      <dgm:spPr/>
    </dgm:pt>
    <dgm:pt modelId="{430815F9-3B20-47AB-B5CC-5E094612DD43}" type="pres">
      <dgm:prSet presAssocID="{8042C52C-3518-4D41-9F12-8B32072F670A}" presName="node" presStyleLbl="node1" presStyleIdx="2" presStyleCnt="8">
        <dgm:presLayoutVars>
          <dgm:bulletEnabled val="1"/>
        </dgm:presLayoutVars>
      </dgm:prSet>
      <dgm:spPr/>
    </dgm:pt>
    <dgm:pt modelId="{4D966505-0780-49D8-8A39-A1E00825E3D6}" type="pres">
      <dgm:prSet presAssocID="{FE9B4D12-069B-4DF0-83EB-E04FBDC9BFA5}" presName="sibTrans" presStyleCnt="0"/>
      <dgm:spPr/>
    </dgm:pt>
    <dgm:pt modelId="{3272E707-1E13-434A-BD4B-4388BBA7A39C}" type="pres">
      <dgm:prSet presAssocID="{1A08238B-6C72-487F-8395-BC492384DC0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C4BD8-A779-4DEC-B49D-608BCB743A93}" type="pres">
      <dgm:prSet presAssocID="{2D068A31-9EE7-403C-9D45-CA81EA5F0EFE}" presName="sibTrans" presStyleCnt="0"/>
      <dgm:spPr/>
    </dgm:pt>
    <dgm:pt modelId="{F890C963-30B7-47A6-9863-DE742964BC17}" type="pres">
      <dgm:prSet presAssocID="{12063EF9-F0F8-49E3-B9AA-1234BB6B2CD9}" presName="node" presStyleLbl="node1" presStyleIdx="4" presStyleCnt="8">
        <dgm:presLayoutVars>
          <dgm:bulletEnabled val="1"/>
        </dgm:presLayoutVars>
      </dgm:prSet>
      <dgm:spPr/>
    </dgm:pt>
    <dgm:pt modelId="{947A9973-837D-4AA7-85A9-767230FB521D}" type="pres">
      <dgm:prSet presAssocID="{85F0829D-BEE2-493E-9DC0-2B14C1CB70F6}" presName="sibTrans" presStyleCnt="0"/>
      <dgm:spPr/>
    </dgm:pt>
    <dgm:pt modelId="{CBFDFB7F-03F6-415E-948B-C2D9949E4A4D}" type="pres">
      <dgm:prSet presAssocID="{563C4733-2241-4A4E-A9D9-012542B1D729}" presName="node" presStyleLbl="node1" presStyleIdx="5" presStyleCnt="8">
        <dgm:presLayoutVars>
          <dgm:bulletEnabled val="1"/>
        </dgm:presLayoutVars>
      </dgm:prSet>
      <dgm:spPr/>
    </dgm:pt>
    <dgm:pt modelId="{4E25F42F-D9EF-4A5D-9FF9-C31CE798AA3F}" type="pres">
      <dgm:prSet presAssocID="{EB1D2EC9-5D1A-4003-A5AF-E3BC849ABD5A}" presName="sibTrans" presStyleCnt="0"/>
      <dgm:spPr/>
    </dgm:pt>
    <dgm:pt modelId="{43E9E4CA-44E7-4C26-8BA6-D1582EF5F51B}" type="pres">
      <dgm:prSet presAssocID="{FE56989A-C874-47DE-A2BC-8C6EB33DA391}" presName="node" presStyleLbl="node1" presStyleIdx="6" presStyleCnt="8">
        <dgm:presLayoutVars>
          <dgm:bulletEnabled val="1"/>
        </dgm:presLayoutVars>
      </dgm:prSet>
      <dgm:spPr/>
    </dgm:pt>
    <dgm:pt modelId="{61435054-3125-4AB1-BD06-6DB12CC24346}" type="pres">
      <dgm:prSet presAssocID="{666D8E59-9BF8-4CCE-A137-63A6E4499D17}" presName="sibTrans" presStyleCnt="0"/>
      <dgm:spPr/>
    </dgm:pt>
    <dgm:pt modelId="{4E9D22B4-0A1B-4884-96DC-35E62EE2515B}" type="pres">
      <dgm:prSet presAssocID="{DABC57CB-81F7-4D4B-9456-0E43EAA034C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ABD9F5-6DF7-49CD-82DC-58B0A964FA98}" type="presOf" srcId="{563C4733-2241-4A4E-A9D9-012542B1D729}" destId="{CBFDFB7F-03F6-415E-948B-C2D9949E4A4D}" srcOrd="0" destOrd="0" presId="urn:microsoft.com/office/officeart/2005/8/layout/default"/>
    <dgm:cxn modelId="{6F2E2E46-FFA1-45BA-8D43-9CE49B6EDBB5}" srcId="{0E88346A-2BF4-4300-9B22-500535AE1EA9}" destId="{FE56989A-C874-47DE-A2BC-8C6EB33DA391}" srcOrd="6" destOrd="0" parTransId="{7E6AA4A6-6050-45F1-8B4F-7DA3D5986DF4}" sibTransId="{666D8E59-9BF8-4CCE-A137-63A6E4499D17}"/>
    <dgm:cxn modelId="{A4F07551-180A-40C9-A47B-3E351E04AF8D}" srcId="{0E88346A-2BF4-4300-9B22-500535AE1EA9}" destId="{B8AB97E0-25FE-4102-8F3D-80BF36D899C1}" srcOrd="0" destOrd="0" parTransId="{F7266B1D-AF76-490E-A9BD-95420240F20A}" sibTransId="{98130CC9-D15A-4627-ACEC-2B604A1BCB99}"/>
    <dgm:cxn modelId="{5B90AB21-69F4-4B1D-98CE-88FFAE5B28D8}" srcId="{0E88346A-2BF4-4300-9B22-500535AE1EA9}" destId="{12063EF9-F0F8-49E3-B9AA-1234BB6B2CD9}" srcOrd="4" destOrd="0" parTransId="{FBD6C1C1-979B-4490-BCD5-D7B4C973CF80}" sibTransId="{85F0829D-BEE2-493E-9DC0-2B14C1CB70F6}"/>
    <dgm:cxn modelId="{26B74F5A-76FD-477E-A2ED-9F0BF76B73AF}" srcId="{0E88346A-2BF4-4300-9B22-500535AE1EA9}" destId="{1A08238B-6C72-487F-8395-BC492384DC05}" srcOrd="3" destOrd="0" parTransId="{B5F7AB7E-47E1-443C-BC55-AFB2E3ABD397}" sibTransId="{2D068A31-9EE7-403C-9D45-CA81EA5F0EFE}"/>
    <dgm:cxn modelId="{64C67353-D649-4349-A55E-BB63C758E258}" srcId="{0E88346A-2BF4-4300-9B22-500535AE1EA9}" destId="{8042C52C-3518-4D41-9F12-8B32072F670A}" srcOrd="2" destOrd="0" parTransId="{4BE0AC95-B03D-4D5C-9E1B-58BFA069D581}" sibTransId="{FE9B4D12-069B-4DF0-83EB-E04FBDC9BFA5}"/>
    <dgm:cxn modelId="{A5A2BBA1-5D01-489F-AB8F-5238C502C218}" type="presOf" srcId="{920D5097-CF8B-4532-8E92-A7E57A646964}" destId="{DA419F7D-9F90-4983-AA34-47D8A3F20948}" srcOrd="0" destOrd="0" presId="urn:microsoft.com/office/officeart/2005/8/layout/default"/>
    <dgm:cxn modelId="{0A17DA68-C131-49C9-9669-29366274DF96}" type="presOf" srcId="{0E88346A-2BF4-4300-9B22-500535AE1EA9}" destId="{BA13B4BF-EBD8-474B-A842-DAE2002BB22D}" srcOrd="0" destOrd="0" presId="urn:microsoft.com/office/officeart/2005/8/layout/default"/>
    <dgm:cxn modelId="{CF6A112D-5F6C-4DBF-8B3A-7176050D66AE}" srcId="{0E88346A-2BF4-4300-9B22-500535AE1EA9}" destId="{920D5097-CF8B-4532-8E92-A7E57A646964}" srcOrd="1" destOrd="0" parTransId="{15E73E21-6EB0-4B57-A289-8E9C879CE86E}" sibTransId="{F20D76EA-E113-4F7D-AEA0-BFE31F304545}"/>
    <dgm:cxn modelId="{B149FD41-856B-44E4-B3B5-26C30CCBB578}" type="presOf" srcId="{B8AB97E0-25FE-4102-8F3D-80BF36D899C1}" destId="{1F82AD52-0510-445C-AB0D-4FA316809986}" srcOrd="0" destOrd="0" presId="urn:microsoft.com/office/officeart/2005/8/layout/default"/>
    <dgm:cxn modelId="{08F90867-7640-43D1-93AC-EBADD3F615D2}" type="presOf" srcId="{FE56989A-C874-47DE-A2BC-8C6EB33DA391}" destId="{43E9E4CA-44E7-4C26-8BA6-D1582EF5F51B}" srcOrd="0" destOrd="0" presId="urn:microsoft.com/office/officeart/2005/8/layout/default"/>
    <dgm:cxn modelId="{8F8BF44C-A1F4-4FB9-8034-F8160A152354}" type="presOf" srcId="{12063EF9-F0F8-49E3-B9AA-1234BB6B2CD9}" destId="{F890C963-30B7-47A6-9863-DE742964BC17}" srcOrd="0" destOrd="0" presId="urn:microsoft.com/office/officeart/2005/8/layout/default"/>
    <dgm:cxn modelId="{6047A49D-59D1-4F8E-A5E4-D40975B50E2C}" srcId="{0E88346A-2BF4-4300-9B22-500535AE1EA9}" destId="{563C4733-2241-4A4E-A9D9-012542B1D729}" srcOrd="5" destOrd="0" parTransId="{CBAF2DA2-3566-4D92-9250-0C1F553DFB78}" sibTransId="{EB1D2EC9-5D1A-4003-A5AF-E3BC849ABD5A}"/>
    <dgm:cxn modelId="{D2852FC9-1E3A-4C72-89D7-5A1E0B6E29EA}" type="presOf" srcId="{DABC57CB-81F7-4D4B-9456-0E43EAA034C5}" destId="{4E9D22B4-0A1B-4884-96DC-35E62EE2515B}" srcOrd="0" destOrd="0" presId="urn:microsoft.com/office/officeart/2005/8/layout/default"/>
    <dgm:cxn modelId="{2AB0A14C-AFE1-4ECD-83AC-5016E26D9C20}" srcId="{0E88346A-2BF4-4300-9B22-500535AE1EA9}" destId="{DABC57CB-81F7-4D4B-9456-0E43EAA034C5}" srcOrd="7" destOrd="0" parTransId="{38D54B13-054B-4A7B-B0BE-94523F57C773}" sibTransId="{0AEA9D77-E95C-4780-B5E5-7860B4DD6257}"/>
    <dgm:cxn modelId="{1A9DD27C-20F2-41B9-A130-1CCDBED867B5}" type="presOf" srcId="{8042C52C-3518-4D41-9F12-8B32072F670A}" destId="{430815F9-3B20-47AB-B5CC-5E094612DD43}" srcOrd="0" destOrd="0" presId="urn:microsoft.com/office/officeart/2005/8/layout/default"/>
    <dgm:cxn modelId="{B42920D9-F619-4FB2-AFAE-31A774C87E83}" type="presOf" srcId="{1A08238B-6C72-487F-8395-BC492384DC05}" destId="{3272E707-1E13-434A-BD4B-4388BBA7A39C}" srcOrd="0" destOrd="0" presId="urn:microsoft.com/office/officeart/2005/8/layout/default"/>
    <dgm:cxn modelId="{B07FF4FD-709B-46A0-BEE0-917D48DE102B}" type="presParOf" srcId="{BA13B4BF-EBD8-474B-A842-DAE2002BB22D}" destId="{1F82AD52-0510-445C-AB0D-4FA316809986}" srcOrd="0" destOrd="0" presId="urn:microsoft.com/office/officeart/2005/8/layout/default"/>
    <dgm:cxn modelId="{51C91AA3-648F-4798-B783-FA199E0F99DE}" type="presParOf" srcId="{BA13B4BF-EBD8-474B-A842-DAE2002BB22D}" destId="{2C467CBA-5FC1-48B3-AD5E-DC51265DCFF9}" srcOrd="1" destOrd="0" presId="urn:microsoft.com/office/officeart/2005/8/layout/default"/>
    <dgm:cxn modelId="{5ED02989-0984-4E94-A593-C42D204CD088}" type="presParOf" srcId="{BA13B4BF-EBD8-474B-A842-DAE2002BB22D}" destId="{DA419F7D-9F90-4983-AA34-47D8A3F20948}" srcOrd="2" destOrd="0" presId="urn:microsoft.com/office/officeart/2005/8/layout/default"/>
    <dgm:cxn modelId="{3EE5E415-D258-4406-B06F-3DFD87200896}" type="presParOf" srcId="{BA13B4BF-EBD8-474B-A842-DAE2002BB22D}" destId="{70D97B9C-7892-48EB-8E67-78AAECF16CBB}" srcOrd="3" destOrd="0" presId="urn:microsoft.com/office/officeart/2005/8/layout/default"/>
    <dgm:cxn modelId="{58E98188-B9B0-4970-BD41-EDF1C2CD6D27}" type="presParOf" srcId="{BA13B4BF-EBD8-474B-A842-DAE2002BB22D}" destId="{430815F9-3B20-47AB-B5CC-5E094612DD43}" srcOrd="4" destOrd="0" presId="urn:microsoft.com/office/officeart/2005/8/layout/default"/>
    <dgm:cxn modelId="{2C5FA244-997F-4B3F-B082-7A676178D0A0}" type="presParOf" srcId="{BA13B4BF-EBD8-474B-A842-DAE2002BB22D}" destId="{4D966505-0780-49D8-8A39-A1E00825E3D6}" srcOrd="5" destOrd="0" presId="urn:microsoft.com/office/officeart/2005/8/layout/default"/>
    <dgm:cxn modelId="{C446D1E0-1EF1-498D-A0D5-16A8BF243EE8}" type="presParOf" srcId="{BA13B4BF-EBD8-474B-A842-DAE2002BB22D}" destId="{3272E707-1E13-434A-BD4B-4388BBA7A39C}" srcOrd="6" destOrd="0" presId="urn:microsoft.com/office/officeart/2005/8/layout/default"/>
    <dgm:cxn modelId="{86DACDA8-BFCB-4691-AE99-A2060738EA96}" type="presParOf" srcId="{BA13B4BF-EBD8-474B-A842-DAE2002BB22D}" destId="{C6CC4BD8-A779-4DEC-B49D-608BCB743A93}" srcOrd="7" destOrd="0" presId="urn:microsoft.com/office/officeart/2005/8/layout/default"/>
    <dgm:cxn modelId="{B499FFC7-F6E1-41C4-A707-DE0E7495DD2E}" type="presParOf" srcId="{BA13B4BF-EBD8-474B-A842-DAE2002BB22D}" destId="{F890C963-30B7-47A6-9863-DE742964BC17}" srcOrd="8" destOrd="0" presId="urn:microsoft.com/office/officeart/2005/8/layout/default"/>
    <dgm:cxn modelId="{4DA52DB3-152F-4AA2-9105-5FCF2A5643B6}" type="presParOf" srcId="{BA13B4BF-EBD8-474B-A842-DAE2002BB22D}" destId="{947A9973-837D-4AA7-85A9-767230FB521D}" srcOrd="9" destOrd="0" presId="urn:microsoft.com/office/officeart/2005/8/layout/default"/>
    <dgm:cxn modelId="{ED9D7A7F-4EC2-4662-9C3C-E386FF1AC573}" type="presParOf" srcId="{BA13B4BF-EBD8-474B-A842-DAE2002BB22D}" destId="{CBFDFB7F-03F6-415E-948B-C2D9949E4A4D}" srcOrd="10" destOrd="0" presId="urn:microsoft.com/office/officeart/2005/8/layout/default"/>
    <dgm:cxn modelId="{C70ADEB0-DA31-4D1F-94EC-5DF18EBA9144}" type="presParOf" srcId="{BA13B4BF-EBD8-474B-A842-DAE2002BB22D}" destId="{4E25F42F-D9EF-4A5D-9FF9-C31CE798AA3F}" srcOrd="11" destOrd="0" presId="urn:microsoft.com/office/officeart/2005/8/layout/default"/>
    <dgm:cxn modelId="{B8992D13-EB33-49C7-BC44-BCC7DFF4AB5B}" type="presParOf" srcId="{BA13B4BF-EBD8-474B-A842-DAE2002BB22D}" destId="{43E9E4CA-44E7-4C26-8BA6-D1582EF5F51B}" srcOrd="12" destOrd="0" presId="urn:microsoft.com/office/officeart/2005/8/layout/default"/>
    <dgm:cxn modelId="{CEFD1B23-70A1-4690-B6E6-C75439BBBE5A}" type="presParOf" srcId="{BA13B4BF-EBD8-474B-A842-DAE2002BB22D}" destId="{61435054-3125-4AB1-BD06-6DB12CC24346}" srcOrd="13" destOrd="0" presId="urn:microsoft.com/office/officeart/2005/8/layout/default"/>
    <dgm:cxn modelId="{FCAFD991-B00D-40CF-A9F0-E96E7E7E6104}" type="presParOf" srcId="{BA13B4BF-EBD8-474B-A842-DAE2002BB22D}" destId="{4E9D22B4-0A1B-4884-96DC-35E62EE2515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37DA07-EB1A-417E-89FA-22F65A329D1F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1F28A04-9B41-4394-93A9-2A7318434D4D}">
      <dgm:prSet phldrT="[Текст]"/>
      <dgm:spPr/>
      <dgm:t>
        <a:bodyPr/>
        <a:lstStyle/>
        <a:p>
          <a:r>
            <a:rPr lang="uk-UA" dirty="0" smtClean="0"/>
            <a:t>Тип детектива </a:t>
          </a:r>
          <a:endParaRPr lang="ru-RU" dirty="0"/>
        </a:p>
      </dgm:t>
    </dgm:pt>
    <dgm:pt modelId="{B0A30838-5BB1-4DA6-A8B9-09CDD0BB6E2C}" type="parTrans" cxnId="{BAF82268-7477-44A1-908C-6F04AAFCDDBF}">
      <dgm:prSet/>
      <dgm:spPr/>
      <dgm:t>
        <a:bodyPr/>
        <a:lstStyle/>
        <a:p>
          <a:endParaRPr lang="ru-RU"/>
        </a:p>
      </dgm:t>
    </dgm:pt>
    <dgm:pt modelId="{9190307D-875A-42CB-86A9-CC17092ACEB2}" type="sibTrans" cxnId="{BAF82268-7477-44A1-908C-6F04AAFCDDBF}">
      <dgm:prSet/>
      <dgm:spPr/>
      <dgm:t>
        <a:bodyPr/>
        <a:lstStyle/>
        <a:p>
          <a:endParaRPr lang="ru-RU"/>
        </a:p>
      </dgm:t>
    </dgm:pt>
    <dgm:pt modelId="{B24D9D4C-5B99-45CD-9211-482B4F0773B2}">
      <dgm:prSet phldrT="[Текст]"/>
      <dgm:spPr/>
      <dgm:t>
        <a:bodyPr/>
        <a:lstStyle/>
        <a:p>
          <a:r>
            <a:rPr lang="uk-UA" dirty="0" smtClean="0"/>
            <a:t>Тип злодія</a:t>
          </a:r>
          <a:endParaRPr lang="ru-RU" dirty="0"/>
        </a:p>
      </dgm:t>
    </dgm:pt>
    <dgm:pt modelId="{959AC8E7-4DED-4716-AAD9-82E610AEBA92}" type="parTrans" cxnId="{56D0B206-0ED0-4799-81DA-B83C57E13FF4}">
      <dgm:prSet/>
      <dgm:spPr/>
      <dgm:t>
        <a:bodyPr/>
        <a:lstStyle/>
        <a:p>
          <a:endParaRPr lang="ru-RU"/>
        </a:p>
      </dgm:t>
    </dgm:pt>
    <dgm:pt modelId="{73889203-DC7F-44D7-9699-4A5BF6F12A3C}" type="sibTrans" cxnId="{56D0B206-0ED0-4799-81DA-B83C57E13FF4}">
      <dgm:prSet/>
      <dgm:spPr/>
      <dgm:t>
        <a:bodyPr/>
        <a:lstStyle/>
        <a:p>
          <a:endParaRPr lang="ru-RU"/>
        </a:p>
      </dgm:t>
    </dgm:pt>
    <dgm:pt modelId="{901616AA-C226-4884-A442-AE5A94CFB726}">
      <dgm:prSet phldrT="[Текст]"/>
      <dgm:spPr/>
      <dgm:t>
        <a:bodyPr/>
        <a:lstStyle/>
        <a:p>
          <a:r>
            <a:rPr lang="uk-UA" dirty="0" smtClean="0"/>
            <a:t>Тип злочину </a:t>
          </a:r>
          <a:endParaRPr lang="ru-RU" dirty="0"/>
        </a:p>
      </dgm:t>
    </dgm:pt>
    <dgm:pt modelId="{3642D9C9-893F-4F89-ADF8-91F177FAC9F3}" type="parTrans" cxnId="{A76A041E-98AF-4218-B239-7841D844D7F5}">
      <dgm:prSet/>
      <dgm:spPr/>
      <dgm:t>
        <a:bodyPr/>
        <a:lstStyle/>
        <a:p>
          <a:endParaRPr lang="ru-RU"/>
        </a:p>
      </dgm:t>
    </dgm:pt>
    <dgm:pt modelId="{37096E7A-A6D5-4A81-9F0E-622840BB4C2C}" type="sibTrans" cxnId="{A76A041E-98AF-4218-B239-7841D844D7F5}">
      <dgm:prSet/>
      <dgm:spPr/>
      <dgm:t>
        <a:bodyPr/>
        <a:lstStyle/>
        <a:p>
          <a:endParaRPr lang="ru-RU"/>
        </a:p>
      </dgm:t>
    </dgm:pt>
    <dgm:pt modelId="{03AE22AF-FB4E-4169-9F21-B7865AC4D502}">
      <dgm:prSet phldrT="[Текст]"/>
      <dgm:spPr/>
      <dgm:t>
        <a:bodyPr/>
        <a:lstStyle/>
        <a:p>
          <a:r>
            <a:rPr lang="uk-UA" dirty="0" smtClean="0"/>
            <a:t>Тип жертви</a:t>
          </a:r>
          <a:endParaRPr lang="ru-RU" dirty="0"/>
        </a:p>
      </dgm:t>
    </dgm:pt>
    <dgm:pt modelId="{C9FADBF8-5742-4C38-B296-08587B40232B}" type="parTrans" cxnId="{B882208D-3EF0-41C8-A848-C8893F6BD5BC}">
      <dgm:prSet/>
      <dgm:spPr/>
      <dgm:t>
        <a:bodyPr/>
        <a:lstStyle/>
        <a:p>
          <a:endParaRPr lang="ru-RU"/>
        </a:p>
      </dgm:t>
    </dgm:pt>
    <dgm:pt modelId="{7563A084-FE7B-4C9E-9156-334822ACD1FF}" type="sibTrans" cxnId="{B882208D-3EF0-41C8-A848-C8893F6BD5BC}">
      <dgm:prSet/>
      <dgm:spPr/>
      <dgm:t>
        <a:bodyPr/>
        <a:lstStyle/>
        <a:p>
          <a:endParaRPr lang="ru-RU"/>
        </a:p>
      </dgm:t>
    </dgm:pt>
    <dgm:pt modelId="{B09C88B6-1B19-4790-A18A-55FBD286B1D1}">
      <dgm:prSet phldrT="[Текст]"/>
      <dgm:spPr/>
      <dgm:t>
        <a:bodyPr/>
        <a:lstStyle/>
        <a:p>
          <a:r>
            <a:rPr lang="uk-UA" dirty="0" smtClean="0"/>
            <a:t>Спосіб подачі  матеріалу та «родзинки»</a:t>
          </a:r>
          <a:endParaRPr lang="ru-RU" dirty="0"/>
        </a:p>
      </dgm:t>
    </dgm:pt>
    <dgm:pt modelId="{62ACF20A-9B1F-42DB-90F4-9B08159DCDA2}" type="parTrans" cxnId="{78098B3A-372A-4CE5-A773-ADECF7B51F56}">
      <dgm:prSet/>
      <dgm:spPr/>
      <dgm:t>
        <a:bodyPr/>
        <a:lstStyle/>
        <a:p>
          <a:endParaRPr lang="ru-RU"/>
        </a:p>
      </dgm:t>
    </dgm:pt>
    <dgm:pt modelId="{55A3F0BA-4EB5-46CA-8261-D089E78AE163}" type="sibTrans" cxnId="{78098B3A-372A-4CE5-A773-ADECF7B51F56}">
      <dgm:prSet/>
      <dgm:spPr/>
      <dgm:t>
        <a:bodyPr/>
        <a:lstStyle/>
        <a:p>
          <a:endParaRPr lang="ru-RU"/>
        </a:p>
      </dgm:t>
    </dgm:pt>
    <dgm:pt modelId="{4AF77B36-CF33-483B-93CB-FB39FE171406}" type="pres">
      <dgm:prSet presAssocID="{5537DA07-EB1A-417E-89FA-22F65A329D1F}" presName="Name0" presStyleCnt="0">
        <dgm:presLayoutVars>
          <dgm:dir/>
          <dgm:resizeHandles val="exact"/>
        </dgm:presLayoutVars>
      </dgm:prSet>
      <dgm:spPr/>
    </dgm:pt>
    <dgm:pt modelId="{95018FB6-B1CC-4A1A-9176-FC4F63C103F1}" type="pres">
      <dgm:prSet presAssocID="{31F28A04-9B41-4394-93A9-2A7318434D4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2A926-6548-49FC-A02F-826772F18C52}" type="pres">
      <dgm:prSet presAssocID="{9190307D-875A-42CB-86A9-CC17092ACEB2}" presName="sibTrans" presStyleLbl="sibTrans1D1" presStyleIdx="0" presStyleCnt="4"/>
      <dgm:spPr/>
    </dgm:pt>
    <dgm:pt modelId="{D2957837-32AA-4DEE-903F-4B0D53FB53CB}" type="pres">
      <dgm:prSet presAssocID="{9190307D-875A-42CB-86A9-CC17092ACEB2}" presName="connectorText" presStyleLbl="sibTrans1D1" presStyleIdx="0" presStyleCnt="4"/>
      <dgm:spPr/>
    </dgm:pt>
    <dgm:pt modelId="{6ADB05F8-44BF-4D3E-B0B5-272A46FE350D}" type="pres">
      <dgm:prSet presAssocID="{B24D9D4C-5B99-45CD-9211-482B4F0773B2}" presName="node" presStyleLbl="node1" presStyleIdx="1" presStyleCnt="5">
        <dgm:presLayoutVars>
          <dgm:bulletEnabled val="1"/>
        </dgm:presLayoutVars>
      </dgm:prSet>
      <dgm:spPr/>
    </dgm:pt>
    <dgm:pt modelId="{91B8F5D8-4540-441F-9028-6338137BC545}" type="pres">
      <dgm:prSet presAssocID="{73889203-DC7F-44D7-9699-4A5BF6F12A3C}" presName="sibTrans" presStyleLbl="sibTrans1D1" presStyleIdx="1" presStyleCnt="4"/>
      <dgm:spPr/>
    </dgm:pt>
    <dgm:pt modelId="{4E209328-EC0D-400A-9CDE-0F2400714F3B}" type="pres">
      <dgm:prSet presAssocID="{73889203-DC7F-44D7-9699-4A5BF6F12A3C}" presName="connectorText" presStyleLbl="sibTrans1D1" presStyleIdx="1" presStyleCnt="4"/>
      <dgm:spPr/>
    </dgm:pt>
    <dgm:pt modelId="{C22E3DE7-B9A7-4513-9A3F-7D3F66155941}" type="pres">
      <dgm:prSet presAssocID="{901616AA-C226-4884-A442-AE5A94CFB726}" presName="node" presStyleLbl="node1" presStyleIdx="2" presStyleCnt="5">
        <dgm:presLayoutVars>
          <dgm:bulletEnabled val="1"/>
        </dgm:presLayoutVars>
      </dgm:prSet>
      <dgm:spPr/>
    </dgm:pt>
    <dgm:pt modelId="{E8BFC245-52C4-41E7-8126-2B7FCA3584AD}" type="pres">
      <dgm:prSet presAssocID="{37096E7A-A6D5-4A81-9F0E-622840BB4C2C}" presName="sibTrans" presStyleLbl="sibTrans1D1" presStyleIdx="2" presStyleCnt="4"/>
      <dgm:spPr/>
    </dgm:pt>
    <dgm:pt modelId="{84272490-8988-4DB5-8D3B-3BE07151E91B}" type="pres">
      <dgm:prSet presAssocID="{37096E7A-A6D5-4A81-9F0E-622840BB4C2C}" presName="connectorText" presStyleLbl="sibTrans1D1" presStyleIdx="2" presStyleCnt="4"/>
      <dgm:spPr/>
    </dgm:pt>
    <dgm:pt modelId="{8E8924EB-5ED0-4D26-9293-FEE36C7D6E69}" type="pres">
      <dgm:prSet presAssocID="{03AE22AF-FB4E-4169-9F21-B7865AC4D502}" presName="node" presStyleLbl="node1" presStyleIdx="3" presStyleCnt="5">
        <dgm:presLayoutVars>
          <dgm:bulletEnabled val="1"/>
        </dgm:presLayoutVars>
      </dgm:prSet>
      <dgm:spPr/>
    </dgm:pt>
    <dgm:pt modelId="{9666F516-880D-458A-9E1D-F082EE6E634B}" type="pres">
      <dgm:prSet presAssocID="{7563A084-FE7B-4C9E-9156-334822ACD1FF}" presName="sibTrans" presStyleLbl="sibTrans1D1" presStyleIdx="3" presStyleCnt="4"/>
      <dgm:spPr/>
    </dgm:pt>
    <dgm:pt modelId="{56F8E0B6-8C49-4324-A4D7-C54D6178D4C9}" type="pres">
      <dgm:prSet presAssocID="{7563A084-FE7B-4C9E-9156-334822ACD1FF}" presName="connectorText" presStyleLbl="sibTrans1D1" presStyleIdx="3" presStyleCnt="4"/>
      <dgm:spPr/>
    </dgm:pt>
    <dgm:pt modelId="{A5948D4E-3DE9-4DDC-98A5-C3358BE40F1F}" type="pres">
      <dgm:prSet presAssocID="{B09C88B6-1B19-4790-A18A-55FBD286B1D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098B3A-372A-4CE5-A773-ADECF7B51F56}" srcId="{5537DA07-EB1A-417E-89FA-22F65A329D1F}" destId="{B09C88B6-1B19-4790-A18A-55FBD286B1D1}" srcOrd="4" destOrd="0" parTransId="{62ACF20A-9B1F-42DB-90F4-9B08159DCDA2}" sibTransId="{55A3F0BA-4EB5-46CA-8261-D089E78AE163}"/>
    <dgm:cxn modelId="{EDAD99D6-79E9-4B42-8D45-7362273C5B14}" type="presOf" srcId="{5537DA07-EB1A-417E-89FA-22F65A329D1F}" destId="{4AF77B36-CF33-483B-93CB-FB39FE171406}" srcOrd="0" destOrd="0" presId="urn:microsoft.com/office/officeart/2005/8/layout/bProcess3"/>
    <dgm:cxn modelId="{D335580C-AC05-4BE6-A3A5-A9275EA7C7C2}" type="presOf" srcId="{9190307D-875A-42CB-86A9-CC17092ACEB2}" destId="{D2957837-32AA-4DEE-903F-4B0D53FB53CB}" srcOrd="1" destOrd="0" presId="urn:microsoft.com/office/officeart/2005/8/layout/bProcess3"/>
    <dgm:cxn modelId="{A76A041E-98AF-4218-B239-7841D844D7F5}" srcId="{5537DA07-EB1A-417E-89FA-22F65A329D1F}" destId="{901616AA-C226-4884-A442-AE5A94CFB726}" srcOrd="2" destOrd="0" parTransId="{3642D9C9-893F-4F89-ADF8-91F177FAC9F3}" sibTransId="{37096E7A-A6D5-4A81-9F0E-622840BB4C2C}"/>
    <dgm:cxn modelId="{56D0B206-0ED0-4799-81DA-B83C57E13FF4}" srcId="{5537DA07-EB1A-417E-89FA-22F65A329D1F}" destId="{B24D9D4C-5B99-45CD-9211-482B4F0773B2}" srcOrd="1" destOrd="0" parTransId="{959AC8E7-4DED-4716-AAD9-82E610AEBA92}" sibTransId="{73889203-DC7F-44D7-9699-4A5BF6F12A3C}"/>
    <dgm:cxn modelId="{1FF9BCDE-116F-43D0-A595-708AC1B7366A}" type="presOf" srcId="{7563A084-FE7B-4C9E-9156-334822ACD1FF}" destId="{9666F516-880D-458A-9E1D-F082EE6E634B}" srcOrd="0" destOrd="0" presId="urn:microsoft.com/office/officeart/2005/8/layout/bProcess3"/>
    <dgm:cxn modelId="{E1B64DA7-938B-49F1-91C1-95D92C77D96C}" type="presOf" srcId="{B24D9D4C-5B99-45CD-9211-482B4F0773B2}" destId="{6ADB05F8-44BF-4D3E-B0B5-272A46FE350D}" srcOrd="0" destOrd="0" presId="urn:microsoft.com/office/officeart/2005/8/layout/bProcess3"/>
    <dgm:cxn modelId="{CDDCD29D-CCA7-41B9-ADAC-0E1C0AF898BF}" type="presOf" srcId="{901616AA-C226-4884-A442-AE5A94CFB726}" destId="{C22E3DE7-B9A7-4513-9A3F-7D3F66155941}" srcOrd="0" destOrd="0" presId="urn:microsoft.com/office/officeart/2005/8/layout/bProcess3"/>
    <dgm:cxn modelId="{E443E35D-AC00-42DC-AB38-7DB810ACD637}" type="presOf" srcId="{73889203-DC7F-44D7-9699-4A5BF6F12A3C}" destId="{4E209328-EC0D-400A-9CDE-0F2400714F3B}" srcOrd="1" destOrd="0" presId="urn:microsoft.com/office/officeart/2005/8/layout/bProcess3"/>
    <dgm:cxn modelId="{0C97862D-8036-452F-B0FE-538E8BCFB4D9}" type="presOf" srcId="{9190307D-875A-42CB-86A9-CC17092ACEB2}" destId="{96E2A926-6548-49FC-A02F-826772F18C52}" srcOrd="0" destOrd="0" presId="urn:microsoft.com/office/officeart/2005/8/layout/bProcess3"/>
    <dgm:cxn modelId="{83648775-5176-4E57-ABA9-AF694E0F3A9B}" type="presOf" srcId="{31F28A04-9B41-4394-93A9-2A7318434D4D}" destId="{95018FB6-B1CC-4A1A-9176-FC4F63C103F1}" srcOrd="0" destOrd="0" presId="urn:microsoft.com/office/officeart/2005/8/layout/bProcess3"/>
    <dgm:cxn modelId="{24E6EF31-4DB8-4849-B8D1-142BAE24D3C3}" type="presOf" srcId="{7563A084-FE7B-4C9E-9156-334822ACD1FF}" destId="{56F8E0B6-8C49-4324-A4D7-C54D6178D4C9}" srcOrd="1" destOrd="0" presId="urn:microsoft.com/office/officeart/2005/8/layout/bProcess3"/>
    <dgm:cxn modelId="{9BE047CA-57E4-457E-9D44-E8F3CA1548DB}" type="presOf" srcId="{B09C88B6-1B19-4790-A18A-55FBD286B1D1}" destId="{A5948D4E-3DE9-4DDC-98A5-C3358BE40F1F}" srcOrd="0" destOrd="0" presId="urn:microsoft.com/office/officeart/2005/8/layout/bProcess3"/>
    <dgm:cxn modelId="{7565AAF4-BFEF-4D18-900B-C7D64A0D2A7B}" type="presOf" srcId="{37096E7A-A6D5-4A81-9F0E-622840BB4C2C}" destId="{84272490-8988-4DB5-8D3B-3BE07151E91B}" srcOrd="1" destOrd="0" presId="urn:microsoft.com/office/officeart/2005/8/layout/bProcess3"/>
    <dgm:cxn modelId="{31ACE837-EA86-45DE-9315-5C9702CCCBC1}" type="presOf" srcId="{73889203-DC7F-44D7-9699-4A5BF6F12A3C}" destId="{91B8F5D8-4540-441F-9028-6338137BC545}" srcOrd="0" destOrd="0" presId="urn:microsoft.com/office/officeart/2005/8/layout/bProcess3"/>
    <dgm:cxn modelId="{BAF82268-7477-44A1-908C-6F04AAFCDDBF}" srcId="{5537DA07-EB1A-417E-89FA-22F65A329D1F}" destId="{31F28A04-9B41-4394-93A9-2A7318434D4D}" srcOrd="0" destOrd="0" parTransId="{B0A30838-5BB1-4DA6-A8B9-09CDD0BB6E2C}" sibTransId="{9190307D-875A-42CB-86A9-CC17092ACEB2}"/>
    <dgm:cxn modelId="{516FA478-1E7E-4850-A722-1455DB8BC339}" type="presOf" srcId="{37096E7A-A6D5-4A81-9F0E-622840BB4C2C}" destId="{E8BFC245-52C4-41E7-8126-2B7FCA3584AD}" srcOrd="0" destOrd="0" presId="urn:microsoft.com/office/officeart/2005/8/layout/bProcess3"/>
    <dgm:cxn modelId="{95DB4D50-B36D-4B27-A39A-95BFEDA65B89}" type="presOf" srcId="{03AE22AF-FB4E-4169-9F21-B7865AC4D502}" destId="{8E8924EB-5ED0-4D26-9293-FEE36C7D6E69}" srcOrd="0" destOrd="0" presId="urn:microsoft.com/office/officeart/2005/8/layout/bProcess3"/>
    <dgm:cxn modelId="{B882208D-3EF0-41C8-A848-C8893F6BD5BC}" srcId="{5537DA07-EB1A-417E-89FA-22F65A329D1F}" destId="{03AE22AF-FB4E-4169-9F21-B7865AC4D502}" srcOrd="3" destOrd="0" parTransId="{C9FADBF8-5742-4C38-B296-08587B40232B}" sibTransId="{7563A084-FE7B-4C9E-9156-334822ACD1FF}"/>
    <dgm:cxn modelId="{DF840801-2D44-486A-8670-72362BCC458B}" type="presParOf" srcId="{4AF77B36-CF33-483B-93CB-FB39FE171406}" destId="{95018FB6-B1CC-4A1A-9176-FC4F63C103F1}" srcOrd="0" destOrd="0" presId="urn:microsoft.com/office/officeart/2005/8/layout/bProcess3"/>
    <dgm:cxn modelId="{E3AD30B1-727E-402E-8EA8-B0F4CBC98349}" type="presParOf" srcId="{4AF77B36-CF33-483B-93CB-FB39FE171406}" destId="{96E2A926-6548-49FC-A02F-826772F18C52}" srcOrd="1" destOrd="0" presId="urn:microsoft.com/office/officeart/2005/8/layout/bProcess3"/>
    <dgm:cxn modelId="{5FFE5960-2344-45A4-9091-BA406738E6A4}" type="presParOf" srcId="{96E2A926-6548-49FC-A02F-826772F18C52}" destId="{D2957837-32AA-4DEE-903F-4B0D53FB53CB}" srcOrd="0" destOrd="0" presId="urn:microsoft.com/office/officeart/2005/8/layout/bProcess3"/>
    <dgm:cxn modelId="{301A9322-0776-4A69-BD99-58FBA7C20486}" type="presParOf" srcId="{4AF77B36-CF33-483B-93CB-FB39FE171406}" destId="{6ADB05F8-44BF-4D3E-B0B5-272A46FE350D}" srcOrd="2" destOrd="0" presId="urn:microsoft.com/office/officeart/2005/8/layout/bProcess3"/>
    <dgm:cxn modelId="{FB3DABE3-C6CE-4467-A40C-0BC8158D143A}" type="presParOf" srcId="{4AF77B36-CF33-483B-93CB-FB39FE171406}" destId="{91B8F5D8-4540-441F-9028-6338137BC545}" srcOrd="3" destOrd="0" presId="urn:microsoft.com/office/officeart/2005/8/layout/bProcess3"/>
    <dgm:cxn modelId="{86AC2341-84B7-446F-B8A5-04C92ACC1B6A}" type="presParOf" srcId="{91B8F5D8-4540-441F-9028-6338137BC545}" destId="{4E209328-EC0D-400A-9CDE-0F2400714F3B}" srcOrd="0" destOrd="0" presId="urn:microsoft.com/office/officeart/2005/8/layout/bProcess3"/>
    <dgm:cxn modelId="{5E7540B3-728D-4E75-884F-AAA4ED48F954}" type="presParOf" srcId="{4AF77B36-CF33-483B-93CB-FB39FE171406}" destId="{C22E3DE7-B9A7-4513-9A3F-7D3F66155941}" srcOrd="4" destOrd="0" presId="urn:microsoft.com/office/officeart/2005/8/layout/bProcess3"/>
    <dgm:cxn modelId="{C07271BB-24F2-4C9E-888C-0C0A23E5C7C7}" type="presParOf" srcId="{4AF77B36-CF33-483B-93CB-FB39FE171406}" destId="{E8BFC245-52C4-41E7-8126-2B7FCA3584AD}" srcOrd="5" destOrd="0" presId="urn:microsoft.com/office/officeart/2005/8/layout/bProcess3"/>
    <dgm:cxn modelId="{48B997A4-9E77-4243-AF2A-2B0298EA2B04}" type="presParOf" srcId="{E8BFC245-52C4-41E7-8126-2B7FCA3584AD}" destId="{84272490-8988-4DB5-8D3B-3BE07151E91B}" srcOrd="0" destOrd="0" presId="urn:microsoft.com/office/officeart/2005/8/layout/bProcess3"/>
    <dgm:cxn modelId="{913D4F77-099B-42E9-8EAE-6835A07FA84B}" type="presParOf" srcId="{4AF77B36-CF33-483B-93CB-FB39FE171406}" destId="{8E8924EB-5ED0-4D26-9293-FEE36C7D6E69}" srcOrd="6" destOrd="0" presId="urn:microsoft.com/office/officeart/2005/8/layout/bProcess3"/>
    <dgm:cxn modelId="{EA7D70DA-C9EC-478D-8B81-8052EF32703A}" type="presParOf" srcId="{4AF77B36-CF33-483B-93CB-FB39FE171406}" destId="{9666F516-880D-458A-9E1D-F082EE6E634B}" srcOrd="7" destOrd="0" presId="urn:microsoft.com/office/officeart/2005/8/layout/bProcess3"/>
    <dgm:cxn modelId="{BAB4E9A4-7720-4A73-8778-430DFEE03832}" type="presParOf" srcId="{9666F516-880D-458A-9E1D-F082EE6E634B}" destId="{56F8E0B6-8C49-4324-A4D7-C54D6178D4C9}" srcOrd="0" destOrd="0" presId="urn:microsoft.com/office/officeart/2005/8/layout/bProcess3"/>
    <dgm:cxn modelId="{DA2E871C-EC31-4A77-B07C-762AEFCB6035}" type="presParOf" srcId="{4AF77B36-CF33-483B-93CB-FB39FE171406}" destId="{A5948D4E-3DE9-4DDC-98A5-C3358BE40F1F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CD0411-9DF0-4C2A-B86C-545872DDF155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C06A2ED-96D0-4FFD-A7ED-6AAA4195373B}">
      <dgm:prSet phldrT="[Текст]"/>
      <dgm:spPr/>
      <dgm:t>
        <a:bodyPr/>
        <a:lstStyle/>
        <a:p>
          <a:pPr algn="ctr"/>
          <a:r>
            <a:rPr lang="uk-UA" dirty="0" smtClean="0"/>
            <a:t>Е.Т.А. Гофман «Мадемуазель де </a:t>
          </a:r>
          <a:r>
            <a:rPr lang="uk-UA" dirty="0" err="1" smtClean="0"/>
            <a:t>Скюдері</a:t>
          </a:r>
          <a:r>
            <a:rPr lang="uk-UA" dirty="0" smtClean="0"/>
            <a:t>» («злочинець-псих + розслідування»)</a:t>
          </a:r>
          <a:endParaRPr lang="ru-RU" dirty="0"/>
        </a:p>
      </dgm:t>
    </dgm:pt>
    <dgm:pt modelId="{60330983-6C3E-47CB-B6D6-60643E0EEC59}" type="parTrans" cxnId="{D7581E7D-B2D9-4A00-9D28-396ECB1B2D9F}">
      <dgm:prSet/>
      <dgm:spPr/>
      <dgm:t>
        <a:bodyPr/>
        <a:lstStyle/>
        <a:p>
          <a:endParaRPr lang="ru-RU"/>
        </a:p>
      </dgm:t>
    </dgm:pt>
    <dgm:pt modelId="{99B8ECAA-F659-473D-8914-9246AAB55CE3}" type="sibTrans" cxnId="{D7581E7D-B2D9-4A00-9D28-396ECB1B2D9F}">
      <dgm:prSet/>
      <dgm:spPr/>
      <dgm:t>
        <a:bodyPr/>
        <a:lstStyle/>
        <a:p>
          <a:endParaRPr lang="ru-RU"/>
        </a:p>
      </dgm:t>
    </dgm:pt>
    <dgm:pt modelId="{963E7D47-7403-471F-8763-1603BD4D64BB}">
      <dgm:prSet phldrT="[Текст]"/>
      <dgm:spPr/>
      <dgm:t>
        <a:bodyPr/>
        <a:lstStyle/>
        <a:p>
          <a:pPr algn="ctr"/>
          <a:r>
            <a:rPr lang="uk-UA" dirty="0" smtClean="0"/>
            <a:t>Е. По «Вбивство на вулиці Морг» («злочин без підсудного (випадковий злочин + розслідування»), «Таємниця Марі Роже» (таємниче зникнення + розслідування»)</a:t>
          </a:r>
          <a:endParaRPr lang="ru-RU" dirty="0"/>
        </a:p>
      </dgm:t>
    </dgm:pt>
    <dgm:pt modelId="{8F1BA30D-B859-4120-84A8-31AC0547B90B}" type="parTrans" cxnId="{FA2B9756-0FD6-49F7-9465-2D103EE0AE4B}">
      <dgm:prSet/>
      <dgm:spPr/>
      <dgm:t>
        <a:bodyPr/>
        <a:lstStyle/>
        <a:p>
          <a:endParaRPr lang="ru-RU"/>
        </a:p>
      </dgm:t>
    </dgm:pt>
    <dgm:pt modelId="{62B3F632-97D0-4309-AE55-E3C5FC7EBEBF}" type="sibTrans" cxnId="{FA2B9756-0FD6-49F7-9465-2D103EE0AE4B}">
      <dgm:prSet/>
      <dgm:spPr/>
      <dgm:t>
        <a:bodyPr/>
        <a:lstStyle/>
        <a:p>
          <a:endParaRPr lang="ru-RU"/>
        </a:p>
      </dgm:t>
    </dgm:pt>
    <dgm:pt modelId="{03167E27-E368-474D-8FDF-088285DD9CDB}">
      <dgm:prSet phldrT="[Текст]"/>
      <dgm:spPr/>
      <dgm:t>
        <a:bodyPr/>
        <a:lstStyle/>
        <a:p>
          <a:r>
            <a:rPr lang="uk-UA" dirty="0" smtClean="0"/>
            <a:t>В. В. </a:t>
          </a:r>
          <a:r>
            <a:rPr lang="uk-UA" dirty="0" err="1" smtClean="0"/>
            <a:t>Колінз</a:t>
          </a:r>
          <a:r>
            <a:rPr lang="uk-UA" dirty="0" smtClean="0"/>
            <a:t> «Місячний камінь («крадіжка + розслідування»), «Жінка в білому» (Шахрайство + розслідування») </a:t>
          </a:r>
          <a:endParaRPr lang="ru-RU" dirty="0"/>
        </a:p>
      </dgm:t>
    </dgm:pt>
    <dgm:pt modelId="{3617B440-2DA9-43A9-A6D3-A8E66444EB85}" type="parTrans" cxnId="{DBFD3EEE-0CA5-40E5-97AB-DB5B75920779}">
      <dgm:prSet/>
      <dgm:spPr/>
      <dgm:t>
        <a:bodyPr/>
        <a:lstStyle/>
        <a:p>
          <a:endParaRPr lang="ru-RU"/>
        </a:p>
      </dgm:t>
    </dgm:pt>
    <dgm:pt modelId="{7A243982-8F43-4C3E-991B-6DD44D53F23F}" type="sibTrans" cxnId="{DBFD3EEE-0CA5-40E5-97AB-DB5B75920779}">
      <dgm:prSet/>
      <dgm:spPr/>
      <dgm:t>
        <a:bodyPr/>
        <a:lstStyle/>
        <a:p>
          <a:endParaRPr lang="ru-RU"/>
        </a:p>
      </dgm:t>
    </dgm:pt>
    <dgm:pt modelId="{0D49DDDC-F366-4E7C-8077-E15C630F6A93}" type="pres">
      <dgm:prSet presAssocID="{BDCD0411-9DF0-4C2A-B86C-545872DDF155}" presName="outerComposite" presStyleCnt="0">
        <dgm:presLayoutVars>
          <dgm:chMax val="5"/>
          <dgm:dir/>
          <dgm:resizeHandles val="exact"/>
        </dgm:presLayoutVars>
      </dgm:prSet>
      <dgm:spPr/>
    </dgm:pt>
    <dgm:pt modelId="{945DCBDE-3B3B-4E33-B9B2-932E79405A65}" type="pres">
      <dgm:prSet presAssocID="{BDCD0411-9DF0-4C2A-B86C-545872DDF155}" presName="dummyMaxCanvas" presStyleCnt="0">
        <dgm:presLayoutVars/>
      </dgm:prSet>
      <dgm:spPr/>
    </dgm:pt>
    <dgm:pt modelId="{C3B4425A-D66C-47A2-A4AE-346383E3B3C2}" type="pres">
      <dgm:prSet presAssocID="{BDCD0411-9DF0-4C2A-B86C-545872DDF155}" presName="ThreeNodes_1" presStyleLbl="node1" presStyleIdx="0" presStyleCnt="3" custLinFactNeighborX="-182" custLinFactNeighborY="-3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61AC4-4497-496B-8C0D-95DAC6650E66}" type="pres">
      <dgm:prSet presAssocID="{BDCD0411-9DF0-4C2A-B86C-545872DDF15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D4326-C8F6-4CA0-AD64-22631BD34D4E}" type="pres">
      <dgm:prSet presAssocID="{BDCD0411-9DF0-4C2A-B86C-545872DDF15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B87AF-064F-42E5-98E3-09E97FEB3699}" type="pres">
      <dgm:prSet presAssocID="{BDCD0411-9DF0-4C2A-B86C-545872DDF155}" presName="ThreeConn_1-2" presStyleLbl="fgAccFollowNode1" presStyleIdx="0" presStyleCnt="2">
        <dgm:presLayoutVars>
          <dgm:bulletEnabled val="1"/>
        </dgm:presLayoutVars>
      </dgm:prSet>
      <dgm:spPr/>
    </dgm:pt>
    <dgm:pt modelId="{46B992D9-F620-4B02-8EF2-927E1E16CEFF}" type="pres">
      <dgm:prSet presAssocID="{BDCD0411-9DF0-4C2A-B86C-545872DDF155}" presName="ThreeConn_2-3" presStyleLbl="fgAccFollowNode1" presStyleIdx="1" presStyleCnt="2">
        <dgm:presLayoutVars>
          <dgm:bulletEnabled val="1"/>
        </dgm:presLayoutVars>
      </dgm:prSet>
      <dgm:spPr/>
    </dgm:pt>
    <dgm:pt modelId="{55E02E9A-51E0-4773-A8D3-2C80F053845E}" type="pres">
      <dgm:prSet presAssocID="{BDCD0411-9DF0-4C2A-B86C-545872DDF15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97DAF-FC3C-4EEB-AED4-D9D53FED2630}" type="pres">
      <dgm:prSet presAssocID="{BDCD0411-9DF0-4C2A-B86C-545872DDF15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550F0-C96B-4ABE-BD03-16FD6F8CFCD1}" type="pres">
      <dgm:prSet presAssocID="{BDCD0411-9DF0-4C2A-B86C-545872DDF15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CADD08-4BB0-41FA-BF3B-88C066DE7023}" type="presOf" srcId="{8C06A2ED-96D0-4FFD-A7ED-6AAA4195373B}" destId="{C3B4425A-D66C-47A2-A4AE-346383E3B3C2}" srcOrd="0" destOrd="0" presId="urn:microsoft.com/office/officeart/2005/8/layout/vProcess5"/>
    <dgm:cxn modelId="{C2964D7C-0937-4BEB-81F6-94DC336DEEC8}" type="presOf" srcId="{BDCD0411-9DF0-4C2A-B86C-545872DDF155}" destId="{0D49DDDC-F366-4E7C-8077-E15C630F6A93}" srcOrd="0" destOrd="0" presId="urn:microsoft.com/office/officeart/2005/8/layout/vProcess5"/>
    <dgm:cxn modelId="{A8AB041F-9F72-4795-9373-5E913DC70664}" type="presOf" srcId="{99B8ECAA-F659-473D-8914-9246AAB55CE3}" destId="{CDDB87AF-064F-42E5-98E3-09E97FEB3699}" srcOrd="0" destOrd="0" presId="urn:microsoft.com/office/officeart/2005/8/layout/vProcess5"/>
    <dgm:cxn modelId="{F7B6AB63-4B75-4F4E-B00D-6B250F928012}" type="presOf" srcId="{963E7D47-7403-471F-8763-1603BD4D64BB}" destId="{9A561AC4-4497-496B-8C0D-95DAC6650E66}" srcOrd="0" destOrd="0" presId="urn:microsoft.com/office/officeart/2005/8/layout/vProcess5"/>
    <dgm:cxn modelId="{E3661506-DA81-4CB8-A117-EE98F02596F5}" type="presOf" srcId="{963E7D47-7403-471F-8763-1603BD4D64BB}" destId="{2CE97DAF-FC3C-4EEB-AED4-D9D53FED2630}" srcOrd="1" destOrd="0" presId="urn:microsoft.com/office/officeart/2005/8/layout/vProcess5"/>
    <dgm:cxn modelId="{DBFD3EEE-0CA5-40E5-97AB-DB5B75920779}" srcId="{BDCD0411-9DF0-4C2A-B86C-545872DDF155}" destId="{03167E27-E368-474D-8FDF-088285DD9CDB}" srcOrd="2" destOrd="0" parTransId="{3617B440-2DA9-43A9-A6D3-A8E66444EB85}" sibTransId="{7A243982-8F43-4C3E-991B-6DD44D53F23F}"/>
    <dgm:cxn modelId="{FA2B9756-0FD6-49F7-9465-2D103EE0AE4B}" srcId="{BDCD0411-9DF0-4C2A-B86C-545872DDF155}" destId="{963E7D47-7403-471F-8763-1603BD4D64BB}" srcOrd="1" destOrd="0" parTransId="{8F1BA30D-B859-4120-84A8-31AC0547B90B}" sibTransId="{62B3F632-97D0-4309-AE55-E3C5FC7EBEBF}"/>
    <dgm:cxn modelId="{D1151467-D5CF-48F8-B0BA-812CE96CEBD0}" type="presOf" srcId="{03167E27-E368-474D-8FDF-088285DD9CDB}" destId="{2ECD4326-C8F6-4CA0-AD64-22631BD34D4E}" srcOrd="0" destOrd="0" presId="urn:microsoft.com/office/officeart/2005/8/layout/vProcess5"/>
    <dgm:cxn modelId="{03F96B52-46A2-436E-9C53-56D777EBD400}" type="presOf" srcId="{03167E27-E368-474D-8FDF-088285DD9CDB}" destId="{36B550F0-C96B-4ABE-BD03-16FD6F8CFCD1}" srcOrd="1" destOrd="0" presId="urn:microsoft.com/office/officeart/2005/8/layout/vProcess5"/>
    <dgm:cxn modelId="{2A4AC2C3-65B3-4187-8E81-63CA8D74B855}" type="presOf" srcId="{8C06A2ED-96D0-4FFD-A7ED-6AAA4195373B}" destId="{55E02E9A-51E0-4773-A8D3-2C80F053845E}" srcOrd="1" destOrd="0" presId="urn:microsoft.com/office/officeart/2005/8/layout/vProcess5"/>
    <dgm:cxn modelId="{D7581E7D-B2D9-4A00-9D28-396ECB1B2D9F}" srcId="{BDCD0411-9DF0-4C2A-B86C-545872DDF155}" destId="{8C06A2ED-96D0-4FFD-A7ED-6AAA4195373B}" srcOrd="0" destOrd="0" parTransId="{60330983-6C3E-47CB-B6D6-60643E0EEC59}" sibTransId="{99B8ECAA-F659-473D-8914-9246AAB55CE3}"/>
    <dgm:cxn modelId="{FE0D60E1-CD7D-4C4F-8922-BF39DFFF2B3A}" type="presOf" srcId="{62B3F632-97D0-4309-AE55-E3C5FC7EBEBF}" destId="{46B992D9-F620-4B02-8EF2-927E1E16CEFF}" srcOrd="0" destOrd="0" presId="urn:microsoft.com/office/officeart/2005/8/layout/vProcess5"/>
    <dgm:cxn modelId="{561ABA10-5C08-4953-9D46-4A20F96D4251}" type="presParOf" srcId="{0D49DDDC-F366-4E7C-8077-E15C630F6A93}" destId="{945DCBDE-3B3B-4E33-B9B2-932E79405A65}" srcOrd="0" destOrd="0" presId="urn:microsoft.com/office/officeart/2005/8/layout/vProcess5"/>
    <dgm:cxn modelId="{D1C644F4-D420-45AD-8278-782AB4C3E61C}" type="presParOf" srcId="{0D49DDDC-F366-4E7C-8077-E15C630F6A93}" destId="{C3B4425A-D66C-47A2-A4AE-346383E3B3C2}" srcOrd="1" destOrd="0" presId="urn:microsoft.com/office/officeart/2005/8/layout/vProcess5"/>
    <dgm:cxn modelId="{24EB4D70-6A94-4B89-BE0E-3CA4BCA63AD8}" type="presParOf" srcId="{0D49DDDC-F366-4E7C-8077-E15C630F6A93}" destId="{9A561AC4-4497-496B-8C0D-95DAC6650E66}" srcOrd="2" destOrd="0" presId="urn:microsoft.com/office/officeart/2005/8/layout/vProcess5"/>
    <dgm:cxn modelId="{283512A2-F97D-4FFE-BE2D-8024637D3AAC}" type="presParOf" srcId="{0D49DDDC-F366-4E7C-8077-E15C630F6A93}" destId="{2ECD4326-C8F6-4CA0-AD64-22631BD34D4E}" srcOrd="3" destOrd="0" presId="urn:microsoft.com/office/officeart/2005/8/layout/vProcess5"/>
    <dgm:cxn modelId="{4619F4E6-DA96-4C18-8EEA-D0700DDE66B2}" type="presParOf" srcId="{0D49DDDC-F366-4E7C-8077-E15C630F6A93}" destId="{CDDB87AF-064F-42E5-98E3-09E97FEB3699}" srcOrd="4" destOrd="0" presId="urn:microsoft.com/office/officeart/2005/8/layout/vProcess5"/>
    <dgm:cxn modelId="{BA1D634E-4F15-4967-A391-B68C1046CDDC}" type="presParOf" srcId="{0D49DDDC-F366-4E7C-8077-E15C630F6A93}" destId="{46B992D9-F620-4B02-8EF2-927E1E16CEFF}" srcOrd="5" destOrd="0" presId="urn:microsoft.com/office/officeart/2005/8/layout/vProcess5"/>
    <dgm:cxn modelId="{2FA1FD9F-E842-4847-B990-7C30A8CBA6AF}" type="presParOf" srcId="{0D49DDDC-F366-4E7C-8077-E15C630F6A93}" destId="{55E02E9A-51E0-4773-A8D3-2C80F053845E}" srcOrd="6" destOrd="0" presId="urn:microsoft.com/office/officeart/2005/8/layout/vProcess5"/>
    <dgm:cxn modelId="{1E565ED2-8D9D-4AC7-BEFD-74473C8571EE}" type="presParOf" srcId="{0D49DDDC-F366-4E7C-8077-E15C630F6A93}" destId="{2CE97DAF-FC3C-4EEB-AED4-D9D53FED2630}" srcOrd="7" destOrd="0" presId="urn:microsoft.com/office/officeart/2005/8/layout/vProcess5"/>
    <dgm:cxn modelId="{107B1CB6-DC95-43C5-ADA8-73076ED21181}" type="presParOf" srcId="{0D49DDDC-F366-4E7C-8077-E15C630F6A93}" destId="{36B550F0-C96B-4ABE-BD03-16FD6F8CFCD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826F58-D089-4F99-89DA-16B8EFB550ED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4F69894-BCDD-4835-9E4E-EA9F43555B3A}">
      <dgm:prSet phldrT="[Текст]"/>
      <dgm:spPr/>
      <dgm:t>
        <a:bodyPr/>
        <a:lstStyle/>
        <a:p>
          <a:r>
            <a:rPr lang="uk-UA" dirty="0" smtClean="0"/>
            <a:t>Злочин в ізольованому місці</a:t>
          </a:r>
          <a:endParaRPr lang="ru-RU" dirty="0"/>
        </a:p>
      </dgm:t>
    </dgm:pt>
    <dgm:pt modelId="{D63F4713-D639-4A68-8E0F-11C07872C801}" type="parTrans" cxnId="{92B86095-C12F-4AF3-BA5B-0DFB6A8F121F}">
      <dgm:prSet/>
      <dgm:spPr/>
      <dgm:t>
        <a:bodyPr/>
        <a:lstStyle/>
        <a:p>
          <a:endParaRPr lang="ru-RU"/>
        </a:p>
      </dgm:t>
    </dgm:pt>
    <dgm:pt modelId="{84C1BD39-42F5-4804-BFC0-8998135254E5}" type="sibTrans" cxnId="{92B86095-C12F-4AF3-BA5B-0DFB6A8F121F}">
      <dgm:prSet/>
      <dgm:spPr/>
      <dgm:t>
        <a:bodyPr/>
        <a:lstStyle/>
        <a:p>
          <a:endParaRPr lang="ru-RU"/>
        </a:p>
      </dgm:t>
    </dgm:pt>
    <dgm:pt modelId="{E1EF3E69-E6B8-4B16-AEDF-5C09E38DC727}">
      <dgm:prSet phldrT="[Текст]"/>
      <dgm:spPr/>
      <dgm:t>
        <a:bodyPr/>
        <a:lstStyle/>
        <a:p>
          <a:r>
            <a:rPr lang="uk-UA" dirty="0" smtClean="0"/>
            <a:t>Обмежене коло підозрюваних</a:t>
          </a:r>
          <a:endParaRPr lang="ru-RU" dirty="0"/>
        </a:p>
      </dgm:t>
    </dgm:pt>
    <dgm:pt modelId="{6160B391-4569-4C7A-B911-5AE1E1C12C4D}" type="parTrans" cxnId="{C01CFD35-7695-49BD-A932-3672DF05C9A7}">
      <dgm:prSet/>
      <dgm:spPr/>
      <dgm:t>
        <a:bodyPr/>
        <a:lstStyle/>
        <a:p>
          <a:endParaRPr lang="ru-RU"/>
        </a:p>
      </dgm:t>
    </dgm:pt>
    <dgm:pt modelId="{540EC8F4-CE68-49A1-A9A6-22369CDC1E30}" type="sibTrans" cxnId="{C01CFD35-7695-49BD-A932-3672DF05C9A7}">
      <dgm:prSet/>
      <dgm:spPr/>
      <dgm:t>
        <a:bodyPr/>
        <a:lstStyle/>
        <a:p>
          <a:endParaRPr lang="ru-RU"/>
        </a:p>
      </dgm:t>
    </dgm:pt>
    <dgm:pt modelId="{158FCBE5-C562-4755-B0E4-EF63EEAECF99}">
      <dgm:prSet phldrT="[Текст]"/>
      <dgm:spPr/>
      <dgm:t>
        <a:bodyPr/>
        <a:lstStyle/>
        <a:p>
          <a:r>
            <a:rPr lang="uk-UA" dirty="0" smtClean="0"/>
            <a:t>Слідство йде хибним шляхом</a:t>
          </a:r>
          <a:endParaRPr lang="ru-RU" dirty="0"/>
        </a:p>
      </dgm:t>
    </dgm:pt>
    <dgm:pt modelId="{C945AD90-527A-4F72-BF47-FF4DA202FBEB}" type="parTrans" cxnId="{5B2F8BEA-58A0-476C-9D22-96021502DAC8}">
      <dgm:prSet/>
      <dgm:spPr/>
      <dgm:t>
        <a:bodyPr/>
        <a:lstStyle/>
        <a:p>
          <a:endParaRPr lang="ru-RU"/>
        </a:p>
      </dgm:t>
    </dgm:pt>
    <dgm:pt modelId="{88E2C876-178E-407B-910F-A93A82E2A600}" type="sibTrans" cxnId="{5B2F8BEA-58A0-476C-9D22-96021502DAC8}">
      <dgm:prSet/>
      <dgm:spPr/>
      <dgm:t>
        <a:bodyPr/>
        <a:lstStyle/>
        <a:p>
          <a:endParaRPr lang="ru-RU"/>
        </a:p>
      </dgm:t>
    </dgm:pt>
    <dgm:pt modelId="{1F66A56E-A714-4E3D-B1A3-452ED61F4154}">
      <dgm:prSet phldrT="[Текст]"/>
      <dgm:spPr/>
      <dgm:t>
        <a:bodyPr/>
        <a:lstStyle/>
        <a:p>
          <a:r>
            <a:rPr lang="uk-UA" dirty="0" smtClean="0"/>
            <a:t>Професійний та непрофесійний слідчі</a:t>
          </a:r>
          <a:endParaRPr lang="ru-RU" dirty="0"/>
        </a:p>
      </dgm:t>
    </dgm:pt>
    <dgm:pt modelId="{CCC7D471-4D9C-4318-B962-B904247B3672}" type="parTrans" cxnId="{1DEB0FFB-87DF-4C97-9B9C-AEEC5A6D39EE}">
      <dgm:prSet/>
      <dgm:spPr/>
      <dgm:t>
        <a:bodyPr/>
        <a:lstStyle/>
        <a:p>
          <a:endParaRPr lang="ru-RU"/>
        </a:p>
      </dgm:t>
    </dgm:pt>
    <dgm:pt modelId="{A4F9ADD7-5FB2-436A-B536-52FAAAA5D060}" type="sibTrans" cxnId="{1DEB0FFB-87DF-4C97-9B9C-AEEC5A6D39EE}">
      <dgm:prSet/>
      <dgm:spPr/>
      <dgm:t>
        <a:bodyPr/>
        <a:lstStyle/>
        <a:p>
          <a:endParaRPr lang="ru-RU"/>
        </a:p>
      </dgm:t>
    </dgm:pt>
    <dgm:pt modelId="{14F55F32-02AD-4CD2-9E95-8A89587C1DAD}">
      <dgm:prSet phldrT="[Текст]"/>
      <dgm:spPr/>
      <dgm:t>
        <a:bodyPr/>
        <a:lstStyle/>
        <a:p>
          <a:r>
            <a:rPr lang="uk-UA" dirty="0" smtClean="0"/>
            <a:t>Неочікувана розв'язка </a:t>
          </a:r>
          <a:endParaRPr lang="ru-RU" dirty="0"/>
        </a:p>
      </dgm:t>
    </dgm:pt>
    <dgm:pt modelId="{1BF45FC8-B44E-4072-8A6B-A795D161826F}" type="parTrans" cxnId="{943EF7BF-7CCB-4754-808F-3241BC419532}">
      <dgm:prSet/>
      <dgm:spPr/>
      <dgm:t>
        <a:bodyPr/>
        <a:lstStyle/>
        <a:p>
          <a:endParaRPr lang="ru-RU"/>
        </a:p>
      </dgm:t>
    </dgm:pt>
    <dgm:pt modelId="{6985B1BC-3853-4763-9E57-35B29EC56AF6}" type="sibTrans" cxnId="{943EF7BF-7CCB-4754-808F-3241BC419532}">
      <dgm:prSet/>
      <dgm:spPr/>
      <dgm:t>
        <a:bodyPr/>
        <a:lstStyle/>
        <a:p>
          <a:endParaRPr lang="ru-RU"/>
        </a:p>
      </dgm:t>
    </dgm:pt>
    <dgm:pt modelId="{70DECBA3-13B3-442F-913A-0D8B5F5CAE64}" type="pres">
      <dgm:prSet presAssocID="{A9826F58-D089-4F99-89DA-16B8EFB550ED}" presName="diagram" presStyleCnt="0">
        <dgm:presLayoutVars>
          <dgm:dir/>
          <dgm:resizeHandles val="exact"/>
        </dgm:presLayoutVars>
      </dgm:prSet>
      <dgm:spPr/>
    </dgm:pt>
    <dgm:pt modelId="{DE6492F7-2F8A-4064-96F4-868E9B36C414}" type="pres">
      <dgm:prSet presAssocID="{D4F69894-BCDD-4835-9E4E-EA9F43555B3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395C1-ADFB-466D-9A3F-19EF491B1DB4}" type="pres">
      <dgm:prSet presAssocID="{84C1BD39-42F5-4804-BFC0-8998135254E5}" presName="sibTrans" presStyleCnt="0"/>
      <dgm:spPr/>
    </dgm:pt>
    <dgm:pt modelId="{89C0816D-17EA-4C04-9430-F65B4A1DF5CD}" type="pres">
      <dgm:prSet presAssocID="{E1EF3E69-E6B8-4B16-AEDF-5C09E38DC727}" presName="node" presStyleLbl="node1" presStyleIdx="1" presStyleCnt="5">
        <dgm:presLayoutVars>
          <dgm:bulletEnabled val="1"/>
        </dgm:presLayoutVars>
      </dgm:prSet>
      <dgm:spPr/>
    </dgm:pt>
    <dgm:pt modelId="{F353E366-9CA9-4580-B79D-4118E95BDDFA}" type="pres">
      <dgm:prSet presAssocID="{540EC8F4-CE68-49A1-A9A6-22369CDC1E30}" presName="sibTrans" presStyleCnt="0"/>
      <dgm:spPr/>
    </dgm:pt>
    <dgm:pt modelId="{6B488CCA-5D6D-41E3-8664-615FD87692B8}" type="pres">
      <dgm:prSet presAssocID="{158FCBE5-C562-4755-B0E4-EF63EEAECF99}" presName="node" presStyleLbl="node1" presStyleIdx="2" presStyleCnt="5">
        <dgm:presLayoutVars>
          <dgm:bulletEnabled val="1"/>
        </dgm:presLayoutVars>
      </dgm:prSet>
      <dgm:spPr/>
    </dgm:pt>
    <dgm:pt modelId="{A3872BBE-8C2F-4343-97B9-8DE6E62A60D5}" type="pres">
      <dgm:prSet presAssocID="{88E2C876-178E-407B-910F-A93A82E2A600}" presName="sibTrans" presStyleCnt="0"/>
      <dgm:spPr/>
    </dgm:pt>
    <dgm:pt modelId="{10FB3DB1-5364-44F9-BB75-60809A63B352}" type="pres">
      <dgm:prSet presAssocID="{1F66A56E-A714-4E3D-B1A3-452ED61F415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7262D-9CBB-4579-8CD6-65929B5A0137}" type="pres">
      <dgm:prSet presAssocID="{A4F9ADD7-5FB2-436A-B536-52FAAAA5D060}" presName="sibTrans" presStyleCnt="0"/>
      <dgm:spPr/>
    </dgm:pt>
    <dgm:pt modelId="{3F1A6D60-8DB2-42D5-9D28-0D4C8945BEF9}" type="pres">
      <dgm:prSet presAssocID="{14F55F32-02AD-4CD2-9E95-8A89587C1DA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6B9929-1CDA-462B-8892-71C198EF87ED}" type="presOf" srcId="{E1EF3E69-E6B8-4B16-AEDF-5C09E38DC727}" destId="{89C0816D-17EA-4C04-9430-F65B4A1DF5CD}" srcOrd="0" destOrd="0" presId="urn:microsoft.com/office/officeart/2005/8/layout/default"/>
    <dgm:cxn modelId="{943EF7BF-7CCB-4754-808F-3241BC419532}" srcId="{A9826F58-D089-4F99-89DA-16B8EFB550ED}" destId="{14F55F32-02AD-4CD2-9E95-8A89587C1DAD}" srcOrd="4" destOrd="0" parTransId="{1BF45FC8-B44E-4072-8A6B-A795D161826F}" sibTransId="{6985B1BC-3853-4763-9E57-35B29EC56AF6}"/>
    <dgm:cxn modelId="{359FED12-9C7F-4E7D-BEFA-8AE45AF4FD09}" type="presOf" srcId="{14F55F32-02AD-4CD2-9E95-8A89587C1DAD}" destId="{3F1A6D60-8DB2-42D5-9D28-0D4C8945BEF9}" srcOrd="0" destOrd="0" presId="urn:microsoft.com/office/officeart/2005/8/layout/default"/>
    <dgm:cxn modelId="{C01CFD35-7695-49BD-A932-3672DF05C9A7}" srcId="{A9826F58-D089-4F99-89DA-16B8EFB550ED}" destId="{E1EF3E69-E6B8-4B16-AEDF-5C09E38DC727}" srcOrd="1" destOrd="0" parTransId="{6160B391-4569-4C7A-B911-5AE1E1C12C4D}" sibTransId="{540EC8F4-CE68-49A1-A9A6-22369CDC1E30}"/>
    <dgm:cxn modelId="{FAF045F9-858E-4659-8CC6-0D2C89C9CF03}" type="presOf" srcId="{A9826F58-D089-4F99-89DA-16B8EFB550ED}" destId="{70DECBA3-13B3-442F-913A-0D8B5F5CAE64}" srcOrd="0" destOrd="0" presId="urn:microsoft.com/office/officeart/2005/8/layout/default"/>
    <dgm:cxn modelId="{5B2F8BEA-58A0-476C-9D22-96021502DAC8}" srcId="{A9826F58-D089-4F99-89DA-16B8EFB550ED}" destId="{158FCBE5-C562-4755-B0E4-EF63EEAECF99}" srcOrd="2" destOrd="0" parTransId="{C945AD90-527A-4F72-BF47-FF4DA202FBEB}" sibTransId="{88E2C876-178E-407B-910F-A93A82E2A600}"/>
    <dgm:cxn modelId="{0C62011A-D8A2-4860-8359-119B01ADDE5D}" type="presOf" srcId="{D4F69894-BCDD-4835-9E4E-EA9F43555B3A}" destId="{DE6492F7-2F8A-4064-96F4-868E9B36C414}" srcOrd="0" destOrd="0" presId="urn:microsoft.com/office/officeart/2005/8/layout/default"/>
    <dgm:cxn modelId="{F2567F6B-3CEC-4397-92C1-595ABB8BF197}" type="presOf" srcId="{158FCBE5-C562-4755-B0E4-EF63EEAECF99}" destId="{6B488CCA-5D6D-41E3-8664-615FD87692B8}" srcOrd="0" destOrd="0" presId="urn:microsoft.com/office/officeart/2005/8/layout/default"/>
    <dgm:cxn modelId="{1DEB0FFB-87DF-4C97-9B9C-AEEC5A6D39EE}" srcId="{A9826F58-D089-4F99-89DA-16B8EFB550ED}" destId="{1F66A56E-A714-4E3D-B1A3-452ED61F4154}" srcOrd="3" destOrd="0" parTransId="{CCC7D471-4D9C-4318-B962-B904247B3672}" sibTransId="{A4F9ADD7-5FB2-436A-B536-52FAAAA5D060}"/>
    <dgm:cxn modelId="{6A0A6DF5-9634-40BE-8B0C-E5C2005ACB5E}" type="presOf" srcId="{1F66A56E-A714-4E3D-B1A3-452ED61F4154}" destId="{10FB3DB1-5364-44F9-BB75-60809A63B352}" srcOrd="0" destOrd="0" presId="urn:microsoft.com/office/officeart/2005/8/layout/default"/>
    <dgm:cxn modelId="{92B86095-C12F-4AF3-BA5B-0DFB6A8F121F}" srcId="{A9826F58-D089-4F99-89DA-16B8EFB550ED}" destId="{D4F69894-BCDD-4835-9E4E-EA9F43555B3A}" srcOrd="0" destOrd="0" parTransId="{D63F4713-D639-4A68-8E0F-11C07872C801}" sibTransId="{84C1BD39-42F5-4804-BFC0-8998135254E5}"/>
    <dgm:cxn modelId="{1EDC4C2D-1196-4DD0-B768-4B0140515A0E}" type="presParOf" srcId="{70DECBA3-13B3-442F-913A-0D8B5F5CAE64}" destId="{DE6492F7-2F8A-4064-96F4-868E9B36C414}" srcOrd="0" destOrd="0" presId="urn:microsoft.com/office/officeart/2005/8/layout/default"/>
    <dgm:cxn modelId="{43C98FA7-0957-4CD6-95A8-95650367B66D}" type="presParOf" srcId="{70DECBA3-13B3-442F-913A-0D8B5F5CAE64}" destId="{7DB395C1-ADFB-466D-9A3F-19EF491B1DB4}" srcOrd="1" destOrd="0" presId="urn:microsoft.com/office/officeart/2005/8/layout/default"/>
    <dgm:cxn modelId="{5D76EE28-045E-435A-9F61-1BBE8D064525}" type="presParOf" srcId="{70DECBA3-13B3-442F-913A-0D8B5F5CAE64}" destId="{89C0816D-17EA-4C04-9430-F65B4A1DF5CD}" srcOrd="2" destOrd="0" presId="urn:microsoft.com/office/officeart/2005/8/layout/default"/>
    <dgm:cxn modelId="{725B0BE5-D1E2-41EB-9915-544876F9FD12}" type="presParOf" srcId="{70DECBA3-13B3-442F-913A-0D8B5F5CAE64}" destId="{F353E366-9CA9-4580-B79D-4118E95BDDFA}" srcOrd="3" destOrd="0" presId="urn:microsoft.com/office/officeart/2005/8/layout/default"/>
    <dgm:cxn modelId="{FB9FA5C7-8022-4AF1-807B-7DC432938B88}" type="presParOf" srcId="{70DECBA3-13B3-442F-913A-0D8B5F5CAE64}" destId="{6B488CCA-5D6D-41E3-8664-615FD87692B8}" srcOrd="4" destOrd="0" presId="urn:microsoft.com/office/officeart/2005/8/layout/default"/>
    <dgm:cxn modelId="{B56DE960-C6A5-4B28-B478-7C2ED893239D}" type="presParOf" srcId="{70DECBA3-13B3-442F-913A-0D8B5F5CAE64}" destId="{A3872BBE-8C2F-4343-97B9-8DE6E62A60D5}" srcOrd="5" destOrd="0" presId="urn:microsoft.com/office/officeart/2005/8/layout/default"/>
    <dgm:cxn modelId="{571D0656-8D42-4FCC-BF10-4C99C0EB8A48}" type="presParOf" srcId="{70DECBA3-13B3-442F-913A-0D8B5F5CAE64}" destId="{10FB3DB1-5364-44F9-BB75-60809A63B352}" srcOrd="6" destOrd="0" presId="urn:microsoft.com/office/officeart/2005/8/layout/default"/>
    <dgm:cxn modelId="{66F2FE4E-4C43-4AB7-A625-F558F321C9C2}" type="presParOf" srcId="{70DECBA3-13B3-442F-913A-0D8B5F5CAE64}" destId="{3B97262D-9CBB-4579-8CD6-65929B5A0137}" srcOrd="7" destOrd="0" presId="urn:microsoft.com/office/officeart/2005/8/layout/default"/>
    <dgm:cxn modelId="{40166CD9-AEBD-4F3A-92FC-0E1914570913}" type="presParOf" srcId="{70DECBA3-13B3-442F-913A-0D8B5F5CAE64}" destId="{3F1A6D60-8DB2-42D5-9D28-0D4C8945BEF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C0EEB6-8FC9-4249-B0E0-3A30364A0AF0}" type="doc">
      <dgm:prSet loTypeId="urn:microsoft.com/office/officeart/2005/8/layout/pList2" loCatId="list" qsTypeId="urn:microsoft.com/office/officeart/2005/8/quickstyle/simple1" qsCatId="simple" csTypeId="urn:microsoft.com/office/officeart/2005/8/colors/accent0_1" csCatId="mainScheme" phldr="1"/>
      <dgm:spPr/>
    </dgm:pt>
    <dgm:pt modelId="{EDF738AA-3EEF-4797-AF16-B0A4DE1577EF}">
      <dgm:prSet phldrT="[Текст]"/>
      <dgm:spPr/>
      <dgm:t>
        <a:bodyPr/>
        <a:lstStyle/>
        <a:p>
          <a:r>
            <a:rPr lang="uk-UA" dirty="0" smtClean="0"/>
            <a:t>Канонічні </a:t>
          </a:r>
        </a:p>
        <a:p>
          <a:r>
            <a:rPr lang="uk-UA" dirty="0" smtClean="0"/>
            <a:t>версії </a:t>
          </a:r>
          <a:endParaRPr lang="ru-RU" dirty="0"/>
        </a:p>
      </dgm:t>
    </dgm:pt>
    <dgm:pt modelId="{00CC6A87-B0C3-4972-958D-C2F9245D1275}" type="parTrans" cxnId="{70CBCBA0-A7AD-42D5-A7AA-7E0E50E4E5A3}">
      <dgm:prSet/>
      <dgm:spPr/>
      <dgm:t>
        <a:bodyPr/>
        <a:lstStyle/>
        <a:p>
          <a:endParaRPr lang="ru-RU"/>
        </a:p>
      </dgm:t>
    </dgm:pt>
    <dgm:pt modelId="{FF1CAD7D-15B7-47C6-B8EA-712610E6858D}" type="sibTrans" cxnId="{70CBCBA0-A7AD-42D5-A7AA-7E0E50E4E5A3}">
      <dgm:prSet/>
      <dgm:spPr/>
      <dgm:t>
        <a:bodyPr/>
        <a:lstStyle/>
        <a:p>
          <a:endParaRPr lang="ru-RU"/>
        </a:p>
      </dgm:t>
    </dgm:pt>
    <dgm:pt modelId="{68E697E6-64A3-4F86-8FA2-64C60B20CB1E}">
      <dgm:prSet phldrT="[Текст]"/>
      <dgm:spPr/>
      <dgm:t>
        <a:bodyPr/>
        <a:lstStyle/>
        <a:p>
          <a:r>
            <a:rPr lang="uk-UA" dirty="0" smtClean="0"/>
            <a:t>Осучаснення</a:t>
          </a:r>
          <a:endParaRPr lang="ru-RU" dirty="0"/>
        </a:p>
      </dgm:t>
    </dgm:pt>
    <dgm:pt modelId="{F4B8AC52-9CFE-4871-86ED-F9306046EA01}" type="parTrans" cxnId="{7FF84AE7-B602-476F-9748-426077161843}">
      <dgm:prSet/>
      <dgm:spPr/>
      <dgm:t>
        <a:bodyPr/>
        <a:lstStyle/>
        <a:p>
          <a:endParaRPr lang="ru-RU"/>
        </a:p>
      </dgm:t>
    </dgm:pt>
    <dgm:pt modelId="{C6B14F74-8538-4191-B2E5-3BF5602F3C42}" type="sibTrans" cxnId="{7FF84AE7-B602-476F-9748-426077161843}">
      <dgm:prSet/>
      <dgm:spPr/>
      <dgm:t>
        <a:bodyPr/>
        <a:lstStyle/>
        <a:p>
          <a:endParaRPr lang="ru-RU"/>
        </a:p>
      </dgm:t>
    </dgm:pt>
    <dgm:pt modelId="{7DB03634-A105-4F9A-A8F3-DAB361E44045}">
      <dgm:prSet phldrT="[Текст]"/>
      <dgm:spPr/>
      <dgm:t>
        <a:bodyPr/>
        <a:lstStyle/>
        <a:p>
          <a:r>
            <a:rPr lang="uk-UA" dirty="0" smtClean="0"/>
            <a:t>Версії, у яких Холмс не є головним персонажем</a:t>
          </a:r>
          <a:endParaRPr lang="ru-RU" dirty="0"/>
        </a:p>
      </dgm:t>
    </dgm:pt>
    <dgm:pt modelId="{66171691-448C-4CE9-A531-3B221DC85D87}" type="parTrans" cxnId="{7D4377C9-C79C-4D09-9C76-827AD3952B5E}">
      <dgm:prSet/>
      <dgm:spPr/>
      <dgm:t>
        <a:bodyPr/>
        <a:lstStyle/>
        <a:p>
          <a:endParaRPr lang="ru-RU"/>
        </a:p>
      </dgm:t>
    </dgm:pt>
    <dgm:pt modelId="{FC856786-E62E-4176-9F50-8F88AC1AF435}" type="sibTrans" cxnId="{7D4377C9-C79C-4D09-9C76-827AD3952B5E}">
      <dgm:prSet/>
      <dgm:spPr/>
      <dgm:t>
        <a:bodyPr/>
        <a:lstStyle/>
        <a:p>
          <a:endParaRPr lang="ru-RU"/>
        </a:p>
      </dgm:t>
    </dgm:pt>
    <dgm:pt modelId="{8FCB974B-E74F-4EF4-AC86-0E19967AD133}" type="pres">
      <dgm:prSet presAssocID="{3DC0EEB6-8FC9-4249-B0E0-3A30364A0AF0}" presName="Name0" presStyleCnt="0">
        <dgm:presLayoutVars>
          <dgm:dir/>
          <dgm:resizeHandles val="exact"/>
        </dgm:presLayoutVars>
      </dgm:prSet>
      <dgm:spPr/>
    </dgm:pt>
    <dgm:pt modelId="{4CBFEEDD-9931-4344-A8D0-5FC14668338E}" type="pres">
      <dgm:prSet presAssocID="{3DC0EEB6-8FC9-4249-B0E0-3A30364A0AF0}" presName="bkgdShp" presStyleLbl="alignAccFollowNode1" presStyleIdx="0" presStyleCnt="1"/>
      <dgm:spPr/>
    </dgm:pt>
    <dgm:pt modelId="{AFD709F1-8788-43A1-932A-B355267A82CB}" type="pres">
      <dgm:prSet presAssocID="{3DC0EEB6-8FC9-4249-B0E0-3A30364A0AF0}" presName="linComp" presStyleCnt="0"/>
      <dgm:spPr/>
    </dgm:pt>
    <dgm:pt modelId="{CB749EEB-A48A-4A1F-8D03-29DC3D460D08}" type="pres">
      <dgm:prSet presAssocID="{EDF738AA-3EEF-4797-AF16-B0A4DE1577EF}" presName="compNode" presStyleCnt="0"/>
      <dgm:spPr/>
    </dgm:pt>
    <dgm:pt modelId="{54269810-6D6C-4B1B-8122-B48DF1A1FA3F}" type="pres">
      <dgm:prSet presAssocID="{EDF738AA-3EEF-4797-AF16-B0A4DE1577EF}" presName="node" presStyleLbl="node1" presStyleIdx="0" presStyleCnt="3">
        <dgm:presLayoutVars>
          <dgm:bulletEnabled val="1"/>
        </dgm:presLayoutVars>
      </dgm:prSet>
      <dgm:spPr/>
    </dgm:pt>
    <dgm:pt modelId="{A5C08F67-81D9-4135-ADA7-E3322E544C2F}" type="pres">
      <dgm:prSet presAssocID="{EDF738AA-3EEF-4797-AF16-B0A4DE1577EF}" presName="invisiNode" presStyleLbl="node1" presStyleIdx="0" presStyleCnt="3"/>
      <dgm:spPr/>
    </dgm:pt>
    <dgm:pt modelId="{00499DB9-88DA-4A14-86F4-3C2790265A57}" type="pres">
      <dgm:prSet presAssocID="{EDF738AA-3EEF-4797-AF16-B0A4DE1577EF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DE9DBA8-D557-43AF-A908-9CA84FEF64C1}" type="pres">
      <dgm:prSet presAssocID="{FF1CAD7D-15B7-47C6-B8EA-712610E6858D}" presName="sibTrans" presStyleLbl="sibTrans2D1" presStyleIdx="0" presStyleCnt="0"/>
      <dgm:spPr/>
    </dgm:pt>
    <dgm:pt modelId="{8904403B-1540-48F9-A86A-BE6D2BF880C4}" type="pres">
      <dgm:prSet presAssocID="{68E697E6-64A3-4F86-8FA2-64C60B20CB1E}" presName="compNode" presStyleCnt="0"/>
      <dgm:spPr/>
    </dgm:pt>
    <dgm:pt modelId="{82849C65-C8CA-46BF-8820-941A97278BA4}" type="pres">
      <dgm:prSet presAssocID="{68E697E6-64A3-4F86-8FA2-64C60B20CB1E}" presName="node" presStyleLbl="node1" presStyleIdx="1" presStyleCnt="3">
        <dgm:presLayoutVars>
          <dgm:bulletEnabled val="1"/>
        </dgm:presLayoutVars>
      </dgm:prSet>
      <dgm:spPr/>
    </dgm:pt>
    <dgm:pt modelId="{00F8D68E-8B0A-46C9-8D5D-33ACC35660B1}" type="pres">
      <dgm:prSet presAssocID="{68E697E6-64A3-4F86-8FA2-64C60B20CB1E}" presName="invisiNode" presStyleLbl="node1" presStyleIdx="1" presStyleCnt="3"/>
      <dgm:spPr/>
    </dgm:pt>
    <dgm:pt modelId="{80BC1369-7A32-4157-B227-8091E1F4F6C7}" type="pres">
      <dgm:prSet presAssocID="{68E697E6-64A3-4F86-8FA2-64C60B20CB1E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9F95CA1-371F-4C3F-9A95-5D59CC5BA549}" type="pres">
      <dgm:prSet presAssocID="{C6B14F74-8538-4191-B2E5-3BF5602F3C42}" presName="sibTrans" presStyleLbl="sibTrans2D1" presStyleIdx="0" presStyleCnt="0"/>
      <dgm:spPr/>
    </dgm:pt>
    <dgm:pt modelId="{667140D2-FBF3-4CB3-9697-AC7E894BD5A1}" type="pres">
      <dgm:prSet presAssocID="{7DB03634-A105-4F9A-A8F3-DAB361E44045}" presName="compNode" presStyleCnt="0"/>
      <dgm:spPr/>
    </dgm:pt>
    <dgm:pt modelId="{77D3AC31-8480-40FE-B558-FEBD068AA4B1}" type="pres">
      <dgm:prSet presAssocID="{7DB03634-A105-4F9A-A8F3-DAB361E4404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BDC28-5EB4-44C7-AA66-0BE1E6DE6577}" type="pres">
      <dgm:prSet presAssocID="{7DB03634-A105-4F9A-A8F3-DAB361E44045}" presName="invisiNode" presStyleLbl="node1" presStyleIdx="2" presStyleCnt="3"/>
      <dgm:spPr/>
    </dgm:pt>
    <dgm:pt modelId="{DD82560F-571E-4266-B33D-D4A45E83FB52}" type="pres">
      <dgm:prSet presAssocID="{7DB03634-A105-4F9A-A8F3-DAB361E44045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395404A-E8B3-46AB-8D34-8A370055F25B}" type="presOf" srcId="{FF1CAD7D-15B7-47C6-B8EA-712610E6858D}" destId="{BDE9DBA8-D557-43AF-A908-9CA84FEF64C1}" srcOrd="0" destOrd="0" presId="urn:microsoft.com/office/officeart/2005/8/layout/pList2"/>
    <dgm:cxn modelId="{7C541711-96A7-49D2-9213-05D945F10BCA}" type="presOf" srcId="{68E697E6-64A3-4F86-8FA2-64C60B20CB1E}" destId="{82849C65-C8CA-46BF-8820-941A97278BA4}" srcOrd="0" destOrd="0" presId="urn:microsoft.com/office/officeart/2005/8/layout/pList2"/>
    <dgm:cxn modelId="{7D4377C9-C79C-4D09-9C76-827AD3952B5E}" srcId="{3DC0EEB6-8FC9-4249-B0E0-3A30364A0AF0}" destId="{7DB03634-A105-4F9A-A8F3-DAB361E44045}" srcOrd="2" destOrd="0" parTransId="{66171691-448C-4CE9-A531-3B221DC85D87}" sibTransId="{FC856786-E62E-4176-9F50-8F88AC1AF435}"/>
    <dgm:cxn modelId="{E9A55D40-7B79-4F97-B735-9EEF0C791307}" type="presOf" srcId="{7DB03634-A105-4F9A-A8F3-DAB361E44045}" destId="{77D3AC31-8480-40FE-B558-FEBD068AA4B1}" srcOrd="0" destOrd="0" presId="urn:microsoft.com/office/officeart/2005/8/layout/pList2"/>
    <dgm:cxn modelId="{70CBCBA0-A7AD-42D5-A7AA-7E0E50E4E5A3}" srcId="{3DC0EEB6-8FC9-4249-B0E0-3A30364A0AF0}" destId="{EDF738AA-3EEF-4797-AF16-B0A4DE1577EF}" srcOrd="0" destOrd="0" parTransId="{00CC6A87-B0C3-4972-958D-C2F9245D1275}" sibTransId="{FF1CAD7D-15B7-47C6-B8EA-712610E6858D}"/>
    <dgm:cxn modelId="{7FF84AE7-B602-476F-9748-426077161843}" srcId="{3DC0EEB6-8FC9-4249-B0E0-3A30364A0AF0}" destId="{68E697E6-64A3-4F86-8FA2-64C60B20CB1E}" srcOrd="1" destOrd="0" parTransId="{F4B8AC52-9CFE-4871-86ED-F9306046EA01}" sibTransId="{C6B14F74-8538-4191-B2E5-3BF5602F3C42}"/>
    <dgm:cxn modelId="{E59E64D8-D14E-4B86-85D7-4E43229B6F8A}" type="presOf" srcId="{EDF738AA-3EEF-4797-AF16-B0A4DE1577EF}" destId="{54269810-6D6C-4B1B-8122-B48DF1A1FA3F}" srcOrd="0" destOrd="0" presId="urn:microsoft.com/office/officeart/2005/8/layout/pList2"/>
    <dgm:cxn modelId="{DE9C1713-13DA-4D2A-B3D2-9CFD9665FB72}" type="presOf" srcId="{C6B14F74-8538-4191-B2E5-3BF5602F3C42}" destId="{39F95CA1-371F-4C3F-9A95-5D59CC5BA549}" srcOrd="0" destOrd="0" presId="urn:microsoft.com/office/officeart/2005/8/layout/pList2"/>
    <dgm:cxn modelId="{87BEBE83-BEC4-4E02-84D5-3994F663655D}" type="presOf" srcId="{3DC0EEB6-8FC9-4249-B0E0-3A30364A0AF0}" destId="{8FCB974B-E74F-4EF4-AC86-0E19967AD133}" srcOrd="0" destOrd="0" presId="urn:microsoft.com/office/officeart/2005/8/layout/pList2"/>
    <dgm:cxn modelId="{BD0711FE-040F-4F31-A8AF-CC6B27157BF0}" type="presParOf" srcId="{8FCB974B-E74F-4EF4-AC86-0E19967AD133}" destId="{4CBFEEDD-9931-4344-A8D0-5FC14668338E}" srcOrd="0" destOrd="0" presId="urn:microsoft.com/office/officeart/2005/8/layout/pList2"/>
    <dgm:cxn modelId="{19314756-9A88-488E-8FFC-793E126E9A18}" type="presParOf" srcId="{8FCB974B-E74F-4EF4-AC86-0E19967AD133}" destId="{AFD709F1-8788-43A1-932A-B355267A82CB}" srcOrd="1" destOrd="0" presId="urn:microsoft.com/office/officeart/2005/8/layout/pList2"/>
    <dgm:cxn modelId="{3D381C51-42D4-4706-A317-C3ACF6835B65}" type="presParOf" srcId="{AFD709F1-8788-43A1-932A-B355267A82CB}" destId="{CB749EEB-A48A-4A1F-8D03-29DC3D460D08}" srcOrd="0" destOrd="0" presId="urn:microsoft.com/office/officeart/2005/8/layout/pList2"/>
    <dgm:cxn modelId="{A1A4B66C-A320-43E9-8288-00BE4213C91B}" type="presParOf" srcId="{CB749EEB-A48A-4A1F-8D03-29DC3D460D08}" destId="{54269810-6D6C-4B1B-8122-B48DF1A1FA3F}" srcOrd="0" destOrd="0" presId="urn:microsoft.com/office/officeart/2005/8/layout/pList2"/>
    <dgm:cxn modelId="{5B1ECF23-4311-4878-AC40-C051AAE882E5}" type="presParOf" srcId="{CB749EEB-A48A-4A1F-8D03-29DC3D460D08}" destId="{A5C08F67-81D9-4135-ADA7-E3322E544C2F}" srcOrd="1" destOrd="0" presId="urn:microsoft.com/office/officeart/2005/8/layout/pList2"/>
    <dgm:cxn modelId="{390E1FCA-6446-4326-A737-C43FD46815D5}" type="presParOf" srcId="{CB749EEB-A48A-4A1F-8D03-29DC3D460D08}" destId="{00499DB9-88DA-4A14-86F4-3C2790265A57}" srcOrd="2" destOrd="0" presId="urn:microsoft.com/office/officeart/2005/8/layout/pList2"/>
    <dgm:cxn modelId="{92BBAD15-E01D-4F62-849A-2024FB2EA06C}" type="presParOf" srcId="{AFD709F1-8788-43A1-932A-B355267A82CB}" destId="{BDE9DBA8-D557-43AF-A908-9CA84FEF64C1}" srcOrd="1" destOrd="0" presId="urn:microsoft.com/office/officeart/2005/8/layout/pList2"/>
    <dgm:cxn modelId="{0DBBF547-A994-47BB-9CCE-750A73295819}" type="presParOf" srcId="{AFD709F1-8788-43A1-932A-B355267A82CB}" destId="{8904403B-1540-48F9-A86A-BE6D2BF880C4}" srcOrd="2" destOrd="0" presId="urn:microsoft.com/office/officeart/2005/8/layout/pList2"/>
    <dgm:cxn modelId="{B98AB43A-A592-46E1-AF1C-698CC59145D4}" type="presParOf" srcId="{8904403B-1540-48F9-A86A-BE6D2BF880C4}" destId="{82849C65-C8CA-46BF-8820-941A97278BA4}" srcOrd="0" destOrd="0" presId="urn:microsoft.com/office/officeart/2005/8/layout/pList2"/>
    <dgm:cxn modelId="{C1CD3E59-A1C4-4BAA-B1C9-E83DE89FFC21}" type="presParOf" srcId="{8904403B-1540-48F9-A86A-BE6D2BF880C4}" destId="{00F8D68E-8B0A-46C9-8D5D-33ACC35660B1}" srcOrd="1" destOrd="0" presId="urn:microsoft.com/office/officeart/2005/8/layout/pList2"/>
    <dgm:cxn modelId="{3998EB17-8148-4AF0-84BC-B5F6EDE01F81}" type="presParOf" srcId="{8904403B-1540-48F9-A86A-BE6D2BF880C4}" destId="{80BC1369-7A32-4157-B227-8091E1F4F6C7}" srcOrd="2" destOrd="0" presId="urn:microsoft.com/office/officeart/2005/8/layout/pList2"/>
    <dgm:cxn modelId="{A05A5EA5-98C8-4F6C-9653-58F82641DD12}" type="presParOf" srcId="{AFD709F1-8788-43A1-932A-B355267A82CB}" destId="{39F95CA1-371F-4C3F-9A95-5D59CC5BA549}" srcOrd="3" destOrd="0" presId="urn:microsoft.com/office/officeart/2005/8/layout/pList2"/>
    <dgm:cxn modelId="{16974FAC-D7F4-4D17-83EF-DD323CED1E32}" type="presParOf" srcId="{AFD709F1-8788-43A1-932A-B355267A82CB}" destId="{667140D2-FBF3-4CB3-9697-AC7E894BD5A1}" srcOrd="4" destOrd="0" presId="urn:microsoft.com/office/officeart/2005/8/layout/pList2"/>
    <dgm:cxn modelId="{8DD3E604-73FA-4146-91D8-C0D73A3DFF72}" type="presParOf" srcId="{667140D2-FBF3-4CB3-9697-AC7E894BD5A1}" destId="{77D3AC31-8480-40FE-B558-FEBD068AA4B1}" srcOrd="0" destOrd="0" presId="urn:microsoft.com/office/officeart/2005/8/layout/pList2"/>
    <dgm:cxn modelId="{709E8402-F7BF-4218-9EB9-3D526B398ED2}" type="presParOf" srcId="{667140D2-FBF3-4CB3-9697-AC7E894BD5A1}" destId="{FDEBDC28-5EB4-44C7-AA66-0BE1E6DE6577}" srcOrd="1" destOrd="0" presId="urn:microsoft.com/office/officeart/2005/8/layout/pList2"/>
    <dgm:cxn modelId="{CF2A9F0F-033C-4805-8260-DF64F77C13AB}" type="presParOf" srcId="{667140D2-FBF3-4CB3-9697-AC7E894BD5A1}" destId="{DD82560F-571E-4266-B33D-D4A45E83FB5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D77893-FACA-40BC-A25D-FEAE9D8AC319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D243564-232F-4CC4-9C88-568D526AF6DD}">
      <dgm:prSet phldrT="[Текст]"/>
      <dgm:spPr/>
      <dgm:t>
        <a:bodyPr/>
        <a:lstStyle/>
        <a:p>
          <a:r>
            <a:rPr lang="uk-UA" dirty="0" smtClean="0"/>
            <a:t>Таємниця минулого</a:t>
          </a:r>
          <a:endParaRPr lang="ru-RU" dirty="0"/>
        </a:p>
      </dgm:t>
    </dgm:pt>
    <dgm:pt modelId="{FD6DDA52-0965-4DCD-AEC4-AB1C744E56B6}" type="parTrans" cxnId="{FB8957BE-9F29-4B0F-9547-DD05ED588809}">
      <dgm:prSet/>
      <dgm:spPr/>
      <dgm:t>
        <a:bodyPr/>
        <a:lstStyle/>
        <a:p>
          <a:endParaRPr lang="ru-RU"/>
        </a:p>
      </dgm:t>
    </dgm:pt>
    <dgm:pt modelId="{E8388A06-24EF-4F26-B561-BE1D2406317D}" type="sibTrans" cxnId="{FB8957BE-9F29-4B0F-9547-DD05ED588809}">
      <dgm:prSet/>
      <dgm:spPr/>
      <dgm:t>
        <a:bodyPr/>
        <a:lstStyle/>
        <a:p>
          <a:endParaRPr lang="ru-RU"/>
        </a:p>
      </dgm:t>
    </dgm:pt>
    <dgm:pt modelId="{C429DA8B-06F1-4735-9194-ADF04027832E}">
      <dgm:prSet/>
      <dgm:spPr/>
      <dgm:t>
        <a:bodyPr/>
        <a:lstStyle/>
        <a:p>
          <a:r>
            <a:rPr lang="ru-RU" smtClean="0"/>
            <a:t>Детектив-інтелектуал + злочинець-інтелектуал (протистояння темного та світлого інтелектуалів)</a:t>
          </a:r>
          <a:endParaRPr lang="ru-RU"/>
        </a:p>
      </dgm:t>
    </dgm:pt>
    <dgm:pt modelId="{386703E7-E9B3-4726-AC38-37F07F4246DC}" type="parTrans" cxnId="{E5D10550-DA89-4273-A22C-C6C898FAB112}">
      <dgm:prSet/>
      <dgm:spPr/>
      <dgm:t>
        <a:bodyPr/>
        <a:lstStyle/>
        <a:p>
          <a:endParaRPr lang="ru-RU"/>
        </a:p>
      </dgm:t>
    </dgm:pt>
    <dgm:pt modelId="{93FB0309-A628-406C-A9E9-D8703CAEBFDE}" type="sibTrans" cxnId="{E5D10550-DA89-4273-A22C-C6C898FAB112}">
      <dgm:prSet/>
      <dgm:spPr/>
      <dgm:t>
        <a:bodyPr/>
        <a:lstStyle/>
        <a:p>
          <a:endParaRPr lang="ru-RU"/>
        </a:p>
      </dgm:t>
    </dgm:pt>
    <dgm:pt modelId="{B02B5D60-03D3-4F65-BB0E-C7325B7AA7F0}">
      <dgm:prSet/>
      <dgm:spPr/>
      <dgm:t>
        <a:bodyPr/>
        <a:lstStyle/>
        <a:p>
          <a:r>
            <a:rPr lang="ru-RU" smtClean="0"/>
            <a:t>Детектив/герой + гарна розумна злодійка. Тобто хороший хлопець + погана дівчина. </a:t>
          </a:r>
          <a:endParaRPr lang="ru-RU"/>
        </a:p>
      </dgm:t>
    </dgm:pt>
    <dgm:pt modelId="{61A9C7EC-E2B8-430C-88C5-E108C9C8D2C6}" type="parTrans" cxnId="{AB3ADEF2-A024-4184-A7E3-FD54B19780F6}">
      <dgm:prSet/>
      <dgm:spPr/>
      <dgm:t>
        <a:bodyPr/>
        <a:lstStyle/>
        <a:p>
          <a:endParaRPr lang="ru-RU"/>
        </a:p>
      </dgm:t>
    </dgm:pt>
    <dgm:pt modelId="{7E45B327-13D3-465C-81B8-7B293E51E67C}" type="sibTrans" cxnId="{AB3ADEF2-A024-4184-A7E3-FD54B19780F6}">
      <dgm:prSet/>
      <dgm:spPr/>
      <dgm:t>
        <a:bodyPr/>
        <a:lstStyle/>
        <a:p>
          <a:endParaRPr lang="ru-RU"/>
        </a:p>
      </dgm:t>
    </dgm:pt>
    <dgm:pt modelId="{FBB053EA-BC68-4092-A6EE-E339F413BACB}">
      <dgm:prSet/>
      <dgm:spPr/>
      <dgm:t>
        <a:bodyPr/>
        <a:lstStyle/>
        <a:p>
          <a:r>
            <a:rPr lang="ru-RU" smtClean="0"/>
            <a:t>Таємниче вбивство + розслідування </a:t>
          </a:r>
          <a:endParaRPr lang="ru-RU"/>
        </a:p>
      </dgm:t>
    </dgm:pt>
    <dgm:pt modelId="{DD5E6AC8-AAF3-4F98-9CF9-F211AB849431}" type="parTrans" cxnId="{CDDD8F00-FC00-4670-A50F-074F1F615685}">
      <dgm:prSet/>
      <dgm:spPr/>
      <dgm:t>
        <a:bodyPr/>
        <a:lstStyle/>
        <a:p>
          <a:endParaRPr lang="ru-RU"/>
        </a:p>
      </dgm:t>
    </dgm:pt>
    <dgm:pt modelId="{3B25D6F9-3DDD-4232-93CC-4F452B050EA3}" type="sibTrans" cxnId="{CDDD8F00-FC00-4670-A50F-074F1F615685}">
      <dgm:prSet/>
      <dgm:spPr/>
      <dgm:t>
        <a:bodyPr/>
        <a:lstStyle/>
        <a:p>
          <a:endParaRPr lang="ru-RU"/>
        </a:p>
      </dgm:t>
    </dgm:pt>
    <dgm:pt modelId="{EAA95966-2317-4D58-A283-1BE834E6C0E0}">
      <dgm:prSet/>
      <dgm:spPr/>
      <dgm:t>
        <a:bodyPr/>
        <a:lstStyle/>
        <a:p>
          <a:r>
            <a:rPr lang="ru-RU" smtClean="0"/>
            <a:t>Хорор + розслідування </a:t>
          </a:r>
          <a:endParaRPr lang="ru-RU"/>
        </a:p>
      </dgm:t>
    </dgm:pt>
    <dgm:pt modelId="{F3FFC59F-CFD0-47E9-AD03-17592607C6A6}" type="parTrans" cxnId="{3497BA3D-0F3D-4F51-A0C2-EE9099416DCC}">
      <dgm:prSet/>
      <dgm:spPr/>
      <dgm:t>
        <a:bodyPr/>
        <a:lstStyle/>
        <a:p>
          <a:endParaRPr lang="ru-RU"/>
        </a:p>
      </dgm:t>
    </dgm:pt>
    <dgm:pt modelId="{B3ED1C85-6287-430A-8E4A-604A38C805CD}" type="sibTrans" cxnId="{3497BA3D-0F3D-4F51-A0C2-EE9099416DCC}">
      <dgm:prSet/>
      <dgm:spPr/>
      <dgm:t>
        <a:bodyPr/>
        <a:lstStyle/>
        <a:p>
          <a:endParaRPr lang="ru-RU"/>
        </a:p>
      </dgm:t>
    </dgm:pt>
    <dgm:pt modelId="{6189082D-6712-4730-A045-EE5DD2028A4C}" type="pres">
      <dgm:prSet presAssocID="{55D77893-FACA-40BC-A25D-FEAE9D8AC319}" presName="diagram" presStyleCnt="0">
        <dgm:presLayoutVars>
          <dgm:dir/>
          <dgm:resizeHandles val="exact"/>
        </dgm:presLayoutVars>
      </dgm:prSet>
      <dgm:spPr/>
    </dgm:pt>
    <dgm:pt modelId="{4F3383B0-3C3E-420B-A3A0-BBF23DD58960}" type="pres">
      <dgm:prSet presAssocID="{4D243564-232F-4CC4-9C88-568D526AF6DD}" presName="node" presStyleLbl="node1" presStyleIdx="0" presStyleCnt="5">
        <dgm:presLayoutVars>
          <dgm:bulletEnabled val="1"/>
        </dgm:presLayoutVars>
      </dgm:prSet>
      <dgm:spPr/>
    </dgm:pt>
    <dgm:pt modelId="{19693D70-E15F-40DD-A960-EEF81C0F0826}" type="pres">
      <dgm:prSet presAssocID="{E8388A06-24EF-4F26-B561-BE1D2406317D}" presName="sibTrans" presStyleCnt="0"/>
      <dgm:spPr/>
    </dgm:pt>
    <dgm:pt modelId="{34DA51D2-DD57-4565-8F50-9765CE105372}" type="pres">
      <dgm:prSet presAssocID="{FBB053EA-BC68-4092-A6EE-E339F413BACB}" presName="node" presStyleLbl="node1" presStyleIdx="1" presStyleCnt="5">
        <dgm:presLayoutVars>
          <dgm:bulletEnabled val="1"/>
        </dgm:presLayoutVars>
      </dgm:prSet>
      <dgm:spPr/>
    </dgm:pt>
    <dgm:pt modelId="{A67B2D4F-5A2D-48DD-98DD-43AB33C4C8D0}" type="pres">
      <dgm:prSet presAssocID="{3B25D6F9-3DDD-4232-93CC-4F452B050EA3}" presName="sibTrans" presStyleCnt="0"/>
      <dgm:spPr/>
    </dgm:pt>
    <dgm:pt modelId="{5F5F405A-D642-49AF-9E60-327AF81B65B3}" type="pres">
      <dgm:prSet presAssocID="{B02B5D60-03D3-4F65-BB0E-C7325B7AA7F0}" presName="node" presStyleLbl="node1" presStyleIdx="2" presStyleCnt="5">
        <dgm:presLayoutVars>
          <dgm:bulletEnabled val="1"/>
        </dgm:presLayoutVars>
      </dgm:prSet>
      <dgm:spPr/>
    </dgm:pt>
    <dgm:pt modelId="{EDBA20C9-1FFE-476E-9DD0-E8B21C7A3D7C}" type="pres">
      <dgm:prSet presAssocID="{7E45B327-13D3-465C-81B8-7B293E51E67C}" presName="sibTrans" presStyleCnt="0"/>
      <dgm:spPr/>
    </dgm:pt>
    <dgm:pt modelId="{E4E23501-A1FC-42D0-B533-FE1445FA36FE}" type="pres">
      <dgm:prSet presAssocID="{C429DA8B-06F1-4735-9194-ADF04027832E}" presName="node" presStyleLbl="node1" presStyleIdx="3" presStyleCnt="5">
        <dgm:presLayoutVars>
          <dgm:bulletEnabled val="1"/>
        </dgm:presLayoutVars>
      </dgm:prSet>
      <dgm:spPr/>
    </dgm:pt>
    <dgm:pt modelId="{ED83A2A4-7935-489B-85C0-D2CD0830417D}" type="pres">
      <dgm:prSet presAssocID="{93FB0309-A628-406C-A9E9-D8703CAEBFDE}" presName="sibTrans" presStyleCnt="0"/>
      <dgm:spPr/>
    </dgm:pt>
    <dgm:pt modelId="{625B8379-CE48-469D-93E9-EB9D5C328B39}" type="pres">
      <dgm:prSet presAssocID="{EAA95966-2317-4D58-A283-1BE834E6C0E0}" presName="node" presStyleLbl="node1" presStyleIdx="4" presStyleCnt="5">
        <dgm:presLayoutVars>
          <dgm:bulletEnabled val="1"/>
        </dgm:presLayoutVars>
      </dgm:prSet>
      <dgm:spPr/>
    </dgm:pt>
  </dgm:ptLst>
  <dgm:cxnLst>
    <dgm:cxn modelId="{3497BA3D-0F3D-4F51-A0C2-EE9099416DCC}" srcId="{55D77893-FACA-40BC-A25D-FEAE9D8AC319}" destId="{EAA95966-2317-4D58-A283-1BE834E6C0E0}" srcOrd="4" destOrd="0" parTransId="{F3FFC59F-CFD0-47E9-AD03-17592607C6A6}" sibTransId="{B3ED1C85-6287-430A-8E4A-604A38C805CD}"/>
    <dgm:cxn modelId="{FB8957BE-9F29-4B0F-9547-DD05ED588809}" srcId="{55D77893-FACA-40BC-A25D-FEAE9D8AC319}" destId="{4D243564-232F-4CC4-9C88-568D526AF6DD}" srcOrd="0" destOrd="0" parTransId="{FD6DDA52-0965-4DCD-AEC4-AB1C744E56B6}" sibTransId="{E8388A06-24EF-4F26-B561-BE1D2406317D}"/>
    <dgm:cxn modelId="{A49B202B-2087-4A4D-B34A-2993FC6C0D20}" type="presOf" srcId="{55D77893-FACA-40BC-A25D-FEAE9D8AC319}" destId="{6189082D-6712-4730-A045-EE5DD2028A4C}" srcOrd="0" destOrd="0" presId="urn:microsoft.com/office/officeart/2005/8/layout/default"/>
    <dgm:cxn modelId="{E5D10550-DA89-4273-A22C-C6C898FAB112}" srcId="{55D77893-FACA-40BC-A25D-FEAE9D8AC319}" destId="{C429DA8B-06F1-4735-9194-ADF04027832E}" srcOrd="3" destOrd="0" parTransId="{386703E7-E9B3-4726-AC38-37F07F4246DC}" sibTransId="{93FB0309-A628-406C-A9E9-D8703CAEBFDE}"/>
    <dgm:cxn modelId="{038ACD23-222F-4401-96AE-11229C32D976}" type="presOf" srcId="{EAA95966-2317-4D58-A283-1BE834E6C0E0}" destId="{625B8379-CE48-469D-93E9-EB9D5C328B39}" srcOrd="0" destOrd="0" presId="urn:microsoft.com/office/officeart/2005/8/layout/default"/>
    <dgm:cxn modelId="{D8489B61-4A1D-4B49-AE68-70E9CB6EC49B}" type="presOf" srcId="{4D243564-232F-4CC4-9C88-568D526AF6DD}" destId="{4F3383B0-3C3E-420B-A3A0-BBF23DD58960}" srcOrd="0" destOrd="0" presId="urn:microsoft.com/office/officeart/2005/8/layout/default"/>
    <dgm:cxn modelId="{DD32F138-DE62-4086-B680-7DC7DB9CDC6A}" type="presOf" srcId="{FBB053EA-BC68-4092-A6EE-E339F413BACB}" destId="{34DA51D2-DD57-4565-8F50-9765CE105372}" srcOrd="0" destOrd="0" presId="urn:microsoft.com/office/officeart/2005/8/layout/default"/>
    <dgm:cxn modelId="{CDDD8F00-FC00-4670-A50F-074F1F615685}" srcId="{55D77893-FACA-40BC-A25D-FEAE9D8AC319}" destId="{FBB053EA-BC68-4092-A6EE-E339F413BACB}" srcOrd="1" destOrd="0" parTransId="{DD5E6AC8-AAF3-4F98-9CF9-F211AB849431}" sibTransId="{3B25D6F9-3DDD-4232-93CC-4F452B050EA3}"/>
    <dgm:cxn modelId="{BD86E304-C2B9-4975-9440-B1C205E82985}" type="presOf" srcId="{C429DA8B-06F1-4735-9194-ADF04027832E}" destId="{E4E23501-A1FC-42D0-B533-FE1445FA36FE}" srcOrd="0" destOrd="0" presId="urn:microsoft.com/office/officeart/2005/8/layout/default"/>
    <dgm:cxn modelId="{AB3ADEF2-A024-4184-A7E3-FD54B19780F6}" srcId="{55D77893-FACA-40BC-A25D-FEAE9D8AC319}" destId="{B02B5D60-03D3-4F65-BB0E-C7325B7AA7F0}" srcOrd="2" destOrd="0" parTransId="{61A9C7EC-E2B8-430C-88C5-E108C9C8D2C6}" sibTransId="{7E45B327-13D3-465C-81B8-7B293E51E67C}"/>
    <dgm:cxn modelId="{223D258E-0520-4968-B510-371DB32D285B}" type="presOf" srcId="{B02B5D60-03D3-4F65-BB0E-C7325B7AA7F0}" destId="{5F5F405A-D642-49AF-9E60-327AF81B65B3}" srcOrd="0" destOrd="0" presId="urn:microsoft.com/office/officeart/2005/8/layout/default"/>
    <dgm:cxn modelId="{82896C9D-E9F7-47DE-8BAC-1B9E6E5A4D46}" type="presParOf" srcId="{6189082D-6712-4730-A045-EE5DD2028A4C}" destId="{4F3383B0-3C3E-420B-A3A0-BBF23DD58960}" srcOrd="0" destOrd="0" presId="urn:microsoft.com/office/officeart/2005/8/layout/default"/>
    <dgm:cxn modelId="{CE229CC5-6C49-4A97-9E57-FD5B0921F3D0}" type="presParOf" srcId="{6189082D-6712-4730-A045-EE5DD2028A4C}" destId="{19693D70-E15F-40DD-A960-EEF81C0F0826}" srcOrd="1" destOrd="0" presId="urn:microsoft.com/office/officeart/2005/8/layout/default"/>
    <dgm:cxn modelId="{BCE8A655-3DF1-4FBA-B3F9-4248601CF719}" type="presParOf" srcId="{6189082D-6712-4730-A045-EE5DD2028A4C}" destId="{34DA51D2-DD57-4565-8F50-9765CE105372}" srcOrd="2" destOrd="0" presId="urn:microsoft.com/office/officeart/2005/8/layout/default"/>
    <dgm:cxn modelId="{93E214DC-0E46-497D-B97D-FD041A340863}" type="presParOf" srcId="{6189082D-6712-4730-A045-EE5DD2028A4C}" destId="{A67B2D4F-5A2D-48DD-98DD-43AB33C4C8D0}" srcOrd="3" destOrd="0" presId="urn:microsoft.com/office/officeart/2005/8/layout/default"/>
    <dgm:cxn modelId="{85754F10-B71D-4230-982D-2C330BEAC03A}" type="presParOf" srcId="{6189082D-6712-4730-A045-EE5DD2028A4C}" destId="{5F5F405A-D642-49AF-9E60-327AF81B65B3}" srcOrd="4" destOrd="0" presId="urn:microsoft.com/office/officeart/2005/8/layout/default"/>
    <dgm:cxn modelId="{F6C1B786-F555-4983-B638-337CE3DB4387}" type="presParOf" srcId="{6189082D-6712-4730-A045-EE5DD2028A4C}" destId="{EDBA20C9-1FFE-476E-9DD0-E8B21C7A3D7C}" srcOrd="5" destOrd="0" presId="urn:microsoft.com/office/officeart/2005/8/layout/default"/>
    <dgm:cxn modelId="{AC0D07B4-F867-402F-A57A-71B26F7A0CB9}" type="presParOf" srcId="{6189082D-6712-4730-A045-EE5DD2028A4C}" destId="{E4E23501-A1FC-42D0-B533-FE1445FA36FE}" srcOrd="6" destOrd="0" presId="urn:microsoft.com/office/officeart/2005/8/layout/default"/>
    <dgm:cxn modelId="{AFD3525E-317F-475C-81DF-7665BE6296E5}" type="presParOf" srcId="{6189082D-6712-4730-A045-EE5DD2028A4C}" destId="{ED83A2A4-7935-489B-85C0-D2CD0830417D}" srcOrd="7" destOrd="0" presId="urn:microsoft.com/office/officeart/2005/8/layout/default"/>
    <dgm:cxn modelId="{8D698724-491D-4F0C-91A9-4B706D582048}" type="presParOf" srcId="{6189082D-6712-4730-A045-EE5DD2028A4C}" destId="{625B8379-CE48-469D-93E9-EB9D5C328B3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12BB9-87F4-4BB1-B46E-F0E82235CC00}">
      <dsp:nvSpPr>
        <dsp:cNvPr id="0" name=""/>
        <dsp:cNvSpPr/>
      </dsp:nvSpPr>
      <dsp:spPr>
        <a:xfrm>
          <a:off x="51164" y="362"/>
          <a:ext cx="4179867" cy="2507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коли народжується детектив</a:t>
          </a:r>
          <a:endParaRPr lang="ru-RU" sz="2700" kern="1200" dirty="0" smtClean="0"/>
        </a:p>
      </dsp:txBody>
      <dsp:txXfrm>
        <a:off x="51164" y="362"/>
        <a:ext cx="4179867" cy="2507920"/>
      </dsp:txXfrm>
    </dsp:sp>
    <dsp:sp modelId="{EFF40173-168A-4B2A-9FD4-D6F51FCBA9F5}">
      <dsp:nvSpPr>
        <dsp:cNvPr id="0" name=""/>
        <dsp:cNvSpPr/>
      </dsp:nvSpPr>
      <dsp:spPr>
        <a:xfrm>
          <a:off x="4649018" y="362"/>
          <a:ext cx="4179867" cy="2507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хто з майстрів детективу </a:t>
          </a:r>
          <a:r>
            <a:rPr lang="ru-RU" sz="2700" kern="1200" dirty="0" err="1" smtClean="0"/>
            <a:t>був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наркотично</a:t>
          </a:r>
          <a:r>
            <a:rPr lang="ru-RU" sz="2700" kern="1200" dirty="0" smtClean="0"/>
            <a:t> </a:t>
          </a:r>
          <a:r>
            <a:rPr lang="ru-RU" sz="2700" kern="1200" dirty="0" err="1" smtClean="0"/>
            <a:t>залежним</a:t>
          </a:r>
          <a:r>
            <a:rPr lang="ru-RU" sz="2700" kern="1200" dirty="0" smtClean="0"/>
            <a:t>, хто расистом, а кого обрали президентом лондонського Детективного клубу</a:t>
          </a:r>
          <a:endParaRPr lang="ru-RU" sz="2700" kern="1200" dirty="0" smtClean="0"/>
        </a:p>
      </dsp:txBody>
      <dsp:txXfrm>
        <a:off x="4649018" y="362"/>
        <a:ext cx="4179867" cy="2507920"/>
      </dsp:txXfrm>
    </dsp:sp>
    <dsp:sp modelId="{A5062FE0-1AA2-45C2-9D0B-2C0811CDA0AC}">
      <dsp:nvSpPr>
        <dsp:cNvPr id="0" name=""/>
        <dsp:cNvSpPr/>
      </dsp:nvSpPr>
      <dsp:spPr>
        <a:xfrm>
          <a:off x="51164" y="2926269"/>
          <a:ext cx="4179867" cy="2507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хто був прототипами Холмса і Моріарті</a:t>
          </a:r>
          <a:endParaRPr lang="ru-RU" sz="2700" kern="1200" dirty="0" smtClean="0"/>
        </a:p>
      </dsp:txBody>
      <dsp:txXfrm>
        <a:off x="51164" y="2926269"/>
        <a:ext cx="4179867" cy="2507920"/>
      </dsp:txXfrm>
    </dsp:sp>
    <dsp:sp modelId="{AFED30A5-1E42-4263-A888-939F9463F03E}">
      <dsp:nvSpPr>
        <dsp:cNvPr id="0" name=""/>
        <dsp:cNvSpPr/>
      </dsp:nvSpPr>
      <dsp:spPr>
        <a:xfrm>
          <a:off x="4649018" y="2926269"/>
          <a:ext cx="4179867" cy="25079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навіщо членам Детективного клубу потрібен був череп</a:t>
          </a:r>
          <a:endParaRPr lang="ru-RU" sz="2700" kern="1200" dirty="0" smtClean="0"/>
        </a:p>
      </dsp:txBody>
      <dsp:txXfrm>
        <a:off x="4649018" y="2926269"/>
        <a:ext cx="4179867" cy="2507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2AD52-0510-445C-AB0D-4FA316809986}">
      <dsp:nvSpPr>
        <dsp:cNvPr id="0" name=""/>
        <dsp:cNvSpPr/>
      </dsp:nvSpPr>
      <dsp:spPr>
        <a:xfrm>
          <a:off x="443" y="190882"/>
          <a:ext cx="1729321" cy="10375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Детектив / професійний поліцейський</a:t>
          </a:r>
          <a:endParaRPr lang="ru-RU" sz="1600" kern="1200" dirty="0"/>
        </a:p>
      </dsp:txBody>
      <dsp:txXfrm>
        <a:off x="443" y="190882"/>
        <a:ext cx="1729321" cy="1037592"/>
      </dsp:txXfrm>
    </dsp:sp>
    <dsp:sp modelId="{DA419F7D-9F90-4983-AA34-47D8A3F20948}">
      <dsp:nvSpPr>
        <dsp:cNvPr id="0" name=""/>
        <dsp:cNvSpPr/>
      </dsp:nvSpPr>
      <dsp:spPr>
        <a:xfrm>
          <a:off x="1902697" y="190882"/>
          <a:ext cx="1729321" cy="10375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Злочинець</a:t>
          </a:r>
          <a:endParaRPr lang="ru-RU" sz="1600" kern="1200" dirty="0"/>
        </a:p>
      </dsp:txBody>
      <dsp:txXfrm>
        <a:off x="1902697" y="190882"/>
        <a:ext cx="1729321" cy="1037592"/>
      </dsp:txXfrm>
    </dsp:sp>
    <dsp:sp modelId="{430815F9-3B20-47AB-B5CC-5E094612DD43}">
      <dsp:nvSpPr>
        <dsp:cNvPr id="0" name=""/>
        <dsp:cNvSpPr/>
      </dsp:nvSpPr>
      <dsp:spPr>
        <a:xfrm>
          <a:off x="443" y="1401407"/>
          <a:ext cx="1729321" cy="10375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Жертва</a:t>
          </a:r>
          <a:endParaRPr lang="ru-RU" sz="1600" kern="1200" dirty="0"/>
        </a:p>
      </dsp:txBody>
      <dsp:txXfrm>
        <a:off x="443" y="1401407"/>
        <a:ext cx="1729321" cy="1037592"/>
      </dsp:txXfrm>
    </dsp:sp>
    <dsp:sp modelId="{3272E707-1E13-434A-BD4B-4388BBA7A39C}">
      <dsp:nvSpPr>
        <dsp:cNvPr id="0" name=""/>
        <dsp:cNvSpPr/>
      </dsp:nvSpPr>
      <dsp:spPr>
        <a:xfrm>
          <a:off x="1902697" y="1401407"/>
          <a:ext cx="1729321" cy="10375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Свідок </a:t>
          </a:r>
          <a:endParaRPr lang="ru-RU" sz="1600" kern="1200" dirty="0"/>
        </a:p>
      </dsp:txBody>
      <dsp:txXfrm>
        <a:off x="1902697" y="1401407"/>
        <a:ext cx="1729321" cy="1037592"/>
      </dsp:txXfrm>
    </dsp:sp>
    <dsp:sp modelId="{F890C963-30B7-47A6-9863-DE742964BC17}">
      <dsp:nvSpPr>
        <dsp:cNvPr id="0" name=""/>
        <dsp:cNvSpPr/>
      </dsp:nvSpPr>
      <dsp:spPr>
        <a:xfrm>
          <a:off x="443" y="2611932"/>
          <a:ext cx="1729321" cy="10375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Консультант</a:t>
          </a:r>
          <a:endParaRPr lang="ru-RU" sz="1600" kern="1200" dirty="0"/>
        </a:p>
      </dsp:txBody>
      <dsp:txXfrm>
        <a:off x="443" y="2611932"/>
        <a:ext cx="1729321" cy="1037592"/>
      </dsp:txXfrm>
    </dsp:sp>
    <dsp:sp modelId="{CBFDFB7F-03F6-415E-948B-C2D9949E4A4D}">
      <dsp:nvSpPr>
        <dsp:cNvPr id="0" name=""/>
        <dsp:cNvSpPr/>
      </dsp:nvSpPr>
      <dsp:spPr>
        <a:xfrm>
          <a:off x="1902697" y="2611932"/>
          <a:ext cx="1729321" cy="10375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Підозрюваний </a:t>
          </a:r>
          <a:endParaRPr lang="ru-RU" sz="1600" kern="1200" dirty="0"/>
        </a:p>
      </dsp:txBody>
      <dsp:txXfrm>
        <a:off x="1902697" y="2611932"/>
        <a:ext cx="1729321" cy="1037592"/>
      </dsp:txXfrm>
    </dsp:sp>
    <dsp:sp modelId="{43E9E4CA-44E7-4C26-8BA6-D1582EF5F51B}">
      <dsp:nvSpPr>
        <dsp:cNvPr id="0" name=""/>
        <dsp:cNvSpPr/>
      </dsp:nvSpPr>
      <dsp:spPr>
        <a:xfrm>
          <a:off x="443" y="3822457"/>
          <a:ext cx="1729321" cy="10375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Родина, кохана детектива</a:t>
          </a:r>
          <a:endParaRPr lang="ru-RU" sz="1600" kern="1200" dirty="0"/>
        </a:p>
      </dsp:txBody>
      <dsp:txXfrm>
        <a:off x="443" y="3822457"/>
        <a:ext cx="1729321" cy="1037592"/>
      </dsp:txXfrm>
    </dsp:sp>
    <dsp:sp modelId="{4E9D22B4-0A1B-4884-96DC-35E62EE2515B}">
      <dsp:nvSpPr>
        <dsp:cNvPr id="0" name=""/>
        <dsp:cNvSpPr/>
      </dsp:nvSpPr>
      <dsp:spPr>
        <a:xfrm>
          <a:off x="1902697" y="3822457"/>
          <a:ext cx="1729321" cy="10375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Друг детектива, компаньйон, напарник, помічник</a:t>
          </a:r>
          <a:endParaRPr lang="ru-RU" sz="1600" kern="1200" dirty="0"/>
        </a:p>
      </dsp:txBody>
      <dsp:txXfrm>
        <a:off x="1902697" y="3822457"/>
        <a:ext cx="1729321" cy="1037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2A926-6548-49FC-A02F-826772F18C52}">
      <dsp:nvSpPr>
        <dsp:cNvPr id="0" name=""/>
        <dsp:cNvSpPr/>
      </dsp:nvSpPr>
      <dsp:spPr>
        <a:xfrm>
          <a:off x="2436829" y="528581"/>
          <a:ext cx="4088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8859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30272" y="572103"/>
        <a:ext cx="21972" cy="4394"/>
      </dsp:txXfrm>
    </dsp:sp>
    <dsp:sp modelId="{95018FB6-B1CC-4A1A-9176-FC4F63C103F1}">
      <dsp:nvSpPr>
        <dsp:cNvPr id="0" name=""/>
        <dsp:cNvSpPr/>
      </dsp:nvSpPr>
      <dsp:spPr>
        <a:xfrm>
          <a:off x="527933" y="1092"/>
          <a:ext cx="1910695" cy="1146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Тип детектива </a:t>
          </a:r>
          <a:endParaRPr lang="ru-RU" sz="2000" kern="1200" dirty="0"/>
        </a:p>
      </dsp:txBody>
      <dsp:txXfrm>
        <a:off x="527933" y="1092"/>
        <a:ext cx="1910695" cy="1146417"/>
      </dsp:txXfrm>
    </dsp:sp>
    <dsp:sp modelId="{91B8F5D8-4540-441F-9028-6338137BC545}">
      <dsp:nvSpPr>
        <dsp:cNvPr id="0" name=""/>
        <dsp:cNvSpPr/>
      </dsp:nvSpPr>
      <dsp:spPr>
        <a:xfrm>
          <a:off x="1483281" y="1145709"/>
          <a:ext cx="2350155" cy="408859"/>
        </a:xfrm>
        <a:custGeom>
          <a:avLst/>
          <a:gdLst/>
          <a:ahLst/>
          <a:cxnLst/>
          <a:rect l="0" t="0" r="0" b="0"/>
          <a:pathLst>
            <a:path>
              <a:moveTo>
                <a:pt x="2350155" y="0"/>
              </a:moveTo>
              <a:lnTo>
                <a:pt x="2350155" y="221529"/>
              </a:lnTo>
              <a:lnTo>
                <a:pt x="0" y="221529"/>
              </a:lnTo>
              <a:lnTo>
                <a:pt x="0" y="408859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98586" y="1347942"/>
        <a:ext cx="119544" cy="4394"/>
      </dsp:txXfrm>
    </dsp:sp>
    <dsp:sp modelId="{6ADB05F8-44BF-4D3E-B0B5-272A46FE350D}">
      <dsp:nvSpPr>
        <dsp:cNvPr id="0" name=""/>
        <dsp:cNvSpPr/>
      </dsp:nvSpPr>
      <dsp:spPr>
        <a:xfrm>
          <a:off x="2878088" y="1092"/>
          <a:ext cx="1910695" cy="1146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Тип злодія</a:t>
          </a:r>
          <a:endParaRPr lang="ru-RU" sz="2000" kern="1200" dirty="0"/>
        </a:p>
      </dsp:txBody>
      <dsp:txXfrm>
        <a:off x="2878088" y="1092"/>
        <a:ext cx="1910695" cy="1146417"/>
      </dsp:txXfrm>
    </dsp:sp>
    <dsp:sp modelId="{E8BFC245-52C4-41E7-8126-2B7FCA3584AD}">
      <dsp:nvSpPr>
        <dsp:cNvPr id="0" name=""/>
        <dsp:cNvSpPr/>
      </dsp:nvSpPr>
      <dsp:spPr>
        <a:xfrm>
          <a:off x="2436829" y="2114458"/>
          <a:ext cx="4088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8859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30272" y="2157981"/>
        <a:ext cx="21972" cy="4394"/>
      </dsp:txXfrm>
    </dsp:sp>
    <dsp:sp modelId="{C22E3DE7-B9A7-4513-9A3F-7D3F66155941}">
      <dsp:nvSpPr>
        <dsp:cNvPr id="0" name=""/>
        <dsp:cNvSpPr/>
      </dsp:nvSpPr>
      <dsp:spPr>
        <a:xfrm>
          <a:off x="527933" y="1586969"/>
          <a:ext cx="1910695" cy="1146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Тип злочину </a:t>
          </a:r>
          <a:endParaRPr lang="ru-RU" sz="2000" kern="1200" dirty="0"/>
        </a:p>
      </dsp:txBody>
      <dsp:txXfrm>
        <a:off x="527933" y="1586969"/>
        <a:ext cx="1910695" cy="1146417"/>
      </dsp:txXfrm>
    </dsp:sp>
    <dsp:sp modelId="{9666F516-880D-458A-9E1D-F082EE6E634B}">
      <dsp:nvSpPr>
        <dsp:cNvPr id="0" name=""/>
        <dsp:cNvSpPr/>
      </dsp:nvSpPr>
      <dsp:spPr>
        <a:xfrm>
          <a:off x="1483281" y="2731587"/>
          <a:ext cx="2350155" cy="408859"/>
        </a:xfrm>
        <a:custGeom>
          <a:avLst/>
          <a:gdLst/>
          <a:ahLst/>
          <a:cxnLst/>
          <a:rect l="0" t="0" r="0" b="0"/>
          <a:pathLst>
            <a:path>
              <a:moveTo>
                <a:pt x="2350155" y="0"/>
              </a:moveTo>
              <a:lnTo>
                <a:pt x="2350155" y="221529"/>
              </a:lnTo>
              <a:lnTo>
                <a:pt x="0" y="221529"/>
              </a:lnTo>
              <a:lnTo>
                <a:pt x="0" y="408859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98586" y="2933819"/>
        <a:ext cx="119544" cy="4394"/>
      </dsp:txXfrm>
    </dsp:sp>
    <dsp:sp modelId="{8E8924EB-5ED0-4D26-9293-FEE36C7D6E69}">
      <dsp:nvSpPr>
        <dsp:cNvPr id="0" name=""/>
        <dsp:cNvSpPr/>
      </dsp:nvSpPr>
      <dsp:spPr>
        <a:xfrm>
          <a:off x="2878088" y="1586969"/>
          <a:ext cx="1910695" cy="1146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Тип жертви</a:t>
          </a:r>
          <a:endParaRPr lang="ru-RU" sz="2000" kern="1200" dirty="0"/>
        </a:p>
      </dsp:txBody>
      <dsp:txXfrm>
        <a:off x="2878088" y="1586969"/>
        <a:ext cx="1910695" cy="1146417"/>
      </dsp:txXfrm>
    </dsp:sp>
    <dsp:sp modelId="{A5948D4E-3DE9-4DDC-98A5-C3358BE40F1F}">
      <dsp:nvSpPr>
        <dsp:cNvPr id="0" name=""/>
        <dsp:cNvSpPr/>
      </dsp:nvSpPr>
      <dsp:spPr>
        <a:xfrm>
          <a:off x="527933" y="3172847"/>
          <a:ext cx="1910695" cy="1146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Спосіб подачі  матеріалу та «родзинки»</a:t>
          </a:r>
          <a:endParaRPr lang="ru-RU" sz="2000" kern="1200" dirty="0"/>
        </a:p>
      </dsp:txBody>
      <dsp:txXfrm>
        <a:off x="527933" y="3172847"/>
        <a:ext cx="1910695" cy="11464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4425A-D66C-47A2-A4AE-346383E3B3C2}">
      <dsp:nvSpPr>
        <dsp:cNvPr id="0" name=""/>
        <dsp:cNvSpPr/>
      </dsp:nvSpPr>
      <dsp:spPr>
        <a:xfrm>
          <a:off x="0" y="0"/>
          <a:ext cx="6196552" cy="15350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Е.Т.А. Гофман «Мадемуазель де </a:t>
          </a:r>
          <a:r>
            <a:rPr lang="uk-UA" sz="1900" kern="1200" dirty="0" err="1" smtClean="0"/>
            <a:t>Скюдері</a:t>
          </a:r>
          <a:r>
            <a:rPr lang="uk-UA" sz="1900" kern="1200" dirty="0" smtClean="0"/>
            <a:t>» («злочинець-псих + розслідування»)</a:t>
          </a:r>
          <a:endParaRPr lang="ru-RU" sz="1900" kern="1200" dirty="0"/>
        </a:p>
      </dsp:txBody>
      <dsp:txXfrm>
        <a:off x="44961" y="44961"/>
        <a:ext cx="4540085" cy="1445154"/>
      </dsp:txXfrm>
    </dsp:sp>
    <dsp:sp modelId="{9A561AC4-4497-496B-8C0D-95DAC6650E66}">
      <dsp:nvSpPr>
        <dsp:cNvPr id="0" name=""/>
        <dsp:cNvSpPr/>
      </dsp:nvSpPr>
      <dsp:spPr>
        <a:xfrm>
          <a:off x="546754" y="1790922"/>
          <a:ext cx="6196552" cy="15350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Е. По «Вбивство на вулиці Морг» («злочин без підсудного (випадковий злочин + розслідування»), «Таємниця Марі Роже» (таємниче зникнення + розслідування»)</a:t>
          </a:r>
          <a:endParaRPr lang="ru-RU" sz="1900" kern="1200" dirty="0"/>
        </a:p>
      </dsp:txBody>
      <dsp:txXfrm>
        <a:off x="591715" y="1835883"/>
        <a:ext cx="4562076" cy="1445154"/>
      </dsp:txXfrm>
    </dsp:sp>
    <dsp:sp modelId="{2ECD4326-C8F6-4CA0-AD64-22631BD34D4E}">
      <dsp:nvSpPr>
        <dsp:cNvPr id="0" name=""/>
        <dsp:cNvSpPr/>
      </dsp:nvSpPr>
      <dsp:spPr>
        <a:xfrm>
          <a:off x="1093509" y="3581845"/>
          <a:ext cx="6196552" cy="15350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В. В. </a:t>
          </a:r>
          <a:r>
            <a:rPr lang="uk-UA" sz="1900" kern="1200" dirty="0" err="1" smtClean="0"/>
            <a:t>Колінз</a:t>
          </a:r>
          <a:r>
            <a:rPr lang="uk-UA" sz="1900" kern="1200" dirty="0" smtClean="0"/>
            <a:t> «Місячний камінь («крадіжка + розслідування»), «Жінка в білому» (Шахрайство + розслідування») </a:t>
          </a:r>
          <a:endParaRPr lang="ru-RU" sz="1900" kern="1200" dirty="0"/>
        </a:p>
      </dsp:txBody>
      <dsp:txXfrm>
        <a:off x="1138470" y="3626806"/>
        <a:ext cx="4562076" cy="1445154"/>
      </dsp:txXfrm>
    </dsp:sp>
    <dsp:sp modelId="{CDDB87AF-064F-42E5-98E3-09E97FEB3699}">
      <dsp:nvSpPr>
        <dsp:cNvPr id="0" name=""/>
        <dsp:cNvSpPr/>
      </dsp:nvSpPr>
      <dsp:spPr>
        <a:xfrm>
          <a:off x="5198752" y="1164099"/>
          <a:ext cx="997799" cy="99779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423257" y="1164099"/>
        <a:ext cx="548789" cy="750844"/>
      </dsp:txXfrm>
    </dsp:sp>
    <dsp:sp modelId="{46B992D9-F620-4B02-8EF2-927E1E16CEFF}">
      <dsp:nvSpPr>
        <dsp:cNvPr id="0" name=""/>
        <dsp:cNvSpPr/>
      </dsp:nvSpPr>
      <dsp:spPr>
        <a:xfrm>
          <a:off x="5745507" y="2944788"/>
          <a:ext cx="997799" cy="997799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970012" y="2944788"/>
        <a:ext cx="548789" cy="750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492F7-2F8A-4064-96F4-868E9B36C414}">
      <dsp:nvSpPr>
        <dsp:cNvPr id="0" name=""/>
        <dsp:cNvSpPr/>
      </dsp:nvSpPr>
      <dsp:spPr>
        <a:xfrm>
          <a:off x="481" y="519923"/>
          <a:ext cx="1875924" cy="11255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Злочин в ізольованому місці</a:t>
          </a:r>
          <a:endParaRPr lang="ru-RU" sz="2000" kern="1200" dirty="0"/>
        </a:p>
      </dsp:txBody>
      <dsp:txXfrm>
        <a:off x="481" y="519923"/>
        <a:ext cx="1875924" cy="1125554"/>
      </dsp:txXfrm>
    </dsp:sp>
    <dsp:sp modelId="{89C0816D-17EA-4C04-9430-F65B4A1DF5CD}">
      <dsp:nvSpPr>
        <dsp:cNvPr id="0" name=""/>
        <dsp:cNvSpPr/>
      </dsp:nvSpPr>
      <dsp:spPr>
        <a:xfrm>
          <a:off x="2063998" y="519923"/>
          <a:ext cx="1875924" cy="11255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Обмежене коло підозрюваних</a:t>
          </a:r>
          <a:endParaRPr lang="ru-RU" sz="2000" kern="1200" dirty="0"/>
        </a:p>
      </dsp:txBody>
      <dsp:txXfrm>
        <a:off x="2063998" y="519923"/>
        <a:ext cx="1875924" cy="1125554"/>
      </dsp:txXfrm>
    </dsp:sp>
    <dsp:sp modelId="{6B488CCA-5D6D-41E3-8664-615FD87692B8}">
      <dsp:nvSpPr>
        <dsp:cNvPr id="0" name=""/>
        <dsp:cNvSpPr/>
      </dsp:nvSpPr>
      <dsp:spPr>
        <a:xfrm>
          <a:off x="481" y="1833071"/>
          <a:ext cx="1875924" cy="11255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Слідство йде хибним шляхом</a:t>
          </a:r>
          <a:endParaRPr lang="ru-RU" sz="2000" kern="1200" dirty="0"/>
        </a:p>
      </dsp:txBody>
      <dsp:txXfrm>
        <a:off x="481" y="1833071"/>
        <a:ext cx="1875924" cy="1125554"/>
      </dsp:txXfrm>
    </dsp:sp>
    <dsp:sp modelId="{10FB3DB1-5364-44F9-BB75-60809A63B352}">
      <dsp:nvSpPr>
        <dsp:cNvPr id="0" name=""/>
        <dsp:cNvSpPr/>
      </dsp:nvSpPr>
      <dsp:spPr>
        <a:xfrm>
          <a:off x="2063998" y="1833071"/>
          <a:ext cx="1875924" cy="11255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Професійний та непрофесійний слідчі</a:t>
          </a:r>
          <a:endParaRPr lang="ru-RU" sz="2000" kern="1200" dirty="0"/>
        </a:p>
      </dsp:txBody>
      <dsp:txXfrm>
        <a:off x="2063998" y="1833071"/>
        <a:ext cx="1875924" cy="1125554"/>
      </dsp:txXfrm>
    </dsp:sp>
    <dsp:sp modelId="{3F1A6D60-8DB2-42D5-9D28-0D4C8945BEF9}">
      <dsp:nvSpPr>
        <dsp:cNvPr id="0" name=""/>
        <dsp:cNvSpPr/>
      </dsp:nvSpPr>
      <dsp:spPr>
        <a:xfrm>
          <a:off x="1032239" y="3146218"/>
          <a:ext cx="1875924" cy="11255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Неочікувана розв'язка </a:t>
          </a:r>
          <a:endParaRPr lang="ru-RU" sz="2000" kern="1200" dirty="0"/>
        </a:p>
      </dsp:txBody>
      <dsp:txXfrm>
        <a:off x="1032239" y="3146218"/>
        <a:ext cx="1875924" cy="11255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FEEDD-9931-4344-A8D0-5FC14668338E}">
      <dsp:nvSpPr>
        <dsp:cNvPr id="0" name=""/>
        <dsp:cNvSpPr/>
      </dsp:nvSpPr>
      <dsp:spPr>
        <a:xfrm>
          <a:off x="0" y="0"/>
          <a:ext cx="8333295" cy="2324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99DB9-88DA-4A14-86F4-3C2790265A57}">
      <dsp:nvSpPr>
        <dsp:cNvPr id="0" name=""/>
        <dsp:cNvSpPr/>
      </dsp:nvSpPr>
      <dsp:spPr>
        <a:xfrm>
          <a:off x="249998" y="309953"/>
          <a:ext cx="2447905" cy="17047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69810-6D6C-4B1B-8122-B48DF1A1FA3F}">
      <dsp:nvSpPr>
        <dsp:cNvPr id="0" name=""/>
        <dsp:cNvSpPr/>
      </dsp:nvSpPr>
      <dsp:spPr>
        <a:xfrm rot="10800000">
          <a:off x="249998" y="2324649"/>
          <a:ext cx="2447905" cy="284123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Канонічні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версії </a:t>
          </a:r>
          <a:endParaRPr lang="ru-RU" sz="2700" kern="1200" dirty="0"/>
        </a:p>
      </dsp:txBody>
      <dsp:txXfrm rot="10800000">
        <a:off x="325280" y="2324649"/>
        <a:ext cx="2297341" cy="2765956"/>
      </dsp:txXfrm>
    </dsp:sp>
    <dsp:sp modelId="{80BC1369-7A32-4157-B227-8091E1F4F6C7}">
      <dsp:nvSpPr>
        <dsp:cNvPr id="0" name=""/>
        <dsp:cNvSpPr/>
      </dsp:nvSpPr>
      <dsp:spPr>
        <a:xfrm>
          <a:off x="2942694" y="309953"/>
          <a:ext cx="2447905" cy="17047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49C65-C8CA-46BF-8820-941A97278BA4}">
      <dsp:nvSpPr>
        <dsp:cNvPr id="0" name=""/>
        <dsp:cNvSpPr/>
      </dsp:nvSpPr>
      <dsp:spPr>
        <a:xfrm rot="10800000">
          <a:off x="2942694" y="2324649"/>
          <a:ext cx="2447905" cy="284123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Осучаснення</a:t>
          </a:r>
          <a:endParaRPr lang="ru-RU" sz="2700" kern="1200" dirty="0"/>
        </a:p>
      </dsp:txBody>
      <dsp:txXfrm rot="10800000">
        <a:off x="3017976" y="2324649"/>
        <a:ext cx="2297341" cy="2765956"/>
      </dsp:txXfrm>
    </dsp:sp>
    <dsp:sp modelId="{DD82560F-571E-4266-B33D-D4A45E83FB52}">
      <dsp:nvSpPr>
        <dsp:cNvPr id="0" name=""/>
        <dsp:cNvSpPr/>
      </dsp:nvSpPr>
      <dsp:spPr>
        <a:xfrm>
          <a:off x="5635390" y="309953"/>
          <a:ext cx="2447905" cy="17047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3AC31-8480-40FE-B558-FEBD068AA4B1}">
      <dsp:nvSpPr>
        <dsp:cNvPr id="0" name=""/>
        <dsp:cNvSpPr/>
      </dsp:nvSpPr>
      <dsp:spPr>
        <a:xfrm rot="10800000">
          <a:off x="5635390" y="2324649"/>
          <a:ext cx="2447905" cy="284123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Версії, у яких Холмс не є головним персонажем</a:t>
          </a:r>
          <a:endParaRPr lang="ru-RU" sz="2700" kern="1200" dirty="0"/>
        </a:p>
      </dsp:txBody>
      <dsp:txXfrm rot="10800000">
        <a:off x="5710672" y="2324649"/>
        <a:ext cx="2297341" cy="27659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383B0-3C3E-420B-A3A0-BBF23DD58960}">
      <dsp:nvSpPr>
        <dsp:cNvPr id="0" name=""/>
        <dsp:cNvSpPr/>
      </dsp:nvSpPr>
      <dsp:spPr>
        <a:xfrm>
          <a:off x="419546" y="967"/>
          <a:ext cx="2503289" cy="15019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Таємниця минулого</a:t>
          </a:r>
          <a:endParaRPr lang="ru-RU" sz="1800" kern="1200" dirty="0"/>
        </a:p>
      </dsp:txBody>
      <dsp:txXfrm>
        <a:off x="419546" y="967"/>
        <a:ext cx="2503289" cy="1501973"/>
      </dsp:txXfrm>
    </dsp:sp>
    <dsp:sp modelId="{34DA51D2-DD57-4565-8F50-9765CE105372}">
      <dsp:nvSpPr>
        <dsp:cNvPr id="0" name=""/>
        <dsp:cNvSpPr/>
      </dsp:nvSpPr>
      <dsp:spPr>
        <a:xfrm>
          <a:off x="3173164" y="967"/>
          <a:ext cx="2503289" cy="15019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Таємниче вбивство + розслідування </a:t>
          </a:r>
          <a:endParaRPr lang="ru-RU" sz="1800" kern="1200"/>
        </a:p>
      </dsp:txBody>
      <dsp:txXfrm>
        <a:off x="3173164" y="967"/>
        <a:ext cx="2503289" cy="1501973"/>
      </dsp:txXfrm>
    </dsp:sp>
    <dsp:sp modelId="{5F5F405A-D642-49AF-9E60-327AF81B65B3}">
      <dsp:nvSpPr>
        <dsp:cNvPr id="0" name=""/>
        <dsp:cNvSpPr/>
      </dsp:nvSpPr>
      <dsp:spPr>
        <a:xfrm>
          <a:off x="419546" y="1753269"/>
          <a:ext cx="2503289" cy="15019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Детектив/герой + гарна розумна злодійка. Тобто хороший хлопець + погана дівчина. </a:t>
          </a:r>
          <a:endParaRPr lang="ru-RU" sz="1800" kern="1200"/>
        </a:p>
      </dsp:txBody>
      <dsp:txXfrm>
        <a:off x="419546" y="1753269"/>
        <a:ext cx="2503289" cy="1501973"/>
      </dsp:txXfrm>
    </dsp:sp>
    <dsp:sp modelId="{E4E23501-A1FC-42D0-B533-FE1445FA36FE}">
      <dsp:nvSpPr>
        <dsp:cNvPr id="0" name=""/>
        <dsp:cNvSpPr/>
      </dsp:nvSpPr>
      <dsp:spPr>
        <a:xfrm>
          <a:off x="3173164" y="1753269"/>
          <a:ext cx="2503289" cy="15019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Детектив-інтелектуал + злочинець-інтелектуал (протистояння темного та світлого інтелектуалів)</a:t>
          </a:r>
          <a:endParaRPr lang="ru-RU" sz="1800" kern="1200"/>
        </a:p>
      </dsp:txBody>
      <dsp:txXfrm>
        <a:off x="3173164" y="1753269"/>
        <a:ext cx="2503289" cy="1501973"/>
      </dsp:txXfrm>
    </dsp:sp>
    <dsp:sp modelId="{625B8379-CE48-469D-93E9-EB9D5C328B39}">
      <dsp:nvSpPr>
        <dsp:cNvPr id="0" name=""/>
        <dsp:cNvSpPr/>
      </dsp:nvSpPr>
      <dsp:spPr>
        <a:xfrm>
          <a:off x="1796355" y="3505572"/>
          <a:ext cx="2503289" cy="15019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Хорор + розслідування </a:t>
          </a:r>
          <a:endParaRPr lang="ru-RU" sz="1800" kern="1200"/>
        </a:p>
      </dsp:txBody>
      <dsp:txXfrm>
        <a:off x="1796355" y="3505572"/>
        <a:ext cx="2503289" cy="1501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7/12/2025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45000"/>
          <a:stretch/>
        </p:blipFill>
        <p:spPr>
          <a:xfrm>
            <a:off x="0" y="5229"/>
            <a:ext cx="9144000" cy="1332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8" y="1"/>
            <a:ext cx="8917757" cy="1337732"/>
          </a:xfrm>
        </p:spPr>
        <p:txBody>
          <a:bodyPr/>
          <a:lstStyle/>
          <a:p>
            <a:pPr algn="r"/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детективу як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метажанру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205" y="179110"/>
            <a:ext cx="8408709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608" y="2690336"/>
            <a:ext cx="8389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</a:t>
            </a:r>
            <a:endParaRPr lang="ru-RU" sz="3200" dirty="0"/>
          </a:p>
          <a:p>
            <a:pPr algn="ctr"/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5608" y="2136339"/>
            <a:ext cx="8389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1.	Проблема </a:t>
            </a:r>
            <a:r>
              <a:rPr lang="ru-RU" sz="3200" dirty="0" err="1"/>
              <a:t>визначення</a:t>
            </a:r>
            <a:r>
              <a:rPr lang="ru-RU" sz="3200" dirty="0"/>
              <a:t> </a:t>
            </a:r>
            <a:r>
              <a:rPr lang="ru-RU" sz="3200" dirty="0" err="1"/>
              <a:t>основних</a:t>
            </a:r>
            <a:r>
              <a:rPr lang="ru-RU" sz="3200" dirty="0"/>
              <a:t> рис детективного </a:t>
            </a:r>
            <a:r>
              <a:rPr lang="ru-RU" sz="3200" dirty="0" err="1"/>
              <a:t>наративу</a:t>
            </a:r>
            <a:endParaRPr lang="ru-RU" sz="3200" dirty="0"/>
          </a:p>
          <a:p>
            <a:pPr algn="ctr"/>
            <a:r>
              <a:rPr lang="ru-RU" sz="3200" dirty="0"/>
              <a:t>2.	</a:t>
            </a:r>
            <a:r>
              <a:rPr lang="ru-RU" sz="3200" dirty="0" err="1"/>
              <a:t>Зародження</a:t>
            </a:r>
            <a:r>
              <a:rPr lang="ru-RU" sz="3200" dirty="0"/>
              <a:t> детективного </a:t>
            </a:r>
            <a:r>
              <a:rPr lang="ru-RU" sz="3200" dirty="0" err="1"/>
              <a:t>наративу</a:t>
            </a:r>
            <a:r>
              <a:rPr lang="ru-RU" sz="3200" dirty="0"/>
              <a:t> в </a:t>
            </a:r>
            <a:r>
              <a:rPr lang="ru-RU" sz="3200" dirty="0" err="1"/>
              <a:t>Америці</a:t>
            </a:r>
            <a:r>
              <a:rPr lang="ru-RU" sz="3200" dirty="0"/>
              <a:t> та в </a:t>
            </a:r>
            <a:r>
              <a:rPr lang="ru-RU" sz="3200" dirty="0" err="1"/>
              <a:t>Британії</a:t>
            </a:r>
            <a:r>
              <a:rPr lang="ru-RU" sz="3200" dirty="0"/>
              <a:t>: </a:t>
            </a:r>
            <a:r>
              <a:rPr lang="ru-RU" sz="3200" dirty="0" err="1"/>
              <a:t>передумови</a:t>
            </a:r>
            <a:r>
              <a:rPr lang="ru-RU" sz="3200" dirty="0"/>
              <a:t> </a:t>
            </a:r>
            <a:r>
              <a:rPr lang="ru-RU" sz="3200" dirty="0" err="1"/>
              <a:t>виникнення</a:t>
            </a:r>
            <a:r>
              <a:rPr lang="ru-RU" sz="3200" dirty="0"/>
              <a:t> та </a:t>
            </a:r>
            <a:r>
              <a:rPr lang="ru-RU" sz="3200" dirty="0" err="1"/>
              <a:t>створення</a:t>
            </a:r>
            <a:r>
              <a:rPr lang="ru-RU" sz="3200" dirty="0"/>
              <a:t> канону. </a:t>
            </a:r>
          </a:p>
          <a:p>
            <a:pPr algn="ctr"/>
            <a:r>
              <a:rPr lang="ru-RU" sz="3200" dirty="0"/>
              <a:t>3.	Артур </a:t>
            </a:r>
            <a:r>
              <a:rPr lang="ru-RU" sz="3200" dirty="0" err="1"/>
              <a:t>Конан</a:t>
            </a:r>
            <a:r>
              <a:rPr lang="ru-RU" sz="3200" dirty="0"/>
              <a:t> Дойл як </a:t>
            </a:r>
            <a:r>
              <a:rPr lang="ru-RU" sz="3200" dirty="0" err="1"/>
              <a:t>майстер</a:t>
            </a:r>
            <a:r>
              <a:rPr lang="ru-RU" sz="3200" dirty="0"/>
              <a:t> детективу та </a:t>
            </a:r>
            <a:r>
              <a:rPr lang="ru-RU" sz="3200" dirty="0" err="1"/>
              <a:t>письменник</a:t>
            </a:r>
            <a:r>
              <a:rPr lang="ru-RU" sz="3200" dirty="0"/>
              <a:t>, </a:t>
            </a:r>
            <a:r>
              <a:rPr lang="ru-RU" sz="3200" dirty="0" err="1"/>
              <a:t>який</a:t>
            </a:r>
            <a:r>
              <a:rPr lang="ru-RU" sz="3200" dirty="0"/>
              <a:t> </a:t>
            </a:r>
            <a:r>
              <a:rPr lang="ru-RU" sz="3200" dirty="0" err="1"/>
              <a:t>зробив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популярним</a:t>
            </a:r>
            <a:r>
              <a:rPr lang="ru-RU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5299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i="1" dirty="0"/>
              <a:t>Артур </a:t>
            </a:r>
            <a:r>
              <a:rPr lang="ru-RU" sz="3200" b="1" i="1" dirty="0" err="1"/>
              <a:t>Конан</a:t>
            </a:r>
            <a:r>
              <a:rPr lang="ru-RU" sz="3200" b="1" i="1" dirty="0"/>
              <a:t> Дойл як </a:t>
            </a:r>
            <a:r>
              <a:rPr lang="ru-RU" sz="3200" b="1" i="1" dirty="0" err="1"/>
              <a:t>майстер</a:t>
            </a:r>
            <a:r>
              <a:rPr lang="ru-RU" sz="3200" b="1" i="1" dirty="0"/>
              <a:t> детективу та </a:t>
            </a:r>
            <a:r>
              <a:rPr lang="ru-RU" sz="3200" b="1" i="1" dirty="0" err="1"/>
              <a:t>письменник</a:t>
            </a:r>
            <a:r>
              <a:rPr lang="ru-RU" sz="3200" b="1" i="1" dirty="0"/>
              <a:t>, </a:t>
            </a:r>
            <a:r>
              <a:rPr lang="ru-RU" sz="3200" b="1" i="1" dirty="0" err="1"/>
              <a:t>який</a:t>
            </a:r>
            <a:r>
              <a:rPr lang="ru-RU" sz="3200" b="1" i="1" dirty="0"/>
              <a:t> </a:t>
            </a:r>
            <a:r>
              <a:rPr lang="ru-RU" sz="3200" b="1" i="1" dirty="0" err="1"/>
              <a:t>зробив</a:t>
            </a:r>
            <a:r>
              <a:rPr lang="ru-RU" sz="3200" b="1" i="1" dirty="0"/>
              <a:t> </a:t>
            </a:r>
            <a:r>
              <a:rPr lang="ru-RU" sz="3200" b="1" i="1" dirty="0" err="1"/>
              <a:t>його</a:t>
            </a:r>
            <a:r>
              <a:rPr lang="ru-RU" sz="3200" b="1" i="1" dirty="0"/>
              <a:t> </a:t>
            </a:r>
            <a:r>
              <a:rPr lang="ru-RU" sz="3200" b="1" i="1" dirty="0" err="1"/>
              <a:t>популярним</a:t>
            </a:r>
            <a:r>
              <a:rPr lang="ru-RU" sz="3200" b="1" i="1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0" y="4124931"/>
            <a:ext cx="18573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707010" y="1583703"/>
            <a:ext cx="2988297" cy="2073803"/>
          </a:xfrm>
          <a:prstGeom prst="wedgeEllipse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У всьому треба шукати логіку. Де її немає, слід підозрювати обман.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907" y="3848706"/>
            <a:ext cx="16764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5439266" y="1725105"/>
            <a:ext cx="2828041" cy="1790999"/>
          </a:xfrm>
          <a:prstGeom prst="wedgeEllipse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Мене </a:t>
            </a:r>
            <a:r>
              <a:rPr lang="ru-RU" dirty="0" err="1" smtClean="0">
                <a:solidFill>
                  <a:schemeClr val="tx1"/>
                </a:solidFill>
              </a:rPr>
              <a:t>звуть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Шерлок Холмс. Моя </a:t>
            </a:r>
            <a:r>
              <a:rPr lang="ru-RU" dirty="0" smtClean="0">
                <a:solidFill>
                  <a:schemeClr val="tx1"/>
                </a:solidFill>
              </a:rPr>
              <a:t>робота – знати те, </a:t>
            </a:r>
            <a:r>
              <a:rPr lang="ru-RU" dirty="0" err="1" smtClean="0">
                <a:solidFill>
                  <a:schemeClr val="tx1"/>
                </a:solidFill>
              </a:rPr>
              <a:t>чого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не знают </a:t>
            </a:r>
            <a:r>
              <a:rPr lang="ru-RU" dirty="0" err="1" smtClean="0">
                <a:solidFill>
                  <a:schemeClr val="tx1"/>
                </a:solidFill>
              </a:rPr>
              <a:t>інші</a:t>
            </a:r>
            <a:r>
              <a:rPr lang="ru-RU" dirty="0" smtClean="0">
                <a:solidFill>
                  <a:schemeClr val="tx1"/>
                </a:solidFill>
              </a:rPr>
              <a:t> люди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5678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Професор </a:t>
            </a:r>
            <a:r>
              <a:rPr lang="uk-UA" b="1" i="1" dirty="0" err="1" smtClean="0"/>
              <a:t>Моріарті</a:t>
            </a:r>
            <a:endParaRPr lang="ru-RU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50" y="4287053"/>
            <a:ext cx="2181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981" y="1772239"/>
            <a:ext cx="32493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Ніколас</a:t>
            </a:r>
            <a:r>
              <a:rPr lang="ru-RU" sz="2000" dirty="0"/>
              <a:t> </a:t>
            </a:r>
            <a:r>
              <a:rPr lang="ru-RU" sz="2000" dirty="0" err="1" smtClean="0"/>
              <a:t>Мейєр</a:t>
            </a:r>
            <a:r>
              <a:rPr lang="ru-RU" sz="2000" dirty="0" smtClean="0"/>
              <a:t> («</a:t>
            </a:r>
            <a:r>
              <a:rPr lang="ru-RU" sz="2000" dirty="0" err="1"/>
              <a:t>Семипроцентний</a:t>
            </a:r>
            <a:r>
              <a:rPr lang="ru-RU" sz="2000" dirty="0"/>
              <a:t> </a:t>
            </a:r>
            <a:r>
              <a:rPr lang="ru-RU" sz="2000" dirty="0" err="1"/>
              <a:t>розчин</a:t>
            </a:r>
            <a:r>
              <a:rPr lang="ru-RU" sz="2000" dirty="0" smtClean="0"/>
              <a:t>»(, </a:t>
            </a:r>
            <a:r>
              <a:rPr lang="ru-RU" sz="2000" dirty="0"/>
              <a:t>Джон </a:t>
            </a:r>
            <a:r>
              <a:rPr lang="ru-RU" sz="2000" dirty="0" err="1" smtClean="0"/>
              <a:t>Гарднер</a:t>
            </a:r>
            <a:r>
              <a:rPr lang="ru-RU" sz="2000" dirty="0" smtClean="0"/>
              <a:t> (</a:t>
            </a:r>
            <a:r>
              <a:rPr lang="ru-RU" sz="2000" dirty="0" err="1" smtClean="0"/>
              <a:t>серія</a:t>
            </a:r>
            <a:r>
              <a:rPr lang="ru-RU" sz="2000" dirty="0" smtClean="0"/>
              <a:t> </a:t>
            </a:r>
            <a:r>
              <a:rPr lang="ru-RU" sz="2000" dirty="0"/>
              <a:t>«</a:t>
            </a:r>
            <a:r>
              <a:rPr lang="ru-RU" sz="2000" dirty="0" err="1"/>
              <a:t>Професор</a:t>
            </a:r>
            <a:r>
              <a:rPr lang="ru-RU" sz="2000" dirty="0"/>
              <a:t> </a:t>
            </a:r>
            <a:r>
              <a:rPr lang="ru-RU" sz="2000" dirty="0" err="1"/>
              <a:t>Моріарті</a:t>
            </a:r>
            <a:r>
              <a:rPr lang="ru-RU" sz="2000" dirty="0"/>
              <a:t>»), </a:t>
            </a:r>
            <a:r>
              <a:rPr lang="ru-RU" sz="2000" dirty="0" smtClean="0"/>
              <a:t>Роберт Д'Артаньян («</a:t>
            </a:r>
            <a:r>
              <a:rPr lang="ru-RU" sz="2000" dirty="0" err="1" smtClean="0"/>
              <a:t>Остання</a:t>
            </a:r>
            <a:r>
              <a:rPr lang="ru-RU" sz="2000" dirty="0" smtClean="0"/>
              <a:t> </a:t>
            </a:r>
            <a:r>
              <a:rPr lang="ru-RU" sz="2000" dirty="0"/>
              <a:t>справа Шерлока </a:t>
            </a:r>
            <a:r>
              <a:rPr lang="ru-RU" sz="2000" dirty="0" smtClean="0"/>
              <a:t>Холмса»)</a:t>
            </a:r>
            <a:endParaRPr lang="ru-RU" sz="20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976" y="3768251"/>
            <a:ext cx="16764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6240545" y="1772239"/>
            <a:ext cx="2413262" cy="1479914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Раптом він – лише моя фантазія?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8002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/>
              <a:t>Е</a:t>
            </a:r>
            <a:r>
              <a:rPr lang="uk-UA" b="1" i="1" dirty="0" smtClean="0"/>
              <a:t>кранізації</a:t>
            </a:r>
            <a:endParaRPr lang="ru-RU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1202199"/>
              </p:ext>
            </p:extLst>
          </p:nvPr>
        </p:nvGraphicFramePr>
        <p:xfrm>
          <a:off x="461912" y="1423448"/>
          <a:ext cx="8333295" cy="516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48589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43896898"/>
              </p:ext>
            </p:extLst>
          </p:nvPr>
        </p:nvGraphicFramePr>
        <p:xfrm>
          <a:off x="289089" y="1498862"/>
          <a:ext cx="6096000" cy="500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048" y="4059042"/>
            <a:ext cx="1876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22029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АНОНС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41750240"/>
              </p:ext>
            </p:extLst>
          </p:nvPr>
        </p:nvGraphicFramePr>
        <p:xfrm>
          <a:off x="179110" y="1423447"/>
          <a:ext cx="8880050" cy="5434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7945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68" y="0"/>
            <a:ext cx="8936610" cy="1337732"/>
          </a:xfrm>
        </p:spPr>
        <p:txBody>
          <a:bodyPr>
            <a:noAutofit/>
          </a:bodyPr>
          <a:lstStyle/>
          <a:p>
            <a:pPr algn="just"/>
            <a:r>
              <a:rPr lang="vi-VN" sz="2400" b="1" i="1" dirty="0"/>
              <a:t>Детекти́в </a:t>
            </a:r>
            <a:r>
              <a:rPr lang="vi-VN" sz="2400" dirty="0"/>
              <a:t>(англ. </a:t>
            </a:r>
            <a:r>
              <a:rPr lang="de-DE" sz="2400" dirty="0" err="1"/>
              <a:t>detective</a:t>
            </a:r>
            <a:r>
              <a:rPr lang="de-DE" sz="2400" dirty="0"/>
              <a:t> — «</a:t>
            </a:r>
            <a:r>
              <a:rPr lang="vi-VN" sz="2400" dirty="0"/>
              <a:t>агент розшуку», з лат. </a:t>
            </a:r>
            <a:r>
              <a:rPr lang="de-DE" sz="2400" dirty="0" err="1"/>
              <a:t>detectio</a:t>
            </a:r>
            <a:r>
              <a:rPr lang="de-DE" sz="2400" dirty="0"/>
              <a:t> — «</a:t>
            </a:r>
            <a:r>
              <a:rPr lang="vi-VN" sz="2400" dirty="0"/>
              <a:t>розкриття») — різновид творів масової культури, в яких розкривається певна таємниця, пов'язана зі кримінальними діями (вбивством, викраденням, шантажем тощо). </a:t>
            </a:r>
            <a:endParaRPr lang="ru-RU" sz="24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1898846"/>
              </p:ext>
            </p:extLst>
          </p:nvPr>
        </p:nvGraphicFramePr>
        <p:xfrm>
          <a:off x="138261" y="1453561"/>
          <a:ext cx="3632462" cy="5050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59" y="1635764"/>
            <a:ext cx="17907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67391" y="4271856"/>
            <a:ext cx="15222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Р. </a:t>
            </a:r>
            <a:r>
              <a:rPr lang="uk-UA" dirty="0" err="1" smtClean="0"/>
              <a:t>Нокс</a:t>
            </a:r>
            <a:r>
              <a:rPr lang="uk-UA" dirty="0" smtClean="0"/>
              <a:t> – автор «Десяти заповідей детективного роману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022" y="1635764"/>
            <a:ext cx="2143125" cy="255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98022" y="3073137"/>
            <a:ext cx="21431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 err="1" smtClean="0"/>
              <a:t>Стівен</a:t>
            </a:r>
            <a:r>
              <a:rPr lang="ru-RU" dirty="0" smtClean="0"/>
              <a:t> </a:t>
            </a:r>
            <a:r>
              <a:rPr lang="ru-RU" dirty="0"/>
              <a:t>Ван Дайн </a:t>
            </a:r>
            <a:r>
              <a:rPr lang="ru-RU" dirty="0" smtClean="0"/>
              <a:t> - автор «</a:t>
            </a:r>
            <a:r>
              <a:rPr lang="ru-RU" dirty="0"/>
              <a:t>20 правил для тих,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пише</a:t>
            </a:r>
            <a:r>
              <a:rPr lang="ru-RU" dirty="0"/>
              <a:t> </a:t>
            </a:r>
            <a:r>
              <a:rPr lang="ru-RU" dirty="0" err="1"/>
              <a:t>детективи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2744476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36" y="1"/>
            <a:ext cx="8729221" cy="133773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err="1" smtClean="0">
                <a:latin typeface="Arial Black" panose="020B0A04020102020204" pitchFamily="34" charset="0"/>
              </a:rPr>
              <a:t>Єдине</a:t>
            </a:r>
            <a:r>
              <a:rPr lang="ru-RU" sz="2400" b="1" i="1" dirty="0" smtClean="0">
                <a:latin typeface="Arial Black" panose="020B0A04020102020204" pitchFamily="34" charset="0"/>
              </a:rPr>
              <a:t> </a:t>
            </a:r>
            <a:r>
              <a:rPr lang="ru-RU" sz="2400" b="1" i="1" dirty="0">
                <a:latin typeface="Arial Black" panose="020B0A04020102020204" pitchFamily="34" charset="0"/>
              </a:rPr>
              <a:t>правило, яке </a:t>
            </a:r>
            <a:r>
              <a:rPr lang="ru-RU" sz="2400" b="1" i="1" dirty="0" err="1">
                <a:latin typeface="Arial Black" panose="020B0A04020102020204" pitchFamily="34" charset="0"/>
              </a:rPr>
              <a:t>можна</a:t>
            </a:r>
            <a:r>
              <a:rPr lang="ru-RU" sz="2400" b="1" i="1" dirty="0">
                <a:latin typeface="Arial Black" panose="020B0A04020102020204" pitchFamily="34" charset="0"/>
              </a:rPr>
              <a:t> </a:t>
            </a:r>
            <a:r>
              <a:rPr lang="ru-RU" sz="2400" b="1" i="1" dirty="0" err="1">
                <a:latin typeface="Arial Black" panose="020B0A04020102020204" pitchFamily="34" charset="0"/>
              </a:rPr>
              <a:t>вивести</a:t>
            </a:r>
            <a:r>
              <a:rPr lang="ru-RU" sz="2400" b="1" i="1" dirty="0">
                <a:latin typeface="Arial Black" panose="020B0A04020102020204" pitchFamily="34" charset="0"/>
              </a:rPr>
              <a:t> для </a:t>
            </a:r>
            <a:r>
              <a:rPr lang="ru-RU" sz="2400" b="1" i="1" dirty="0" smtClean="0">
                <a:latin typeface="Arial Black" panose="020B0A04020102020204" pitchFamily="34" charset="0"/>
              </a:rPr>
              <a:t>детективу– </a:t>
            </a:r>
            <a:r>
              <a:rPr lang="ru-RU" sz="2400" b="1" i="1" dirty="0" err="1">
                <a:latin typeface="Arial Black" panose="020B0A04020102020204" pitchFamily="34" charset="0"/>
              </a:rPr>
              <a:t>це</a:t>
            </a:r>
            <a:r>
              <a:rPr lang="ru-RU" sz="2400" b="1" i="1" dirty="0">
                <a:latin typeface="Arial Black" panose="020B0A04020102020204" pitchFamily="34" charset="0"/>
              </a:rPr>
              <a:t> </a:t>
            </a:r>
            <a:r>
              <a:rPr lang="ru-RU" sz="2400" b="1" i="1" dirty="0" err="1">
                <a:latin typeface="Arial Black" panose="020B0A04020102020204" pitchFamily="34" charset="0"/>
              </a:rPr>
              <a:t>його</a:t>
            </a:r>
            <a:r>
              <a:rPr lang="ru-RU" sz="2400" b="1" i="1" dirty="0">
                <a:latin typeface="Arial Black" panose="020B0A04020102020204" pitchFamily="34" charset="0"/>
              </a:rPr>
              <a:t> </a:t>
            </a:r>
            <a:r>
              <a:rPr lang="ru-RU" sz="2400" b="1" i="1" dirty="0" err="1">
                <a:latin typeface="Arial Black" panose="020B0A04020102020204" pitchFamily="34" charset="0"/>
              </a:rPr>
              <a:t>базова</a:t>
            </a:r>
            <a:r>
              <a:rPr lang="ru-RU" sz="2400" b="1" i="1" dirty="0">
                <a:latin typeface="Arial Black" panose="020B0A04020102020204" pitchFamily="34" charset="0"/>
              </a:rPr>
              <a:t> формула: «</a:t>
            </a:r>
            <a:r>
              <a:rPr lang="ru-RU" sz="2400" b="1" i="1" dirty="0" err="1">
                <a:latin typeface="Arial Black" panose="020B0A04020102020204" pitchFamily="34" charset="0"/>
              </a:rPr>
              <a:t>Злочин</a:t>
            </a:r>
            <a:r>
              <a:rPr lang="ru-RU" sz="2400" b="1" i="1" dirty="0">
                <a:latin typeface="Arial Black" panose="020B0A04020102020204" pitchFamily="34" charset="0"/>
              </a:rPr>
              <a:t> + </a:t>
            </a:r>
            <a:r>
              <a:rPr lang="ru-RU" sz="2400" b="1" i="1" dirty="0" err="1">
                <a:latin typeface="Arial Black" panose="020B0A04020102020204" pitchFamily="34" charset="0"/>
              </a:rPr>
              <a:t>розслідування</a:t>
            </a:r>
            <a:r>
              <a:rPr lang="ru-RU" sz="2400" b="1" i="1" dirty="0">
                <a:latin typeface="Arial Black" panose="020B0A04020102020204" pitchFamily="34" charset="0"/>
              </a:rPr>
              <a:t>» </a:t>
            </a:r>
            <a:r>
              <a:rPr lang="ru-RU" sz="2400" b="1" i="1" dirty="0" err="1">
                <a:latin typeface="Arial Black" panose="020B0A04020102020204" pitchFamily="34" charset="0"/>
              </a:rPr>
              <a:t>або</a:t>
            </a:r>
            <a:r>
              <a:rPr lang="ru-RU" sz="2400" b="1" i="1" dirty="0">
                <a:latin typeface="Arial Black" panose="020B0A04020102020204" pitchFamily="34" charset="0"/>
              </a:rPr>
              <a:t> «Детектив + </a:t>
            </a:r>
            <a:r>
              <a:rPr lang="ru-RU" sz="2400" b="1" i="1" dirty="0" err="1">
                <a:latin typeface="Arial Black" panose="020B0A04020102020204" pitchFamily="34" charset="0"/>
              </a:rPr>
              <a:t>Злочинець</a:t>
            </a:r>
            <a:r>
              <a:rPr lang="ru-RU" sz="2400" b="1" i="1" dirty="0">
                <a:latin typeface="Arial Black" panose="020B0A04020102020204" pitchFamily="34" charset="0"/>
              </a:rPr>
              <a:t> (</a:t>
            </a:r>
            <a:r>
              <a:rPr lang="ru-RU" sz="2400" b="1" i="1" dirty="0" err="1">
                <a:latin typeface="Arial Black" panose="020B0A04020102020204" pitchFamily="34" charset="0"/>
              </a:rPr>
              <a:t>злочинці</a:t>
            </a:r>
            <a:r>
              <a:rPr lang="ru-RU" sz="2400" b="1" i="1" dirty="0">
                <a:latin typeface="Arial Black" panose="020B0A04020102020204" pitchFamily="34" charset="0"/>
              </a:rPr>
              <a:t>)» (</a:t>
            </a:r>
            <a:r>
              <a:rPr lang="ru-RU" sz="2400" b="1" i="1" dirty="0" err="1">
                <a:latin typeface="Arial Black" panose="020B0A04020102020204" pitchFamily="34" charset="0"/>
              </a:rPr>
              <a:t>варіант</a:t>
            </a:r>
            <a:r>
              <a:rPr lang="ru-RU" sz="2400" b="1" i="1" dirty="0">
                <a:latin typeface="Arial Black" panose="020B0A04020102020204" pitchFamily="34" charset="0"/>
              </a:rPr>
              <a:t> «</a:t>
            </a:r>
            <a:r>
              <a:rPr lang="ru-RU" sz="2400" b="1" i="1" dirty="0" err="1">
                <a:latin typeface="Arial Black" panose="020B0A04020102020204" pitchFamily="34" charset="0"/>
              </a:rPr>
              <a:t>Герой+антагоніст</a:t>
            </a:r>
            <a:r>
              <a:rPr lang="ru-RU" sz="2400" b="1" i="1" dirty="0">
                <a:latin typeface="Arial Black" panose="020B0A04020102020204" pitchFamily="34" charset="0"/>
              </a:rPr>
              <a:t>»).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52719883"/>
              </p:ext>
            </p:extLst>
          </p:nvPr>
        </p:nvGraphicFramePr>
        <p:xfrm>
          <a:off x="3553904" y="1838227"/>
          <a:ext cx="5316718" cy="4320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2" y="4081807"/>
            <a:ext cx="2925647" cy="253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96369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Формування детективу </a:t>
            </a:r>
            <a:endParaRPr lang="ru-RU" b="1" i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6452771"/>
              </p:ext>
            </p:extLst>
          </p:nvPr>
        </p:nvGraphicFramePr>
        <p:xfrm>
          <a:off x="329938" y="1397000"/>
          <a:ext cx="7290062" cy="5116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69226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       В. В. </a:t>
            </a:r>
            <a:r>
              <a:rPr lang="uk-UA" b="1" dirty="0" err="1"/>
              <a:t>К</a:t>
            </a:r>
            <a:r>
              <a:rPr lang="uk-UA" b="1" dirty="0" err="1" smtClean="0"/>
              <a:t>олінз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2" y="4209183"/>
            <a:ext cx="17811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876694" y="669303"/>
            <a:ext cx="3978110" cy="3431426"/>
          </a:xfrm>
          <a:prstGeom prst="wedgeEllipse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«</a:t>
            </a:r>
            <a:r>
              <a:rPr lang="ru-RU" sz="1600" dirty="0" err="1">
                <a:solidFill>
                  <a:schemeClr val="tx1"/>
                </a:solidFill>
              </a:rPr>
              <a:t>Хто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винайшов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лауданум</a:t>
            </a:r>
            <a:r>
              <a:rPr lang="ru-RU" sz="1600" dirty="0">
                <a:solidFill>
                  <a:schemeClr val="tx1"/>
                </a:solidFill>
              </a:rPr>
              <a:t>? </a:t>
            </a:r>
            <a:r>
              <a:rPr lang="ru-RU" sz="1600" dirty="0" err="1">
                <a:solidFill>
                  <a:schemeClr val="tx1"/>
                </a:solidFill>
              </a:rPr>
              <a:t>Дякую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йому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від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щирого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серця</a:t>
            </a:r>
            <a:r>
              <a:rPr lang="ru-RU" sz="1600" dirty="0">
                <a:solidFill>
                  <a:schemeClr val="tx1"/>
                </a:solidFill>
              </a:rPr>
              <a:t>, ким би </a:t>
            </a:r>
            <a:r>
              <a:rPr lang="ru-RU" sz="1600" dirty="0" err="1">
                <a:solidFill>
                  <a:schemeClr val="tx1"/>
                </a:solidFill>
              </a:rPr>
              <a:t>він</a:t>
            </a:r>
            <a:r>
              <a:rPr lang="ru-RU" sz="1600" dirty="0">
                <a:solidFill>
                  <a:schemeClr val="tx1"/>
                </a:solidFill>
              </a:rPr>
              <a:t> не </a:t>
            </a:r>
            <a:r>
              <a:rPr lang="ru-RU" sz="1600" dirty="0" err="1">
                <a:solidFill>
                  <a:schemeClr val="tx1"/>
                </a:solidFill>
              </a:rPr>
              <a:t>був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Якби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всі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нещасні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бідолахи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що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страждають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болем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тіла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чи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розуму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яким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він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дарував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втіху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змогли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зібратися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воєдино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щоб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заспівати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йому</a:t>
            </a:r>
            <a:r>
              <a:rPr lang="ru-RU" sz="1600" dirty="0">
                <a:solidFill>
                  <a:schemeClr val="tx1"/>
                </a:solidFill>
              </a:rPr>
              <a:t> хвалу, </a:t>
            </a:r>
            <a:r>
              <a:rPr lang="ru-RU" sz="1600" dirty="0" err="1">
                <a:solidFill>
                  <a:schemeClr val="tx1"/>
                </a:solidFill>
              </a:rPr>
              <a:t>який</a:t>
            </a:r>
            <a:r>
              <a:rPr lang="ru-RU" sz="1600" dirty="0">
                <a:solidFill>
                  <a:schemeClr val="tx1"/>
                </a:solidFill>
              </a:rPr>
              <a:t> би </a:t>
            </a:r>
            <a:r>
              <a:rPr lang="ru-RU" sz="1600" dirty="0" err="1">
                <a:solidFill>
                  <a:schemeClr val="tx1"/>
                </a:solidFill>
              </a:rPr>
              <a:t>вийшов</a:t>
            </a:r>
            <a:r>
              <a:rPr lang="ru-RU" sz="1600" dirty="0">
                <a:solidFill>
                  <a:schemeClr val="tx1"/>
                </a:solidFill>
              </a:rPr>
              <a:t> хор!»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0417458"/>
              </p:ext>
            </p:extLst>
          </p:nvPr>
        </p:nvGraphicFramePr>
        <p:xfrm>
          <a:off x="4967926" y="1813334"/>
          <a:ext cx="3940404" cy="479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067957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37732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 smtClean="0"/>
              <a:t>Г. К. </a:t>
            </a:r>
            <a:r>
              <a:rPr lang="uk-UA" sz="3200" b="1" i="1" dirty="0" err="1" smtClean="0"/>
              <a:t>Честертон</a:t>
            </a:r>
            <a:r>
              <a:rPr lang="uk-UA" sz="3200" b="1" i="1" dirty="0" smtClean="0"/>
              <a:t> - </a:t>
            </a:r>
            <a:r>
              <a:rPr lang="ru-RU" sz="3200" b="1" i="1" dirty="0" err="1" smtClean="0"/>
              <a:t>засновник</a:t>
            </a:r>
            <a:r>
              <a:rPr lang="ru-RU" sz="3200" b="1" i="1" dirty="0" smtClean="0"/>
              <a:t> </a:t>
            </a:r>
            <a:r>
              <a:rPr lang="ru-RU" sz="3200" b="1" i="1" dirty="0"/>
              <a:t>«</a:t>
            </a:r>
            <a:r>
              <a:rPr lang="ru-RU" sz="3200" b="1" i="1" dirty="0" err="1"/>
              <a:t>релігійного</a:t>
            </a:r>
            <a:r>
              <a:rPr lang="ru-RU" sz="3200" b="1" i="1" dirty="0"/>
              <a:t> </a:t>
            </a:r>
            <a:r>
              <a:rPr lang="ru-RU" sz="3200" b="1" i="1" dirty="0" smtClean="0"/>
              <a:t>детективу» </a:t>
            </a:r>
            <a:r>
              <a:rPr lang="ru-RU" sz="3200" b="1" i="1" dirty="0"/>
              <a:t>(</a:t>
            </a:r>
            <a:r>
              <a:rPr lang="ru-RU" sz="3200" b="1" i="1" dirty="0" err="1"/>
              <a:t>розслідування</a:t>
            </a:r>
            <a:r>
              <a:rPr lang="ru-RU" sz="3200" b="1" i="1" dirty="0"/>
              <a:t> + </a:t>
            </a:r>
            <a:r>
              <a:rPr lang="ru-RU" sz="3200" b="1" i="1" dirty="0" err="1"/>
              <a:t>проповідь</a:t>
            </a:r>
            <a:r>
              <a:rPr lang="ru-RU" sz="3200" b="1" i="1" dirty="0"/>
              <a:t> </a:t>
            </a:r>
            <a:r>
              <a:rPr lang="ru-RU" sz="3200" b="1" i="1" dirty="0" err="1"/>
              <a:t>християнських</a:t>
            </a:r>
            <a:r>
              <a:rPr lang="ru-RU" sz="3200" b="1" i="1" dirty="0"/>
              <a:t> </a:t>
            </a:r>
            <a:r>
              <a:rPr lang="ru-RU" sz="3200" b="1" i="1" dirty="0" err="1"/>
              <a:t>чеснот</a:t>
            </a:r>
            <a:r>
              <a:rPr lang="ru-RU" sz="3200" b="1" i="1" dirty="0"/>
              <a:t>).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869" y="1517585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73" y="4613172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7901" y="1443841"/>
            <a:ext cx="63300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«</a:t>
            </a:r>
            <a:r>
              <a:rPr lang="ru-RU" sz="2000" dirty="0" err="1"/>
              <a:t>Головний</a:t>
            </a:r>
            <a:r>
              <a:rPr lang="ru-RU" sz="2000" dirty="0"/>
              <a:t> </a:t>
            </a:r>
            <a:r>
              <a:rPr lang="ru-RU" sz="2000" dirty="0" err="1"/>
              <a:t>прорахунок</a:t>
            </a:r>
            <a:r>
              <a:rPr lang="ru-RU" sz="2000" dirty="0"/>
              <a:t> </a:t>
            </a:r>
            <a:r>
              <a:rPr lang="ru-RU" sz="2000" dirty="0" err="1"/>
              <a:t>творця</a:t>
            </a:r>
            <a:r>
              <a:rPr lang="ru-RU" sz="2000" dirty="0"/>
              <a:t> Шерлока Холмса </a:t>
            </a:r>
            <a:r>
              <a:rPr lang="ru-RU" sz="2000" dirty="0" err="1"/>
              <a:t>полягає</a:t>
            </a:r>
            <a:r>
              <a:rPr lang="ru-RU" sz="2000" dirty="0"/>
              <a:t> в тому,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Конан</a:t>
            </a:r>
            <a:r>
              <a:rPr lang="ru-RU" sz="2000" dirty="0"/>
              <a:t> Дойл </a:t>
            </a:r>
            <a:r>
              <a:rPr lang="ru-RU" sz="2000" dirty="0" err="1"/>
              <a:t>зображує</a:t>
            </a:r>
            <a:r>
              <a:rPr lang="ru-RU" sz="2000" dirty="0"/>
              <a:t> </a:t>
            </a:r>
            <a:r>
              <a:rPr lang="ru-RU" sz="2000" dirty="0" err="1"/>
              <a:t>свого</a:t>
            </a:r>
            <a:r>
              <a:rPr lang="ru-RU" sz="2000" dirty="0"/>
              <a:t> детектива </a:t>
            </a:r>
            <a:r>
              <a:rPr lang="ru-RU" sz="2000" dirty="0" err="1"/>
              <a:t>байдужим</a:t>
            </a:r>
            <a:r>
              <a:rPr lang="ru-RU" sz="2000" dirty="0"/>
              <a:t> до </a:t>
            </a:r>
            <a:r>
              <a:rPr lang="ru-RU" sz="2000" dirty="0" err="1"/>
              <a:t>філософії</a:t>
            </a:r>
            <a:r>
              <a:rPr lang="ru-RU" sz="2000" dirty="0"/>
              <a:t> та </a:t>
            </a:r>
            <a:r>
              <a:rPr lang="ru-RU" sz="2000" dirty="0" err="1"/>
              <a:t>поезії</a:t>
            </a:r>
            <a:r>
              <a:rPr lang="ru-RU" sz="2000" dirty="0"/>
              <a:t>, з </a:t>
            </a:r>
            <a:r>
              <a:rPr lang="ru-RU" sz="2000" dirty="0" err="1"/>
              <a:t>чого</a:t>
            </a:r>
            <a:r>
              <a:rPr lang="ru-RU" sz="2000" dirty="0"/>
              <a:t> </a:t>
            </a:r>
            <a:r>
              <a:rPr lang="ru-RU" sz="2000" dirty="0" err="1"/>
              <a:t>випливає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філософія</a:t>
            </a:r>
            <a:r>
              <a:rPr lang="ru-RU" sz="2000" dirty="0"/>
              <a:t> та </a:t>
            </a:r>
            <a:r>
              <a:rPr lang="ru-RU" sz="2000" dirty="0" err="1"/>
              <a:t>поезія</a:t>
            </a:r>
            <a:r>
              <a:rPr lang="ru-RU" sz="2000" dirty="0"/>
              <a:t> </a:t>
            </a:r>
            <a:r>
              <a:rPr lang="ru-RU" sz="2000" dirty="0" err="1"/>
              <a:t>протипоказані</a:t>
            </a:r>
            <a:r>
              <a:rPr lang="ru-RU" sz="2000" dirty="0"/>
              <a:t> детективам. І в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Конан</a:t>
            </a:r>
            <a:r>
              <a:rPr lang="ru-RU" sz="2000" dirty="0"/>
              <a:t> Дойл </a:t>
            </a:r>
            <a:r>
              <a:rPr lang="ru-RU" sz="2000" dirty="0" err="1"/>
              <a:t>поступається</a:t>
            </a:r>
            <a:r>
              <a:rPr lang="ru-RU" sz="2000" dirty="0"/>
              <a:t>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блискучому</a:t>
            </a:r>
            <a:r>
              <a:rPr lang="ru-RU" sz="2000" dirty="0"/>
              <a:t>,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бунтівному</a:t>
            </a:r>
            <a:r>
              <a:rPr lang="ru-RU" sz="2000" dirty="0"/>
              <a:t> </a:t>
            </a:r>
            <a:r>
              <a:rPr lang="ru-RU" sz="2000" dirty="0" err="1"/>
              <a:t>Едгару</a:t>
            </a:r>
            <a:r>
              <a:rPr lang="ru-RU" sz="2000" dirty="0"/>
              <a:t> По,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спеціально</a:t>
            </a:r>
            <a:r>
              <a:rPr lang="ru-RU" sz="2000" dirty="0"/>
              <a:t> </a:t>
            </a:r>
            <a:r>
              <a:rPr lang="ru-RU" sz="2000" dirty="0" err="1"/>
              <a:t>обумовлює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Дюпен не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вірив</a:t>
            </a:r>
            <a:r>
              <a:rPr lang="ru-RU" sz="2000" dirty="0"/>
              <a:t> у </a:t>
            </a:r>
            <a:r>
              <a:rPr lang="ru-RU" sz="2000" dirty="0" err="1"/>
              <a:t>поезію</a:t>
            </a:r>
            <a:r>
              <a:rPr lang="ru-RU" sz="2000" dirty="0"/>
              <a:t> та </a:t>
            </a:r>
            <a:r>
              <a:rPr lang="ru-RU" sz="2000" dirty="0" err="1"/>
              <a:t>захоплювався</a:t>
            </a:r>
            <a:r>
              <a:rPr lang="ru-RU" sz="2000" dirty="0"/>
              <a:t> нею, але й сам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 smtClean="0"/>
              <a:t>поетом</a:t>
            </a:r>
            <a:r>
              <a:rPr lang="ru-RU" sz="2000" dirty="0"/>
              <a:t>. </a:t>
            </a:r>
            <a:r>
              <a:rPr lang="ru-RU" sz="2000" dirty="0" err="1"/>
              <a:t>Якби</a:t>
            </a:r>
            <a:r>
              <a:rPr lang="ru-RU" sz="2000" dirty="0"/>
              <a:t> Шерлок Холмс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філософом</a:t>
            </a:r>
            <a:r>
              <a:rPr lang="ru-RU" sz="2000" dirty="0"/>
              <a:t>, </a:t>
            </a:r>
            <a:r>
              <a:rPr lang="ru-RU" sz="2000" dirty="0" err="1"/>
              <a:t>якби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поетом</a:t>
            </a:r>
            <a:r>
              <a:rPr lang="ru-RU" sz="2000" dirty="0"/>
              <a:t>, </a:t>
            </a:r>
            <a:r>
              <a:rPr lang="ru-RU" sz="2000" dirty="0" err="1"/>
              <a:t>якби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любив, </a:t>
            </a:r>
            <a:r>
              <a:rPr lang="ru-RU" sz="2000" dirty="0" err="1"/>
              <a:t>нарешті</a:t>
            </a:r>
            <a:r>
              <a:rPr lang="ru-RU" sz="2000" dirty="0"/>
              <a:t>, — і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би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кращим</a:t>
            </a:r>
            <a:r>
              <a:rPr lang="ru-RU" sz="2000" dirty="0"/>
              <a:t> детективом».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6817" y="5841673"/>
            <a:ext cx="4798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Отець Браун – перший </a:t>
            </a:r>
            <a:r>
              <a:rPr lang="uk-UA" dirty="0" err="1" smtClean="0"/>
              <a:t>профайлер</a:t>
            </a:r>
            <a:r>
              <a:rPr lang="uk-UA" dirty="0" smtClean="0"/>
              <a:t> у детективній літературі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978111" y="5599522"/>
            <a:ext cx="1979629" cy="697583"/>
          </a:xfrm>
          <a:prstGeom prst="straightConnector1">
            <a:avLst/>
          </a:prstGeom>
          <a:ln>
            <a:solidFill>
              <a:srgbClr val="0017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53533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Детективний клуб</a:t>
            </a:r>
            <a:endParaRPr lang="ru-RU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16" y="4886901"/>
            <a:ext cx="3402487" cy="191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5863" y="1470581"/>
            <a:ext cx="83332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Офіційно</a:t>
            </a:r>
            <a:r>
              <a:rPr lang="ru-RU" sz="2400" dirty="0"/>
              <a:t> </a:t>
            </a:r>
            <a:r>
              <a:rPr lang="ru-RU" sz="2400" dirty="0" err="1"/>
              <a:t>заснований</a:t>
            </a:r>
            <a:r>
              <a:rPr lang="ru-RU" sz="2400" dirty="0"/>
              <a:t> у 1930 </a:t>
            </a:r>
            <a:r>
              <a:rPr lang="ru-RU" sz="2400" dirty="0" err="1"/>
              <a:t>році</a:t>
            </a:r>
            <a:r>
              <a:rPr lang="ru-RU" sz="2400" dirty="0"/>
              <a:t>, клуб </a:t>
            </a:r>
            <a:r>
              <a:rPr lang="ru-RU" sz="2400" dirty="0" err="1"/>
              <a:t>зародився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наприкінці</a:t>
            </a:r>
            <a:r>
              <a:rPr lang="ru-RU" sz="2400" dirty="0"/>
              <a:t> 1920-х </a:t>
            </a:r>
            <a:r>
              <a:rPr lang="ru-RU" sz="2400" dirty="0" err="1"/>
              <a:t>років</a:t>
            </a:r>
            <a:r>
              <a:rPr lang="ru-RU" sz="2400" dirty="0"/>
              <a:t> — у </a:t>
            </a:r>
            <a:r>
              <a:rPr lang="ru-RU" sz="2400" dirty="0" err="1"/>
              <a:t>форматі</a:t>
            </a:r>
            <a:r>
              <a:rPr lang="ru-RU" sz="2400" dirty="0"/>
              <a:t> </a:t>
            </a:r>
            <a:r>
              <a:rPr lang="ru-RU" sz="2400" dirty="0" err="1"/>
              <a:t>званих</a:t>
            </a:r>
            <a:r>
              <a:rPr lang="ru-RU" sz="2400" dirty="0"/>
              <a:t> вечерь, </a:t>
            </a:r>
            <a:r>
              <a:rPr lang="ru-RU" sz="2400" dirty="0" err="1"/>
              <a:t>які</a:t>
            </a:r>
            <a:r>
              <a:rPr lang="ru-RU" sz="2400" dirty="0"/>
              <a:t> регулярно </a:t>
            </a:r>
            <a:r>
              <a:rPr lang="ru-RU" sz="2400" dirty="0" err="1"/>
              <a:t>влаштовував</a:t>
            </a:r>
            <a:r>
              <a:rPr lang="ru-RU" sz="2400" dirty="0"/>
              <a:t> </a:t>
            </a:r>
            <a:r>
              <a:rPr lang="ru-RU" sz="2400" dirty="0" err="1"/>
              <a:t>письменник</a:t>
            </a:r>
            <a:r>
              <a:rPr lang="ru-RU" sz="2400" dirty="0"/>
              <a:t>, </a:t>
            </a:r>
            <a:r>
              <a:rPr lang="ru-RU" sz="2400" dirty="0" err="1"/>
              <a:t>майстер</a:t>
            </a:r>
            <a:r>
              <a:rPr lang="ru-RU" sz="2400" dirty="0"/>
              <a:t> </a:t>
            </a:r>
            <a:r>
              <a:rPr lang="ru-RU" sz="2400" dirty="0" err="1"/>
              <a:t>детективів</a:t>
            </a:r>
            <a:r>
              <a:rPr lang="ru-RU" sz="2400" dirty="0"/>
              <a:t> </a:t>
            </a:r>
            <a:r>
              <a:rPr lang="ru-RU" sz="2400" b="1" i="1" dirty="0" err="1"/>
              <a:t>Ентоні</a:t>
            </a:r>
            <a:r>
              <a:rPr lang="ru-RU" sz="2400" b="1" i="1" dirty="0"/>
              <a:t> </a:t>
            </a:r>
            <a:r>
              <a:rPr lang="ru-RU" sz="2400" b="1" i="1" dirty="0" err="1"/>
              <a:t>Берклі</a:t>
            </a:r>
            <a:r>
              <a:rPr lang="ru-RU" sz="2400" dirty="0"/>
              <a:t>, автор книги «</a:t>
            </a:r>
            <a:r>
              <a:rPr lang="ru-RU" sz="2400" dirty="0" err="1"/>
              <a:t>Заміжня</a:t>
            </a:r>
            <a:r>
              <a:rPr lang="ru-RU" sz="2400" dirty="0"/>
              <a:t> за </a:t>
            </a:r>
            <a:r>
              <a:rPr lang="ru-RU" sz="2400" dirty="0" err="1"/>
              <a:t>смертю</a:t>
            </a:r>
            <a:r>
              <a:rPr lang="ru-RU" sz="2400" dirty="0"/>
              <a:t>» (1932), </a:t>
            </a:r>
            <a:r>
              <a:rPr lang="ru-RU" sz="2400" dirty="0" err="1"/>
              <a:t>що</a:t>
            </a:r>
            <a:r>
              <a:rPr lang="ru-RU" sz="2400" dirty="0"/>
              <a:t> стала основою для </a:t>
            </a:r>
            <a:r>
              <a:rPr lang="ru-RU" sz="2400" dirty="0" err="1"/>
              <a:t>фільму</a:t>
            </a:r>
            <a:r>
              <a:rPr lang="ru-RU" sz="2400" dirty="0"/>
              <a:t> Альфреда </a:t>
            </a:r>
            <a:r>
              <a:rPr lang="ru-RU" sz="2400" dirty="0" err="1"/>
              <a:t>Хічкока</a:t>
            </a:r>
            <a:r>
              <a:rPr lang="ru-RU" sz="2400" dirty="0"/>
              <a:t> «</a:t>
            </a:r>
            <a:r>
              <a:rPr lang="ru-RU" sz="2400" dirty="0" err="1"/>
              <a:t>Підозра</a:t>
            </a:r>
            <a:r>
              <a:rPr lang="ru-RU" sz="2400" dirty="0"/>
              <a:t>» (1941</a:t>
            </a:r>
            <a:r>
              <a:rPr lang="ru-RU" sz="2400" dirty="0" smtClean="0"/>
              <a:t>).</a:t>
            </a:r>
          </a:p>
          <a:p>
            <a:pPr algn="ctr"/>
            <a:r>
              <a:rPr lang="ru-RU" sz="2400" dirty="0"/>
              <a:t>Статут Детективного клубу та </a:t>
            </a:r>
            <a:r>
              <a:rPr lang="ru-RU" sz="2400" dirty="0" err="1"/>
              <a:t>його</a:t>
            </a:r>
            <a:r>
              <a:rPr lang="ru-RU" sz="2400" dirty="0"/>
              <a:t> правила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офіційно</a:t>
            </a:r>
            <a:r>
              <a:rPr lang="ru-RU" sz="2400" dirty="0"/>
              <a:t> </a:t>
            </a:r>
            <a:r>
              <a:rPr lang="ru-RU" sz="2400" dirty="0" err="1"/>
              <a:t>ухвалені</a:t>
            </a:r>
            <a:r>
              <a:rPr lang="ru-RU" sz="2400" dirty="0"/>
              <a:t> 11 </a:t>
            </a:r>
            <a:r>
              <a:rPr lang="ru-RU" sz="2400" dirty="0" err="1"/>
              <a:t>березня</a:t>
            </a:r>
            <a:r>
              <a:rPr lang="ru-RU" sz="2400" dirty="0"/>
              <a:t> 1932 року. </a:t>
            </a:r>
            <a:r>
              <a:rPr lang="ru-RU" sz="2400" dirty="0" err="1" smtClean="0"/>
              <a:t>Перші</a:t>
            </a:r>
            <a:r>
              <a:rPr lang="ru-RU" sz="2400" dirty="0" smtClean="0"/>
              <a:t> </a:t>
            </a:r>
            <a:r>
              <a:rPr lang="ru-RU" sz="2400" dirty="0"/>
              <a:t>члени клубу: Агата </a:t>
            </a:r>
            <a:r>
              <a:rPr lang="ru-RU" sz="2400" dirty="0" err="1"/>
              <a:t>Крісті</a:t>
            </a:r>
            <a:r>
              <a:rPr lang="ru-RU" sz="2400" dirty="0"/>
              <a:t>, </a:t>
            </a:r>
            <a:r>
              <a:rPr lang="ru-RU" sz="2400" dirty="0" err="1"/>
              <a:t>Дороті</a:t>
            </a:r>
            <a:r>
              <a:rPr lang="ru-RU" sz="2400" dirty="0"/>
              <a:t> </a:t>
            </a:r>
            <a:r>
              <a:rPr lang="ru-RU" sz="2400" dirty="0" err="1"/>
              <a:t>Лі</a:t>
            </a:r>
            <a:r>
              <a:rPr lang="ru-RU" sz="2400" dirty="0"/>
              <a:t> </a:t>
            </a:r>
            <a:r>
              <a:rPr lang="ru-RU" sz="2400" dirty="0" err="1"/>
              <a:t>Сейерс</a:t>
            </a:r>
            <a:r>
              <a:rPr lang="ru-RU" sz="2400" dirty="0"/>
              <a:t>, Алан </a:t>
            </a:r>
            <a:r>
              <a:rPr lang="ru-RU" sz="2400" dirty="0" err="1" smtClean="0"/>
              <a:t>Мілн</a:t>
            </a:r>
            <a:r>
              <a:rPr lang="ru-RU" sz="2400" dirty="0" smtClean="0"/>
              <a:t>, </a:t>
            </a:r>
            <a:r>
              <a:rPr lang="ru-RU" sz="2400" dirty="0" err="1"/>
              <a:t>Гілберт</a:t>
            </a:r>
            <a:r>
              <a:rPr lang="ru-RU" sz="2400" dirty="0"/>
              <a:t> </a:t>
            </a:r>
            <a:r>
              <a:rPr lang="ru-RU" sz="2400" dirty="0" err="1"/>
              <a:t>Кіт</a:t>
            </a:r>
            <a:r>
              <a:rPr lang="ru-RU" sz="2400" dirty="0"/>
              <a:t> Честертон та баронесса </a:t>
            </a:r>
            <a:r>
              <a:rPr lang="ru-RU" sz="2400" dirty="0" err="1"/>
              <a:t>Орці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365113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Анна </a:t>
            </a:r>
            <a:r>
              <a:rPr lang="ru-RU" b="1" i="1" dirty="0" err="1"/>
              <a:t>Кетрін</a:t>
            </a:r>
            <a:r>
              <a:rPr lang="ru-RU" b="1" i="1" dirty="0"/>
              <a:t> </a:t>
            </a:r>
            <a:r>
              <a:rPr lang="ru-RU" b="1" i="1" dirty="0" err="1"/>
              <a:t>Грін</a:t>
            </a:r>
            <a:r>
              <a:rPr lang="ru-RU" b="1" i="1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1" y="4213291"/>
            <a:ext cx="19621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6128" y="-356651"/>
            <a:ext cx="642908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найвідоміший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 – новела «Справа </a:t>
            </a:r>
            <a:r>
              <a:rPr lang="ru-RU" dirty="0" err="1"/>
              <a:t>Лівенворта</a:t>
            </a:r>
            <a:r>
              <a:rPr lang="ru-RU" dirty="0"/>
              <a:t>» (1878), яка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оцінку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Вілкі</a:t>
            </a:r>
            <a:r>
              <a:rPr lang="ru-RU" dirty="0"/>
              <a:t> </a:t>
            </a:r>
            <a:r>
              <a:rPr lang="ru-RU" dirty="0" err="1"/>
              <a:t>Коллінза</a:t>
            </a:r>
            <a:r>
              <a:rPr lang="ru-RU" dirty="0"/>
              <a:t>, і стала </a:t>
            </a:r>
            <a:r>
              <a:rPr lang="ru-RU" dirty="0" err="1"/>
              <a:t>хітом</a:t>
            </a:r>
            <a:r>
              <a:rPr lang="ru-RU" dirty="0"/>
              <a:t> року,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спричинивши</a:t>
            </a:r>
            <a:r>
              <a:rPr lang="ru-RU" dirty="0"/>
              <a:t> </a:t>
            </a:r>
            <a:r>
              <a:rPr lang="ru-RU" dirty="0" err="1"/>
              <a:t>дискусію</a:t>
            </a:r>
            <a:r>
              <a:rPr lang="ru-RU" dirty="0"/>
              <a:t> в </a:t>
            </a:r>
            <a:r>
              <a:rPr lang="ru-RU" dirty="0" err="1"/>
              <a:t>сенаті</a:t>
            </a:r>
            <a:r>
              <a:rPr lang="ru-RU" dirty="0"/>
              <a:t> штату </a:t>
            </a:r>
            <a:r>
              <a:rPr lang="ru-RU" dirty="0" err="1"/>
              <a:t>Пенсильванія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того, </a:t>
            </a:r>
            <a:r>
              <a:rPr lang="ru-RU" dirty="0" err="1"/>
              <a:t>чи</a:t>
            </a:r>
            <a:r>
              <a:rPr lang="ru-RU" dirty="0"/>
              <a:t> могла </a:t>
            </a:r>
            <a:r>
              <a:rPr lang="ru-RU" dirty="0" err="1"/>
              <a:t>ця</a:t>
            </a:r>
            <a:r>
              <a:rPr lang="ru-RU" dirty="0"/>
              <a:t> книга «</a:t>
            </a:r>
            <a:r>
              <a:rPr lang="ru-RU" dirty="0" err="1"/>
              <a:t>справді</a:t>
            </a:r>
            <a:r>
              <a:rPr lang="ru-RU" dirty="0"/>
              <a:t> бути </a:t>
            </a:r>
            <a:r>
              <a:rPr lang="ru-RU" dirty="0" err="1"/>
              <a:t>написаною</a:t>
            </a:r>
            <a:r>
              <a:rPr lang="ru-RU" dirty="0"/>
              <a:t> </a:t>
            </a:r>
            <a:r>
              <a:rPr lang="ru-RU" dirty="0" err="1"/>
              <a:t>жінкою</a:t>
            </a:r>
            <a:r>
              <a:rPr lang="ru-RU" dirty="0"/>
              <a:t>». </a:t>
            </a:r>
            <a:r>
              <a:rPr lang="ru-RU" dirty="0" err="1"/>
              <a:t>Свого</a:t>
            </a:r>
            <a:r>
              <a:rPr lang="ru-RU" dirty="0"/>
              <a:t> часу </a:t>
            </a:r>
            <a:r>
              <a:rPr lang="ru-RU" dirty="0" err="1"/>
              <a:t>дослідниця</a:t>
            </a:r>
            <a:r>
              <a:rPr lang="ru-RU" dirty="0"/>
              <a:t> </a:t>
            </a:r>
            <a:r>
              <a:rPr lang="ru-RU" dirty="0" err="1"/>
              <a:t>Еллен</a:t>
            </a:r>
            <a:r>
              <a:rPr lang="ru-RU" dirty="0"/>
              <a:t> </a:t>
            </a:r>
            <a:r>
              <a:rPr lang="ru-RU" dirty="0" err="1"/>
              <a:t>Хіггінс</a:t>
            </a:r>
            <a:r>
              <a:rPr lang="ru-RU" dirty="0"/>
              <a:t> </a:t>
            </a:r>
            <a:r>
              <a:rPr lang="ru-RU" dirty="0" err="1"/>
              <a:t>визначила</a:t>
            </a:r>
            <a:r>
              <a:rPr lang="ru-RU" dirty="0"/>
              <a:t> вклад </a:t>
            </a:r>
            <a:r>
              <a:rPr lang="ru-RU" dirty="0" err="1"/>
              <a:t>Грін</a:t>
            </a:r>
            <a:r>
              <a:rPr lang="ru-RU" dirty="0"/>
              <a:t> в </a:t>
            </a:r>
            <a:r>
              <a:rPr lang="ru-RU" dirty="0" err="1"/>
              <a:t>популяризацію</a:t>
            </a:r>
            <a:r>
              <a:rPr lang="ru-RU" dirty="0"/>
              <a:t> </a:t>
            </a:r>
            <a:r>
              <a:rPr lang="ru-RU" dirty="0" smtClean="0"/>
              <a:t>детективу </a:t>
            </a:r>
            <a:r>
              <a:rPr lang="ru-RU" dirty="0" err="1"/>
              <a:t>задовго</a:t>
            </a:r>
            <a:r>
              <a:rPr lang="ru-RU" dirty="0"/>
              <a:t> до </a:t>
            </a:r>
            <a:r>
              <a:rPr lang="ru-RU" dirty="0" err="1"/>
              <a:t>Конан</a:t>
            </a:r>
            <a:r>
              <a:rPr lang="ru-RU" dirty="0"/>
              <a:t> Дойла. </a:t>
            </a:r>
            <a:r>
              <a:rPr lang="ru-RU" dirty="0" err="1"/>
              <a:t>Також</a:t>
            </a:r>
            <a:r>
              <a:rPr lang="ru-RU" dirty="0"/>
              <a:t> вона </a:t>
            </a:r>
            <a:r>
              <a:rPr lang="ru-RU" dirty="0" err="1"/>
              <a:t>першою</a:t>
            </a:r>
            <a:r>
              <a:rPr lang="ru-RU" dirty="0"/>
              <a:t> почала </a:t>
            </a:r>
            <a:r>
              <a:rPr lang="ru-RU" dirty="0" err="1"/>
              <a:t>зображувати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жінку</a:t>
            </a:r>
            <a:r>
              <a:rPr lang="ru-RU" dirty="0"/>
              <a:t>-детектива, яка </a:t>
            </a:r>
            <a:r>
              <a:rPr lang="ru-RU" dirty="0" err="1"/>
              <a:t>майстерно</a:t>
            </a:r>
            <a:r>
              <a:rPr lang="ru-RU" dirty="0"/>
              <a:t> </a:t>
            </a:r>
            <a:r>
              <a:rPr lang="ru-RU" dirty="0" err="1"/>
              <a:t>веде</a:t>
            </a:r>
            <a:r>
              <a:rPr lang="ru-RU" dirty="0"/>
              <a:t> </a:t>
            </a:r>
            <a:r>
              <a:rPr lang="ru-RU" dirty="0" err="1"/>
              <a:t>слідство</a:t>
            </a:r>
            <a:r>
              <a:rPr lang="ru-RU" dirty="0"/>
              <a:t>. Агата </a:t>
            </a:r>
            <a:r>
              <a:rPr lang="ru-RU" dirty="0" err="1"/>
              <a:t>Крісті</a:t>
            </a:r>
            <a:r>
              <a:rPr lang="ru-RU" dirty="0"/>
              <a:t> створить свою </a:t>
            </a:r>
            <a:r>
              <a:rPr lang="ru-RU" dirty="0" err="1"/>
              <a:t>пані</a:t>
            </a:r>
            <a:r>
              <a:rPr lang="ru-RU" dirty="0"/>
              <a:t> </a:t>
            </a:r>
            <a:r>
              <a:rPr lang="ru-RU" dirty="0" err="1"/>
              <a:t>Марпл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. У </a:t>
            </a:r>
            <a:r>
              <a:rPr lang="ru-RU" dirty="0" err="1"/>
              <a:t>творах</a:t>
            </a:r>
            <a:r>
              <a:rPr lang="ru-RU" dirty="0"/>
              <a:t> </a:t>
            </a:r>
            <a:r>
              <a:rPr lang="ru-RU" dirty="0" err="1"/>
              <a:t>Грін</a:t>
            </a:r>
            <a:r>
              <a:rPr lang="ru-RU" dirty="0"/>
              <a:t> детективу </a:t>
            </a:r>
            <a:r>
              <a:rPr lang="ru-RU" dirty="0" err="1"/>
              <a:t>Ебенезеру</a:t>
            </a:r>
            <a:r>
              <a:rPr lang="ru-RU" dirty="0"/>
              <a:t> </a:t>
            </a:r>
            <a:r>
              <a:rPr lang="ru-RU" dirty="0" err="1"/>
              <a:t>Грісу</a:t>
            </a:r>
            <a:r>
              <a:rPr lang="ru-RU" dirty="0"/>
              <a:t> з </a:t>
            </a:r>
            <a:r>
              <a:rPr lang="ru-RU" dirty="0" err="1"/>
              <a:t>столичної</a:t>
            </a:r>
            <a:r>
              <a:rPr lang="ru-RU" dirty="0"/>
              <a:t> </a:t>
            </a:r>
            <a:r>
              <a:rPr lang="ru-RU" dirty="0" err="1"/>
              <a:t>поліції</a:t>
            </a:r>
            <a:r>
              <a:rPr lang="ru-RU" dirty="0"/>
              <a:t> Нью-Йорка 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«стара </a:t>
            </a:r>
            <a:r>
              <a:rPr lang="ru-RU" dirty="0" err="1"/>
              <a:t>діва</a:t>
            </a:r>
            <a:r>
              <a:rPr lang="ru-RU" dirty="0"/>
              <a:t>» </a:t>
            </a:r>
            <a:r>
              <a:rPr lang="ru-RU" dirty="0" err="1"/>
              <a:t>Амелія</a:t>
            </a:r>
            <a:r>
              <a:rPr lang="ru-RU" dirty="0"/>
              <a:t> </a:t>
            </a:r>
            <a:r>
              <a:rPr lang="ru-RU" dirty="0" err="1"/>
              <a:t>Баттерворт</a:t>
            </a:r>
            <a:r>
              <a:rPr lang="ru-RU" dirty="0"/>
              <a:t>, яку </a:t>
            </a:r>
            <a:r>
              <a:rPr lang="ru-RU" dirty="0" err="1"/>
              <a:t>власне</a:t>
            </a:r>
            <a:r>
              <a:rPr lang="ru-RU" dirty="0"/>
              <a:t> й </a:t>
            </a:r>
            <a:r>
              <a:rPr lang="ru-RU" dirty="0" err="1"/>
              <a:t>вважають</a:t>
            </a:r>
            <a:r>
              <a:rPr lang="ru-RU" dirty="0"/>
              <a:t> прототипом </a:t>
            </a:r>
            <a:r>
              <a:rPr lang="ru-RU" dirty="0" err="1"/>
              <a:t>міс</a:t>
            </a:r>
            <a:r>
              <a:rPr lang="ru-RU" dirty="0"/>
              <a:t> </a:t>
            </a:r>
            <a:r>
              <a:rPr lang="ru-RU" dirty="0" err="1"/>
              <a:t>Марпл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перу </a:t>
            </a:r>
            <a:r>
              <a:rPr lang="ru-RU" dirty="0" err="1"/>
              <a:t>належить</a:t>
            </a:r>
            <a:r>
              <a:rPr lang="ru-RU" dirty="0"/>
              <a:t> цикл </a:t>
            </a:r>
            <a:r>
              <a:rPr lang="ru-RU" dirty="0" err="1"/>
              <a:t>творів</a:t>
            </a:r>
            <a:r>
              <a:rPr lang="ru-RU" dirty="0"/>
              <a:t> про </a:t>
            </a:r>
            <a:r>
              <a:rPr lang="ru-RU" dirty="0" err="1"/>
              <a:t>дівчину</a:t>
            </a:r>
            <a:r>
              <a:rPr lang="ru-RU" dirty="0"/>
              <a:t>-детектива, Вайолет </a:t>
            </a:r>
            <a:r>
              <a:rPr lang="ru-RU" dirty="0" err="1"/>
              <a:t>Стрэндж</a:t>
            </a:r>
            <a:r>
              <a:rPr lang="ru-RU" dirty="0"/>
              <a:t>, молода </a:t>
            </a:r>
            <a:r>
              <a:rPr lang="ru-RU" dirty="0" err="1"/>
              <a:t>красуня</a:t>
            </a:r>
            <a:r>
              <a:rPr lang="ru-RU" dirty="0"/>
              <a:t> </a:t>
            </a:r>
            <a:r>
              <a:rPr lang="ru-RU" dirty="0" err="1"/>
              <a:t>намагається</a:t>
            </a:r>
            <a:r>
              <a:rPr lang="ru-RU" dirty="0"/>
              <a:t> </a:t>
            </a:r>
            <a:r>
              <a:rPr lang="ru-RU" dirty="0" err="1"/>
              <a:t>заробити</a:t>
            </a:r>
            <a:r>
              <a:rPr lang="ru-RU" dirty="0"/>
              <a:t> грошей,  </a:t>
            </a:r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сестрі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театральну</a:t>
            </a:r>
            <a:r>
              <a:rPr lang="ru-RU" dirty="0"/>
              <a:t> </a:t>
            </a:r>
            <a:r>
              <a:rPr lang="ru-RU" dirty="0" err="1"/>
              <a:t>кар’єру</a:t>
            </a:r>
            <a:r>
              <a:rPr lang="ru-RU" dirty="0"/>
              <a:t>,  </a:t>
            </a:r>
            <a:r>
              <a:rPr lang="ru-RU" dirty="0" err="1"/>
              <a:t>береться</a:t>
            </a:r>
            <a:r>
              <a:rPr lang="ru-RU" dirty="0"/>
              <a:t> за </a:t>
            </a:r>
            <a:r>
              <a:rPr lang="ru-RU" dirty="0" err="1"/>
              <a:t>розслідування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справ за </a:t>
            </a:r>
            <a:r>
              <a:rPr lang="ru-RU" dirty="0" err="1"/>
              <a:t>замовленням</a:t>
            </a:r>
            <a:r>
              <a:rPr lang="ru-RU" dirty="0"/>
              <a:t> </a:t>
            </a:r>
            <a:r>
              <a:rPr lang="ru-RU" dirty="0" err="1"/>
              <a:t>багатих</a:t>
            </a:r>
            <a:r>
              <a:rPr lang="ru-RU" dirty="0"/>
              <a:t> </a:t>
            </a:r>
            <a:r>
              <a:rPr lang="ru-RU" dirty="0" err="1"/>
              <a:t>американських</a:t>
            </a:r>
            <a:r>
              <a:rPr lang="ru-RU" dirty="0"/>
              <a:t> родин. </a:t>
            </a:r>
            <a:r>
              <a:rPr lang="ru-RU" dirty="0" err="1"/>
              <a:t>Грін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прогресивною</a:t>
            </a:r>
            <a:r>
              <a:rPr lang="ru-RU" dirty="0"/>
              <a:t> </a:t>
            </a:r>
            <a:r>
              <a:rPr lang="ru-RU" dirty="0" err="1"/>
              <a:t>жінкою</a:t>
            </a:r>
            <a:r>
              <a:rPr lang="ru-RU" dirty="0"/>
              <a:t> для </a:t>
            </a:r>
            <a:r>
              <a:rPr lang="ru-RU" dirty="0" err="1"/>
              <a:t>свого</a:t>
            </a:r>
            <a:r>
              <a:rPr lang="ru-RU" dirty="0"/>
              <a:t> часу і </a:t>
            </a:r>
            <a:r>
              <a:rPr lang="ru-RU" dirty="0" err="1"/>
              <a:t>досягла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 в </a:t>
            </a:r>
            <a:r>
              <a:rPr lang="ru-RU" dirty="0" err="1"/>
              <a:t>жанрі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домінували</a:t>
            </a:r>
            <a:r>
              <a:rPr lang="ru-RU" dirty="0"/>
              <a:t> </a:t>
            </a:r>
            <a:r>
              <a:rPr lang="ru-RU" dirty="0" err="1"/>
              <a:t>письменники-чоловіки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51991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1355</TotalTime>
  <Words>815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Специфіка детективу як метажанру    </vt:lpstr>
      <vt:lpstr>АНОНС</vt:lpstr>
      <vt:lpstr>Детекти́в (англ. detective — «агент розшуку», з лат. detectio — «розкриття») — різновид творів масової культури, в яких розкривається певна таємниця, пов'язана зі кримінальними діями (вбивством, викраденням, шантажем тощо). </vt:lpstr>
      <vt:lpstr>Єдине правило, яке можна вивести для детективу– це його базова формула: «Злочин + розслідування» або «Детектив + Злочинець (злочинці)» (варіант «Герой+антагоніст»). </vt:lpstr>
      <vt:lpstr>Формування детективу </vt:lpstr>
      <vt:lpstr>       В. В. Колінз</vt:lpstr>
      <vt:lpstr>Г. К. Честертон - засновник «релігійного детективу» (розслідування + проповідь християнських чеснот). </vt:lpstr>
      <vt:lpstr>Детективний клуб</vt:lpstr>
      <vt:lpstr>Анна Кетрін Грін </vt:lpstr>
      <vt:lpstr>Артур Конан Дойл як майстер детективу та письменник, який зробив його популярним.</vt:lpstr>
      <vt:lpstr>Професор Моріарті</vt:lpstr>
      <vt:lpstr>Екранізації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Александра Николова</cp:lastModifiedBy>
  <cp:revision>166</cp:revision>
  <dcterms:created xsi:type="dcterms:W3CDTF">2016-11-18T14:12:19Z</dcterms:created>
  <dcterms:modified xsi:type="dcterms:W3CDTF">2025-07-12T11:48:09Z</dcterms:modified>
</cp:coreProperties>
</file>